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9" r:id="rId3"/>
    <p:sldId id="257" r:id="rId4"/>
    <p:sldId id="260" r:id="rId5"/>
    <p:sldId id="266" r:id="rId6"/>
    <p:sldId id="261" r:id="rId7"/>
    <p:sldId id="263" r:id="rId8"/>
    <p:sldId id="267" r:id="rId9"/>
    <p:sldId id="273" r:id="rId10"/>
    <p:sldId id="274" r:id="rId11"/>
    <p:sldId id="265" r:id="rId12"/>
    <p:sldId id="275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CE443-DA0C-4E0A-B7BD-C516FFAAEA63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25769-66C7-4F9A-B9C2-E468851ED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F6502-EF20-4AA4-A97E-4AFB6D95DA5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77674-1CA6-4D9E-9D8B-88A935308E7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25769-66C7-4F9A-B9C2-E468851ED17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мой урок на край\картинки солженицын\матрёнин двор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4948"/>
            <a:ext cx="9144000" cy="6902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Солженицын\мой урок на край\__1_20130214_130531571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14290"/>
            <a:ext cx="8215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Праведник - 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428736"/>
            <a:ext cx="878687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человек с чистой  совестью и душой. 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В.И.Даль 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«Толковый  словарь живого великорусского языка»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643314"/>
            <a:ext cx="864399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праведно живущий;  во всём по закону Божьему поступающий,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безгрешник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Ожегов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«Толковый словарь русского языка»</a:t>
            </a:r>
          </a:p>
          <a:p>
            <a:pPr algn="r"/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H:\мой урок на край\картинки солженицын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0"/>
            <a:ext cx="8715436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Фаддей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Фадей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дар  Бога (с древнееврейского). </a:t>
            </a:r>
          </a:p>
          <a:p>
            <a:pPr algn="just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Ефим </a:t>
            </a:r>
            <a:r>
              <a:rPr lang="ru-RU" sz="4400" b="1" dirty="0" smtClean="0">
                <a:solidFill>
                  <a:srgbClr val="002060"/>
                </a:solidFill>
              </a:rPr>
              <a:t>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благочестивый, благо- душный (от древнегреческого слова 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эуфемос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»).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Кира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-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1)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госпожа (от греческого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Ки-рия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 2) «солнце» или в переносном смысле «дальновидный», близкое по значению к «луч солнца» (от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персид-ского</a:t>
            </a:r>
            <a:r>
              <a:rPr lang="ru-RU" sz="4000" b="1" dirty="0" smtClean="0">
                <a:solidFill>
                  <a:srgbClr val="002060"/>
                </a:solidFill>
              </a:rPr>
              <a:t> 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khur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или имени Куруш)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just"/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271462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285852" y="285728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мой урок на край\картинки солженицын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11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858280" cy="150019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</a:rPr>
              <a:t>   Трудолюбие                                    Жизнелюбие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  Милосердие                                   Бескорыстие 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smtClean="0">
                <a:solidFill>
                  <a:srgbClr val="002060"/>
                </a:solidFill>
              </a:rPr>
              <a:t>  Терпеливость                                       Доброта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   Честность                                        Безгрешность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" name="Picture 2" descr="Рисунок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142984"/>
            <a:ext cx="2071670" cy="485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85786" y="428604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Что делает человека праведным?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5852" y="614364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Бескорыстное служение людям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Солженицын\мой урок на край\__1_20130214_130531571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1000108"/>
            <a:ext cx="6143636" cy="335758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мы жили рядом с ней и не поняли, что есть она тот самый праведник, без которого,  по пословице, не стоит село.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Ни город.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Ни вся земля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art"/>
          <p:cNvPicPr>
            <a:picLocks noChangeAspect="1" noChangeArrowheads="1"/>
          </p:cNvPicPr>
          <p:nvPr/>
        </p:nvPicPr>
        <p:blipFill>
          <a:blip r:embed="rId4">
            <a:lum contrast="60000"/>
          </a:blip>
          <a:srcRect/>
          <a:stretch>
            <a:fillRect/>
          </a:stretch>
        </p:blipFill>
        <p:spPr bwMode="auto">
          <a:xfrm>
            <a:off x="0" y="857232"/>
            <a:ext cx="2928958" cy="5242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Солженицын\мой урок на край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домашнего задания…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214554"/>
            <a:ext cx="73581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Начните работу над проектом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«Помни имя своё»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Яныкина\Рабочий стол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64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857232"/>
            <a:ext cx="492922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Нобелевский лауреат.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Эмигрант, подвергся политической репрессии.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Писатель, автор произведений нравственной, философско-этической направленности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Яныкина\Рабочий стол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687" y="642918"/>
            <a:ext cx="3464743" cy="464347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5500703"/>
            <a:ext cx="40719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1918-2008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Солженицын\мой урок на край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4" y="0"/>
            <a:ext cx="9138086" cy="6858000"/>
          </a:xfrm>
          <a:prstGeom prst="rect">
            <a:avLst/>
          </a:prstGeom>
          <a:noFill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00306"/>
            <a:ext cx="261463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1000108"/>
            <a:ext cx="249399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Обложка - Александр Солженицын - Матренин Дво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214290"/>
            <a:ext cx="2419306" cy="378621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2208060"/>
            <a:ext cx="2500330" cy="386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kartinki-n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2614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857232"/>
            <a:ext cx="70723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ОНОМАСТИКА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286124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ТОПОНИМИКА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4714884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АНТРОПОНИМИКА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428860" y="1857364"/>
            <a:ext cx="3000396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393405" y="2893215"/>
            <a:ext cx="285752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kartinki-na-fon-dlya-prezentac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00034" y="285728"/>
            <a:ext cx="8229600" cy="1439863"/>
          </a:xfrm>
          <a:prstGeom prst="rect">
            <a:avLst/>
          </a:prstGeom>
          <a:solidFill>
            <a:srgbClr val="82A355">
              <a:alpha val="30000"/>
            </a:srgbClr>
          </a:solidFill>
          <a:ln>
            <a:solidFill>
              <a:srgbClr val="510310"/>
            </a:solidFill>
            <a:miter lim="800000"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«Ах, Тургенев не знал, что можно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по-русски составить такое!»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857364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Высокое Поле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Торфопродукт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Спудни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Оргтруд</a:t>
            </a:r>
          </a:p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Шестимирово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Комавангард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Часлицы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Профинтерн</a:t>
            </a:r>
          </a:p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Овинцы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Коммунары</a:t>
            </a:r>
          </a:p>
        </p:txBody>
      </p:sp>
      <p:pic>
        <p:nvPicPr>
          <p:cNvPr id="7" name="Picture 5" descr="Рисунок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429132"/>
            <a:ext cx="381172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Рисунок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429132"/>
            <a:ext cx="378621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Солженицын\мой урок на край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285728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«Что в имени </a:t>
            </a:r>
          </a:p>
          <a:p>
            <a:pPr algn="ctr"/>
            <a:r>
              <a:rPr lang="ru-RU" sz="6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тебе моём?» </a:t>
            </a:r>
          </a:p>
          <a:p>
            <a:pPr algn="ctr"/>
            <a:r>
              <a:rPr lang="ru-RU" sz="4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рассказу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 И. Солженицына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«Матрёнин двор»)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Солженицын\мой урок на край\картинки солженицын\5567442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4187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28604"/>
            <a:ext cx="91440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меж живущих людей,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 и не может быть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безымянных.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первый  же миг по рождении каждый, убогий и знатный,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Имя, как сладостный дар, от родимых своих получает…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Гомер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kartinki-na-fon-dlya-prezentac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6872"/>
            <a:ext cx="9144000" cy="6914871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Матрёна - 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000109"/>
            <a:ext cx="8229600" cy="1357322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от латинского слова «матрона» - почтенная женщина, дама, матушка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иизба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470"/>
            <a:ext cx="5357818" cy="3857530"/>
          </a:xfrm>
          <a:prstGeom prst="rect">
            <a:avLst/>
          </a:prstGeom>
          <a:noFill/>
        </p:spPr>
      </p:pic>
      <p:pic>
        <p:nvPicPr>
          <p:cNvPr id="9" name="Picture 5" descr="Рисунок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2018548"/>
            <a:ext cx="2000232" cy="483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:\мой урок на край\картинки солженицын\__1_20130214_1305315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14290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Матрона Московская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10(22)ноября 1881(1885)-2 мая 1952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2143116"/>
            <a:ext cx="507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урождённая Матрёна Дмитриевна Никонова,  блаженная, праведница, святая Русской православной церкви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34" y="1857364"/>
            <a:ext cx="3023420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294</Words>
  <PresentationFormat>Экран (4:3)</PresentationFormat>
  <Paragraphs>62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Матрёна - </vt:lpstr>
      <vt:lpstr>Слайд 9</vt:lpstr>
      <vt:lpstr>Слайд 10</vt:lpstr>
      <vt:lpstr>Слайд 11</vt:lpstr>
      <vt:lpstr>   Трудолюбие                                    Жизнелюбие     Милосердие                                   Бескорыстие      Терпеливость                                       Доброта       Честность                                        Безгрешность </vt:lpstr>
      <vt:lpstr>      Все мы жили рядом с ней и не поняли, что есть она тот самый праведник, без которого,  по пословице, не стоит село.    Ни город.    Ни вся земля наша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68</cp:revision>
  <dcterms:modified xsi:type="dcterms:W3CDTF">2017-10-23T13:05:41Z</dcterms:modified>
</cp:coreProperties>
</file>