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1" r:id="rId4"/>
    <p:sldId id="285" r:id="rId5"/>
    <p:sldId id="286" r:id="rId6"/>
    <p:sldId id="287" r:id="rId7"/>
    <p:sldId id="284" r:id="rId8"/>
    <p:sldId id="288" r:id="rId9"/>
    <p:sldId id="289" r:id="rId10"/>
    <p:sldId id="28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78FD1"/>
    <a:srgbClr val="62A0D8"/>
    <a:srgbClr val="FED3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12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8139" y="1104899"/>
            <a:ext cx="5208733" cy="211481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16686" y="3580327"/>
            <a:ext cx="5170851" cy="158539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8242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2D114-E328-484D-9B96-E18A722B0303}" type="datetimeFigureOut">
              <a:rPr lang="ru-RU" smtClean="0"/>
              <a:pPr/>
              <a:t>02.10.2021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A6E2F-636A-4138-91CA-8F1AE8D12A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330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62000" y="520700"/>
            <a:ext cx="7620000" cy="92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7701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2D114-E328-484D-9B96-E18A722B0303}" type="datetimeFigureOut">
              <a:rPr lang="ru-RU" smtClean="0"/>
              <a:pPr/>
              <a:t>02.10.2021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A6E2F-636A-4138-91CA-8F1AE8D12A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638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72384">
            <a:off x="3015942" y="1166197"/>
            <a:ext cx="5477829" cy="116841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6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Презентация к уроку по учебному предмету: «Окружающий мир» </a:t>
            </a:r>
          </a:p>
          <a:p>
            <a:pPr>
              <a:spcBef>
                <a:spcPts val="0"/>
              </a:spcBef>
            </a:pPr>
            <a:r>
              <a:rPr lang="ru-RU" sz="26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1-ом классе на тему:</a:t>
            </a:r>
            <a:endParaRPr lang="ru-RU" sz="2600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 rot="289943">
            <a:off x="3016823" y="2609779"/>
            <a:ext cx="4699883" cy="10700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у нас над головой?</a:t>
            </a:r>
            <a:endParaRPr kumimoji="0" lang="ru-RU" sz="4000" b="1" i="1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 rot="274241">
            <a:off x="3271346" y="3718263"/>
            <a:ext cx="40397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Разработана: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чителем начальных классов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«СОШ с. Ездочное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Чернянского района Белгородской области»</a:t>
            </a:r>
          </a:p>
          <a:p>
            <a:pPr algn="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Сюрковой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Оксаной Ивановной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34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307196">
            <a:off x="3126114" y="996987"/>
            <a:ext cx="5208733" cy="2017462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</a:t>
            </a:r>
            <a:b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6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olshaya-medvedica.jpg"/>
          <p:cNvPicPr>
            <a:picLocks noChangeAspect="1"/>
          </p:cNvPicPr>
          <p:nvPr/>
        </p:nvPicPr>
        <p:blipFill>
          <a:blip r:embed="rId2"/>
          <a:srcRect t="12296" b="8886"/>
          <a:stretch>
            <a:fillRect/>
          </a:stretch>
        </p:blipFill>
        <p:spPr>
          <a:xfrm rot="276111">
            <a:off x="4126520" y="2976930"/>
            <a:ext cx="2574475" cy="1786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2768279_186-p-fon-golubogo-neba-dlya-fotoshopa-2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826" y="3587262"/>
            <a:ext cx="4473528" cy="2972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1.jpg"/>
          <p:cNvPicPr>
            <a:picLocks noChangeAspect="1"/>
          </p:cNvPicPr>
          <p:nvPr/>
        </p:nvPicPr>
        <p:blipFill>
          <a:blip r:embed="rId3"/>
          <a:srcRect t="38428" r="34410" b="7418"/>
          <a:stretch>
            <a:fillRect/>
          </a:stretch>
        </p:blipFill>
        <p:spPr>
          <a:xfrm>
            <a:off x="4009293" y="295422"/>
            <a:ext cx="4739535" cy="3277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22031" y="337625"/>
            <a:ext cx="361539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Каждый день встаёт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оно. </a:t>
            </a:r>
            <a:endParaRPr kumimoji="0" lang="ru-RU" sz="2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Заглянув в моё окно, </a:t>
            </a:r>
            <a:endParaRPr kumimoji="0" lang="ru-RU" sz="2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Тихо скажет: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Просыпайся, </a:t>
            </a:r>
            <a:endParaRPr kumimoji="0" lang="ru-RU" sz="2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Умывайся, одевайся </a:t>
            </a:r>
            <a:endParaRPr kumimoji="0" lang="ru-RU" sz="2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иди во двор гулять </a:t>
            </a:r>
            <a:endParaRPr kumimoji="0" lang="ru-RU" sz="2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 мною загорать!</a:t>
            </a:r>
            <a:r>
              <a:rPr kumimoji="0" lang="ru-RU" sz="2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923692" y="3742006"/>
            <a:ext cx="371387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Бродят в поле в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беспорядке </a:t>
            </a:r>
            <a:endParaRPr kumimoji="0" lang="ru-RU" sz="12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овечки, то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лошадки. </a:t>
            </a:r>
            <a:endParaRPr kumimoji="0" lang="ru-RU" sz="12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порывов ветерка </a:t>
            </a:r>
            <a:endParaRPr kumimoji="0" lang="ru-RU" sz="12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 меняют</a:t>
            </a: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kcakewhanivsfujcfsqd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98277"/>
            <a:ext cx="1376345" cy="305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591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844702257.jpg"/>
          <p:cNvPicPr>
            <a:picLocks noChangeAspect="1"/>
          </p:cNvPicPr>
          <p:nvPr/>
        </p:nvPicPr>
        <p:blipFill>
          <a:blip r:embed="rId2"/>
          <a:srcRect b="10769"/>
          <a:stretch>
            <a:fillRect/>
          </a:stretch>
        </p:blipFill>
        <p:spPr>
          <a:xfrm>
            <a:off x="374449" y="281352"/>
            <a:ext cx="4155348" cy="3713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8.jpg"/>
          <p:cNvPicPr>
            <a:picLocks noChangeAspect="1"/>
          </p:cNvPicPr>
          <p:nvPr/>
        </p:nvPicPr>
        <p:blipFill>
          <a:blip r:embed="rId3"/>
          <a:srcRect l="8360" t="28172" r="50410" b="18495"/>
          <a:stretch>
            <a:fillRect/>
          </a:stretch>
        </p:blipFill>
        <p:spPr>
          <a:xfrm>
            <a:off x="4543865" y="2869809"/>
            <a:ext cx="4206239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86067" y="520503"/>
            <a:ext cx="400929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Освещает ночью путь, </a:t>
            </a:r>
            <a:endParaRPr kumimoji="0" lang="ru-RU" sz="11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Звездам не дает заснуть. </a:t>
            </a:r>
            <a:endParaRPr kumimoji="0" lang="ru-RU" sz="11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Пусть все спят, ей не до сна,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небе светит нам… </a:t>
            </a:r>
            <a:endParaRPr kumimoji="0" lang="ru-RU" sz="32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90842" y="4037428"/>
            <a:ext cx="38967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небесной из реки</a:t>
            </a:r>
            <a:endParaRPr kumimoji="0" lang="ru-RU" sz="11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Разлетелись пузырьки </a:t>
            </a:r>
            <a:endParaRPr kumimoji="0" lang="ru-RU" sz="11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 небе на ночном </a:t>
            </a:r>
            <a:endParaRPr kumimoji="0" lang="ru-RU" sz="11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Засверкали серебром. </a:t>
            </a:r>
            <a:endParaRPr kumimoji="0" lang="ru-RU" sz="11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ночью поздно </a:t>
            </a:r>
            <a:endParaRPr kumimoji="0" lang="ru-RU" sz="11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Появились </a:t>
            </a:r>
            <a:r>
              <a:rPr kumimoji="0" lang="ru-RU" sz="2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2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1 (1).jpg"/>
          <p:cNvPicPr>
            <a:picLocks noChangeAspect="1"/>
          </p:cNvPicPr>
          <p:nvPr/>
        </p:nvPicPr>
        <p:blipFill>
          <a:blip r:embed="rId2"/>
          <a:srcRect l="2308" t="48000" r="45077" b="6872"/>
          <a:stretch>
            <a:fillRect/>
          </a:stretch>
        </p:blipFill>
        <p:spPr>
          <a:xfrm>
            <a:off x="393895" y="876799"/>
            <a:ext cx="5936566" cy="3512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1 (1).jpg"/>
          <p:cNvPicPr>
            <a:picLocks noChangeAspect="1"/>
          </p:cNvPicPr>
          <p:nvPr/>
        </p:nvPicPr>
        <p:blipFill>
          <a:blip r:embed="rId2"/>
          <a:srcRect l="55077" t="56205" r="1846" b="2564"/>
          <a:stretch>
            <a:fillRect/>
          </a:stretch>
        </p:blipFill>
        <p:spPr>
          <a:xfrm>
            <a:off x="2968283" y="3221502"/>
            <a:ext cx="5781825" cy="3348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0286" y="287327"/>
            <a:ext cx="85634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Какие небесные тела можно увидеть ?..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46056" y="1477107"/>
            <a:ext cx="23633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нём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2229" y="4935415"/>
            <a:ext cx="23633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ночью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336_4.jpg"/>
          <p:cNvPicPr>
            <a:picLocks noChangeAspect="1"/>
          </p:cNvPicPr>
          <p:nvPr/>
        </p:nvPicPr>
        <p:blipFill>
          <a:blip r:embed="rId2" cstate="print"/>
          <a:srcRect t="5131" r="3228" b="3382"/>
          <a:stretch>
            <a:fillRect/>
          </a:stretch>
        </p:blipFill>
        <p:spPr>
          <a:xfrm>
            <a:off x="6535126" y="2243797"/>
            <a:ext cx="2127877" cy="2011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963" y="295423"/>
            <a:ext cx="8356209" cy="97067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Сравните Солнце с изображенными предметами по форме, цвету и размеру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15.jpg"/>
          <p:cNvPicPr>
            <a:picLocks noGrp="1" noChangeAspect="1"/>
          </p:cNvPicPr>
          <p:nvPr>
            <p:ph idx="1"/>
          </p:nvPr>
        </p:nvPicPr>
        <p:blipFill>
          <a:blip r:embed="rId3"/>
          <a:srcRect l="4136" t="1921" r="33499" b="28479"/>
          <a:stretch>
            <a:fillRect/>
          </a:stretch>
        </p:blipFill>
        <p:spPr>
          <a:xfrm>
            <a:off x="379826" y="1308296"/>
            <a:ext cx="3767120" cy="3207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7e5d98ba1cf16b2c3f828a1dd8d55123.jpg"/>
          <p:cNvPicPr>
            <a:picLocks noChangeAspect="1"/>
          </p:cNvPicPr>
          <p:nvPr/>
        </p:nvPicPr>
        <p:blipFill>
          <a:blip r:embed="rId4" cstate="print"/>
          <a:srcRect t="20718" b="32308"/>
          <a:stretch>
            <a:fillRect/>
          </a:stretch>
        </p:blipFill>
        <p:spPr>
          <a:xfrm>
            <a:off x="2771335" y="5134708"/>
            <a:ext cx="2686929" cy="128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inya-kredo-f1-8-sht_3183_1-1024x600.jpg"/>
          <p:cNvPicPr>
            <a:picLocks noChangeAspect="1"/>
          </p:cNvPicPr>
          <p:nvPr/>
        </p:nvPicPr>
        <p:blipFill>
          <a:blip r:embed="rId5"/>
          <a:srcRect l="22104" t="12696" r="21589" b="14049"/>
          <a:stretch>
            <a:fillRect/>
          </a:stretch>
        </p:blipFill>
        <p:spPr>
          <a:xfrm>
            <a:off x="436099" y="4642337"/>
            <a:ext cx="2377440" cy="1856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433da903f7ba9345e021abf6a9d577ce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66521" y="1378632"/>
            <a:ext cx="2459362" cy="2053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arbuz.jpg"/>
          <p:cNvPicPr>
            <a:picLocks noChangeAspect="1"/>
          </p:cNvPicPr>
          <p:nvPr/>
        </p:nvPicPr>
        <p:blipFill>
          <a:blip r:embed="rId7" cstate="print"/>
          <a:srcRect l="7385" t="593" r="4615" b="14308"/>
          <a:stretch>
            <a:fillRect/>
          </a:stretch>
        </p:blipFill>
        <p:spPr>
          <a:xfrm>
            <a:off x="5444196" y="4375052"/>
            <a:ext cx="3221502" cy="208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реалистичные-спортивные-мячи-отдельные-иконки-на-белом-фоне-волейболе-162073896.jpg"/>
          <p:cNvPicPr>
            <a:picLocks noChangeAspect="1"/>
          </p:cNvPicPr>
          <p:nvPr/>
        </p:nvPicPr>
        <p:blipFill>
          <a:blip r:embed="rId8"/>
          <a:srcRect l="53235" t="6158" r="6901" b="51385"/>
          <a:stretch>
            <a:fillRect/>
          </a:stretch>
        </p:blipFill>
        <p:spPr>
          <a:xfrm>
            <a:off x="4023361" y="3319974"/>
            <a:ext cx="1730326" cy="18428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1808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Рассмотри звездное небо</a:t>
            </a:r>
            <a:endParaRPr lang="ru-RU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maxresdefault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963" y="1181686"/>
            <a:ext cx="8285871" cy="531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33046" y="1448973"/>
            <a:ext cx="5627077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Звездное небо раскрывается над нами по вечерам, словно огромное окно в неведомый, волнующий, завораживающий мир. Поднимешь голову и смотришь, смотришь, как будто путешествуешь во Вселенной.</a:t>
            </a:r>
            <a:endParaRPr lang="ru-RU" sz="2800" b="1" i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12012" y="323557"/>
            <a:ext cx="37746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Созвездия</a:t>
            </a:r>
            <a:endParaRPr lang="ru-RU" sz="60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275.jpg"/>
          <p:cNvPicPr>
            <a:picLocks noGrp="1" noChangeAspect="1"/>
          </p:cNvPicPr>
          <p:nvPr>
            <p:ph idx="1"/>
          </p:nvPr>
        </p:nvPicPr>
        <p:blipFill>
          <a:blip r:embed="rId2"/>
          <a:srcRect l="8780" t="5246" r="5870" b="15870"/>
          <a:stretch>
            <a:fillRect/>
          </a:stretch>
        </p:blipFill>
        <p:spPr>
          <a:xfrm>
            <a:off x="520502" y="1378635"/>
            <a:ext cx="5702717" cy="3953020"/>
          </a:xfrm>
        </p:spPr>
      </p:pic>
      <p:pic>
        <p:nvPicPr>
          <p:cNvPr id="7" name="Рисунок 6" descr="10265064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5863" y="4445390"/>
            <a:ext cx="3341374" cy="1962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049108" y="2293034"/>
            <a:ext cx="26078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Большая 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медведица</a:t>
            </a:r>
            <a:endParaRPr lang="ru-RU" sz="4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2031" y="5120640"/>
            <a:ext cx="3383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Малая</a:t>
            </a:r>
            <a:endParaRPr lang="ru-RU" sz="40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медведица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8086" y="5162843"/>
            <a:ext cx="1972506" cy="7315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Ковш</a:t>
            </a:r>
            <a:endParaRPr lang="ru-RU" sz="4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1099" t="34349" r="62360" b="26862"/>
          <a:stretch>
            <a:fillRect/>
          </a:stretch>
        </p:blipFill>
        <p:spPr bwMode="auto">
          <a:xfrm>
            <a:off x="365760" y="253219"/>
            <a:ext cx="5331655" cy="631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820229" y="478973"/>
            <a:ext cx="265611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Рассмотри и зарисуй созвездие.</a:t>
            </a:r>
            <a:endParaRPr lang="ru-RU" sz="36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ello_html_1d763ede.png"/>
          <p:cNvPicPr>
            <a:picLocks noChangeAspect="1"/>
          </p:cNvPicPr>
          <p:nvPr/>
        </p:nvPicPr>
        <p:blipFill>
          <a:blip r:embed="rId3"/>
          <a:srcRect l="16759" t="22630" r="54851"/>
          <a:stretch>
            <a:fillRect/>
          </a:stretch>
        </p:blipFill>
        <p:spPr>
          <a:xfrm>
            <a:off x="5824025" y="2405576"/>
            <a:ext cx="2785403" cy="3938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827" y="351692"/>
            <a:ext cx="8356209" cy="1181686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 мы видим днем, а что ночью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9.jpg"/>
          <p:cNvPicPr>
            <a:picLocks noGrp="1" noChangeAspect="1"/>
          </p:cNvPicPr>
          <p:nvPr>
            <p:ph idx="1"/>
          </p:nvPr>
        </p:nvPicPr>
        <p:blipFill>
          <a:blip r:embed="rId2"/>
          <a:srcRect l="54324" t="18255" r="12752" b="53226"/>
          <a:stretch>
            <a:fillRect/>
          </a:stretch>
        </p:blipFill>
        <p:spPr>
          <a:xfrm>
            <a:off x="450167" y="1505243"/>
            <a:ext cx="4009291" cy="4783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9.jpg"/>
          <p:cNvPicPr>
            <a:picLocks noChangeAspect="1"/>
          </p:cNvPicPr>
          <p:nvPr/>
        </p:nvPicPr>
        <p:blipFill>
          <a:blip r:embed="rId2"/>
          <a:srcRect l="13385" t="65491" r="55231" b="9415"/>
          <a:stretch>
            <a:fillRect/>
          </a:stretch>
        </p:blipFill>
        <p:spPr>
          <a:xfrm>
            <a:off x="4684542" y="1519311"/>
            <a:ext cx="4009291" cy="4768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4">
      <a:dk1>
        <a:sysClr val="windowText" lastClr="000000"/>
      </a:dk1>
      <a:lt1>
        <a:sysClr val="window" lastClr="FFFFFF"/>
      </a:lt1>
      <a:dk2>
        <a:srgbClr val="371D2A"/>
      </a:dk2>
      <a:lt2>
        <a:srgbClr val="E7E6E6"/>
      </a:lt2>
      <a:accent1>
        <a:srgbClr val="0070C0"/>
      </a:accent1>
      <a:accent2>
        <a:srgbClr val="6600FF"/>
      </a:accent2>
      <a:accent3>
        <a:srgbClr val="002060"/>
      </a:accent3>
      <a:accent4>
        <a:srgbClr val="4F017F"/>
      </a:accent4>
      <a:accent5>
        <a:srgbClr val="6600FF"/>
      </a:accent5>
      <a:accent6>
        <a:srgbClr val="00B0F0"/>
      </a:accent6>
      <a:hlink>
        <a:srgbClr val="0000CC"/>
      </a:hlink>
      <a:folHlink>
        <a:srgbClr val="336699"/>
      </a:folHlink>
    </a:clrScheme>
    <a:fontScheme name="джаз">
      <a:majorFont>
        <a:latin typeface="Jazz Ball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206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Сравните Солнце с изображенными предметами по форме, цвету и размеру</vt:lpstr>
      <vt:lpstr>Рассмотри звездное небо</vt:lpstr>
      <vt:lpstr>Слайд 7</vt:lpstr>
      <vt:lpstr>Слайд 8</vt:lpstr>
      <vt:lpstr>Что мы видим днем, а что ночью</vt:lpstr>
      <vt:lpstr>Спасибо за 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Урок РФ</dc:creator>
  <cp:lastModifiedBy>User</cp:lastModifiedBy>
  <cp:revision>88</cp:revision>
  <dcterms:created xsi:type="dcterms:W3CDTF">2020-01-31T18:47:13Z</dcterms:created>
  <dcterms:modified xsi:type="dcterms:W3CDTF">2021-10-02T20:11:16Z</dcterms:modified>
</cp:coreProperties>
</file>