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D16F58-E0F7-4D9A-8F0D-D91BA7DE3504}">
          <p14:sldIdLst>
            <p14:sldId id="256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>
        <p:scale>
          <a:sx n="98" d="100"/>
          <a:sy n="98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6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492896"/>
            <a:ext cx="5040560" cy="1440160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63345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763688" y="1484784"/>
            <a:ext cx="7380312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63345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1484784"/>
            <a:ext cx="7380312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548680"/>
            <a:ext cx="5040560" cy="1440160"/>
          </a:xfrm>
        </p:spPr>
        <p:txBody>
          <a:bodyPr>
            <a:normAutofit/>
          </a:bodyPr>
          <a:lstStyle/>
          <a:p>
            <a:r>
              <a:rPr lang="ru-RU" b="1" dirty="0" smtClean="0"/>
              <a:t>Чудеса природы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9872" y="3068960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Куликова Наталья Викторовна, учитель биологии высшей квалификационной категории  </a:t>
            </a:r>
            <a:r>
              <a:rPr lang="ru-RU" dirty="0" smtClean="0"/>
              <a:t>Муниципального </a:t>
            </a:r>
            <a:r>
              <a:rPr lang="ru-RU" dirty="0" smtClean="0"/>
              <a:t>бюджетного общеобразовательного учреждения «Средняя общеобразовательная школа №27» г. Набережные Челны  Республики Татарстан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88640"/>
            <a:ext cx="7380312" cy="3528392"/>
          </a:xfrm>
        </p:spPr>
        <p:txBody>
          <a:bodyPr/>
          <a:lstStyle/>
          <a:p>
            <a:r>
              <a:rPr lang="ru-RU" dirty="0"/>
              <a:t>На нашей планете известно около 60 видов хлебного дерева. Незрелые плоды дерева жарят, из испортившейся мякоти пекут лепёшки, а что делают из семян хлебного дерева? </a:t>
            </a:r>
          </a:p>
        </p:txBody>
      </p:sp>
      <p:pic>
        <p:nvPicPr>
          <p:cNvPr id="8194" name="Picture 2" descr="D:\Desktop\Викторина к презентации\the-fruit-of-the-sausage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87" y="3284984"/>
            <a:ext cx="4654217" cy="310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40352" y="56612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96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332656"/>
            <a:ext cx="7164288" cy="3528392"/>
          </a:xfrm>
        </p:spPr>
        <p:txBody>
          <a:bodyPr/>
          <a:lstStyle/>
          <a:p>
            <a:r>
              <a:rPr lang="ru-RU" dirty="0"/>
              <a:t>У растения раффлезии очень сильный аромат. Но, увы, он привлекателен лишь для мух, его опыляющих. Какой запах он напоминает?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45948"/>
            <a:ext cx="412845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49411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гниющее мясо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7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88640"/>
            <a:ext cx="7236296" cy="3528392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древности люди считали, что жираф это потомок 2-х животных, которые по цвету и пятнистости похожи на него. Что же это за животные? </a:t>
            </a:r>
          </a:p>
        </p:txBody>
      </p:sp>
      <p:pic>
        <p:nvPicPr>
          <p:cNvPr id="10242" name="Picture 2" descr="D:\Desktop\Викторина к презентации\83-леопард-фото-животн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29802"/>
            <a:ext cx="3205402" cy="200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Desktop\Викторина к презентации\odno-jp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2972514" cy="222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78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476672"/>
            <a:ext cx="7380312" cy="252028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переводе с греческого языка дословно название этого животного можно перевести как "речная лошадь". О </a:t>
            </a:r>
            <a:r>
              <a:rPr lang="ru-RU" dirty="0" smtClean="0"/>
              <a:t>каком </a:t>
            </a:r>
            <a:r>
              <a:rPr lang="ru-RU" dirty="0"/>
              <a:t>животном идет речь?</a:t>
            </a:r>
          </a:p>
        </p:txBody>
      </p:sp>
      <p:pic>
        <p:nvPicPr>
          <p:cNvPr id="11268" name="Picture 4" descr="D:\Desktop\Викторина к презентации\1653092443_1-funart-pro-p-khudoi-begemot-zhivotnie-krasivo-fot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8920"/>
            <a:ext cx="4812258" cy="36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404664"/>
            <a:ext cx="7380312" cy="3528392"/>
          </a:xfrm>
        </p:spPr>
        <p:txBody>
          <a:bodyPr>
            <a:normAutofit fontScale="92500"/>
          </a:bodyPr>
          <a:lstStyle/>
          <a:p>
            <a:r>
              <a:rPr lang="ru-RU" dirty="0"/>
              <a:t>Сходство с растениями особенно широко распространено среди тропических видов насекомых. Например, богомол дьявольский похож на цветок орхидеи, цикада </a:t>
            </a:r>
            <a:r>
              <a:rPr lang="ru-RU" dirty="0" err="1"/>
              <a:t>аделунгия</a:t>
            </a:r>
            <a:r>
              <a:rPr lang="ru-RU" dirty="0"/>
              <a:t> напоминает семена растений, а на кого или что похожа </a:t>
            </a:r>
            <a:r>
              <a:rPr lang="ru-RU" dirty="0" err="1"/>
              <a:t>акридоксена</a:t>
            </a:r>
            <a:r>
              <a:rPr lang="ru-RU" dirty="0"/>
              <a:t>?</a:t>
            </a:r>
          </a:p>
        </p:txBody>
      </p:sp>
      <p:pic>
        <p:nvPicPr>
          <p:cNvPr id="12290" name="Picture 2" descr="D:\Desktop\Викторина к презентации\Acridoxena hewani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323250" cy="28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20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8147" y="476672"/>
            <a:ext cx="7380312" cy="3528392"/>
          </a:xfrm>
        </p:spPr>
        <p:txBody>
          <a:bodyPr/>
          <a:lstStyle/>
          <a:p>
            <a:r>
              <a:rPr lang="ru-RU" dirty="0" smtClean="0"/>
              <a:t>Эму и казуары  не могут летать. Зато они отличные бегуны. Какую скорость они могут развивать?</a:t>
            </a:r>
            <a:endParaRPr lang="ru-RU" dirty="0"/>
          </a:p>
        </p:txBody>
      </p:sp>
      <p:pic>
        <p:nvPicPr>
          <p:cNvPr id="4098" name="Picture 2" descr="D:\Desktop\Викторина к презентации\slide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45" y="2204864"/>
            <a:ext cx="412750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0272" y="47971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50 км/час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74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16632"/>
            <a:ext cx="7555410" cy="34563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Словно в лавке бакалейщика на длинных «веревках –плодоножках» колбасного дерева «развешаны» бурые цилиндрические плоды, очень похожие на колбасу. Эти плоды нельзя употреблять в пищу. А кто опыляет цветки колбасного дерева?</a:t>
            </a:r>
            <a:endParaRPr lang="ru-RU" dirty="0"/>
          </a:p>
        </p:txBody>
      </p:sp>
      <p:pic>
        <p:nvPicPr>
          <p:cNvPr id="13314" name="Picture 2" descr="D:\Desktop\Викторина к презентации\shutterstock_1018158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49" y="3284984"/>
            <a:ext cx="5300663" cy="31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75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23728" y="260648"/>
            <a:ext cx="7524328" cy="2376264"/>
          </a:xfrm>
        </p:spPr>
        <p:txBody>
          <a:bodyPr>
            <a:normAutofit/>
          </a:bodyPr>
          <a:lstStyle/>
          <a:p>
            <a:r>
              <a:rPr lang="ru-RU" dirty="0"/>
              <a:t>Все знают, что детёныши кенгуру рождаются очень маленькими и беспомощными. А какой примерный рост детёныша кенгуру?</a:t>
            </a:r>
          </a:p>
        </p:txBody>
      </p:sp>
      <p:pic>
        <p:nvPicPr>
          <p:cNvPr id="1026" name="Picture 2" descr="D:\Desktop\Викторина к презентации\139545-ale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72" y="2492896"/>
            <a:ext cx="311040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Викторина к презентации\050057055053056052053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3"/>
            <a:ext cx="3329174" cy="172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332656"/>
            <a:ext cx="7380312" cy="35283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Растение венерина мухоловка - хищник. Именно это растение является прототипом растений-монстров из фильмов ужасов и компьютерных игр. Две лопасти образуют подобие раскрытой пасти свирепого животного-хищника. Сколько времени необходимо венериной мухоловке, чтобы сработала эта ловушка и жертва оказалась в пасти? </a:t>
            </a:r>
          </a:p>
        </p:txBody>
      </p:sp>
      <p:pic>
        <p:nvPicPr>
          <p:cNvPr id="2052" name="Picture 4" descr="D:\Desktop\Викторина к презентации\1649635914_108-vsegda-pomnim-com-p-venerina-mukholovka-tsvetok-foto-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71504"/>
            <a:ext cx="3729519" cy="27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8344" y="60212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секунда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89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476672"/>
            <a:ext cx="7380312" cy="3528392"/>
          </a:xfrm>
        </p:spPr>
        <p:txBody>
          <a:bodyPr/>
          <a:lstStyle/>
          <a:p>
            <a:r>
              <a:rPr lang="ru-RU" dirty="0"/>
              <a:t>Этот пингвин самый крупный из всех пингвинов, его масса может достигать 50 кг, а рост около 120 см. Как называется этот род пингвинов? </a:t>
            </a:r>
          </a:p>
        </p:txBody>
      </p:sp>
      <p:pic>
        <p:nvPicPr>
          <p:cNvPr id="1026" name="Picture 2" descr="D:\Desktop\Викторина к презентации\1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58608"/>
            <a:ext cx="495415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53732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императорский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06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404664"/>
            <a:ext cx="7380312" cy="3528392"/>
          </a:xfrm>
        </p:spPr>
        <p:txBody>
          <a:bodyPr/>
          <a:lstStyle/>
          <a:p>
            <a:r>
              <a:rPr lang="ru-RU" dirty="0"/>
              <a:t>Влажные тропические леса называют еще влажными экваториальными или джунглями. А как в переводе с санскрита звучит слово "джунгли"? </a:t>
            </a:r>
          </a:p>
        </p:txBody>
      </p:sp>
      <p:pic>
        <p:nvPicPr>
          <p:cNvPr id="2050" name="Picture 2" descr="D:\Desktop\Викторина к презентации\dzhungli-krasivye-kartinki-na-rabochij-stol-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4630077" cy="28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6296" y="5229200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пустыня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7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476672"/>
            <a:ext cx="7380312" cy="3528392"/>
          </a:xfrm>
        </p:spPr>
        <p:txBody>
          <a:bodyPr/>
          <a:lstStyle/>
          <a:p>
            <a:r>
              <a:rPr lang="ru-RU" dirty="0"/>
              <a:t>Какого органа чувств нет у птиц? </a:t>
            </a:r>
          </a:p>
        </p:txBody>
      </p:sp>
      <p:pic>
        <p:nvPicPr>
          <p:cNvPr id="3074" name="Picture 2" descr="D:\Desktop\Викторина к презентации\php1TU7GS_Pogovorim-o-pticah-Lobanova-3O_html_c19f4e7d97193b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9"/>
            <a:ext cx="5724971" cy="374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5517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обоняния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2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60648"/>
            <a:ext cx="7380312" cy="352839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Сольпуги - прожорливые хищники, которые могут поедать себе подобных (они преследуют жертву или нападают на неё из засады). А ещё, оказывается, эти животные хорошие прыгуны и бегуны, за что их называют "скорпионами ветра". На какую высоту могут подпрыгивать эти пауки? </a:t>
            </a:r>
          </a:p>
        </p:txBody>
      </p:sp>
      <p:pic>
        <p:nvPicPr>
          <p:cNvPr id="5122" name="Picture 2" descr="D:\Desktop\Викторина к презентации\falanga-uzhasnij-pauk-iz-serdca-pustini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92963"/>
            <a:ext cx="4540287" cy="259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4288" y="57332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метр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81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6708" y="260648"/>
            <a:ext cx="7380312" cy="3528392"/>
          </a:xfrm>
        </p:spPr>
        <p:txBody>
          <a:bodyPr/>
          <a:lstStyle/>
          <a:p>
            <a:r>
              <a:rPr lang="ru-RU" dirty="0"/>
              <a:t>Тело гигантской арктической медузы представляет собой колокол и может достигать в диаметре почти 2,5 метров. А её </a:t>
            </a:r>
            <a:r>
              <a:rPr lang="ru-RU" dirty="0" err="1"/>
              <a:t>щупальцы</a:t>
            </a:r>
            <a:r>
              <a:rPr lang="ru-RU" dirty="0"/>
              <a:t> могут достигать длины …</a:t>
            </a:r>
          </a:p>
        </p:txBody>
      </p:sp>
      <p:pic>
        <p:nvPicPr>
          <p:cNvPr id="6146" name="Picture 2" descr="D:\Desktop\Викторина к презентации\cyanea-capillat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442372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8344" y="53732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35 метров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9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60648"/>
            <a:ext cx="7380312" cy="35283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тропических лесах Южной Америки живут лягушки-древолазы, кожа </a:t>
            </a:r>
            <a:r>
              <a:rPr lang="ru-RU" dirty="0" smtClean="0"/>
              <a:t>которых </a:t>
            </a:r>
            <a:r>
              <a:rPr lang="ru-RU" dirty="0"/>
              <a:t>может выделять сильнодействующий яд. В давние времена индейцы смазывали этим ядом свои стрелы. А ещё эти лягушки никогда не болеют бактериальными инфекциями, потому что в слизи  этой лягушки ученым удалось обнаружить ..</a:t>
            </a:r>
          </a:p>
        </p:txBody>
      </p:sp>
      <p:pic>
        <p:nvPicPr>
          <p:cNvPr id="7170" name="Picture 2" descr="D:\Desktop\Викторина к презентации\800px-Dendrobates-azure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56612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антибиотики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6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332adb779558baf93df8c5a75b92b6912bba80"/>
</p:tagLst>
</file>

<file path=ppt/theme/theme1.xml><?xml version="1.0" encoding="utf-8"?>
<a:theme xmlns:a="http://schemas.openxmlformats.org/drawingml/2006/main" name="stebel-s-zelenimi-listjami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stebel-s-zelenimi-listjami</Template>
  <TotalTime>91</TotalTime>
  <Words>469</Words>
  <Application>Microsoft Office PowerPoint</Application>
  <PresentationFormat>Экран (4:3)</PresentationFormat>
  <Paragraphs>30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stebel-s-zelenimi-listjami</vt:lpstr>
      <vt:lpstr>Чудеса природы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Чудеса природы</dc:title>
  <dc:creator>admin</dc:creator>
  <dc:description>Шаблон презентации с сайта https://presentation-creation.ru/</dc:description>
  <cp:lastModifiedBy>admin</cp:lastModifiedBy>
  <cp:revision>11</cp:revision>
  <dcterms:created xsi:type="dcterms:W3CDTF">2023-03-27T12:12:12Z</dcterms:created>
  <dcterms:modified xsi:type="dcterms:W3CDTF">2023-03-29T08:59:05Z</dcterms:modified>
</cp:coreProperties>
</file>