
<file path=[Content_Types].xml><?xml version="1.0" encoding="utf-8"?>
<Types xmlns="http://schemas.openxmlformats.org/package/2006/content-types">
  <Default Extension="avi" ContentType="video/x-msvideo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</p:sldMasterIdLst>
  <p:notesMasterIdLst>
    <p:notesMasterId r:id="rId18"/>
  </p:notesMasterIdLst>
  <p:sldIdLst>
    <p:sldId id="256" r:id="rId5"/>
    <p:sldId id="257" r:id="rId6"/>
    <p:sldId id="259" r:id="rId7"/>
    <p:sldId id="260" r:id="rId8"/>
    <p:sldId id="272" r:id="rId9"/>
    <p:sldId id="262" r:id="rId10"/>
    <p:sldId id="263" r:id="rId11"/>
    <p:sldId id="271" r:id="rId12"/>
    <p:sldId id="264" r:id="rId13"/>
    <p:sldId id="269" r:id="rId14"/>
    <p:sldId id="267" r:id="rId15"/>
    <p:sldId id="266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  <a:srgbClr val="1E150C"/>
    <a:srgbClr val="D9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65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2B5F4D-77A1-4E12-B708-E22A5AF1D398}" type="doc">
      <dgm:prSet loTypeId="urn:microsoft.com/office/officeart/2005/8/layout/hierarchy1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15273881-DA41-4651-89E9-0F4F108980F9}">
      <dgm:prSet phldrT="[Текст]" custT="1"/>
      <dgm:spPr/>
      <dgm:t>
        <a:bodyPr/>
        <a:lstStyle/>
        <a:p>
          <a:r>
            <a: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Nouns</a:t>
          </a:r>
          <a:r>
            <a:rPr lang="en-US" sz="2800" dirty="0">
              <a:latin typeface="Times New Roman" pitchFamily="18" charset="0"/>
              <a:cs typeface="Times New Roman" pitchFamily="18" charset="0"/>
            </a:rPr>
            <a:t> 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28AB02D9-DA0A-42A2-935B-993317926BBB}" type="parTrans" cxnId="{5EE2CD91-9F18-425C-ABAE-83A298CBBD35}">
      <dgm:prSet/>
      <dgm:spPr/>
      <dgm:t>
        <a:bodyPr/>
        <a:lstStyle/>
        <a:p>
          <a:endParaRPr lang="ru-RU"/>
        </a:p>
      </dgm:t>
    </dgm:pt>
    <dgm:pt modelId="{1798A863-915F-4423-815D-4482FE14E042}" type="sibTrans" cxnId="{5EE2CD91-9F18-425C-ABAE-83A298CBBD35}">
      <dgm:prSet/>
      <dgm:spPr/>
      <dgm:t>
        <a:bodyPr/>
        <a:lstStyle/>
        <a:p>
          <a:endParaRPr lang="ru-RU"/>
        </a:p>
      </dgm:t>
    </dgm:pt>
    <dgm:pt modelId="{4B4217AB-AFF6-4D86-BF89-188F9DD6BAD6}">
      <dgm:prSet phldrT="[Текст]" custT="1"/>
      <dgm:spPr/>
      <dgm:t>
        <a:bodyPr/>
        <a:lstStyle/>
        <a:p>
          <a:r>
            <a:rPr lang="en-US" sz="2800" b="1" dirty="0">
              <a:latin typeface="Times New Roman" pitchFamily="18" charset="0"/>
              <a:cs typeface="Times New Roman" pitchFamily="18" charset="0"/>
            </a:rPr>
            <a:t>countable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066FE018-55E3-4E73-B38E-4219AC003823}" type="parTrans" cxnId="{1262BD7D-B2E9-497D-B414-B18FFD435856}">
      <dgm:prSet/>
      <dgm:spPr/>
      <dgm:t>
        <a:bodyPr/>
        <a:lstStyle/>
        <a:p>
          <a:endParaRPr lang="ru-RU"/>
        </a:p>
      </dgm:t>
    </dgm:pt>
    <dgm:pt modelId="{F082BE13-76F9-4285-83D1-8C9C507DED30}" type="sibTrans" cxnId="{1262BD7D-B2E9-497D-B414-B18FFD435856}">
      <dgm:prSet/>
      <dgm:spPr/>
      <dgm:t>
        <a:bodyPr/>
        <a:lstStyle/>
        <a:p>
          <a:endParaRPr lang="ru-RU"/>
        </a:p>
      </dgm:t>
    </dgm:pt>
    <dgm:pt modelId="{7CA78BA6-43DE-4ED5-BD94-AAB3F00DC59B}">
      <dgm:prSet custT="1"/>
      <dgm:spPr/>
      <dgm:t>
        <a:bodyPr/>
        <a:lstStyle/>
        <a:p>
          <a:r>
            <a:rPr lang="en-US" sz="2800" b="1" dirty="0">
              <a:latin typeface="Times New Roman" pitchFamily="18" charset="0"/>
              <a:cs typeface="Times New Roman" pitchFamily="18" charset="0"/>
            </a:rPr>
            <a:t>uncountable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20C825B9-B18A-4805-9091-869720669228}" type="parTrans" cxnId="{AB676B72-4F2A-4E36-A943-FD160D3AE27A}">
      <dgm:prSet/>
      <dgm:spPr/>
      <dgm:t>
        <a:bodyPr/>
        <a:lstStyle/>
        <a:p>
          <a:endParaRPr lang="ru-RU"/>
        </a:p>
      </dgm:t>
    </dgm:pt>
    <dgm:pt modelId="{66965069-347D-49C0-9D06-F5616EAAED96}" type="sibTrans" cxnId="{AB676B72-4F2A-4E36-A943-FD160D3AE27A}">
      <dgm:prSet/>
      <dgm:spPr/>
      <dgm:t>
        <a:bodyPr/>
        <a:lstStyle/>
        <a:p>
          <a:endParaRPr lang="ru-RU"/>
        </a:p>
      </dgm:t>
    </dgm:pt>
    <dgm:pt modelId="{25AD8EC4-58DF-49A1-BF8D-F8E1B01259C2}" type="pres">
      <dgm:prSet presAssocID="{C62B5F4D-77A1-4E12-B708-E22A5AF1D39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6E7FC26-24F3-4DE9-A161-397CDADD6051}" type="pres">
      <dgm:prSet presAssocID="{15273881-DA41-4651-89E9-0F4F108980F9}" presName="hierRoot1" presStyleCnt="0"/>
      <dgm:spPr/>
    </dgm:pt>
    <dgm:pt modelId="{B43A397E-472A-4FE3-AF30-EE03CD20E4AD}" type="pres">
      <dgm:prSet presAssocID="{15273881-DA41-4651-89E9-0F4F108980F9}" presName="composite" presStyleCnt="0"/>
      <dgm:spPr/>
    </dgm:pt>
    <dgm:pt modelId="{DDF33F72-E7CE-4285-B4FC-07B311F3AB1B}" type="pres">
      <dgm:prSet presAssocID="{15273881-DA41-4651-89E9-0F4F108980F9}" presName="background" presStyleLbl="node0" presStyleIdx="0" presStyleCnt="1"/>
      <dgm:spPr/>
    </dgm:pt>
    <dgm:pt modelId="{E8B5AC3C-E13A-4933-B6FB-8C33A7A0FBC3}" type="pres">
      <dgm:prSet presAssocID="{15273881-DA41-4651-89E9-0F4F108980F9}" presName="text" presStyleLbl="fgAcc0" presStyleIdx="0" presStyleCnt="1" custScaleX="172639" custScaleY="44956" custLinFactNeighborX="-274" custLinFactNeighborY="-61435">
        <dgm:presLayoutVars>
          <dgm:chPref val="3"/>
        </dgm:presLayoutVars>
      </dgm:prSet>
      <dgm:spPr/>
    </dgm:pt>
    <dgm:pt modelId="{C04D2BE8-7FF0-4DBE-8DFE-C693092C1231}" type="pres">
      <dgm:prSet presAssocID="{15273881-DA41-4651-89E9-0F4F108980F9}" presName="hierChild2" presStyleCnt="0"/>
      <dgm:spPr/>
    </dgm:pt>
    <dgm:pt modelId="{16B777D9-B816-4BDF-972B-99F6521F8C71}" type="pres">
      <dgm:prSet presAssocID="{066FE018-55E3-4E73-B38E-4219AC003823}" presName="Name10" presStyleLbl="parChTrans1D2" presStyleIdx="0" presStyleCnt="2"/>
      <dgm:spPr/>
    </dgm:pt>
    <dgm:pt modelId="{B4D5EFFF-AEC8-46CC-89E5-90596857424F}" type="pres">
      <dgm:prSet presAssocID="{4B4217AB-AFF6-4D86-BF89-188F9DD6BAD6}" presName="hierRoot2" presStyleCnt="0"/>
      <dgm:spPr/>
    </dgm:pt>
    <dgm:pt modelId="{668AE094-8086-48F9-BC3C-FDDD11CB815C}" type="pres">
      <dgm:prSet presAssocID="{4B4217AB-AFF6-4D86-BF89-188F9DD6BAD6}" presName="composite2" presStyleCnt="0"/>
      <dgm:spPr/>
    </dgm:pt>
    <dgm:pt modelId="{95B14E38-E6F1-48AA-ACDB-E726DD6C3A0A}" type="pres">
      <dgm:prSet presAssocID="{4B4217AB-AFF6-4D86-BF89-188F9DD6BAD6}" presName="background2" presStyleLbl="node2" presStyleIdx="0" presStyleCnt="2"/>
      <dgm:spPr/>
    </dgm:pt>
    <dgm:pt modelId="{63321E71-1D8B-4E74-93B9-2DA09DC4192B}" type="pres">
      <dgm:prSet presAssocID="{4B4217AB-AFF6-4D86-BF89-188F9DD6BAD6}" presName="text2" presStyleLbl="fgAcc2" presStyleIdx="0" presStyleCnt="2" custScaleX="234749" custScaleY="35714" custLinFactNeighborX="-4933" custLinFactNeighborY="-60498">
        <dgm:presLayoutVars>
          <dgm:chPref val="3"/>
        </dgm:presLayoutVars>
      </dgm:prSet>
      <dgm:spPr/>
    </dgm:pt>
    <dgm:pt modelId="{7DFC430D-8380-42E2-98B1-22765AE2A909}" type="pres">
      <dgm:prSet presAssocID="{4B4217AB-AFF6-4D86-BF89-188F9DD6BAD6}" presName="hierChild3" presStyleCnt="0"/>
      <dgm:spPr/>
    </dgm:pt>
    <dgm:pt modelId="{BDCE275C-2F79-4DDB-B343-17CF9FD28D0A}" type="pres">
      <dgm:prSet presAssocID="{20C825B9-B18A-4805-9091-869720669228}" presName="Name10" presStyleLbl="parChTrans1D2" presStyleIdx="1" presStyleCnt="2"/>
      <dgm:spPr/>
    </dgm:pt>
    <dgm:pt modelId="{9DD9E07F-BCB9-46E9-AB8A-6478ABFA4E8B}" type="pres">
      <dgm:prSet presAssocID="{7CA78BA6-43DE-4ED5-BD94-AAB3F00DC59B}" presName="hierRoot2" presStyleCnt="0"/>
      <dgm:spPr/>
    </dgm:pt>
    <dgm:pt modelId="{CC83FC6A-4809-4822-AF32-DD84AC43A659}" type="pres">
      <dgm:prSet presAssocID="{7CA78BA6-43DE-4ED5-BD94-AAB3F00DC59B}" presName="composite2" presStyleCnt="0"/>
      <dgm:spPr/>
    </dgm:pt>
    <dgm:pt modelId="{8755A008-C8E7-4430-B673-511BF8DE9CD4}" type="pres">
      <dgm:prSet presAssocID="{7CA78BA6-43DE-4ED5-BD94-AAB3F00DC59B}" presName="background2" presStyleLbl="node2" presStyleIdx="1" presStyleCnt="2"/>
      <dgm:spPr/>
    </dgm:pt>
    <dgm:pt modelId="{D53DD32D-E6E1-41C4-A2C6-C9D3D55F266C}" type="pres">
      <dgm:prSet presAssocID="{7CA78BA6-43DE-4ED5-BD94-AAB3F00DC59B}" presName="text2" presStyleLbl="fgAcc2" presStyleIdx="1" presStyleCnt="2" custScaleX="246417" custScaleY="35714" custLinFactNeighborX="-1299" custLinFactNeighborY="-62107">
        <dgm:presLayoutVars>
          <dgm:chPref val="3"/>
        </dgm:presLayoutVars>
      </dgm:prSet>
      <dgm:spPr/>
    </dgm:pt>
    <dgm:pt modelId="{70A914B1-EF45-4D79-A1F1-2DA7D1120101}" type="pres">
      <dgm:prSet presAssocID="{7CA78BA6-43DE-4ED5-BD94-AAB3F00DC59B}" presName="hierChild3" presStyleCnt="0"/>
      <dgm:spPr/>
    </dgm:pt>
  </dgm:ptLst>
  <dgm:cxnLst>
    <dgm:cxn modelId="{61D3AF03-F2FA-4EF2-B043-BDC3E3ED2C76}" type="presOf" srcId="{C62B5F4D-77A1-4E12-B708-E22A5AF1D398}" destId="{25AD8EC4-58DF-49A1-BF8D-F8E1B01259C2}" srcOrd="0" destOrd="0" presId="urn:microsoft.com/office/officeart/2005/8/layout/hierarchy1"/>
    <dgm:cxn modelId="{2350BF16-3CF1-41BB-A3B1-F6FFA9DD0EA3}" type="presOf" srcId="{15273881-DA41-4651-89E9-0F4F108980F9}" destId="{E8B5AC3C-E13A-4933-B6FB-8C33A7A0FBC3}" srcOrd="0" destOrd="0" presId="urn:microsoft.com/office/officeart/2005/8/layout/hierarchy1"/>
    <dgm:cxn modelId="{ABBF4F4C-9FAD-4641-9514-07EC2381B2AF}" type="presOf" srcId="{066FE018-55E3-4E73-B38E-4219AC003823}" destId="{16B777D9-B816-4BDF-972B-99F6521F8C71}" srcOrd="0" destOrd="0" presId="urn:microsoft.com/office/officeart/2005/8/layout/hierarchy1"/>
    <dgm:cxn modelId="{AB676B72-4F2A-4E36-A943-FD160D3AE27A}" srcId="{15273881-DA41-4651-89E9-0F4F108980F9}" destId="{7CA78BA6-43DE-4ED5-BD94-AAB3F00DC59B}" srcOrd="1" destOrd="0" parTransId="{20C825B9-B18A-4805-9091-869720669228}" sibTransId="{66965069-347D-49C0-9D06-F5616EAAED96}"/>
    <dgm:cxn modelId="{99BFE479-632A-4401-A47D-0934DB55948E}" type="presOf" srcId="{7CA78BA6-43DE-4ED5-BD94-AAB3F00DC59B}" destId="{D53DD32D-E6E1-41C4-A2C6-C9D3D55F266C}" srcOrd="0" destOrd="0" presId="urn:microsoft.com/office/officeart/2005/8/layout/hierarchy1"/>
    <dgm:cxn modelId="{1262BD7D-B2E9-497D-B414-B18FFD435856}" srcId="{15273881-DA41-4651-89E9-0F4F108980F9}" destId="{4B4217AB-AFF6-4D86-BF89-188F9DD6BAD6}" srcOrd="0" destOrd="0" parTransId="{066FE018-55E3-4E73-B38E-4219AC003823}" sibTransId="{F082BE13-76F9-4285-83D1-8C9C507DED30}"/>
    <dgm:cxn modelId="{5EE2CD91-9F18-425C-ABAE-83A298CBBD35}" srcId="{C62B5F4D-77A1-4E12-B708-E22A5AF1D398}" destId="{15273881-DA41-4651-89E9-0F4F108980F9}" srcOrd="0" destOrd="0" parTransId="{28AB02D9-DA0A-42A2-935B-993317926BBB}" sibTransId="{1798A863-915F-4423-815D-4482FE14E042}"/>
    <dgm:cxn modelId="{21C999A9-8EAF-449A-A3B4-72F99EAEBCEC}" type="presOf" srcId="{4B4217AB-AFF6-4D86-BF89-188F9DD6BAD6}" destId="{63321E71-1D8B-4E74-93B9-2DA09DC4192B}" srcOrd="0" destOrd="0" presId="urn:microsoft.com/office/officeart/2005/8/layout/hierarchy1"/>
    <dgm:cxn modelId="{41FE92EF-5021-453F-B5F6-6A661389DA6F}" type="presOf" srcId="{20C825B9-B18A-4805-9091-869720669228}" destId="{BDCE275C-2F79-4DDB-B343-17CF9FD28D0A}" srcOrd="0" destOrd="0" presId="urn:microsoft.com/office/officeart/2005/8/layout/hierarchy1"/>
    <dgm:cxn modelId="{CBBD342D-4F04-452C-B5B0-721B29733941}" type="presParOf" srcId="{25AD8EC4-58DF-49A1-BF8D-F8E1B01259C2}" destId="{26E7FC26-24F3-4DE9-A161-397CDADD6051}" srcOrd="0" destOrd="0" presId="urn:microsoft.com/office/officeart/2005/8/layout/hierarchy1"/>
    <dgm:cxn modelId="{77001607-9B48-49DC-8835-1C5431AF3D69}" type="presParOf" srcId="{26E7FC26-24F3-4DE9-A161-397CDADD6051}" destId="{B43A397E-472A-4FE3-AF30-EE03CD20E4AD}" srcOrd="0" destOrd="0" presId="urn:microsoft.com/office/officeart/2005/8/layout/hierarchy1"/>
    <dgm:cxn modelId="{D25A4B0D-26B7-42BD-A200-021D75537179}" type="presParOf" srcId="{B43A397E-472A-4FE3-AF30-EE03CD20E4AD}" destId="{DDF33F72-E7CE-4285-B4FC-07B311F3AB1B}" srcOrd="0" destOrd="0" presId="urn:microsoft.com/office/officeart/2005/8/layout/hierarchy1"/>
    <dgm:cxn modelId="{9B9DDDF5-A09A-428B-A775-163B07926D2E}" type="presParOf" srcId="{B43A397E-472A-4FE3-AF30-EE03CD20E4AD}" destId="{E8B5AC3C-E13A-4933-B6FB-8C33A7A0FBC3}" srcOrd="1" destOrd="0" presId="urn:microsoft.com/office/officeart/2005/8/layout/hierarchy1"/>
    <dgm:cxn modelId="{9298E8BF-1CDD-4EDA-83F4-83CD5CA2F644}" type="presParOf" srcId="{26E7FC26-24F3-4DE9-A161-397CDADD6051}" destId="{C04D2BE8-7FF0-4DBE-8DFE-C693092C1231}" srcOrd="1" destOrd="0" presId="urn:microsoft.com/office/officeart/2005/8/layout/hierarchy1"/>
    <dgm:cxn modelId="{06F48786-64BB-4AF1-B888-1D0F25B3D50F}" type="presParOf" srcId="{C04D2BE8-7FF0-4DBE-8DFE-C693092C1231}" destId="{16B777D9-B816-4BDF-972B-99F6521F8C71}" srcOrd="0" destOrd="0" presId="urn:microsoft.com/office/officeart/2005/8/layout/hierarchy1"/>
    <dgm:cxn modelId="{77EBD644-3673-4BF4-877C-722E142F55BA}" type="presParOf" srcId="{C04D2BE8-7FF0-4DBE-8DFE-C693092C1231}" destId="{B4D5EFFF-AEC8-46CC-89E5-90596857424F}" srcOrd="1" destOrd="0" presId="urn:microsoft.com/office/officeart/2005/8/layout/hierarchy1"/>
    <dgm:cxn modelId="{C6838566-75A4-42F3-9B46-F535A3FAB5B8}" type="presParOf" srcId="{B4D5EFFF-AEC8-46CC-89E5-90596857424F}" destId="{668AE094-8086-48F9-BC3C-FDDD11CB815C}" srcOrd="0" destOrd="0" presId="urn:microsoft.com/office/officeart/2005/8/layout/hierarchy1"/>
    <dgm:cxn modelId="{178BDC49-E6B0-403F-ADC5-A30CE11FCD12}" type="presParOf" srcId="{668AE094-8086-48F9-BC3C-FDDD11CB815C}" destId="{95B14E38-E6F1-48AA-ACDB-E726DD6C3A0A}" srcOrd="0" destOrd="0" presId="urn:microsoft.com/office/officeart/2005/8/layout/hierarchy1"/>
    <dgm:cxn modelId="{D8F74B5C-B7C4-4A9C-BA9A-39326B27C1A1}" type="presParOf" srcId="{668AE094-8086-48F9-BC3C-FDDD11CB815C}" destId="{63321E71-1D8B-4E74-93B9-2DA09DC4192B}" srcOrd="1" destOrd="0" presId="urn:microsoft.com/office/officeart/2005/8/layout/hierarchy1"/>
    <dgm:cxn modelId="{4C7C4845-D889-4315-9A73-26463F7405B0}" type="presParOf" srcId="{B4D5EFFF-AEC8-46CC-89E5-90596857424F}" destId="{7DFC430D-8380-42E2-98B1-22765AE2A909}" srcOrd="1" destOrd="0" presId="urn:microsoft.com/office/officeart/2005/8/layout/hierarchy1"/>
    <dgm:cxn modelId="{9C2CB923-5FF3-41DB-9D0A-121169C5EFF9}" type="presParOf" srcId="{C04D2BE8-7FF0-4DBE-8DFE-C693092C1231}" destId="{BDCE275C-2F79-4DDB-B343-17CF9FD28D0A}" srcOrd="2" destOrd="0" presId="urn:microsoft.com/office/officeart/2005/8/layout/hierarchy1"/>
    <dgm:cxn modelId="{D4B2D507-82D4-43B9-9B97-B4967FF6AA9A}" type="presParOf" srcId="{C04D2BE8-7FF0-4DBE-8DFE-C693092C1231}" destId="{9DD9E07F-BCB9-46E9-AB8A-6478ABFA4E8B}" srcOrd="3" destOrd="0" presId="urn:microsoft.com/office/officeart/2005/8/layout/hierarchy1"/>
    <dgm:cxn modelId="{4416D849-F74E-4ADE-A550-6772F688EC0B}" type="presParOf" srcId="{9DD9E07F-BCB9-46E9-AB8A-6478ABFA4E8B}" destId="{CC83FC6A-4809-4822-AF32-DD84AC43A659}" srcOrd="0" destOrd="0" presId="urn:microsoft.com/office/officeart/2005/8/layout/hierarchy1"/>
    <dgm:cxn modelId="{161735F3-2051-42EB-84A1-71697A5FBC9A}" type="presParOf" srcId="{CC83FC6A-4809-4822-AF32-DD84AC43A659}" destId="{8755A008-C8E7-4430-B673-511BF8DE9CD4}" srcOrd="0" destOrd="0" presId="urn:microsoft.com/office/officeart/2005/8/layout/hierarchy1"/>
    <dgm:cxn modelId="{41899C03-0839-419A-9413-285A298C88C4}" type="presParOf" srcId="{CC83FC6A-4809-4822-AF32-DD84AC43A659}" destId="{D53DD32D-E6E1-41C4-A2C6-C9D3D55F266C}" srcOrd="1" destOrd="0" presId="urn:microsoft.com/office/officeart/2005/8/layout/hierarchy1"/>
    <dgm:cxn modelId="{1AEC768B-15B4-4B80-B33C-8F4F3F3F0A9C}" type="presParOf" srcId="{9DD9E07F-BCB9-46E9-AB8A-6478ABFA4E8B}" destId="{70A914B1-EF45-4D79-A1F1-2DA7D112010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CE275C-2F79-4DDB-B343-17CF9FD28D0A}">
      <dsp:nvSpPr>
        <dsp:cNvPr id="0" name=""/>
        <dsp:cNvSpPr/>
      </dsp:nvSpPr>
      <dsp:spPr>
        <a:xfrm>
          <a:off x="3800372" y="271773"/>
          <a:ext cx="1925374" cy="2168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916"/>
              </a:lnTo>
              <a:lnTo>
                <a:pt x="1925374" y="76916"/>
              </a:lnTo>
              <a:lnTo>
                <a:pt x="1925374" y="216853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B777D9-B816-4BDF-972B-99F6521F8C71}">
      <dsp:nvSpPr>
        <dsp:cNvPr id="0" name=""/>
        <dsp:cNvSpPr/>
      </dsp:nvSpPr>
      <dsp:spPr>
        <a:xfrm>
          <a:off x="1701010" y="271773"/>
          <a:ext cx="2099361" cy="232286"/>
        </a:xfrm>
        <a:custGeom>
          <a:avLst/>
          <a:gdLst/>
          <a:ahLst/>
          <a:cxnLst/>
          <a:rect l="0" t="0" r="0" b="0"/>
          <a:pathLst>
            <a:path>
              <a:moveTo>
                <a:pt x="2099361" y="0"/>
              </a:moveTo>
              <a:lnTo>
                <a:pt x="2099361" y="92349"/>
              </a:lnTo>
              <a:lnTo>
                <a:pt x="0" y="92349"/>
              </a:lnTo>
              <a:lnTo>
                <a:pt x="0" y="232286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F33F72-E7CE-4285-B4FC-07B311F3AB1B}">
      <dsp:nvSpPr>
        <dsp:cNvPr id="0" name=""/>
        <dsp:cNvSpPr/>
      </dsp:nvSpPr>
      <dsp:spPr>
        <a:xfrm>
          <a:off x="2496460" y="-159448"/>
          <a:ext cx="2607823" cy="4312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B5AC3C-E13A-4933-B6FB-8C33A7A0FBC3}">
      <dsp:nvSpPr>
        <dsp:cNvPr id="0" name=""/>
        <dsp:cNvSpPr/>
      </dsp:nvSpPr>
      <dsp:spPr>
        <a:xfrm>
          <a:off x="2664301" y="0"/>
          <a:ext cx="2607823" cy="431221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Nouns</a:t>
          </a:r>
          <a:r>
            <a:rPr lang="en-US" sz="2800" kern="1200" dirty="0">
              <a:latin typeface="Times New Roman" pitchFamily="18" charset="0"/>
              <a:cs typeface="Times New Roman" pitchFamily="18" charset="0"/>
            </a:rPr>
            <a:t> 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76931" y="12630"/>
        <a:ext cx="2582563" cy="405961"/>
      </dsp:txXfrm>
    </dsp:sp>
    <dsp:sp modelId="{95B14E38-E6F1-48AA-ACDB-E726DD6C3A0A}">
      <dsp:nvSpPr>
        <dsp:cNvPr id="0" name=""/>
        <dsp:cNvSpPr/>
      </dsp:nvSpPr>
      <dsp:spPr>
        <a:xfrm>
          <a:off x="-72006" y="504060"/>
          <a:ext cx="3546035" cy="34257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321E71-1D8B-4E74-93B9-2DA09DC4192B}">
      <dsp:nvSpPr>
        <dsp:cNvPr id="0" name=""/>
        <dsp:cNvSpPr/>
      </dsp:nvSpPr>
      <dsp:spPr>
        <a:xfrm>
          <a:off x="95833" y="663508"/>
          <a:ext cx="3546035" cy="342571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Times New Roman" pitchFamily="18" charset="0"/>
              <a:cs typeface="Times New Roman" pitchFamily="18" charset="0"/>
            </a:rPr>
            <a:t>countable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5867" y="673542"/>
        <a:ext cx="3525967" cy="322503"/>
      </dsp:txXfrm>
    </dsp:sp>
    <dsp:sp modelId="{8755A008-C8E7-4430-B673-511BF8DE9CD4}">
      <dsp:nvSpPr>
        <dsp:cNvPr id="0" name=""/>
        <dsp:cNvSpPr/>
      </dsp:nvSpPr>
      <dsp:spPr>
        <a:xfrm>
          <a:off x="3864603" y="488626"/>
          <a:ext cx="3722288" cy="34257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3DD32D-E6E1-41C4-A2C6-C9D3D55F266C}">
      <dsp:nvSpPr>
        <dsp:cNvPr id="0" name=""/>
        <dsp:cNvSpPr/>
      </dsp:nvSpPr>
      <dsp:spPr>
        <a:xfrm>
          <a:off x="4032444" y="648074"/>
          <a:ext cx="3722288" cy="342571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Times New Roman" pitchFamily="18" charset="0"/>
              <a:cs typeface="Times New Roman" pitchFamily="18" charset="0"/>
            </a:rPr>
            <a:t>uncountable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042478" y="658108"/>
        <a:ext cx="3702220" cy="3225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BC23E-3866-4BA9-9734-23B8C63F7F22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034F9-EB06-450F-A763-B3E52F3AAD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355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F034F9-EB06-450F-A763-B3E52F3AAD4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60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885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890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19750" y="5105400"/>
            <a:ext cx="1619250" cy="144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5105400"/>
            <a:ext cx="4705350" cy="144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909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3461-758C-4DB0-949B-46E48A0F161A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084218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6E2ED-D1B7-46C6-8AD1-B024B363DDA1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21257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2AF2F-0922-43C7-BEC1-F9F07CC7A692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273851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066800"/>
            <a:ext cx="40005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1100" y="1066800"/>
            <a:ext cx="40005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49165-EABC-4B4E-8BAA-9535F47C2564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672932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B43778-7387-4BCB-BEB9-6E18D9C6647E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85905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63E0A-89F6-4AB6-9F8D-EA3CD64A2AE3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951123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51F21-61E7-4003-A9A5-D0F7BA8BC7EA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203596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E1A6C-77B9-4B68-899C-8CA8890076DA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22490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2380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9EABA5-9113-40CB-B537-3E01627CD1B8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111168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B775A-DCD5-4045-A809-736F76E06C36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21997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3250" y="152400"/>
            <a:ext cx="2038350" cy="6019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52400"/>
            <a:ext cx="5962650" cy="6019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6C8959-3B4A-4DC4-9C06-6106288E7771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036878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BA368-04B9-4876-94BF-78BE713883DA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770495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A863F-1AC1-41D1-936F-62EF105D0D96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51735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5A117-7225-4101-87FD-391C1CDB2449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340735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066800"/>
            <a:ext cx="3962400" cy="5059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066800"/>
            <a:ext cx="3962400" cy="5059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2D1242-7E77-40DD-BD43-B326C07AFC85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502055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D6BF1-0298-4EB0-AE40-6115A8FA25F4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581407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D501F-8489-4ABA-AE65-66650414D519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907321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154AD-5F22-4B3B-9C4D-5DC3FDF53FE8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25802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290083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D2392-751A-4ECF-AE88-67F9422F9313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973526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FECAB-C92E-43BD-BA78-2A5607AF989C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11496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A6EB15-21E1-4A37-8603-51F0026B936D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571913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152400"/>
            <a:ext cx="2019300" cy="5973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52400"/>
            <a:ext cx="5905500" cy="5973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90E5E-353E-4A76-9107-9981CFA429CB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187110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9279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1609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717993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7025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1522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5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5105400"/>
            <a:ext cx="2971800" cy="48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5105400"/>
            <a:ext cx="2971800" cy="48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64837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89370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033126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447595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9228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0350" y="1600200"/>
            <a:ext cx="2076450" cy="4876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1600200"/>
            <a:ext cx="6076950" cy="4876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507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774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055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100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22281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30408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638800"/>
            <a:ext cx="6477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3300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Restaurant Template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5105400"/>
            <a:ext cx="60960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330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Your Subtitle Goes Here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Apple Garamond" pitchFamily="2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Apple Garamond" pitchFamily="2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Apple Garamond" pitchFamily="2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Apple Garamond" pitchFamily="2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Apple Garamond" pitchFamily="2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Apple Garamond" pitchFamily="2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Apple Garamond" pitchFamily="2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Apple Garamond" pitchFamily="2" charset="0"/>
        </a:defRPr>
      </a:lvl9pPr>
    </p:titleStyle>
    <p:bodyStyle>
      <a:lvl1pPr marL="342900" indent="-342900" algn="r" rtl="0" eaLnBrk="1" fontAlgn="base" hangingPunct="1">
        <a:spcBef>
          <a:spcPct val="20000"/>
        </a:spcBef>
        <a:spcAft>
          <a:spcPct val="0"/>
        </a:spcAft>
        <a:buChar char="•"/>
        <a:defRPr sz="3000">
          <a:solidFill>
            <a:srgbClr val="800000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152400"/>
            <a:ext cx="67818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Place Your Topic Here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066800"/>
            <a:ext cx="81534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MY"/>
              <a:t>Your Description Goes Here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6BBA751-AA18-4E73-965D-339D21891411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pple Garamond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pple Garamond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pple Garamond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pple Garamond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pple Garamond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pple Garamond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pple Garamond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pple Garamond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152400"/>
            <a:ext cx="6858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Place Your Topic Here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066800"/>
            <a:ext cx="8077200" cy="505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MY"/>
              <a:t>Your Description Goes Here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0570D40-4EFC-4C73-AF46-DF69E1DD8F51}" type="slidenum">
              <a:rPr lang="en-MY"/>
              <a:pPr>
                <a:defRPr/>
              </a:pPr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pple Garamond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pple Garamond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pple Garamond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pple Garamond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pple Garamond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pple Garamond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pple Garamond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pple Garamond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638800"/>
            <a:ext cx="6858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3300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Transitional Page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Apple Garamond" pitchFamily="2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Apple Garamond" pitchFamily="2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Apple Garamond" pitchFamily="2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Apple Garamond" pitchFamily="2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Apple Garamond" pitchFamily="2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Apple Garamond" pitchFamily="2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Apple Garamond" pitchFamily="2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5000" b="1">
          <a:solidFill>
            <a:schemeClr val="bg1"/>
          </a:solidFill>
          <a:latin typeface="Apple Garamond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microsoft.com/office/2007/relationships/hdphoto" Target="../media/hdphoto6.wdp"/><Relationship Id="rId18" Type="http://schemas.openxmlformats.org/officeDocument/2006/relationships/image" Target="../media/image25.png"/><Relationship Id="rId3" Type="http://schemas.openxmlformats.org/officeDocument/2006/relationships/slideLayout" Target="../slideLayouts/slideLayout20.xml"/><Relationship Id="rId7" Type="http://schemas.microsoft.com/office/2007/relationships/hdphoto" Target="../media/hdphoto3.wdp"/><Relationship Id="rId12" Type="http://schemas.openxmlformats.org/officeDocument/2006/relationships/image" Target="../media/image21.png"/><Relationship Id="rId17" Type="http://schemas.openxmlformats.org/officeDocument/2006/relationships/image" Target="../media/image24.jpeg"/><Relationship Id="rId2" Type="http://schemas.openxmlformats.org/officeDocument/2006/relationships/audio" Target="../media/media2.wma"/><Relationship Id="rId16" Type="http://schemas.openxmlformats.org/officeDocument/2006/relationships/image" Target="../media/image23.png"/><Relationship Id="rId1" Type="http://schemas.microsoft.com/office/2007/relationships/media" Target="../media/media2.wma"/><Relationship Id="rId6" Type="http://schemas.openxmlformats.org/officeDocument/2006/relationships/image" Target="../media/image18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20.png"/><Relationship Id="rId4" Type="http://schemas.openxmlformats.org/officeDocument/2006/relationships/image" Target="../media/image17.png"/><Relationship Id="rId9" Type="http://schemas.microsoft.com/office/2007/relationships/hdphoto" Target="../media/hdphoto4.wdp"/><Relationship Id="rId1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973486"/>
            <a:ext cx="6550496" cy="1467594"/>
          </a:xfrm>
          <a:prstGeom prst="roundRect">
            <a:avLst/>
          </a:prstGeom>
          <a:solidFill>
            <a:srgbClr val="FFFFCC"/>
          </a:solidFill>
          <a:ln/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6600" dirty="0">
                <a:ln w="12700">
                  <a:solidFill>
                    <a:srgbClr val="7030A0"/>
                  </a:solidFill>
                  <a:prstDash val="sysDot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Food &amp; Drinks</a:t>
            </a:r>
            <a:endParaRPr lang="ru-RU" sz="6600" dirty="0">
              <a:ln w="12700">
                <a:solidFill>
                  <a:srgbClr val="7030A0"/>
                </a:solidFill>
                <a:prstDash val="sysDot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3789040"/>
            <a:ext cx="9036496" cy="2455112"/>
          </a:xfrm>
          <a:solidFill>
            <a:srgbClr val="FFFF99"/>
          </a:solidFill>
        </p:spPr>
        <p:txBody>
          <a:bodyPr/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Презентация к уроку по учебному предмету «Английский язык» в 6-ом классе на тему «Еда и напитки»</a:t>
            </a:r>
          </a:p>
          <a:p>
            <a:pPr algn="l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Выполнила Шевченко Татьяна Андреевна</a:t>
            </a:r>
          </a:p>
          <a:p>
            <a:pPr algn="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английского языка МБОУ Одинцовской СОШ №1</a:t>
            </a:r>
          </a:p>
        </p:txBody>
      </p:sp>
    </p:spTree>
    <p:extLst>
      <p:ext uri="{BB962C8B-B14F-4D97-AF65-F5344CB8AC3E}">
        <p14:creationId xmlns:p14="http://schemas.microsoft.com/office/powerpoint/2010/main" val="25758607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6804992" cy="1285884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Look at Ann's shopping</a:t>
            </a:r>
            <a:br>
              <a:rPr lang="en-US" dirty="0">
                <a:solidFill>
                  <a:srgbClr val="C00000"/>
                </a:solidFill>
              </a:rPr>
            </a:br>
            <a:r>
              <a:rPr lang="en-US" dirty="0">
                <a:solidFill>
                  <a:srgbClr val="C00000"/>
                </a:solidFill>
              </a:rPr>
              <a:t>basket. What did she buy?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572264" y="1857364"/>
            <a:ext cx="2701340" cy="4286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2143115"/>
            <a:ext cx="6500826" cy="471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57620" y="2357430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loaf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 bwMode="auto">
          <a:xfrm rot="10800000" flipV="1">
            <a:off x="3857620" y="2714620"/>
            <a:ext cx="285752" cy="2143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4929190" y="364331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jar</a:t>
            </a:r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 bwMode="auto">
          <a:xfrm rot="10800000" flipV="1">
            <a:off x="4786314" y="3929066"/>
            <a:ext cx="357190" cy="28575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714348" y="628652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kilo</a:t>
            </a:r>
            <a:endParaRPr lang="ru-RU" dirty="0"/>
          </a:p>
        </p:txBody>
      </p:sp>
      <p:cxnSp>
        <p:nvCxnSpPr>
          <p:cNvPr id="14" name="Прямая со стрелкой 13"/>
          <p:cNvCxnSpPr>
            <a:stCxn id="12" idx="3"/>
          </p:cNvCxnSpPr>
          <p:nvPr/>
        </p:nvCxnSpPr>
        <p:spPr bwMode="auto">
          <a:xfrm flipV="1">
            <a:off x="1571604" y="6357958"/>
            <a:ext cx="857256" cy="11322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214282" y="564357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tin</a:t>
            </a:r>
            <a:endParaRPr lang="ru-RU" dirty="0"/>
          </a:p>
        </p:txBody>
      </p:sp>
      <p:cxnSp>
        <p:nvCxnSpPr>
          <p:cNvPr id="19" name="Прямая со стрелкой 18"/>
          <p:cNvCxnSpPr>
            <a:stCxn id="15" idx="3"/>
          </p:cNvCxnSpPr>
          <p:nvPr/>
        </p:nvCxnSpPr>
        <p:spPr bwMode="auto">
          <a:xfrm flipV="1">
            <a:off x="1071538" y="5715016"/>
            <a:ext cx="785818" cy="11322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0" y="2285992"/>
            <a:ext cx="1071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bottle</a:t>
            </a:r>
            <a:endParaRPr lang="ru-RU" dirty="0"/>
          </a:p>
        </p:txBody>
      </p:sp>
      <p:cxnSp>
        <p:nvCxnSpPr>
          <p:cNvPr id="23" name="Прямая со стрелкой 22"/>
          <p:cNvCxnSpPr/>
          <p:nvPr/>
        </p:nvCxnSpPr>
        <p:spPr bwMode="auto">
          <a:xfrm rot="16200000" flipH="1">
            <a:off x="250001" y="2750339"/>
            <a:ext cx="428628" cy="7143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2071670" y="2357430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packet</a:t>
            </a:r>
            <a:endParaRPr lang="ru-RU" dirty="0"/>
          </a:p>
        </p:txBody>
      </p:sp>
      <p:cxnSp>
        <p:nvCxnSpPr>
          <p:cNvPr id="26" name="Прямая со стрелкой 25"/>
          <p:cNvCxnSpPr/>
          <p:nvPr/>
        </p:nvCxnSpPr>
        <p:spPr bwMode="auto">
          <a:xfrm rot="16200000" flipH="1">
            <a:off x="2714612" y="2786058"/>
            <a:ext cx="428628" cy="28575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928662" y="285749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piece</a:t>
            </a:r>
            <a:endParaRPr lang="ru-RU" dirty="0"/>
          </a:p>
        </p:txBody>
      </p:sp>
      <p:cxnSp>
        <p:nvCxnSpPr>
          <p:cNvPr id="29" name="Прямая со стрелкой 28"/>
          <p:cNvCxnSpPr>
            <a:stCxn id="27" idx="2"/>
          </p:cNvCxnSpPr>
          <p:nvPr/>
        </p:nvCxnSpPr>
        <p:spPr bwMode="auto">
          <a:xfrm rot="16200000" flipH="1">
            <a:off x="1220485" y="3435071"/>
            <a:ext cx="1059428" cy="64294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1" name="TextBox 30"/>
          <p:cNvSpPr txBox="1"/>
          <p:nvPr/>
        </p:nvSpPr>
        <p:spPr>
          <a:xfrm>
            <a:off x="5643570" y="4071942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box</a:t>
            </a:r>
            <a:endParaRPr lang="ru-RU" dirty="0"/>
          </a:p>
        </p:txBody>
      </p:sp>
      <p:cxnSp>
        <p:nvCxnSpPr>
          <p:cNvPr id="33" name="Прямая со стрелкой 32"/>
          <p:cNvCxnSpPr>
            <a:stCxn id="31" idx="2"/>
          </p:cNvCxnSpPr>
          <p:nvPr/>
        </p:nvCxnSpPr>
        <p:spPr bwMode="auto">
          <a:xfrm rot="5400000">
            <a:off x="5381749" y="4917410"/>
            <a:ext cx="1130866" cy="17859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5562013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7143768" cy="1357322"/>
          </a:xfrm>
          <a:solidFill>
            <a:srgbClr val="FFFF99"/>
          </a:solidFill>
        </p:spPr>
        <p:txBody>
          <a:bodyPr/>
          <a:lstStyle/>
          <a:p>
            <a:pPr algn="ctr"/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Now it’s your turn!</a:t>
            </a:r>
            <a:b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Tell us about your </a:t>
            </a:r>
            <a:r>
              <a:rPr lang="en-US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favourite</a:t>
            </a: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food.</a:t>
            </a:r>
            <a:endParaRPr lang="ru-RU" sz="3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000240"/>
            <a:ext cx="5500726" cy="4291026"/>
          </a:xfrm>
          <a:solidFill>
            <a:schemeClr val="bg1"/>
          </a:solidFill>
        </p:spPr>
        <p:txBody>
          <a:bodyPr/>
          <a:lstStyle/>
          <a:p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</a:t>
            </a:r>
            <a:r>
              <a:rPr lang="en-US" sz="4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favourite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food is…</a:t>
            </a:r>
          </a:p>
          <a:p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like…</a:t>
            </a:r>
          </a:p>
          <a:p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Really I don’t like..</a:t>
            </a:r>
          </a:p>
          <a:p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prefer…</a:t>
            </a:r>
          </a:p>
          <a:p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don’t often eat…</a:t>
            </a:r>
          </a:p>
          <a:p>
            <a:endParaRPr lang="en-US" dirty="0">
              <a:solidFill>
                <a:schemeClr val="accent1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8671" y="908720"/>
            <a:ext cx="7582419" cy="5520676"/>
          </a:xfrm>
        </p:spPr>
        <p:txBody>
          <a:bodyPr/>
          <a:lstStyle/>
          <a:p>
            <a:pPr algn="ctr">
              <a:spcAft>
                <a:spcPts val="0"/>
              </a:spcAft>
              <a:buNone/>
            </a:pPr>
            <a:r>
              <a:rPr lang="en-US" sz="4000" u="sng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Your home task will be:</a:t>
            </a:r>
          </a:p>
          <a:p>
            <a:pPr marL="0" indent="0">
              <a:spcAft>
                <a:spcPts val="0"/>
              </a:spcAft>
              <a:buNone/>
            </a:pPr>
            <a:endParaRPr lang="en-US" sz="4000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en-US" sz="400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en-US" sz="400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WB </a:t>
            </a:r>
            <a:r>
              <a:rPr lang="en-US" sz="4000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p.</a:t>
            </a:r>
            <a:r>
              <a:rPr lang="en-US" sz="400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53 ex.1-3</a:t>
            </a:r>
            <a:endParaRPr lang="ru-RU" sz="4000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8671" y="4509120"/>
            <a:ext cx="76857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9290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1285860"/>
            <a:ext cx="5129218" cy="1125527"/>
          </a:xfrm>
        </p:spPr>
        <p:txBody>
          <a:bodyPr/>
          <a:lstStyle/>
          <a:p>
            <a:pPr algn="ctr">
              <a:buNone/>
            </a:pPr>
            <a:r>
              <a:rPr lang="en-US" sz="2800" b="1" u="sng" dirty="0">
                <a:solidFill>
                  <a:schemeClr val="accent1">
                    <a:lumMod val="25000"/>
                  </a:schemeClr>
                </a:solidFill>
              </a:rPr>
              <a:t>  Evaluation Card:</a:t>
            </a:r>
            <a:endParaRPr lang="ru-RU" sz="2800" dirty="0">
              <a:solidFill>
                <a:schemeClr val="accent1">
                  <a:lumMod val="25000"/>
                </a:schemeClr>
              </a:solidFill>
            </a:endParaRPr>
          </a:p>
          <a:p>
            <a:endParaRPr lang="ru-RU" dirty="0"/>
          </a:p>
          <a:p>
            <a:r>
              <a:rPr lang="en-US" sz="2400" dirty="0">
                <a:solidFill>
                  <a:schemeClr val="accent1">
                    <a:lumMod val="25000"/>
                  </a:schemeClr>
                </a:solidFill>
              </a:rPr>
              <a:t>I know the meaning of the words. (recyclable material) </a:t>
            </a:r>
            <a:endParaRPr lang="ru-RU" sz="2400" dirty="0">
              <a:solidFill>
                <a:schemeClr val="accent1">
                  <a:lumMod val="25000"/>
                </a:schemeClr>
              </a:solidFill>
            </a:endParaRPr>
          </a:p>
          <a:p>
            <a:r>
              <a:rPr lang="en-US" sz="2400" dirty="0">
                <a:solidFill>
                  <a:schemeClr val="accent1">
                    <a:lumMod val="25000"/>
                  </a:schemeClr>
                </a:solidFill>
              </a:rPr>
              <a:t> I can answer the questions.</a:t>
            </a:r>
            <a:endParaRPr lang="ru-RU" sz="2400" dirty="0">
              <a:solidFill>
                <a:schemeClr val="accent1">
                  <a:lumMod val="25000"/>
                </a:schemeClr>
              </a:solidFill>
            </a:endParaRPr>
          </a:p>
          <a:p>
            <a:r>
              <a:rPr lang="en-US" sz="2400" dirty="0">
                <a:solidFill>
                  <a:schemeClr val="accent1">
                    <a:lumMod val="25000"/>
                  </a:schemeClr>
                </a:solidFill>
              </a:rPr>
              <a:t> I can use  much/many,  some/any</a:t>
            </a:r>
            <a:endParaRPr lang="ru-RU" sz="2400" dirty="0">
              <a:solidFill>
                <a:schemeClr val="accent1">
                  <a:lumMod val="25000"/>
                </a:schemeClr>
              </a:solidFill>
            </a:endParaRPr>
          </a:p>
          <a:p>
            <a:r>
              <a:rPr lang="en-US" sz="2400" dirty="0">
                <a:solidFill>
                  <a:schemeClr val="accent1">
                    <a:lumMod val="25000"/>
                  </a:schemeClr>
                </a:solidFill>
              </a:rPr>
              <a:t> I can divide nouns on </a:t>
            </a:r>
            <a:r>
              <a:rPr lang="en-US" sz="2400" dirty="0" err="1">
                <a:solidFill>
                  <a:schemeClr val="accent1">
                    <a:lumMod val="25000"/>
                  </a:schemeClr>
                </a:solidFill>
              </a:rPr>
              <a:t>countables</a:t>
            </a:r>
            <a:r>
              <a:rPr lang="en-US" sz="2400" dirty="0">
                <a:solidFill>
                  <a:schemeClr val="accent1">
                    <a:lumMod val="25000"/>
                  </a:schemeClr>
                </a:solidFill>
              </a:rPr>
              <a:t>/</a:t>
            </a:r>
            <a:r>
              <a:rPr lang="en-US" sz="2400" dirty="0" err="1">
                <a:solidFill>
                  <a:schemeClr val="accent1">
                    <a:lumMod val="25000"/>
                  </a:schemeClr>
                </a:solidFill>
              </a:rPr>
              <a:t>uncountables</a:t>
            </a:r>
            <a:endParaRPr lang="ru-RU" sz="2400" dirty="0">
              <a:solidFill>
                <a:schemeClr val="accent1">
                  <a:lumMod val="25000"/>
                </a:schemeClr>
              </a:solidFill>
            </a:endParaRPr>
          </a:p>
          <a:p>
            <a:r>
              <a:rPr lang="en-US" sz="2400" dirty="0">
                <a:solidFill>
                  <a:schemeClr val="accent1">
                    <a:lumMod val="25000"/>
                  </a:schemeClr>
                </a:solidFill>
              </a:rPr>
              <a:t> I can talk about my </a:t>
            </a:r>
            <a:r>
              <a:rPr lang="en-US" sz="2400" dirty="0" err="1">
                <a:solidFill>
                  <a:schemeClr val="accent1">
                    <a:lumMod val="25000"/>
                  </a:schemeClr>
                </a:solidFill>
              </a:rPr>
              <a:t>favourite</a:t>
            </a:r>
            <a:r>
              <a:rPr lang="en-US" sz="2400" dirty="0">
                <a:solidFill>
                  <a:schemeClr val="accent1">
                    <a:lumMod val="25000"/>
                  </a:schemeClr>
                </a:solidFill>
              </a:rPr>
              <a:t> food</a:t>
            </a:r>
            <a:endParaRPr lang="ru-RU" sz="2400" dirty="0">
              <a:solidFill>
                <a:schemeClr val="accent1">
                  <a:lumMod val="25000"/>
                </a:schemeClr>
              </a:solidFill>
            </a:endParaRPr>
          </a:p>
          <a:p>
            <a:pPr>
              <a:buNone/>
            </a:pPr>
            <a:r>
              <a:rPr lang="en-US" sz="2400" dirty="0">
                <a:solidFill>
                  <a:schemeClr val="accent1">
                    <a:lumMod val="25000"/>
                  </a:schemeClr>
                </a:solidFill>
              </a:rPr>
              <a:t> </a:t>
            </a:r>
            <a:endParaRPr lang="ru-RU" sz="2400" dirty="0">
              <a:solidFill>
                <a:schemeClr val="accent1">
                  <a:lumMod val="25000"/>
                </a:schemeClr>
              </a:solidFill>
            </a:endParaRPr>
          </a:p>
          <a:p>
            <a:pPr>
              <a:buNone/>
            </a:pPr>
            <a:r>
              <a:rPr lang="en-US" dirty="0"/>
              <a:t> 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C:\Users\user\Saved Games\Desktop\смайл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5786454"/>
            <a:ext cx="857256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Saved Games\Desktop\var--www--waploga--data--www--sasisa.in--dload--files--Animacii--po_kategoriyam--3D_Smajly--Smiles_9--Angry007.gif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715016"/>
            <a:ext cx="500066" cy="628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Saved Games\Desktop\i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5857892"/>
            <a:ext cx="571504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556792"/>
            <a:ext cx="7887250" cy="4872604"/>
          </a:xfrm>
          <a:solidFill>
            <a:srgbClr val="FFFF99"/>
          </a:solidFill>
        </p:spPr>
        <p:txBody>
          <a:bodyPr>
            <a:normAutofit lnSpcReduction="10000"/>
          </a:bodyPr>
          <a:lstStyle/>
          <a:p>
            <a:pPr marL="68580" indent="0" algn="ctr">
              <a:buNone/>
            </a:pPr>
            <a:r>
              <a:rPr lang="en-US" sz="43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Phonetic drill:</a:t>
            </a:r>
          </a:p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tʃ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] 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chocolate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sandwich, chicken, chips, cheese </a:t>
            </a:r>
          </a:p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800" dirty="0" err="1"/>
              <a:t>ʒ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] 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jug, jar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juice, jelly, jam, vegetables</a:t>
            </a:r>
          </a:p>
          <a:p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[ʃ]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shape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fish, dish, sugar, sure, bush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4363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6248" y="0"/>
            <a:ext cx="50720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400" b="1" i="1" u="sng" dirty="0">
                <a:latin typeface="Times New Roman"/>
                <a:ea typeface="Times New Roman"/>
              </a:rPr>
              <a:t>EXAMPLE</a:t>
            </a:r>
            <a:endParaRPr lang="ru-RU" sz="2400" b="1" i="1" u="sng" dirty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en-US" sz="2400" i="1" dirty="0">
                <a:effectLst/>
                <a:latin typeface="Times New Roman"/>
                <a:ea typeface="Times New Roman"/>
              </a:rPr>
              <a:t>A: Do you like </a:t>
            </a:r>
            <a:r>
              <a:rPr lang="en-US" sz="2400" i="1" dirty="0">
                <a:latin typeface="Times New Roman"/>
                <a:ea typeface="Times New Roman"/>
              </a:rPr>
              <a:t>….</a:t>
            </a:r>
            <a:r>
              <a:rPr lang="en-US" sz="2400" i="1" dirty="0">
                <a:effectLst/>
                <a:latin typeface="Times New Roman"/>
                <a:ea typeface="Times New Roman"/>
              </a:rPr>
              <a:t>?</a:t>
            </a:r>
            <a:endParaRPr lang="ru-RU" sz="2400" dirty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en-US" sz="2400" i="1" dirty="0">
                <a:effectLst/>
                <a:latin typeface="Times New Roman"/>
                <a:ea typeface="Times New Roman"/>
              </a:rPr>
              <a:t>B: Yes, it’s </a:t>
            </a:r>
            <a:r>
              <a:rPr lang="en-US" sz="2400" b="1" i="1" dirty="0">
                <a:effectLst/>
                <a:latin typeface="Times New Roman"/>
                <a:ea typeface="Times New Roman"/>
              </a:rPr>
              <a:t>delicious</a:t>
            </a:r>
            <a:r>
              <a:rPr lang="en-US" sz="2400" i="1" dirty="0">
                <a:effectLst/>
                <a:latin typeface="Times New Roman"/>
                <a:ea typeface="Times New Roman"/>
              </a:rPr>
              <a:t>. / No, it’s </a:t>
            </a:r>
            <a:r>
              <a:rPr lang="en-US" sz="2400" b="1" i="1" dirty="0">
                <a:effectLst/>
                <a:latin typeface="Times New Roman"/>
                <a:ea typeface="Times New Roman"/>
              </a:rPr>
              <a:t>horrible</a:t>
            </a:r>
            <a:r>
              <a:rPr lang="en-US" sz="2400" i="1" dirty="0">
                <a:effectLst/>
                <a:latin typeface="Times New Roman"/>
                <a:ea typeface="Times New Roman"/>
              </a:rPr>
              <a:t>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072198" y="1357298"/>
            <a:ext cx="2672288" cy="1774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4143380"/>
            <a:ext cx="2598587" cy="1732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85720" y="1928802"/>
            <a:ext cx="2000264" cy="1778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3071802" y="1142984"/>
            <a:ext cx="2500330" cy="1899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6286512" y="4980358"/>
            <a:ext cx="2695584" cy="1877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2714612" y="3071810"/>
            <a:ext cx="2714644" cy="181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3071802" y="4929197"/>
            <a:ext cx="2500330" cy="1887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 bwMode="auto">
          <a:xfrm>
            <a:off x="5715008" y="3286124"/>
            <a:ext cx="2273681" cy="1513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57166"/>
            <a:ext cx="4071966" cy="968152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Work in pairs. Ask and answer the questions: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787750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4624"/>
            <a:ext cx="7056784" cy="144016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Choose countable and uncountable nouns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idx="1"/>
          </p:nvPr>
        </p:nvSpPr>
        <p:spPr>
          <a:xfrm>
            <a:off x="428596" y="4071942"/>
            <a:ext cx="8607900" cy="2381394"/>
          </a:xfrm>
          <a:solidFill>
            <a:srgbClr val="FFFF99"/>
          </a:solidFill>
        </p:spPr>
        <p:txBody>
          <a:bodyPr numCol="2">
            <a:normAutofit fontScale="6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3800" b="1" dirty="0">
                <a:latin typeface="Times New Roman" pitchFamily="18" charset="0"/>
                <a:cs typeface="Times New Roman" pitchFamily="18" charset="0"/>
              </a:rPr>
              <a:t>Cheese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800" b="1" dirty="0">
                <a:latin typeface="Times New Roman" pitchFamily="18" charset="0"/>
                <a:cs typeface="Times New Roman" pitchFamily="18" charset="0"/>
              </a:rPr>
              <a:t>Bread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800" b="1" dirty="0">
                <a:latin typeface="Times New Roman" pitchFamily="18" charset="0"/>
                <a:cs typeface="Times New Roman" pitchFamily="18" charset="0"/>
              </a:rPr>
              <a:t>Tomato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800" b="1" dirty="0">
                <a:latin typeface="Times New Roman" pitchFamily="18" charset="0"/>
                <a:cs typeface="Times New Roman" pitchFamily="18" charset="0"/>
              </a:rPr>
              <a:t>Apple</a:t>
            </a:r>
          </a:p>
          <a:p>
            <a:pPr marL="457200" indent="-457200">
              <a:buFont typeface="+mj-lt"/>
              <a:buAutoNum type="arabicPeriod"/>
            </a:pPr>
            <a:endParaRPr lang="en-US" sz="38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sz="38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3800" b="1" dirty="0">
                <a:latin typeface="Times New Roman" pitchFamily="18" charset="0"/>
                <a:cs typeface="Times New Roman" pitchFamily="18" charset="0"/>
              </a:rPr>
              <a:t>Juice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800" b="1" dirty="0">
                <a:latin typeface="Times New Roman" pitchFamily="18" charset="0"/>
                <a:cs typeface="Times New Roman" pitchFamily="18" charset="0"/>
              </a:rPr>
              <a:t>Chocolate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800" b="1" dirty="0">
                <a:latin typeface="Times New Roman" pitchFamily="18" charset="0"/>
                <a:cs typeface="Times New Roman" pitchFamily="18" charset="0"/>
              </a:rPr>
              <a:t>Banana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800" b="1" dirty="0">
                <a:latin typeface="Times New Roman" pitchFamily="18" charset="0"/>
                <a:cs typeface="Times New Roman" pitchFamily="18" charset="0"/>
              </a:rPr>
              <a:t>Biscuit 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965432889"/>
              </p:ext>
            </p:extLst>
          </p:nvPr>
        </p:nvGraphicFramePr>
        <p:xfrm>
          <a:off x="611560" y="1628800"/>
          <a:ext cx="7776864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7610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7.40741E-7 L 0.45 -0.188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00" y="-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0.454 -0.1791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91" y="-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0.04914 -0.3009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8" y="-1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44444E-6 L 0.06198 -0.2965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1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0.02414 -0.0729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-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6 L -0.00902 -0.0636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" y="-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-0.38593 -0.168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06" y="-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44444E-6 L -0.37518 -0.1706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67" y="-8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playback (1)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36512" y="476672"/>
            <a:ext cx="9144000" cy="550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8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 rot="10800000">
            <a:off x="1571604" y="1428736"/>
            <a:ext cx="6000792" cy="4143404"/>
          </a:xfrm>
          <a:prstGeom prst="triangle">
            <a:avLst>
              <a:gd name="adj" fmla="val 50000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57422" y="642918"/>
            <a:ext cx="4214842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400" b="1" spc="60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400" b="1" spc="60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lot of(+)</a:t>
            </a:r>
            <a:endParaRPr lang="ru-RU" sz="4400" b="1" spc="60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43702" y="1071546"/>
            <a:ext cx="250029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many</a:t>
            </a:r>
            <a:r>
              <a:rPr lang="en-US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(-,?)</a:t>
            </a:r>
            <a:endParaRPr lang="ru-RU" sz="3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00108"/>
            <a:ext cx="242886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much</a:t>
            </a:r>
            <a:r>
              <a:rPr lang="en-US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(-,?)</a:t>
            </a:r>
            <a:endParaRPr lang="ru-RU" sz="3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3372" y="5572140"/>
            <a:ext cx="857256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3256365">
            <a:off x="1769322" y="3107637"/>
            <a:ext cx="3126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uncountable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8327991">
            <a:off x="4569912" y="2621706"/>
            <a:ext cx="308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countable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43636" y="4500570"/>
            <a:ext cx="2000264" cy="7858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few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72264" y="3071810"/>
            <a:ext cx="200026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few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48" y="4500570"/>
            <a:ext cx="200026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little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4348" y="3071810"/>
            <a:ext cx="200026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little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>
            <a:endCxn id="9" idx="1"/>
          </p:cNvCxnSpPr>
          <p:nvPr/>
        </p:nvCxnSpPr>
        <p:spPr>
          <a:xfrm>
            <a:off x="2714612" y="4857760"/>
            <a:ext cx="3429024" cy="35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endCxn id="10" idx="1"/>
          </p:cNvCxnSpPr>
          <p:nvPr/>
        </p:nvCxnSpPr>
        <p:spPr>
          <a:xfrm flipV="1">
            <a:off x="2643174" y="3456531"/>
            <a:ext cx="3929090" cy="439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57290" y="5214950"/>
            <a:ext cx="7143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мало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57950" y="5143512"/>
            <a:ext cx="7143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мало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14414" y="3714752"/>
            <a:ext cx="121444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немного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57950" y="3714752"/>
            <a:ext cx="235742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немного, несколько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7158" y="1714488"/>
            <a:ext cx="85725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много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29520" y="1785926"/>
            <a:ext cx="85725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много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43636" y="785794"/>
            <a:ext cx="92869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много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28992" y="2500306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Некоторое количество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71868" y="1857364"/>
            <a:ext cx="242889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Some</a:t>
            </a:r>
            <a:r>
              <a:rPr lang="en-US" sz="4400" b="1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(+)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43306" y="2643182"/>
            <a:ext cx="242889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any</a:t>
            </a:r>
            <a:r>
              <a:rPr lang="en-US" sz="4400" b="1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(-,?)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57620" y="6286520"/>
            <a:ext cx="12858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нисколько</a:t>
            </a:r>
          </a:p>
        </p:txBody>
      </p:sp>
    </p:spTree>
    <p:extLst>
      <p:ext uri="{BB962C8B-B14F-4D97-AF65-F5344CB8AC3E}">
        <p14:creationId xmlns:p14="http://schemas.microsoft.com/office/powerpoint/2010/main" val="416638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/>
      <p:bldP spid="9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60648"/>
            <a:ext cx="7128792" cy="1754326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Fill in the gaps with </a:t>
            </a:r>
            <a:r>
              <a:rPr lang="en-US" sz="3600" b="1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some, any, how much and how many.</a:t>
            </a:r>
            <a:endParaRPr lang="ru-RU" sz="36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5008" y="2928934"/>
            <a:ext cx="8928992" cy="2862322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1  There are .............. apples in the basket.</a:t>
            </a:r>
          </a:p>
          <a:p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2  There isn't ............... juice in the fridge.</a:t>
            </a: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3  ...................... 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sweets are in the packet?</a:t>
            </a:r>
          </a:p>
          <a:p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4  ....................  cereal is in the cupboard?</a:t>
            </a:r>
          </a:p>
          <a:p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5  ................... boys are there in your class?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2714620"/>
            <a:ext cx="15280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some</a:t>
            </a:r>
            <a:endParaRPr lang="ru-RU" sz="54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3286124"/>
            <a:ext cx="115966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any</a:t>
            </a:r>
            <a:endParaRPr lang="ru-RU" sz="54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857628"/>
            <a:ext cx="260026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many</a:t>
            </a:r>
            <a:endParaRPr lang="ru-RU" sz="54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4357694"/>
            <a:ext cx="261967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</a:t>
            </a:r>
            <a:endParaRPr lang="ru-RU" sz="54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4929198"/>
            <a:ext cx="239072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many</a:t>
            </a:r>
            <a:endParaRPr lang="ru-RU" sz="32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170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850470" y="-12302"/>
            <a:ext cx="5486400" cy="804862"/>
          </a:xfrm>
        </p:spPr>
        <p:txBody>
          <a:bodyPr/>
          <a:lstStyle/>
          <a:p>
            <a:pPr algn="ctr"/>
            <a:r>
              <a:rPr lang="en-US" sz="5400" dirty="0">
                <a:solidFill>
                  <a:srgbClr val="002060"/>
                </a:solidFill>
                <a:latin typeface="Forte" panose="03060902040502070203" pitchFamily="66" charset="0"/>
              </a:rPr>
              <a:t>E</a:t>
            </a:r>
            <a:r>
              <a:rPr lang="en-US" sz="5400" b="0" i="0" dirty="0">
                <a:solidFill>
                  <a:srgbClr val="002060"/>
                </a:solidFill>
                <a:effectLst/>
                <a:latin typeface="Forte" panose="03060902040502070203" pitchFamily="66" charset="0"/>
              </a:rPr>
              <a:t>ye workout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27" b="93109" l="23373" r="82169">
                        <a14:foregroundMark x1="46506" y1="24679" x2="46988" y2="232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0" b="120"/>
          <a:stretch>
            <a:fillRect/>
          </a:stretch>
        </p:blipFill>
        <p:spPr>
          <a:xfrm>
            <a:off x="7164288" y="332656"/>
            <a:ext cx="1450711" cy="1088033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948" b="85025" l="9945" r="890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07996"/>
            <a:ext cx="1560875" cy="11708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91" b="100000" l="4818" r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2636912"/>
            <a:ext cx="1382553" cy="86409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2370" b="86198" l="4004" r="960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5" y="2420888"/>
            <a:ext cx="1301211" cy="97590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600" b="93000" l="19100" r="86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5085184"/>
            <a:ext cx="1124744" cy="112474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757" b="98789" l="9920" r="899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284984"/>
            <a:ext cx="1456336" cy="112482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393" b="97517" l="5990" r="895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390399"/>
            <a:ext cx="1456233" cy="11247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607703"/>
            <a:ext cx="1326335" cy="882778"/>
          </a:xfrm>
          <a:prstGeom prst="rect">
            <a:avLst/>
          </a:prstGeom>
        </p:spPr>
      </p:pic>
      <p:pic>
        <p:nvPicPr>
          <p:cNvPr id="23" name="Five Little Monkeys - Детские Английские _ Kids English Songs from backingtrackmp3x.com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4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"/>
                            </p:stCondLst>
                            <p:childTnLst>
                              <p:par>
                                <p:cTn id="9" presetID="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9 0.77053 L 0.0309 -0.01619 L -0.7566 0.77053 L 0.0309 0.77053 Z " pathEditMode="relative" rAng="0" ptsTypes="FFFF">
                                      <p:cBhvr>
                                        <p:cTn id="10" dur="120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75" y="-39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2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30"/>
                            </p:stCondLst>
                            <p:childTnLst>
                              <p:par>
                                <p:cTn id="16" presetID="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323 0.76799 L -0.09323 -0.03978 L 0.70191 0.76799 L -0.09323 0.76799 Z " pathEditMode="relative" rAng="0" ptsTypes="FFFF">
                                      <p:cBhvr>
                                        <p:cTn id="17" dur="120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757" y="-40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04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540"/>
                            </p:stCondLst>
                            <p:childTnLst>
                              <p:par>
                                <p:cTn id="23" presetID="4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42 -3.1876E-6 C -0.775 -0.01897 -0.75972 -0.18667 -0.73472 -0.18667 C -0.70642 -0.18667 -0.69931 -0.01897 -0.6901 -3.1876E-6 C -0.6776 0.02105 -0.66806 0.22392 -0.63646 0.22392 C -0.60816 0.22392 -0.59913 0.02105 -0.58681 -3.1876E-6 C -0.58056 -0.01897 -0.56667 -0.18436 -0.53837 -0.18436 C -0.51337 -0.18436 -0.50226 -0.01897 -0.49236 -3.1876E-6 C -0.48316 0.02105 -0.475 0.21051 -0.4467 0.21051 C -0.41823 0.21051 -0.39219 -3.1876E-6 -0.39219 0.00023 C -0.38299 -0.01897 -0.3684 -0.19523 -0.34028 -0.19523 C -0.31198 -0.19523 -0.30729 -0.01897 -0.29809 -3.1876E-6 C -0.28542 0.02105 -0.27569 0.21906 -0.2441 0.21906 C -0.2158 0.21906 -0.20694 0.02105 -0.19774 -3.1876E-6 C -0.18524 -0.01897 -0.17865 -0.20518 -0.15035 -0.20518 C -0.12517 -0.20518 -0.11007 -0.01897 -0.10035 -3.1876E-6 C -0.09097 0.02105 -0.09045 0.22161 -0.06215 0.22161 C -0.03385 0.22161 -0.01267 0.02105 0 -3.1876E-6 " pathEditMode="relative" rAng="0" ptsTypes="fffffffffffffffff">
                                      <p:cBhvr>
                                        <p:cTn id="24" dur="1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01" y="9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4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040"/>
                            </p:stCondLst>
                            <p:childTnLst>
                              <p:par>
                                <p:cTn id="30" presetID="2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796 -0.14458 C 0.43924 -0.14365 0.48872 -0.01758 0.51563 -0.00555 L 0.56962 0.04002 C 0.58299 0.04603 0.62205 0.16239 0.64862 0.16239 C 0.68629 0.16239 0.70799 0.02336 0.71094 0.01133 C 0.70799 0.00139 0.67882 -0.14342 0.64115 -0.14342 C 0.61459 -0.14342 0.5849 -0.02383 0.57153 -0.01874 L 0.51563 0.02938 C 0.48872 0.04141 0.44202 0.19547 0.38073 0.19639 C 0.31945 0.19547 0.26372 0.04141 0.23681 0.02938 L 0.18073 -0.01041 C 0.16719 -0.0155 0.13941 -0.12422 0.11285 -0.12422 C 0.07518 -0.12422 0.04445 0.00139 0.04167 0.01133 C 0.04445 0.02336 0.06875 0.14712 0.10643 0.14712 C 0.13299 0.14712 0.17257 0.04811 0.18612 0.0421 L 0.23681 -0.00555 C 0.26372 -0.01758 0.31667 -0.14365 0.37796 -0.14458 Z " pathEditMode="relative" rAng="0" ptsTypes="fFffffFffFffffFff">
                                      <p:cBhvr>
                                        <p:cTn id="31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170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804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540"/>
                            </p:stCondLst>
                            <p:childTnLst>
                              <p:par>
                                <p:cTn id="37" presetID="5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69303 C -0.06598 -0.67476 -0.11493 -0.62849 -0.11493 -0.59171 C -0.11493 -0.5584 -0.06702 -0.53365 -0.00295 -0.53365 C 0.06093 -0.53365 0.11493 -0.5584 0.11493 -0.59171 C 0.11493 -0.62849 0.05902 -0.63775 -0.00504 -0.61369 C -0.06806 -0.58593 -0.11493 -0.5399 -0.11493 -0.50589 C -0.11493 -0.47258 -0.06598 -0.44483 -0.00295 -0.44483 C 0.06093 -0.44483 0.11493 -0.47258 0.11493 -0.50589 C 0.11493 -0.5399 0.05902 -0.54915 -0.004 -0.5244 C -0.06806 -0.50011 -0.11493 -0.45408 -0.11493 -0.42007 C -0.11493 -0.38306 -0.06598 -0.35554 -0.00209 -0.35554 C 0.06093 -0.35554 0.11493 -0.38306 0.11493 -0.42007 C 0.11493 -0.45061 0.05902 -0.45986 -0.004 -0.43858 C -0.06702 -0.41429 -0.11493 -0.36479 -0.11493 -0.33148 C -0.11493 -0.29724 -0.06493 -0.26972 -0.00209 -0.26972 C 0.06302 -0.26972 0.11493 -0.29724 0.11493 -0.33148 C 0.11493 -0.36479 0.06007 -0.37404 -0.00295 -0.34975 C -0.06598 -0.325 -0.11493 -0.27897 -0.11493 -0.24543 C -0.11493 -0.20865 -0.06493 -0.1839 -0.00104 -0.1839 C 0.06302 -0.1839 0.11493 -0.21142 0.11493 -0.24543 C 0.11493 -0.27897 0.06007 -0.28799 -0.00295 -0.26393 C -0.06598 -0.23918 -0.11493 -0.19014 -0.11493 -0.15961 C -0.11493 -0.1256 -0.06407 -0.09808 -0.00104 -0.09808 C 0.06302 -0.09808 0.11493 -0.1256 0.11493 -0.15961 C 0.11493 -0.19014 0.06093 -0.19939 -0.00295 -0.17811 C -0.06598 -0.15336 -0.11493 -0.10432 -0.11493 -0.07032 C -0.11493 -0.03978 -0.06407 -0.00925 3.33333E-6 -0.00925 C 0.06406 -0.00925 0.11493 -0.03701 0.11493 -0.07032 C 0.11493 -0.10432 0.06093 -0.11357 -0.00209 -0.08882 C -0.06493 -0.06453 -0.11598 -0.0185 -0.11493 0.0155 C -0.11407 0.04881 -0.06407 0.0738 3.33333E-6 0.0738 C 0.06406 0.0738 0.11493 0.04604 0.11493 0.01203 C 0.11493 -0.0185 0.06302 -0.02775 3.33333E-6 -4.25399E-6 " pathEditMode="relative" rAng="0" ptsTypes="fffffffffffffffffffffffffffffffff">
                                      <p:cBhvr>
                                        <p:cTn id="38" dur="2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83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854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9040"/>
                            </p:stCondLst>
                            <p:childTnLst>
                              <p:par>
                                <p:cTn id="44" presetID="4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303 C 0.01094 -0.01781 0.05295 -0.00532 0.06754 -0.00532 C 0.16025 -0.00532 0.25556 -0.20079 0.25556 -0.39648 C 0.25556 -0.29817 0.3033 -0.20125 0.34844 -0.20125 C 0.39601 -0.20125 0.44115 -0.29956 0.44115 -0.39648 C 0.44115 -0.34814 0.46493 -0.29817 0.48889 -0.29817 C 0.51268 -0.29817 0.53646 -0.34675 0.53646 -0.39648 C 0.53646 -0.37173 0.54844 -0.34814 0.56042 -0.34814 C 0.57222 -0.34814 0.5842 -0.37312 0.5842 -0.39648 C 0.5842 -0.38399 0.59045 -0.37173 0.59618 -0.37173 C 0.59931 -0.37173 0.60799 -0.38422 0.60799 -0.39648 C 0.60799 -0.39047 0.61111 -0.38399 0.61424 -0.38399 C 0.61424 -0.38237 0.62049 -0.39001 0.62049 -0.39648 C 0.62049 -0.39325 0.62049 -0.39047 0.62361 -0.39047 C 0.62361 -0.39186 0.62674 -0.39371 0.62674 -0.39648 C 0.62674 -0.3951 0.62674 -0.39325 0.62674 -0.39186 C 0.62986 -0.39186 0.62986 -0.39325 0.62986 -0.3951 C 0.63299 -0.3951 0.63299 -0.39371 0.63299 -0.39186 C 0.63611 -0.39186 0.63611 -0.39325 0.63611 -0.3951 " pathEditMode="relative" rAng="0" ptsTypes="fffffffffffffffffff">
                                      <p:cBhvr>
                                        <p:cTn id="45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40" y="-170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9040"/>
                            </p:stCondLst>
                            <p:childTnLst>
                              <p:par>
                                <p:cTn id="4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9540"/>
                            </p:stCondLst>
                            <p:childTnLst>
                              <p:par>
                                <p:cTn id="51" presetID="4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3687E-6 C -0.01007 0.01503 -0.04548 0.02961 -0.05763 0.02961 C -0.13576 0.02961 -0.21614 -0.19986 -0.21614 -0.42933 C -0.21614 -0.31414 -0.25625 -0.20033 -0.29427 -0.20033 C -0.33437 -0.20033 -0.37222 -0.31599 -0.37222 -0.42933 C -0.37222 -0.37266 -0.39236 -0.31414 -0.4125 -0.31414 C -0.43246 -0.31414 -0.4526 -0.37081 -0.4526 -0.42933 C -0.4526 -0.40019 -0.46267 -0.37266 -0.47274 -0.37266 C -0.48263 -0.37266 -0.4927 -0.40204 -0.4927 -0.42933 C -0.4927 -0.41476 -0.49791 -0.40019 -0.50277 -0.40019 C -0.50538 -0.40019 -0.51284 -0.41522 -0.51284 -0.42933 C -0.51284 -0.42239 -0.51545 -0.41476 -0.51805 -0.41476 C -0.51805 -0.41291 -0.52326 -0.4217 -0.52326 -0.42933 C -0.52326 -0.42563 -0.52326 -0.42239 -0.52586 -0.42239 C -0.52586 -0.42401 -0.52847 -0.4261 -0.52847 -0.42933 C -0.52847 -0.42795 -0.52847 -0.42563 -0.52847 -0.42401 C -0.53107 -0.42401 -0.53107 -0.42563 -0.53107 -0.42795 C -0.53368 -0.42795 -0.53368 -0.4261 -0.53368 -0.42401 C -0.53628 -0.42401 -0.53628 -0.42563 -0.53628 -0.42795 " pathEditMode="relative" rAng="0" ptsTypes="fffffffffffffffffff">
                                      <p:cBhvr>
                                        <p:cTn id="52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23" y="-19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9540"/>
                            </p:stCondLst>
                            <p:childTnLst>
                              <p:par>
                                <p:cTn id="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40"/>
                            </p:stCondLst>
                            <p:childTnLst>
                              <p:par>
                                <p:cTn id="58" presetID="5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26E-6 C 0.00642 -0.14203 -0.07344 -0.2644 -0.18073 -0.27319 C -0.28299 -0.28313 -0.37882 -0.18852 -0.38524 -0.05066 C -0.39306 0.0768 -0.32604 0.19501 -0.23004 0.20333 C -0.14236 0.21004 -0.0592 0.13162 -0.05261 0.01296 C -0.04618 -0.09553 -0.10226 -0.19685 -0.18403 -0.20518 C -0.25886 -0.21142 -0.32934 -0.14573 -0.3342 -0.04649 C -0.33889 0.04233 -0.2941 0.12954 -0.22691 0.13324 C -0.16632 0.13972 -0.10886 0.08929 -0.10382 0.00856 C -0.1007 -0.06361 -0.1342 -0.13301 -0.18698 -0.1374 C -0.23334 -0.14203 -0.27969 -0.10363 -0.28299 -0.04187 C -0.28611 0.01087 -0.26215 0.0613 -0.22361 0.06593 C -0.19167 0.07009 -0.15816 0.04673 -0.15643 0.00463 C -0.1533 -0.02961 -0.16632 -0.06546 -0.19028 -0.06986 C -0.20955 -0.06986 -0.22865 -0.06107 -0.23177 -0.03817 C -0.23334 -0.02336 -0.23004 -0.00833 -0.22049 -0.00162 C -0.21597 -2.26E-6 -0.2125 -2.26E-6 -0.20781 -0.00162 " pathEditMode="relative" rAng="0" ptsTypes="fffffffffffffffff">
                                      <p:cBhvr>
                                        <p:cTn id="59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40" y="-36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107136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480"/>
            <a:ext cx="9144000" cy="5949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57920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Office Theme 7">
      <a:dk1>
        <a:srgbClr val="5C1F00"/>
      </a:dk1>
      <a:lt1>
        <a:srgbClr val="FFFFFF"/>
      </a:lt1>
      <a:dk2>
        <a:srgbClr val="800000"/>
      </a:dk2>
      <a:lt2>
        <a:srgbClr val="DFD293"/>
      </a:lt2>
      <a:accent1>
        <a:srgbClr val="CC3300"/>
      </a:accent1>
      <a:accent2>
        <a:srgbClr val="BE7960"/>
      </a:accent2>
      <a:accent3>
        <a:srgbClr val="C0AAAA"/>
      </a:accent3>
      <a:accent4>
        <a:srgbClr val="DADADA"/>
      </a:accent4>
      <a:accent5>
        <a:srgbClr val="E2ADAA"/>
      </a:accent5>
      <a:accent6>
        <a:srgbClr val="AC6D56"/>
      </a:accent6>
      <a:hlink>
        <a:srgbClr val="FFFF99"/>
      </a:hlink>
      <a:folHlink>
        <a:srgbClr val="D3A219"/>
      </a:folHlink>
    </a:clrScheme>
    <a:fontScheme name="Тема Office">
      <a:majorFont>
        <a:latin typeface="Apple Garamond"/>
        <a:ea typeface=""/>
        <a:cs typeface=""/>
      </a:majorFont>
      <a:minorFont>
        <a:latin typeface="Apple 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pple Garamond"/>
        <a:ea typeface=""/>
        <a:cs typeface=""/>
      </a:majorFont>
      <a:minorFont>
        <a:latin typeface="Apple 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pple Garamond"/>
        <a:ea typeface=""/>
        <a:cs typeface=""/>
      </a:majorFont>
      <a:minorFont>
        <a:latin typeface="Apple 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pple 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752</TotalTime>
  <Words>357</Words>
  <Application>Microsoft Office PowerPoint</Application>
  <PresentationFormat>Экран (4:3)</PresentationFormat>
  <Paragraphs>90</Paragraphs>
  <Slides>13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Apple Garamond</vt:lpstr>
      <vt:lpstr>Arial</vt:lpstr>
      <vt:lpstr>Calibri</vt:lpstr>
      <vt:lpstr>Forte</vt:lpstr>
      <vt:lpstr>Times New Roman</vt:lpstr>
      <vt:lpstr>Тема1</vt:lpstr>
      <vt:lpstr>Custom Design</vt:lpstr>
      <vt:lpstr>1_Custom Design</vt:lpstr>
      <vt:lpstr>2_Custom Design</vt:lpstr>
      <vt:lpstr>Food &amp; Drinks</vt:lpstr>
      <vt:lpstr>Презентация PowerPoint</vt:lpstr>
      <vt:lpstr>Work in pairs. Ask and answer the questions:</vt:lpstr>
      <vt:lpstr>Choose countable and uncountable nouns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Look at Ann's shopping basket. What did she buy?</vt:lpstr>
      <vt:lpstr>Now it’s your turn! Tell us about your favourite food.</vt:lpstr>
      <vt:lpstr>Презентация PowerPoint</vt:lpstr>
      <vt:lpstr>Презентация PowerPoint</vt:lpstr>
    </vt:vector>
  </TitlesOfParts>
  <Company>DNA Project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 &amp; Drinks</dc:title>
  <dc:creator>Екатерина</dc:creator>
  <cp:lastModifiedBy>tatyana8383@list.ru</cp:lastModifiedBy>
  <cp:revision>82</cp:revision>
  <dcterms:created xsi:type="dcterms:W3CDTF">2012-04-25T15:45:14Z</dcterms:created>
  <dcterms:modified xsi:type="dcterms:W3CDTF">2021-09-23T18:21:25Z</dcterms:modified>
</cp:coreProperties>
</file>