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60" r:id="rId5"/>
    <p:sldId id="259" r:id="rId6"/>
    <p:sldId id="261" r:id="rId7"/>
    <p:sldId id="262" r:id="rId8"/>
    <p:sldId id="258" r:id="rId9"/>
    <p:sldId id="270" r:id="rId10"/>
    <p:sldId id="264" r:id="rId11"/>
    <p:sldId id="265" r:id="rId12"/>
    <p:sldId id="266" r:id="rId13"/>
    <p:sldId id="268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513E5A-4E1E-47B8-9F55-39AC35E8675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909AFDD6-D884-4D5B-A2F1-EB5E275D809F}">
      <dgm:prSet phldrT="[Текст]"/>
      <dgm:spPr/>
      <dgm:t>
        <a:bodyPr/>
        <a:lstStyle/>
        <a:p>
          <a:r>
            <a:rPr lang="ru-RU" dirty="0"/>
            <a:t>Тезис</a:t>
          </a:r>
        </a:p>
      </dgm:t>
    </dgm:pt>
    <dgm:pt modelId="{8F56957A-5FE9-41A0-B83C-88F3A3EC4BCE}" type="parTrans" cxnId="{5EF0B079-655E-4D45-B11D-04FA6A37AE42}">
      <dgm:prSet/>
      <dgm:spPr/>
      <dgm:t>
        <a:bodyPr/>
        <a:lstStyle/>
        <a:p>
          <a:endParaRPr lang="ru-RU"/>
        </a:p>
      </dgm:t>
    </dgm:pt>
    <dgm:pt modelId="{34396D45-3C38-43AB-95E9-A8D9FFB5CED1}" type="sibTrans" cxnId="{5EF0B079-655E-4D45-B11D-04FA6A37AE42}">
      <dgm:prSet/>
      <dgm:spPr/>
      <dgm:t>
        <a:bodyPr/>
        <a:lstStyle/>
        <a:p>
          <a:endParaRPr lang="ru-RU"/>
        </a:p>
      </dgm:t>
    </dgm:pt>
    <dgm:pt modelId="{DC20007D-CAD6-4FFB-A70C-A2AE5951EB65}">
      <dgm:prSet phldrT="[Текст]"/>
      <dgm:spPr/>
      <dgm:t>
        <a:bodyPr/>
        <a:lstStyle/>
        <a:p>
          <a:r>
            <a:rPr lang="ru-RU" dirty="0"/>
            <a:t>Аргументы</a:t>
          </a:r>
        </a:p>
      </dgm:t>
    </dgm:pt>
    <dgm:pt modelId="{93450CE8-743A-423B-979F-CFEE96DC21AB}" type="parTrans" cxnId="{76DDE360-7022-4C96-B8DD-AC4F812ECCF1}">
      <dgm:prSet/>
      <dgm:spPr/>
      <dgm:t>
        <a:bodyPr/>
        <a:lstStyle/>
        <a:p>
          <a:endParaRPr lang="ru-RU"/>
        </a:p>
      </dgm:t>
    </dgm:pt>
    <dgm:pt modelId="{0A5BEA71-0534-4C07-9728-90A081EA4364}" type="sibTrans" cxnId="{76DDE360-7022-4C96-B8DD-AC4F812ECCF1}">
      <dgm:prSet/>
      <dgm:spPr/>
      <dgm:t>
        <a:bodyPr/>
        <a:lstStyle/>
        <a:p>
          <a:endParaRPr lang="ru-RU"/>
        </a:p>
      </dgm:t>
    </dgm:pt>
    <dgm:pt modelId="{4835B70F-9604-4E50-A14D-C0E27F07F0FD}">
      <dgm:prSet phldrT="[Текст]"/>
      <dgm:spPr/>
      <dgm:t>
        <a:bodyPr/>
        <a:lstStyle/>
        <a:p>
          <a:r>
            <a:rPr lang="ru-RU" dirty="0"/>
            <a:t>Вывод</a:t>
          </a:r>
        </a:p>
      </dgm:t>
    </dgm:pt>
    <dgm:pt modelId="{5E352250-562B-49D3-AC8E-D6ED46963E17}" type="parTrans" cxnId="{F5B40D7B-EFD5-4C2C-A1FB-067300244649}">
      <dgm:prSet/>
      <dgm:spPr/>
      <dgm:t>
        <a:bodyPr/>
        <a:lstStyle/>
        <a:p>
          <a:endParaRPr lang="ru-RU"/>
        </a:p>
      </dgm:t>
    </dgm:pt>
    <dgm:pt modelId="{B7BA31BF-9568-4688-AD35-5891E351D7A2}" type="sibTrans" cxnId="{F5B40D7B-EFD5-4C2C-A1FB-067300244649}">
      <dgm:prSet/>
      <dgm:spPr/>
      <dgm:t>
        <a:bodyPr/>
        <a:lstStyle/>
        <a:p>
          <a:endParaRPr lang="ru-RU"/>
        </a:p>
      </dgm:t>
    </dgm:pt>
    <dgm:pt modelId="{44B36628-FABA-42F8-90F8-FE1C1B252C70}" type="pres">
      <dgm:prSet presAssocID="{AF513E5A-4E1E-47B8-9F55-39AC35E8675A}" presName="Name0" presStyleCnt="0">
        <dgm:presLayoutVars>
          <dgm:dir/>
          <dgm:resizeHandles val="exact"/>
        </dgm:presLayoutVars>
      </dgm:prSet>
      <dgm:spPr/>
    </dgm:pt>
    <dgm:pt modelId="{3363DB33-661B-4E05-B073-B2792496EEEF}" type="pres">
      <dgm:prSet presAssocID="{909AFDD6-D884-4D5B-A2F1-EB5E275D809F}" presName="node" presStyleLbl="node1" presStyleIdx="0" presStyleCnt="3">
        <dgm:presLayoutVars>
          <dgm:bulletEnabled val="1"/>
        </dgm:presLayoutVars>
      </dgm:prSet>
      <dgm:spPr/>
    </dgm:pt>
    <dgm:pt modelId="{4FC8C424-B071-484F-84A1-1DB19403FF6F}" type="pres">
      <dgm:prSet presAssocID="{34396D45-3C38-43AB-95E9-A8D9FFB5CED1}" presName="sibTrans" presStyleLbl="sibTrans2D1" presStyleIdx="0" presStyleCnt="2"/>
      <dgm:spPr/>
    </dgm:pt>
    <dgm:pt modelId="{B16036A1-8CE6-4FD1-AB48-29E88CB0CFCB}" type="pres">
      <dgm:prSet presAssocID="{34396D45-3C38-43AB-95E9-A8D9FFB5CED1}" presName="connectorText" presStyleLbl="sibTrans2D1" presStyleIdx="0" presStyleCnt="2"/>
      <dgm:spPr/>
    </dgm:pt>
    <dgm:pt modelId="{E2F2D5EA-AD16-416E-A85D-8607DD58394A}" type="pres">
      <dgm:prSet presAssocID="{DC20007D-CAD6-4FFB-A70C-A2AE5951EB65}" presName="node" presStyleLbl="node1" presStyleIdx="1" presStyleCnt="3">
        <dgm:presLayoutVars>
          <dgm:bulletEnabled val="1"/>
        </dgm:presLayoutVars>
      </dgm:prSet>
      <dgm:spPr/>
    </dgm:pt>
    <dgm:pt modelId="{9D842B9A-6420-42EC-8638-89ED81519FF5}" type="pres">
      <dgm:prSet presAssocID="{0A5BEA71-0534-4C07-9728-90A081EA4364}" presName="sibTrans" presStyleLbl="sibTrans2D1" presStyleIdx="1" presStyleCnt="2"/>
      <dgm:spPr/>
    </dgm:pt>
    <dgm:pt modelId="{3A81F117-E637-46A1-A7CC-42DDEE1D74D7}" type="pres">
      <dgm:prSet presAssocID="{0A5BEA71-0534-4C07-9728-90A081EA4364}" presName="connectorText" presStyleLbl="sibTrans2D1" presStyleIdx="1" presStyleCnt="2"/>
      <dgm:spPr/>
    </dgm:pt>
    <dgm:pt modelId="{F6B72F92-340E-4D11-991A-D3C98663C46D}" type="pres">
      <dgm:prSet presAssocID="{4835B70F-9604-4E50-A14D-C0E27F07F0FD}" presName="node" presStyleLbl="node1" presStyleIdx="2" presStyleCnt="3">
        <dgm:presLayoutVars>
          <dgm:bulletEnabled val="1"/>
        </dgm:presLayoutVars>
      </dgm:prSet>
      <dgm:spPr/>
    </dgm:pt>
  </dgm:ptLst>
  <dgm:cxnLst>
    <dgm:cxn modelId="{66498E17-EAE2-499B-AF53-85901E391B67}" type="presOf" srcId="{DC20007D-CAD6-4FFB-A70C-A2AE5951EB65}" destId="{E2F2D5EA-AD16-416E-A85D-8607DD58394A}" srcOrd="0" destOrd="0" presId="urn:microsoft.com/office/officeart/2005/8/layout/process1"/>
    <dgm:cxn modelId="{76DDE360-7022-4C96-B8DD-AC4F812ECCF1}" srcId="{AF513E5A-4E1E-47B8-9F55-39AC35E8675A}" destId="{DC20007D-CAD6-4FFB-A70C-A2AE5951EB65}" srcOrd="1" destOrd="0" parTransId="{93450CE8-743A-423B-979F-CFEE96DC21AB}" sibTransId="{0A5BEA71-0534-4C07-9728-90A081EA4364}"/>
    <dgm:cxn modelId="{5EF0B079-655E-4D45-B11D-04FA6A37AE42}" srcId="{AF513E5A-4E1E-47B8-9F55-39AC35E8675A}" destId="{909AFDD6-D884-4D5B-A2F1-EB5E275D809F}" srcOrd="0" destOrd="0" parTransId="{8F56957A-5FE9-41A0-B83C-88F3A3EC4BCE}" sibTransId="{34396D45-3C38-43AB-95E9-A8D9FFB5CED1}"/>
    <dgm:cxn modelId="{F5B40D7B-EFD5-4C2C-A1FB-067300244649}" srcId="{AF513E5A-4E1E-47B8-9F55-39AC35E8675A}" destId="{4835B70F-9604-4E50-A14D-C0E27F07F0FD}" srcOrd="2" destOrd="0" parTransId="{5E352250-562B-49D3-AC8E-D6ED46963E17}" sibTransId="{B7BA31BF-9568-4688-AD35-5891E351D7A2}"/>
    <dgm:cxn modelId="{448F86AF-01F5-4820-81F6-8FC9E9D7592C}" type="presOf" srcId="{34396D45-3C38-43AB-95E9-A8D9FFB5CED1}" destId="{B16036A1-8CE6-4FD1-AB48-29E88CB0CFCB}" srcOrd="1" destOrd="0" presId="urn:microsoft.com/office/officeart/2005/8/layout/process1"/>
    <dgm:cxn modelId="{8952A8BD-EA5A-44D1-AE33-ADD2BFCACECA}" type="presOf" srcId="{4835B70F-9604-4E50-A14D-C0E27F07F0FD}" destId="{F6B72F92-340E-4D11-991A-D3C98663C46D}" srcOrd="0" destOrd="0" presId="urn:microsoft.com/office/officeart/2005/8/layout/process1"/>
    <dgm:cxn modelId="{859F5BC8-4ADD-45AF-8A36-821834D8B263}" type="presOf" srcId="{34396D45-3C38-43AB-95E9-A8D9FFB5CED1}" destId="{4FC8C424-B071-484F-84A1-1DB19403FF6F}" srcOrd="0" destOrd="0" presId="urn:microsoft.com/office/officeart/2005/8/layout/process1"/>
    <dgm:cxn modelId="{49175FCF-E387-4113-8056-F1E9A572AFDA}" type="presOf" srcId="{0A5BEA71-0534-4C07-9728-90A081EA4364}" destId="{3A81F117-E637-46A1-A7CC-42DDEE1D74D7}" srcOrd="1" destOrd="0" presId="urn:microsoft.com/office/officeart/2005/8/layout/process1"/>
    <dgm:cxn modelId="{4067E3DF-C723-4C03-B879-0DEBE0BC6AE2}" type="presOf" srcId="{0A5BEA71-0534-4C07-9728-90A081EA4364}" destId="{9D842B9A-6420-42EC-8638-89ED81519FF5}" srcOrd="0" destOrd="0" presId="urn:microsoft.com/office/officeart/2005/8/layout/process1"/>
    <dgm:cxn modelId="{378D7AF2-70BF-46A8-98C4-505F7137B5FF}" type="presOf" srcId="{AF513E5A-4E1E-47B8-9F55-39AC35E8675A}" destId="{44B36628-FABA-42F8-90F8-FE1C1B252C70}" srcOrd="0" destOrd="0" presId="urn:microsoft.com/office/officeart/2005/8/layout/process1"/>
    <dgm:cxn modelId="{744612F3-ABE0-4BD1-9C21-7F86E0C3EE7E}" type="presOf" srcId="{909AFDD6-D884-4D5B-A2F1-EB5E275D809F}" destId="{3363DB33-661B-4E05-B073-B2792496EEEF}" srcOrd="0" destOrd="0" presId="urn:microsoft.com/office/officeart/2005/8/layout/process1"/>
    <dgm:cxn modelId="{AFE378BB-EEBC-428F-B074-31757F555C86}" type="presParOf" srcId="{44B36628-FABA-42F8-90F8-FE1C1B252C70}" destId="{3363DB33-661B-4E05-B073-B2792496EEEF}" srcOrd="0" destOrd="0" presId="urn:microsoft.com/office/officeart/2005/8/layout/process1"/>
    <dgm:cxn modelId="{03E1078A-DCD2-4AEC-ADAE-725CE2A8D922}" type="presParOf" srcId="{44B36628-FABA-42F8-90F8-FE1C1B252C70}" destId="{4FC8C424-B071-484F-84A1-1DB19403FF6F}" srcOrd="1" destOrd="0" presId="urn:microsoft.com/office/officeart/2005/8/layout/process1"/>
    <dgm:cxn modelId="{A94D4611-90E8-4A75-A64D-74A4E751DD24}" type="presParOf" srcId="{4FC8C424-B071-484F-84A1-1DB19403FF6F}" destId="{B16036A1-8CE6-4FD1-AB48-29E88CB0CFCB}" srcOrd="0" destOrd="0" presId="urn:microsoft.com/office/officeart/2005/8/layout/process1"/>
    <dgm:cxn modelId="{7A3CD1EC-14D7-4F0D-A9ED-36EE17CE36E9}" type="presParOf" srcId="{44B36628-FABA-42F8-90F8-FE1C1B252C70}" destId="{E2F2D5EA-AD16-416E-A85D-8607DD58394A}" srcOrd="2" destOrd="0" presId="urn:microsoft.com/office/officeart/2005/8/layout/process1"/>
    <dgm:cxn modelId="{6CF9513B-2914-4C3B-B6A3-93B74DDDBB4B}" type="presParOf" srcId="{44B36628-FABA-42F8-90F8-FE1C1B252C70}" destId="{9D842B9A-6420-42EC-8638-89ED81519FF5}" srcOrd="3" destOrd="0" presId="urn:microsoft.com/office/officeart/2005/8/layout/process1"/>
    <dgm:cxn modelId="{85E101A6-AD7B-41B3-9712-E768509AECA4}" type="presParOf" srcId="{9D842B9A-6420-42EC-8638-89ED81519FF5}" destId="{3A81F117-E637-46A1-A7CC-42DDEE1D74D7}" srcOrd="0" destOrd="0" presId="urn:microsoft.com/office/officeart/2005/8/layout/process1"/>
    <dgm:cxn modelId="{7D678DDB-393E-4072-B516-AEE7A58A5362}" type="presParOf" srcId="{44B36628-FABA-42F8-90F8-FE1C1B252C70}" destId="{F6B72F92-340E-4D11-991A-D3C98663C46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B66908-B9A3-4D1F-9219-095611A946FF}" type="doc">
      <dgm:prSet loTypeId="urn:microsoft.com/office/officeart/2018/2/layout/IconCircleList" loCatId="icon" qsTypeId="urn:microsoft.com/office/officeart/2005/8/quickstyle/simple1" qsCatId="simple" csTypeId="urn:microsoft.com/office/officeart/2005/8/colors/accent0_2" csCatId="mainScheme" phldr="1"/>
      <dgm:spPr/>
    </dgm:pt>
    <dgm:pt modelId="{B0AE89FC-53E2-4DA3-A677-5B8DD73BEC24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800" b="1">
              <a:solidFill>
                <a:srgbClr val="0070C0"/>
              </a:solidFill>
            </a:rPr>
            <a:t>Тезис</a:t>
          </a:r>
        </a:p>
      </dgm:t>
    </dgm:pt>
    <dgm:pt modelId="{BD673C86-7F18-46E5-9998-0812D1788253}" type="parTrans" cxnId="{422F31AE-DD84-4439-B6F1-CE968D43FE2E}">
      <dgm:prSet/>
      <dgm:spPr/>
      <dgm:t>
        <a:bodyPr/>
        <a:lstStyle/>
        <a:p>
          <a:endParaRPr lang="ru-RU"/>
        </a:p>
      </dgm:t>
    </dgm:pt>
    <dgm:pt modelId="{04335F5A-903A-4108-B384-C36EF2A587F9}" type="sibTrans" cxnId="{422F31AE-DD84-4439-B6F1-CE968D43FE2E}">
      <dgm:prSet/>
      <dgm:spPr/>
      <dgm:t>
        <a:bodyPr/>
        <a:lstStyle/>
        <a:p>
          <a:pPr>
            <a:lnSpc>
              <a:spcPct val="100000"/>
            </a:lnSpc>
          </a:pPr>
          <a:endParaRPr lang="ru-RU"/>
        </a:p>
      </dgm:t>
    </dgm:pt>
    <dgm:pt modelId="{4DE02995-EFE3-4DCC-A2A5-B219ECDF8EC2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2400" b="1">
              <a:solidFill>
                <a:schemeClr val="accent5">
                  <a:lumMod val="60000"/>
                  <a:lumOff val="40000"/>
                </a:schemeClr>
              </a:solidFill>
            </a:rPr>
            <a:t>Аргументы</a:t>
          </a:r>
        </a:p>
      </dgm:t>
    </dgm:pt>
    <dgm:pt modelId="{33AF332B-85A5-45C8-B880-E0C9EE804090}" type="parTrans" cxnId="{E427F73F-18CB-4A2B-8686-B1534F81ED0D}">
      <dgm:prSet/>
      <dgm:spPr/>
      <dgm:t>
        <a:bodyPr/>
        <a:lstStyle/>
        <a:p>
          <a:endParaRPr lang="ru-RU"/>
        </a:p>
      </dgm:t>
    </dgm:pt>
    <dgm:pt modelId="{EEAAAA11-71F0-465D-99E9-EBFFF8B70B6A}" type="sibTrans" cxnId="{E427F73F-18CB-4A2B-8686-B1534F81ED0D}">
      <dgm:prSet/>
      <dgm:spPr/>
      <dgm:t>
        <a:bodyPr/>
        <a:lstStyle/>
        <a:p>
          <a:pPr>
            <a:lnSpc>
              <a:spcPct val="100000"/>
            </a:lnSpc>
          </a:pPr>
          <a:endParaRPr lang="ru-RU"/>
        </a:p>
      </dgm:t>
    </dgm:pt>
    <dgm:pt modelId="{66494EBC-5B47-4673-B9E9-26BAA4578D9B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3200">
              <a:solidFill>
                <a:srgbClr val="00B050"/>
              </a:solidFill>
            </a:rPr>
            <a:t>Вывод</a:t>
          </a:r>
        </a:p>
      </dgm:t>
    </dgm:pt>
    <dgm:pt modelId="{8508D8B3-B04C-4596-9782-837899BC22A6}" type="parTrans" cxnId="{FD807741-8715-49DE-B481-6E0256EE7C3D}">
      <dgm:prSet/>
      <dgm:spPr/>
      <dgm:t>
        <a:bodyPr/>
        <a:lstStyle/>
        <a:p>
          <a:endParaRPr lang="ru-RU"/>
        </a:p>
      </dgm:t>
    </dgm:pt>
    <dgm:pt modelId="{6CBF5816-FED8-42ED-AE96-72DEFF0A2E4B}" type="sibTrans" cxnId="{FD807741-8715-49DE-B481-6E0256EE7C3D}">
      <dgm:prSet/>
      <dgm:spPr/>
      <dgm:t>
        <a:bodyPr/>
        <a:lstStyle/>
        <a:p>
          <a:endParaRPr lang="ru-RU"/>
        </a:p>
      </dgm:t>
    </dgm:pt>
    <dgm:pt modelId="{7F70DF72-FCAB-4CD0-AB95-AF7F2A704477}" type="pres">
      <dgm:prSet presAssocID="{E9B66908-B9A3-4D1F-9219-095611A946FF}" presName="root" presStyleCnt="0">
        <dgm:presLayoutVars>
          <dgm:dir/>
          <dgm:resizeHandles val="exact"/>
        </dgm:presLayoutVars>
      </dgm:prSet>
      <dgm:spPr/>
    </dgm:pt>
    <dgm:pt modelId="{6B43605F-C0F2-41FD-8F1D-A9FEDC35A4AC}" type="pres">
      <dgm:prSet presAssocID="{E9B66908-B9A3-4D1F-9219-095611A946FF}" presName="container" presStyleCnt="0">
        <dgm:presLayoutVars>
          <dgm:dir/>
          <dgm:resizeHandles val="exact"/>
        </dgm:presLayoutVars>
      </dgm:prSet>
      <dgm:spPr/>
    </dgm:pt>
    <dgm:pt modelId="{3328A598-DBAA-4FB4-8682-45C8BCA74A73}" type="pres">
      <dgm:prSet presAssocID="{B0AE89FC-53E2-4DA3-A677-5B8DD73BEC24}" presName="compNode" presStyleCnt="0"/>
      <dgm:spPr/>
    </dgm:pt>
    <dgm:pt modelId="{BF93D37E-12AD-402C-AD71-8BF0E94A6200}" type="pres">
      <dgm:prSet presAssocID="{B0AE89FC-53E2-4DA3-A677-5B8DD73BEC24}" presName="iconBgRect" presStyleLbl="bgShp" presStyleIdx="0" presStyleCnt="3"/>
      <dgm:spPr/>
    </dgm:pt>
    <dgm:pt modelId="{FC99F672-75A1-41CF-966B-9B77F535463F}" type="pres">
      <dgm:prSet presAssocID="{B0AE89FC-53E2-4DA3-A677-5B8DD73BEC2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9EB8E821-F062-41DB-A132-EDB9E7480E6E}" type="pres">
      <dgm:prSet presAssocID="{B0AE89FC-53E2-4DA3-A677-5B8DD73BEC24}" presName="spaceRect" presStyleCnt="0"/>
      <dgm:spPr/>
    </dgm:pt>
    <dgm:pt modelId="{DDC4E047-4B1B-41D4-AB60-F2A27B573D5B}" type="pres">
      <dgm:prSet presAssocID="{B0AE89FC-53E2-4DA3-A677-5B8DD73BEC24}" presName="textRect" presStyleLbl="revTx" presStyleIdx="0" presStyleCnt="3">
        <dgm:presLayoutVars>
          <dgm:chMax val="1"/>
          <dgm:chPref val="1"/>
        </dgm:presLayoutVars>
      </dgm:prSet>
      <dgm:spPr/>
    </dgm:pt>
    <dgm:pt modelId="{76E3814B-2DF2-41D9-AFF2-3613B6778AD9}" type="pres">
      <dgm:prSet presAssocID="{04335F5A-903A-4108-B384-C36EF2A587F9}" presName="sibTrans" presStyleLbl="sibTrans2D1" presStyleIdx="0" presStyleCnt="0"/>
      <dgm:spPr/>
    </dgm:pt>
    <dgm:pt modelId="{0183ED70-358E-49A1-B9CD-94035A9A5FF3}" type="pres">
      <dgm:prSet presAssocID="{4DE02995-EFE3-4DCC-A2A5-B219ECDF8EC2}" presName="compNode" presStyleCnt="0"/>
      <dgm:spPr/>
    </dgm:pt>
    <dgm:pt modelId="{919B76C7-56DE-432D-B5E1-DDA67E5D8EC8}" type="pres">
      <dgm:prSet presAssocID="{4DE02995-EFE3-4DCC-A2A5-B219ECDF8EC2}" presName="iconBgRect" presStyleLbl="bgShp" presStyleIdx="1" presStyleCnt="3"/>
      <dgm:spPr/>
    </dgm:pt>
    <dgm:pt modelId="{57F62AA9-F3D0-451E-8DFF-0768ACA766E6}" type="pres">
      <dgm:prSet presAssocID="{4DE02995-EFE3-4DCC-A2A5-B219ECDF8EC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19628603-E888-4E68-A8C2-9A150EA844D7}" type="pres">
      <dgm:prSet presAssocID="{4DE02995-EFE3-4DCC-A2A5-B219ECDF8EC2}" presName="spaceRect" presStyleCnt="0"/>
      <dgm:spPr/>
    </dgm:pt>
    <dgm:pt modelId="{BC3A1145-8441-4D93-9AE1-536C37B74077}" type="pres">
      <dgm:prSet presAssocID="{4DE02995-EFE3-4DCC-A2A5-B219ECDF8EC2}" presName="textRect" presStyleLbl="revTx" presStyleIdx="1" presStyleCnt="3">
        <dgm:presLayoutVars>
          <dgm:chMax val="1"/>
          <dgm:chPref val="1"/>
        </dgm:presLayoutVars>
      </dgm:prSet>
      <dgm:spPr/>
    </dgm:pt>
    <dgm:pt modelId="{CE48CEF2-E4AA-4126-88D8-3157648A9D47}" type="pres">
      <dgm:prSet presAssocID="{EEAAAA11-71F0-465D-99E9-EBFFF8B70B6A}" presName="sibTrans" presStyleLbl="sibTrans2D1" presStyleIdx="0" presStyleCnt="0"/>
      <dgm:spPr/>
    </dgm:pt>
    <dgm:pt modelId="{11A2E53F-9FBC-4DE7-BD8F-BCD181932731}" type="pres">
      <dgm:prSet presAssocID="{66494EBC-5B47-4673-B9E9-26BAA4578D9B}" presName="compNode" presStyleCnt="0"/>
      <dgm:spPr/>
    </dgm:pt>
    <dgm:pt modelId="{EF0F9861-E839-449C-9F6E-EDBA02F46DE1}" type="pres">
      <dgm:prSet presAssocID="{66494EBC-5B47-4673-B9E9-26BAA4578D9B}" presName="iconBgRect" presStyleLbl="bgShp" presStyleIdx="2" presStyleCnt="3"/>
      <dgm:spPr/>
    </dgm:pt>
    <dgm:pt modelId="{6D611500-3389-4109-83E4-AF93577E4E09}" type="pres">
      <dgm:prSet presAssocID="{66494EBC-5B47-4673-B9E9-26BAA4578D9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Флажок"/>
        </a:ext>
      </dgm:extLst>
    </dgm:pt>
    <dgm:pt modelId="{3219316D-D408-4599-96C7-433FB789BD61}" type="pres">
      <dgm:prSet presAssocID="{66494EBC-5B47-4673-B9E9-26BAA4578D9B}" presName="spaceRect" presStyleCnt="0"/>
      <dgm:spPr/>
    </dgm:pt>
    <dgm:pt modelId="{196A023A-D468-4D16-B396-D4FCCE0C2AC1}" type="pres">
      <dgm:prSet presAssocID="{66494EBC-5B47-4673-B9E9-26BAA4578D9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DC80613-2745-A443-BCA5-EF4B6B2AE39E}" type="presOf" srcId="{04335F5A-903A-4108-B384-C36EF2A587F9}" destId="{76E3814B-2DF2-41D9-AFF2-3613B6778AD9}" srcOrd="0" destOrd="0" presId="urn:microsoft.com/office/officeart/2018/2/layout/IconCircleList"/>
    <dgm:cxn modelId="{32845323-097B-CE47-B8A0-3BB345BC93C5}" type="presOf" srcId="{E9B66908-B9A3-4D1F-9219-095611A946FF}" destId="{7F70DF72-FCAB-4CD0-AB95-AF7F2A704477}" srcOrd="0" destOrd="0" presId="urn:microsoft.com/office/officeart/2018/2/layout/IconCircleList"/>
    <dgm:cxn modelId="{E812BC32-D29E-9949-B71E-295DE70FB4C3}" type="presOf" srcId="{EEAAAA11-71F0-465D-99E9-EBFFF8B70B6A}" destId="{CE48CEF2-E4AA-4126-88D8-3157648A9D47}" srcOrd="0" destOrd="0" presId="urn:microsoft.com/office/officeart/2018/2/layout/IconCircleList"/>
    <dgm:cxn modelId="{E427F73F-18CB-4A2B-8686-B1534F81ED0D}" srcId="{E9B66908-B9A3-4D1F-9219-095611A946FF}" destId="{4DE02995-EFE3-4DCC-A2A5-B219ECDF8EC2}" srcOrd="1" destOrd="0" parTransId="{33AF332B-85A5-45C8-B880-E0C9EE804090}" sibTransId="{EEAAAA11-71F0-465D-99E9-EBFFF8B70B6A}"/>
    <dgm:cxn modelId="{FD807741-8715-49DE-B481-6E0256EE7C3D}" srcId="{E9B66908-B9A3-4D1F-9219-095611A946FF}" destId="{66494EBC-5B47-4673-B9E9-26BAA4578D9B}" srcOrd="2" destOrd="0" parTransId="{8508D8B3-B04C-4596-9782-837899BC22A6}" sibTransId="{6CBF5816-FED8-42ED-AE96-72DEFF0A2E4B}"/>
    <dgm:cxn modelId="{0607055B-1D36-BD4E-ABCC-C1E48361A5A5}" type="presOf" srcId="{4DE02995-EFE3-4DCC-A2A5-B219ECDF8EC2}" destId="{BC3A1145-8441-4D93-9AE1-536C37B74077}" srcOrd="0" destOrd="0" presId="urn:microsoft.com/office/officeart/2018/2/layout/IconCircleList"/>
    <dgm:cxn modelId="{FD7A1896-1EB7-A847-9509-F6C5BF31704C}" type="presOf" srcId="{66494EBC-5B47-4673-B9E9-26BAA4578D9B}" destId="{196A023A-D468-4D16-B396-D4FCCE0C2AC1}" srcOrd="0" destOrd="0" presId="urn:microsoft.com/office/officeart/2018/2/layout/IconCircleList"/>
    <dgm:cxn modelId="{422F31AE-DD84-4439-B6F1-CE968D43FE2E}" srcId="{E9B66908-B9A3-4D1F-9219-095611A946FF}" destId="{B0AE89FC-53E2-4DA3-A677-5B8DD73BEC24}" srcOrd="0" destOrd="0" parTransId="{BD673C86-7F18-46E5-9998-0812D1788253}" sibTransId="{04335F5A-903A-4108-B384-C36EF2A587F9}"/>
    <dgm:cxn modelId="{550F3AE9-B5B1-FB43-A340-271900B9F3E6}" type="presOf" srcId="{B0AE89FC-53E2-4DA3-A677-5B8DD73BEC24}" destId="{DDC4E047-4B1B-41D4-AB60-F2A27B573D5B}" srcOrd="0" destOrd="0" presId="urn:microsoft.com/office/officeart/2018/2/layout/IconCircleList"/>
    <dgm:cxn modelId="{1A565859-BCCC-544C-802E-97D45742724D}" type="presParOf" srcId="{7F70DF72-FCAB-4CD0-AB95-AF7F2A704477}" destId="{6B43605F-C0F2-41FD-8F1D-A9FEDC35A4AC}" srcOrd="0" destOrd="0" presId="urn:microsoft.com/office/officeart/2018/2/layout/IconCircleList"/>
    <dgm:cxn modelId="{EDC516AA-99BA-0143-B35B-FBDAE2AC1995}" type="presParOf" srcId="{6B43605F-C0F2-41FD-8F1D-A9FEDC35A4AC}" destId="{3328A598-DBAA-4FB4-8682-45C8BCA74A73}" srcOrd="0" destOrd="0" presId="urn:microsoft.com/office/officeart/2018/2/layout/IconCircleList"/>
    <dgm:cxn modelId="{962B017B-4BFE-4547-812F-C6C0449D8892}" type="presParOf" srcId="{3328A598-DBAA-4FB4-8682-45C8BCA74A73}" destId="{BF93D37E-12AD-402C-AD71-8BF0E94A6200}" srcOrd="0" destOrd="0" presId="urn:microsoft.com/office/officeart/2018/2/layout/IconCircleList"/>
    <dgm:cxn modelId="{F45ED857-21B0-DF4C-9B52-99B4C672CF38}" type="presParOf" srcId="{3328A598-DBAA-4FB4-8682-45C8BCA74A73}" destId="{FC99F672-75A1-41CF-966B-9B77F535463F}" srcOrd="1" destOrd="0" presId="urn:microsoft.com/office/officeart/2018/2/layout/IconCircleList"/>
    <dgm:cxn modelId="{6F73DEB3-DC23-514A-BD84-09C03D988C9C}" type="presParOf" srcId="{3328A598-DBAA-4FB4-8682-45C8BCA74A73}" destId="{9EB8E821-F062-41DB-A132-EDB9E7480E6E}" srcOrd="2" destOrd="0" presId="urn:microsoft.com/office/officeart/2018/2/layout/IconCircleList"/>
    <dgm:cxn modelId="{4E8C5EFD-2ECF-F54C-BCCE-F6BDD048A63C}" type="presParOf" srcId="{3328A598-DBAA-4FB4-8682-45C8BCA74A73}" destId="{DDC4E047-4B1B-41D4-AB60-F2A27B573D5B}" srcOrd="3" destOrd="0" presId="urn:microsoft.com/office/officeart/2018/2/layout/IconCircleList"/>
    <dgm:cxn modelId="{84A807AB-B978-594A-A3F9-315138C4F53E}" type="presParOf" srcId="{6B43605F-C0F2-41FD-8F1D-A9FEDC35A4AC}" destId="{76E3814B-2DF2-41D9-AFF2-3613B6778AD9}" srcOrd="1" destOrd="0" presId="urn:microsoft.com/office/officeart/2018/2/layout/IconCircleList"/>
    <dgm:cxn modelId="{0F51B743-2736-C348-A327-3ED6D6D70021}" type="presParOf" srcId="{6B43605F-C0F2-41FD-8F1D-A9FEDC35A4AC}" destId="{0183ED70-358E-49A1-B9CD-94035A9A5FF3}" srcOrd="2" destOrd="0" presId="urn:microsoft.com/office/officeart/2018/2/layout/IconCircleList"/>
    <dgm:cxn modelId="{55056F27-5424-064D-9245-B9E9E2F17AD2}" type="presParOf" srcId="{0183ED70-358E-49A1-B9CD-94035A9A5FF3}" destId="{919B76C7-56DE-432D-B5E1-DDA67E5D8EC8}" srcOrd="0" destOrd="0" presId="urn:microsoft.com/office/officeart/2018/2/layout/IconCircleList"/>
    <dgm:cxn modelId="{877FFAA3-FBB3-6E46-A41B-071AB660C3A5}" type="presParOf" srcId="{0183ED70-358E-49A1-B9CD-94035A9A5FF3}" destId="{57F62AA9-F3D0-451E-8DFF-0768ACA766E6}" srcOrd="1" destOrd="0" presId="urn:microsoft.com/office/officeart/2018/2/layout/IconCircleList"/>
    <dgm:cxn modelId="{E938DFFA-EF6A-634A-8181-8CEB5C5BABE8}" type="presParOf" srcId="{0183ED70-358E-49A1-B9CD-94035A9A5FF3}" destId="{19628603-E888-4E68-A8C2-9A150EA844D7}" srcOrd="2" destOrd="0" presId="urn:microsoft.com/office/officeart/2018/2/layout/IconCircleList"/>
    <dgm:cxn modelId="{EC658975-1925-CC45-8A3B-F2C519BB752D}" type="presParOf" srcId="{0183ED70-358E-49A1-B9CD-94035A9A5FF3}" destId="{BC3A1145-8441-4D93-9AE1-536C37B74077}" srcOrd="3" destOrd="0" presId="urn:microsoft.com/office/officeart/2018/2/layout/IconCircleList"/>
    <dgm:cxn modelId="{5F2532CA-A4B4-4A4A-8AEF-A9A650A11444}" type="presParOf" srcId="{6B43605F-C0F2-41FD-8F1D-A9FEDC35A4AC}" destId="{CE48CEF2-E4AA-4126-88D8-3157648A9D47}" srcOrd="3" destOrd="0" presId="urn:microsoft.com/office/officeart/2018/2/layout/IconCircleList"/>
    <dgm:cxn modelId="{1F535D42-DDE9-584D-93FA-32DEBA44D404}" type="presParOf" srcId="{6B43605F-C0F2-41FD-8F1D-A9FEDC35A4AC}" destId="{11A2E53F-9FBC-4DE7-BD8F-BCD181932731}" srcOrd="4" destOrd="0" presId="urn:microsoft.com/office/officeart/2018/2/layout/IconCircleList"/>
    <dgm:cxn modelId="{68B974EB-CBBE-FE4F-ADBE-AD55FDBB50F4}" type="presParOf" srcId="{11A2E53F-9FBC-4DE7-BD8F-BCD181932731}" destId="{EF0F9861-E839-449C-9F6E-EDBA02F46DE1}" srcOrd="0" destOrd="0" presId="urn:microsoft.com/office/officeart/2018/2/layout/IconCircleList"/>
    <dgm:cxn modelId="{C4456CC1-568B-CD4B-A811-BAAA48FAF60A}" type="presParOf" srcId="{11A2E53F-9FBC-4DE7-BD8F-BCD181932731}" destId="{6D611500-3389-4109-83E4-AF93577E4E09}" srcOrd="1" destOrd="0" presId="urn:microsoft.com/office/officeart/2018/2/layout/IconCircleList"/>
    <dgm:cxn modelId="{D2BAE3D1-1CF7-704D-9A42-CB2D871DB70C}" type="presParOf" srcId="{11A2E53F-9FBC-4DE7-BD8F-BCD181932731}" destId="{3219316D-D408-4599-96C7-433FB789BD61}" srcOrd="2" destOrd="0" presId="urn:microsoft.com/office/officeart/2018/2/layout/IconCircleList"/>
    <dgm:cxn modelId="{49DDF54B-A78C-FD48-8A56-3F29A3D14DC8}" type="presParOf" srcId="{11A2E53F-9FBC-4DE7-BD8F-BCD181932731}" destId="{196A023A-D468-4D16-B396-D4FCCE0C2AC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63DB33-661B-4E05-B073-B2792496EEEF}">
      <dsp:nvSpPr>
        <dsp:cNvPr id="0" name=""/>
        <dsp:cNvSpPr/>
      </dsp:nvSpPr>
      <dsp:spPr>
        <a:xfrm>
          <a:off x="8018" y="1285519"/>
          <a:ext cx="2396747" cy="143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Тезис</a:t>
          </a:r>
        </a:p>
      </dsp:txBody>
      <dsp:txXfrm>
        <a:off x="50137" y="1327638"/>
        <a:ext cx="2312509" cy="1353810"/>
      </dsp:txXfrm>
    </dsp:sp>
    <dsp:sp modelId="{4FC8C424-B071-484F-84A1-1DB19403FF6F}">
      <dsp:nvSpPr>
        <dsp:cNvPr id="0" name=""/>
        <dsp:cNvSpPr/>
      </dsp:nvSpPr>
      <dsp:spPr>
        <a:xfrm>
          <a:off x="2644441" y="1707347"/>
          <a:ext cx="508110" cy="594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2644441" y="1826226"/>
        <a:ext cx="355677" cy="356635"/>
      </dsp:txXfrm>
    </dsp:sp>
    <dsp:sp modelId="{E2F2D5EA-AD16-416E-A85D-8607DD58394A}">
      <dsp:nvSpPr>
        <dsp:cNvPr id="0" name=""/>
        <dsp:cNvSpPr/>
      </dsp:nvSpPr>
      <dsp:spPr>
        <a:xfrm>
          <a:off x="3363466" y="1285519"/>
          <a:ext cx="2396747" cy="143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Аргументы</a:t>
          </a:r>
        </a:p>
      </dsp:txBody>
      <dsp:txXfrm>
        <a:off x="3405585" y="1327638"/>
        <a:ext cx="2312509" cy="1353810"/>
      </dsp:txXfrm>
    </dsp:sp>
    <dsp:sp modelId="{9D842B9A-6420-42EC-8638-89ED81519FF5}">
      <dsp:nvSpPr>
        <dsp:cNvPr id="0" name=""/>
        <dsp:cNvSpPr/>
      </dsp:nvSpPr>
      <dsp:spPr>
        <a:xfrm>
          <a:off x="5999888" y="1707347"/>
          <a:ext cx="508110" cy="59439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500" kern="1200"/>
        </a:p>
      </dsp:txBody>
      <dsp:txXfrm>
        <a:off x="5999888" y="1826226"/>
        <a:ext cx="355677" cy="356635"/>
      </dsp:txXfrm>
    </dsp:sp>
    <dsp:sp modelId="{F6B72F92-340E-4D11-991A-D3C98663C46D}">
      <dsp:nvSpPr>
        <dsp:cNvPr id="0" name=""/>
        <dsp:cNvSpPr/>
      </dsp:nvSpPr>
      <dsp:spPr>
        <a:xfrm>
          <a:off x="6718913" y="1285519"/>
          <a:ext cx="2396747" cy="143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400" kern="1200" dirty="0"/>
            <a:t>Вывод</a:t>
          </a:r>
        </a:p>
      </dsp:txBody>
      <dsp:txXfrm>
        <a:off x="6761032" y="1327638"/>
        <a:ext cx="2312509" cy="13538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93D37E-12AD-402C-AD71-8BF0E94A6200}">
      <dsp:nvSpPr>
        <dsp:cNvPr id="0" name=""/>
        <dsp:cNvSpPr/>
      </dsp:nvSpPr>
      <dsp:spPr>
        <a:xfrm>
          <a:off x="903037" y="1375586"/>
          <a:ext cx="742791" cy="742791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99F672-75A1-41CF-966B-9B77F535463F}">
      <dsp:nvSpPr>
        <dsp:cNvPr id="0" name=""/>
        <dsp:cNvSpPr/>
      </dsp:nvSpPr>
      <dsp:spPr>
        <a:xfrm>
          <a:off x="1059023" y="1531572"/>
          <a:ext cx="430818" cy="43081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C4E047-4B1B-41D4-AB60-F2A27B573D5B}">
      <dsp:nvSpPr>
        <dsp:cNvPr id="0" name=""/>
        <dsp:cNvSpPr/>
      </dsp:nvSpPr>
      <dsp:spPr>
        <a:xfrm>
          <a:off x="1804998" y="1375586"/>
          <a:ext cx="1750864" cy="7427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>
              <a:solidFill>
                <a:srgbClr val="0070C0"/>
              </a:solidFill>
            </a:rPr>
            <a:t>Тезис</a:t>
          </a:r>
        </a:p>
      </dsp:txBody>
      <dsp:txXfrm>
        <a:off x="1804998" y="1375586"/>
        <a:ext cx="1750864" cy="742791"/>
      </dsp:txXfrm>
    </dsp:sp>
    <dsp:sp modelId="{919B76C7-56DE-432D-B5E1-DDA67E5D8EC8}">
      <dsp:nvSpPr>
        <dsp:cNvPr id="0" name=""/>
        <dsp:cNvSpPr/>
      </dsp:nvSpPr>
      <dsp:spPr>
        <a:xfrm>
          <a:off x="3860937" y="1375586"/>
          <a:ext cx="742791" cy="742791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F62AA9-F3D0-451E-8DFF-0768ACA766E6}">
      <dsp:nvSpPr>
        <dsp:cNvPr id="0" name=""/>
        <dsp:cNvSpPr/>
      </dsp:nvSpPr>
      <dsp:spPr>
        <a:xfrm>
          <a:off x="4016923" y="1531572"/>
          <a:ext cx="430818" cy="43081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3A1145-8441-4D93-9AE1-536C37B74077}">
      <dsp:nvSpPr>
        <dsp:cNvPr id="0" name=""/>
        <dsp:cNvSpPr/>
      </dsp:nvSpPr>
      <dsp:spPr>
        <a:xfrm>
          <a:off x="4762897" y="1375586"/>
          <a:ext cx="1750864" cy="7427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>
              <a:solidFill>
                <a:schemeClr val="accent5">
                  <a:lumMod val="60000"/>
                  <a:lumOff val="40000"/>
                </a:schemeClr>
              </a:solidFill>
            </a:rPr>
            <a:t>Аргументы</a:t>
          </a:r>
        </a:p>
      </dsp:txBody>
      <dsp:txXfrm>
        <a:off x="4762897" y="1375586"/>
        <a:ext cx="1750864" cy="742791"/>
      </dsp:txXfrm>
    </dsp:sp>
    <dsp:sp modelId="{EF0F9861-E839-449C-9F6E-EDBA02F46DE1}">
      <dsp:nvSpPr>
        <dsp:cNvPr id="0" name=""/>
        <dsp:cNvSpPr/>
      </dsp:nvSpPr>
      <dsp:spPr>
        <a:xfrm>
          <a:off x="903037" y="2427496"/>
          <a:ext cx="742791" cy="742791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611500-3389-4109-83E4-AF93577E4E09}">
      <dsp:nvSpPr>
        <dsp:cNvPr id="0" name=""/>
        <dsp:cNvSpPr/>
      </dsp:nvSpPr>
      <dsp:spPr>
        <a:xfrm>
          <a:off x="1059023" y="2583482"/>
          <a:ext cx="430818" cy="43081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6A023A-D468-4D16-B396-D4FCCE0C2AC1}">
      <dsp:nvSpPr>
        <dsp:cNvPr id="0" name=""/>
        <dsp:cNvSpPr/>
      </dsp:nvSpPr>
      <dsp:spPr>
        <a:xfrm>
          <a:off x="1804998" y="2427496"/>
          <a:ext cx="1750864" cy="7427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>
              <a:solidFill>
                <a:srgbClr val="00B050"/>
              </a:solidFill>
            </a:rPr>
            <a:t>Вывод</a:t>
          </a:r>
        </a:p>
      </dsp:txBody>
      <dsp:txXfrm>
        <a:off x="1804998" y="2427496"/>
        <a:ext cx="1750864" cy="742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909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88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05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1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0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1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63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560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85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208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95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FACDB-948D-4D2F-81D9-BF2D3EB22262}" type="datetimeFigureOut">
              <a:rPr lang="ru-RU" smtClean="0"/>
              <a:t>30.03.2023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B3F0A-ADA9-436E-9504-59C74E352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23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4AA5E-F7D3-BB33-AB20-699F4AD1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5F0517-994E-B12D-8DA3-0B7C0D97A4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631" y="1825625"/>
            <a:ext cx="11781692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«Русский язык» в 8-ом классе на тему «Рассуждение на дискуссионную тему»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Шерсткина Мария Евгеньевна, учитель русского языка и литературы ГБОУ школа № 76 Выборгского района Санкт-Петербурга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8328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633374"/>
              </p:ext>
            </p:extLst>
          </p:nvPr>
        </p:nvGraphicFramePr>
        <p:xfrm>
          <a:off x="587827" y="222068"/>
          <a:ext cx="10502540" cy="5719364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5329647">
                  <a:extLst>
                    <a:ext uri="{9D8B030D-6E8A-4147-A177-3AD203B41FA5}">
                      <a16:colId xmlns:a16="http://schemas.microsoft.com/office/drawing/2014/main" val="313400416"/>
                    </a:ext>
                  </a:extLst>
                </a:gridCol>
                <a:gridCol w="5172893">
                  <a:extLst>
                    <a:ext uri="{9D8B030D-6E8A-4147-A177-3AD203B41FA5}">
                      <a16:colId xmlns:a16="http://schemas.microsoft.com/office/drawing/2014/main" val="1531360126"/>
                    </a:ext>
                  </a:extLst>
                </a:gridCol>
              </a:tblGrid>
              <a:tr h="41512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entury Schoolbook" panose="02040604050505020304" pitchFamily="18" charset="0"/>
                        </a:rPr>
                        <a:t>Основная мысль (тезис)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8013794"/>
                  </a:ext>
                </a:extLst>
              </a:tr>
              <a:tr h="1006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1-й аргумент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2-й аргумент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extLst>
                  <a:ext uri="{0D108BD9-81ED-4DB2-BD59-A6C34878D82A}">
                    <a16:rowId xmlns:a16="http://schemas.microsoft.com/office/drawing/2014/main" val="696060883"/>
                  </a:ext>
                </a:extLst>
              </a:tr>
              <a:tr h="4151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entury Schoolbook" panose="02040604050505020304" pitchFamily="18" charset="0"/>
                          <a:sym typeface="Symbol" panose="05050102010706020507" pitchFamily="18" charset="2"/>
                        </a:rPr>
                        <a:t></a:t>
                      </a:r>
                      <a:endParaRPr lang="ru-RU" sz="2400" b="1">
                        <a:effectLst/>
                        <a:latin typeface="Century Schoolbook" panose="020406040505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2400" b="1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entury Schoolbook" panose="02040604050505020304" pitchFamily="18" charset="0"/>
                          <a:sym typeface="Symbol" panose="05050102010706020507" pitchFamily="18" charset="2"/>
                        </a:rPr>
                        <a:t></a:t>
                      </a:r>
                      <a:endParaRPr lang="ru-RU" sz="2400" b="1">
                        <a:effectLst/>
                        <a:latin typeface="Century Schoolbook" panose="020406040505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2400" b="1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extLst>
                  <a:ext uri="{0D108BD9-81ED-4DB2-BD59-A6C34878D82A}">
                    <a16:rowId xmlns:a16="http://schemas.microsoft.com/office/drawing/2014/main" val="3615033856"/>
                  </a:ext>
                </a:extLst>
              </a:tr>
              <a:tr h="22143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Иллюстрация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(примеры)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Иллюстрация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entury Schoolbook" panose="02040604050505020304" pitchFamily="18" charset="0"/>
                        </a:rPr>
                        <a:t>(примеры)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extLst>
                  <a:ext uri="{0D108BD9-81ED-4DB2-BD59-A6C34878D82A}">
                    <a16:rowId xmlns:a16="http://schemas.microsoft.com/office/drawing/2014/main" val="362752212"/>
                  </a:ext>
                </a:extLst>
              </a:tr>
              <a:tr h="6039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sym typeface="Symbol" panose="05050102010706020507" pitchFamily="18" charset="2"/>
                        </a:rPr>
                        <a:t>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</a:rPr>
                        <a:t>        поэтому       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</a:rPr>
                        <a:t>     поэтому      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  <a:sym typeface="Symbol" panose="05050102010706020507" pitchFamily="18" charset="2"/>
                        </a:rPr>
                        <a:t>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b"/>
                </a:tc>
                <a:extLst>
                  <a:ext uri="{0D108BD9-81ED-4DB2-BD59-A6C34878D82A}">
                    <a16:rowId xmlns:a16="http://schemas.microsoft.com/office/drawing/2014/main" val="2901144619"/>
                  </a:ext>
                </a:extLst>
              </a:tr>
              <a:tr h="41512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entury Schoolbook" panose="02040604050505020304" pitchFamily="18" charset="0"/>
                        </a:rPr>
                        <a:t>Вывод </a:t>
                      </a:r>
                      <a:endParaRPr lang="ru-RU" sz="1200" dirty="0">
                        <a:effectLst/>
                        <a:latin typeface="Century Schoolbook" panose="020406040505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40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605" marR="266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875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440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893" y="933826"/>
            <a:ext cx="10515600" cy="575895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Я считаю, …</a:t>
            </a:r>
          </a:p>
          <a:p>
            <a:r>
              <a:rPr lang="ru-RU" dirty="0"/>
              <a:t>По моему мнению, …</a:t>
            </a:r>
          </a:p>
          <a:p>
            <a:r>
              <a:rPr lang="ru-RU" dirty="0"/>
              <a:t>Следовательно, ….</a:t>
            </a:r>
          </a:p>
          <a:p>
            <a:r>
              <a:rPr lang="ru-RU" dirty="0"/>
              <a:t>Мне кажется, …</a:t>
            </a:r>
          </a:p>
          <a:p>
            <a:r>
              <a:rPr lang="ru-RU" dirty="0"/>
              <a:t>Итак, ….</a:t>
            </a:r>
          </a:p>
          <a:p>
            <a:r>
              <a:rPr lang="ru-RU" dirty="0"/>
              <a:t>На мой взгляд, …</a:t>
            </a:r>
          </a:p>
          <a:p>
            <a:r>
              <a:rPr lang="ru-RU" dirty="0"/>
              <a:t>Я думаю, что…</a:t>
            </a:r>
          </a:p>
          <a:p>
            <a:r>
              <a:rPr lang="ru-RU" dirty="0"/>
              <a:t>Например,…</a:t>
            </a:r>
          </a:p>
          <a:p>
            <a:r>
              <a:rPr lang="ru-RU" dirty="0"/>
              <a:t>Чтобы подтвердить сказанное, приведу примеры.</a:t>
            </a:r>
          </a:p>
          <a:p>
            <a:r>
              <a:rPr lang="ru-RU" dirty="0"/>
              <a:t>Таким образом,…</a:t>
            </a:r>
          </a:p>
          <a:p>
            <a:r>
              <a:rPr lang="ru-RU" dirty="0"/>
              <a:t>Следовательно, ….</a:t>
            </a:r>
          </a:p>
          <a:p>
            <a:r>
              <a:rPr lang="ru-RU" dirty="0"/>
              <a:t>Во-первых,…</a:t>
            </a:r>
          </a:p>
          <a:p>
            <a:r>
              <a:rPr lang="ru-RU" dirty="0"/>
              <a:t>В заключение…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649A5D-5868-3F2F-F270-403EC94A0760}"/>
              </a:ext>
            </a:extLst>
          </p:cNvPr>
          <p:cNvSpPr/>
          <p:nvPr/>
        </p:nvSpPr>
        <p:spPr>
          <a:xfrm>
            <a:off x="1809554" y="165222"/>
            <a:ext cx="102066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Распределите клише по группам: тезис, аргументы, вывод</a:t>
            </a:r>
          </a:p>
        </p:txBody>
      </p:sp>
    </p:spTree>
    <p:extLst>
      <p:ext uri="{BB962C8B-B14F-4D97-AF65-F5344CB8AC3E}">
        <p14:creationId xmlns:p14="http://schemas.microsoft.com/office/powerpoint/2010/main" val="142218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18011"/>
            <a:ext cx="5980611" cy="5758952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4"/>
                </a:solidFill>
              </a:rPr>
              <a:t>Я считаю, …</a:t>
            </a:r>
          </a:p>
          <a:p>
            <a:r>
              <a:rPr lang="ru-RU" dirty="0">
                <a:solidFill>
                  <a:schemeClr val="accent4"/>
                </a:solidFill>
              </a:rPr>
              <a:t>По моему мнению, …</a:t>
            </a:r>
          </a:p>
          <a:p>
            <a:r>
              <a:rPr lang="ru-RU" dirty="0">
                <a:solidFill>
                  <a:srgbClr val="00B050"/>
                </a:solidFill>
              </a:rPr>
              <a:t>Следовательно, ….</a:t>
            </a:r>
          </a:p>
          <a:p>
            <a:r>
              <a:rPr lang="ru-RU" dirty="0">
                <a:solidFill>
                  <a:schemeClr val="accent4"/>
                </a:solidFill>
              </a:rPr>
              <a:t>Мне кажется, …</a:t>
            </a:r>
          </a:p>
          <a:p>
            <a:r>
              <a:rPr lang="ru-RU" dirty="0">
                <a:solidFill>
                  <a:srgbClr val="00B050"/>
                </a:solidFill>
              </a:rPr>
              <a:t>Итак, ….</a:t>
            </a:r>
          </a:p>
          <a:p>
            <a:r>
              <a:rPr lang="ru-RU" dirty="0">
                <a:solidFill>
                  <a:schemeClr val="accent4"/>
                </a:solidFill>
              </a:rPr>
              <a:t>На мой взгляд, …</a:t>
            </a:r>
          </a:p>
          <a:p>
            <a:r>
              <a:rPr lang="ru-RU" dirty="0">
                <a:solidFill>
                  <a:schemeClr val="accent4"/>
                </a:solidFill>
              </a:rPr>
              <a:t>Я думаю, что…</a:t>
            </a:r>
          </a:p>
          <a:p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Например,…</a:t>
            </a:r>
          </a:p>
          <a:p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Чтобы подтвердить сказанное, приведу примеры.</a:t>
            </a:r>
          </a:p>
          <a:p>
            <a:r>
              <a:rPr lang="ru-RU" dirty="0">
                <a:solidFill>
                  <a:srgbClr val="00B050"/>
                </a:solidFill>
              </a:rPr>
              <a:t>Таким образом,…</a:t>
            </a:r>
          </a:p>
          <a:p>
            <a:r>
              <a:rPr lang="ru-RU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Во-первых,…</a:t>
            </a:r>
          </a:p>
          <a:p>
            <a:r>
              <a:rPr lang="ru-RU" dirty="0">
                <a:solidFill>
                  <a:srgbClr val="00B050"/>
                </a:solidFill>
              </a:rPr>
              <a:t>В заключение…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26040394"/>
              </p:ext>
            </p:extLst>
          </p:nvPr>
        </p:nvGraphicFramePr>
        <p:xfrm>
          <a:off x="4284617" y="287383"/>
          <a:ext cx="7416800" cy="4545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7293" y="4036423"/>
            <a:ext cx="1961470" cy="235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662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Как строится рассуждение на дискуссионную тему?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0286" y="1825625"/>
            <a:ext cx="40714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58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9">
            <a:extLst>
              <a:ext uri="{FF2B5EF4-FFF2-40B4-BE49-F238E27FC236}">
                <a16:creationId xmlns:a16="http://schemas.microsoft.com/office/drawing/2014/main" id="{5D13CC36-B950-4F02-9BAF-9A7EB2673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1">
            <a:extLst>
              <a:ext uri="{FF2B5EF4-FFF2-40B4-BE49-F238E27FC236}">
                <a16:creationId xmlns:a16="http://schemas.microsoft.com/office/drawing/2014/main" id="{4F2E2428-58BA-458D-AA54-05502E63F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48215" cy="6857999"/>
          </a:xfrm>
          <a:custGeom>
            <a:avLst/>
            <a:gdLst>
              <a:gd name="connsiteX0" fmla="*/ 0 w 9024730"/>
              <a:gd name="connsiteY0" fmla="*/ 0 h 6857999"/>
              <a:gd name="connsiteX1" fmla="*/ 9024730 w 9024730"/>
              <a:gd name="connsiteY1" fmla="*/ 0 h 6857999"/>
              <a:gd name="connsiteX2" fmla="*/ 9024730 w 9024730"/>
              <a:gd name="connsiteY2" fmla="*/ 2 h 6857999"/>
              <a:gd name="connsiteX3" fmla="*/ 8447016 w 9024730"/>
              <a:gd name="connsiteY3" fmla="*/ 2 h 6857999"/>
              <a:gd name="connsiteX4" fmla="*/ 8441214 w 9024730"/>
              <a:gd name="connsiteY4" fmla="*/ 14562 h 6857999"/>
              <a:gd name="connsiteX5" fmla="*/ 8445389 w 9024730"/>
              <a:gd name="connsiteY5" fmla="*/ 59077 h 6857999"/>
              <a:gd name="connsiteX6" fmla="*/ 8437086 w 9024730"/>
              <a:gd name="connsiteY6" fmla="*/ 107668 h 6857999"/>
              <a:gd name="connsiteX7" fmla="*/ 8458599 w 9024730"/>
              <a:gd name="connsiteY7" fmla="*/ 246136 h 6857999"/>
              <a:gd name="connsiteX8" fmla="*/ 8433237 w 9024730"/>
              <a:gd name="connsiteY8" fmla="*/ 372908 h 6857999"/>
              <a:gd name="connsiteX9" fmla="*/ 8430194 w 9024730"/>
              <a:gd name="connsiteY9" fmla="*/ 450607 h 6857999"/>
              <a:gd name="connsiteX10" fmla="*/ 8443315 w 9024730"/>
              <a:gd name="connsiteY10" fmla="*/ 812800 h 6857999"/>
              <a:gd name="connsiteX11" fmla="*/ 8453042 w 9024730"/>
              <a:gd name="connsiteY11" fmla="*/ 912727 h 6857999"/>
              <a:gd name="connsiteX12" fmla="*/ 8451649 w 9024730"/>
              <a:gd name="connsiteY12" fmla="*/ 989950 h 6857999"/>
              <a:gd name="connsiteX13" fmla="*/ 8455592 w 9024730"/>
              <a:gd name="connsiteY13" fmla="*/ 1141745 h 6857999"/>
              <a:gd name="connsiteX14" fmla="*/ 8470203 w 9024730"/>
              <a:gd name="connsiteY14" fmla="*/ 1265454 h 6857999"/>
              <a:gd name="connsiteX15" fmla="*/ 8499638 w 9024730"/>
              <a:gd name="connsiteY15" fmla="*/ 1385480 h 6857999"/>
              <a:gd name="connsiteX16" fmla="*/ 8518660 w 9024730"/>
              <a:gd name="connsiteY16" fmla="*/ 1458060 h 6857999"/>
              <a:gd name="connsiteX17" fmla="*/ 8539125 w 9024730"/>
              <a:gd name="connsiteY17" fmla="*/ 1513175 h 6857999"/>
              <a:gd name="connsiteX18" fmla="*/ 8570281 w 9024730"/>
              <a:gd name="connsiteY18" fmla="*/ 1570809 h 6857999"/>
              <a:gd name="connsiteX19" fmla="*/ 8605212 w 9024730"/>
              <a:gd name="connsiteY19" fmla="*/ 1638391 h 6857999"/>
              <a:gd name="connsiteX20" fmla="*/ 8626457 w 9024730"/>
              <a:gd name="connsiteY20" fmla="*/ 1742490 h 6857999"/>
              <a:gd name="connsiteX21" fmla="*/ 8654861 w 9024730"/>
              <a:gd name="connsiteY21" fmla="*/ 1818229 h 6857999"/>
              <a:gd name="connsiteX22" fmla="*/ 8648005 w 9024730"/>
              <a:gd name="connsiteY22" fmla="*/ 1862723 h 6857999"/>
              <a:gd name="connsiteX23" fmla="*/ 8654469 w 9024730"/>
              <a:gd name="connsiteY23" fmla="*/ 1917476 h 6857999"/>
              <a:gd name="connsiteX24" fmla="*/ 8649702 w 9024730"/>
              <a:gd name="connsiteY24" fmla="*/ 1972204 h 6857999"/>
              <a:gd name="connsiteX25" fmla="*/ 8656357 w 9024730"/>
              <a:gd name="connsiteY25" fmla="*/ 2054291 h 6857999"/>
              <a:gd name="connsiteX26" fmla="*/ 8648660 w 9024730"/>
              <a:gd name="connsiteY26" fmla="*/ 2227417 h 6857999"/>
              <a:gd name="connsiteX27" fmla="*/ 8607609 w 9024730"/>
              <a:gd name="connsiteY27" fmla="*/ 2510933 h 6857999"/>
              <a:gd name="connsiteX28" fmla="*/ 8608432 w 9024730"/>
              <a:gd name="connsiteY28" fmla="*/ 2741866 h 6857999"/>
              <a:gd name="connsiteX29" fmla="*/ 8619112 w 9024730"/>
              <a:gd name="connsiteY29" fmla="*/ 2864935 h 6857999"/>
              <a:gd name="connsiteX30" fmla="*/ 8627742 w 9024730"/>
              <a:gd name="connsiteY30" fmla="*/ 2950807 h 6857999"/>
              <a:gd name="connsiteX31" fmla="*/ 8611822 w 9024730"/>
              <a:gd name="connsiteY31" fmla="*/ 2978246 h 6857999"/>
              <a:gd name="connsiteX32" fmla="*/ 8608239 w 9024730"/>
              <a:gd name="connsiteY32" fmla="*/ 2995916 h 6857999"/>
              <a:gd name="connsiteX33" fmla="*/ 8598647 w 9024730"/>
              <a:gd name="connsiteY33" fmla="*/ 2998648 h 6857999"/>
              <a:gd name="connsiteX34" fmla="*/ 8587108 w 9024730"/>
              <a:gd name="connsiteY34" fmla="*/ 3023630 h 6857999"/>
              <a:gd name="connsiteX35" fmla="*/ 8577885 w 9024730"/>
              <a:gd name="connsiteY35" fmla="*/ 3096975 h 6857999"/>
              <a:gd name="connsiteX36" fmla="*/ 8557492 w 9024730"/>
              <a:gd name="connsiteY36" fmla="*/ 3216657 h 6857999"/>
              <a:gd name="connsiteX37" fmla="*/ 8560894 w 9024730"/>
              <a:gd name="connsiteY37" fmla="*/ 3310980 h 6857999"/>
              <a:gd name="connsiteX38" fmla="*/ 8547852 w 9024730"/>
              <a:gd name="connsiteY38" fmla="*/ 3344725 h 6857999"/>
              <a:gd name="connsiteX39" fmla="*/ 8535427 w 9024730"/>
              <a:gd name="connsiteY39" fmla="*/ 3393250 h 6857999"/>
              <a:gd name="connsiteX40" fmla="*/ 8520092 w 9024730"/>
              <a:gd name="connsiteY40" fmla="*/ 3514536 h 6857999"/>
              <a:gd name="connsiteX41" fmla="*/ 8497231 w 9024730"/>
              <a:gd name="connsiteY41" fmla="*/ 3686149 h 6857999"/>
              <a:gd name="connsiteX42" fmla="*/ 8489799 w 9024730"/>
              <a:gd name="connsiteY42" fmla="*/ 3692208 h 6857999"/>
              <a:gd name="connsiteX43" fmla="*/ 8475804 w 9024730"/>
              <a:gd name="connsiteY43" fmla="*/ 3776022 h 6857999"/>
              <a:gd name="connsiteX44" fmla="*/ 8471279 w 9024730"/>
              <a:gd name="connsiteY44" fmla="*/ 3977138 h 6857999"/>
              <a:gd name="connsiteX45" fmla="*/ 8408913 w 9024730"/>
              <a:gd name="connsiteY45" fmla="*/ 4222149 h 6857999"/>
              <a:gd name="connsiteX46" fmla="*/ 8402112 w 9024730"/>
              <a:gd name="connsiteY46" fmla="*/ 4364683 h 6857999"/>
              <a:gd name="connsiteX47" fmla="*/ 8393355 w 9024730"/>
              <a:gd name="connsiteY47" fmla="*/ 4462471 h 6857999"/>
              <a:gd name="connsiteX48" fmla="*/ 8376166 w 9024730"/>
              <a:gd name="connsiteY48" fmla="*/ 4574052 h 6857999"/>
              <a:gd name="connsiteX49" fmla="*/ 8341678 w 9024730"/>
              <a:gd name="connsiteY49" fmla="*/ 4667756 h 6857999"/>
              <a:gd name="connsiteX50" fmla="*/ 8273661 w 9024730"/>
              <a:gd name="connsiteY50" fmla="*/ 4799019 h 6857999"/>
              <a:gd name="connsiteX51" fmla="*/ 8256132 w 9024730"/>
              <a:gd name="connsiteY51" fmla="*/ 4849614 h 6857999"/>
              <a:gd name="connsiteX52" fmla="*/ 8226804 w 9024730"/>
              <a:gd name="connsiteY52" fmla="*/ 4919971 h 6857999"/>
              <a:gd name="connsiteX53" fmla="*/ 8171825 w 9024730"/>
              <a:gd name="connsiteY53" fmla="*/ 5010766 h 6857999"/>
              <a:gd name="connsiteX54" fmla="*/ 8143172 w 9024730"/>
              <a:gd name="connsiteY54" fmla="*/ 5088190 h 6857999"/>
              <a:gd name="connsiteX55" fmla="*/ 8126363 w 9024730"/>
              <a:gd name="connsiteY55" fmla="*/ 5143922 h 6857999"/>
              <a:gd name="connsiteX56" fmla="*/ 8103782 w 9024730"/>
              <a:gd name="connsiteY56" fmla="*/ 5284346 h 6857999"/>
              <a:gd name="connsiteX57" fmla="*/ 8084361 w 9024730"/>
              <a:gd name="connsiteY57" fmla="*/ 5390948 h 6857999"/>
              <a:gd name="connsiteX58" fmla="*/ 8062552 w 9024730"/>
              <a:gd name="connsiteY58" fmla="*/ 5470854 h 6857999"/>
              <a:gd name="connsiteX59" fmla="*/ 8057342 w 9024730"/>
              <a:gd name="connsiteY59" fmla="*/ 5529643 h 6857999"/>
              <a:gd name="connsiteX60" fmla="*/ 8044923 w 9024730"/>
              <a:gd name="connsiteY60" fmla="*/ 5597292 h 6857999"/>
              <a:gd name="connsiteX61" fmla="*/ 8035233 w 9024730"/>
              <a:gd name="connsiteY61" fmla="*/ 5608899 h 6857999"/>
              <a:gd name="connsiteX62" fmla="*/ 8018178 w 9024730"/>
              <a:gd name="connsiteY62" fmla="*/ 5684911 h 6857999"/>
              <a:gd name="connsiteX63" fmla="*/ 8018018 w 9024730"/>
              <a:gd name="connsiteY63" fmla="*/ 5755776 h 6857999"/>
              <a:gd name="connsiteX64" fmla="*/ 8008640 w 9024730"/>
              <a:gd name="connsiteY64" fmla="*/ 5889599 h 6857999"/>
              <a:gd name="connsiteX65" fmla="*/ 8013542 w 9024730"/>
              <a:gd name="connsiteY65" fmla="*/ 5989744 h 6857999"/>
              <a:gd name="connsiteX66" fmla="*/ 7980757 w 9024730"/>
              <a:gd name="connsiteY66" fmla="*/ 6084926 h 6857999"/>
              <a:gd name="connsiteX67" fmla="*/ 7975907 w 9024730"/>
              <a:gd name="connsiteY67" fmla="*/ 6346549 h 6857999"/>
              <a:gd name="connsiteX68" fmla="*/ 7974221 w 9024730"/>
              <a:gd name="connsiteY68" fmla="*/ 6527527 h 6857999"/>
              <a:gd name="connsiteX69" fmla="*/ 7979135 w 9024730"/>
              <a:gd name="connsiteY69" fmla="*/ 6627129 h 6857999"/>
              <a:gd name="connsiteX70" fmla="*/ 7979404 w 9024730"/>
              <a:gd name="connsiteY70" fmla="*/ 6694819 h 6857999"/>
              <a:gd name="connsiteX71" fmla="*/ 8009526 w 9024730"/>
              <a:gd name="connsiteY71" fmla="*/ 6765445 h 6857999"/>
              <a:gd name="connsiteX72" fmla="*/ 8018211 w 9024730"/>
              <a:gd name="connsiteY72" fmla="*/ 6844697 h 6857999"/>
              <a:gd name="connsiteX73" fmla="*/ 8019608 w 9024730"/>
              <a:gd name="connsiteY73" fmla="*/ 6857999 h 6857999"/>
              <a:gd name="connsiteX74" fmla="*/ 0 w 9024730"/>
              <a:gd name="connsiteY7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9024730" h="6857999">
                <a:moveTo>
                  <a:pt x="0" y="0"/>
                </a:moveTo>
                <a:lnTo>
                  <a:pt x="9024730" y="0"/>
                </a:lnTo>
                <a:lnTo>
                  <a:pt x="9024730" y="2"/>
                </a:lnTo>
                <a:lnTo>
                  <a:pt x="8447016" y="2"/>
                </a:lnTo>
                <a:lnTo>
                  <a:pt x="8441214" y="14562"/>
                </a:lnTo>
                <a:lnTo>
                  <a:pt x="8445389" y="59077"/>
                </a:lnTo>
                <a:cubicBezTo>
                  <a:pt x="8445971" y="76949"/>
                  <a:pt x="8436504" y="89796"/>
                  <a:pt x="8437086" y="107668"/>
                </a:cubicBezTo>
                <a:cubicBezTo>
                  <a:pt x="8417947" y="138162"/>
                  <a:pt x="8459241" y="201929"/>
                  <a:pt x="8458599" y="246136"/>
                </a:cubicBezTo>
                <a:cubicBezTo>
                  <a:pt x="8457958" y="290343"/>
                  <a:pt x="8471649" y="364179"/>
                  <a:pt x="8433237" y="372908"/>
                </a:cubicBezTo>
                <a:cubicBezTo>
                  <a:pt x="8426916" y="431308"/>
                  <a:pt x="8438389" y="357606"/>
                  <a:pt x="8430194" y="450607"/>
                </a:cubicBezTo>
                <a:cubicBezTo>
                  <a:pt x="8466727" y="551950"/>
                  <a:pt x="8430182" y="787036"/>
                  <a:pt x="8443315" y="812800"/>
                </a:cubicBezTo>
                <a:cubicBezTo>
                  <a:pt x="8478999" y="860799"/>
                  <a:pt x="8435788" y="854953"/>
                  <a:pt x="8453042" y="912727"/>
                </a:cubicBezTo>
                <a:cubicBezTo>
                  <a:pt x="8462900" y="945986"/>
                  <a:pt x="8451223" y="951781"/>
                  <a:pt x="8451649" y="989950"/>
                </a:cubicBezTo>
                <a:cubicBezTo>
                  <a:pt x="8452074" y="1028120"/>
                  <a:pt x="8452500" y="1095828"/>
                  <a:pt x="8455592" y="1141745"/>
                </a:cubicBezTo>
                <a:cubicBezTo>
                  <a:pt x="8458684" y="1187662"/>
                  <a:pt x="8470047" y="1234783"/>
                  <a:pt x="8470203" y="1265454"/>
                </a:cubicBezTo>
                <a:cubicBezTo>
                  <a:pt x="8458947" y="1304052"/>
                  <a:pt x="8496012" y="1370755"/>
                  <a:pt x="8499638" y="1385480"/>
                </a:cubicBezTo>
                <a:cubicBezTo>
                  <a:pt x="8514485" y="1422714"/>
                  <a:pt x="8525070" y="1428103"/>
                  <a:pt x="8518660" y="1458060"/>
                </a:cubicBezTo>
                <a:cubicBezTo>
                  <a:pt x="8518783" y="1468057"/>
                  <a:pt x="8539003" y="1503177"/>
                  <a:pt x="8539125" y="1513175"/>
                </a:cubicBezTo>
                <a:lnTo>
                  <a:pt x="8570281" y="1570809"/>
                </a:lnTo>
                <a:cubicBezTo>
                  <a:pt x="8597636" y="1617136"/>
                  <a:pt x="8594573" y="1601443"/>
                  <a:pt x="8605212" y="1638391"/>
                </a:cubicBezTo>
                <a:cubicBezTo>
                  <a:pt x="8629645" y="1719640"/>
                  <a:pt x="8613884" y="1715203"/>
                  <a:pt x="8626457" y="1742490"/>
                </a:cubicBezTo>
                <a:lnTo>
                  <a:pt x="8654861" y="1818229"/>
                </a:lnTo>
                <a:cubicBezTo>
                  <a:pt x="8657202" y="1824059"/>
                  <a:pt x="8651899" y="1851211"/>
                  <a:pt x="8648005" y="1862723"/>
                </a:cubicBezTo>
                <a:lnTo>
                  <a:pt x="8654469" y="1917476"/>
                </a:lnTo>
                <a:lnTo>
                  <a:pt x="8649702" y="1972204"/>
                </a:lnTo>
                <a:cubicBezTo>
                  <a:pt x="8652251" y="1979569"/>
                  <a:pt x="8651461" y="2048203"/>
                  <a:pt x="8656357" y="2054291"/>
                </a:cubicBezTo>
                <a:cubicBezTo>
                  <a:pt x="8672645" y="2141657"/>
                  <a:pt x="8632397" y="2189849"/>
                  <a:pt x="8648660" y="2227417"/>
                </a:cubicBezTo>
                <a:cubicBezTo>
                  <a:pt x="8639941" y="2317591"/>
                  <a:pt x="8613796" y="2407644"/>
                  <a:pt x="8607609" y="2510933"/>
                </a:cubicBezTo>
                <a:cubicBezTo>
                  <a:pt x="8633490" y="2597916"/>
                  <a:pt x="8602674" y="2649734"/>
                  <a:pt x="8608432" y="2741866"/>
                </a:cubicBezTo>
                <a:cubicBezTo>
                  <a:pt x="8630300" y="2779815"/>
                  <a:pt x="8631929" y="2817058"/>
                  <a:pt x="8619112" y="2864935"/>
                </a:cubicBezTo>
                <a:cubicBezTo>
                  <a:pt x="8655820" y="2860552"/>
                  <a:pt x="8588374" y="2937673"/>
                  <a:pt x="8627742" y="2950807"/>
                </a:cubicBezTo>
                <a:lnTo>
                  <a:pt x="8611822" y="2978246"/>
                </a:lnTo>
                <a:lnTo>
                  <a:pt x="8608239" y="2995916"/>
                </a:lnTo>
                <a:lnTo>
                  <a:pt x="8598647" y="2998648"/>
                </a:lnTo>
                <a:lnTo>
                  <a:pt x="8587108" y="3023630"/>
                </a:lnTo>
                <a:cubicBezTo>
                  <a:pt x="8584111" y="3033333"/>
                  <a:pt x="8577413" y="3084375"/>
                  <a:pt x="8577885" y="3096975"/>
                </a:cubicBezTo>
                <a:cubicBezTo>
                  <a:pt x="8594321" y="3142205"/>
                  <a:pt x="8535131" y="3160433"/>
                  <a:pt x="8557492" y="3216657"/>
                </a:cubicBezTo>
                <a:cubicBezTo>
                  <a:pt x="8562518" y="3237178"/>
                  <a:pt x="8573573" y="3299737"/>
                  <a:pt x="8560894" y="3310980"/>
                </a:cubicBezTo>
                <a:cubicBezTo>
                  <a:pt x="8557601" y="3323902"/>
                  <a:pt x="8561083" y="3339340"/>
                  <a:pt x="8547852" y="3344725"/>
                </a:cubicBezTo>
                <a:cubicBezTo>
                  <a:pt x="8531788" y="3353908"/>
                  <a:pt x="8553430" y="3400659"/>
                  <a:pt x="8535427" y="3393250"/>
                </a:cubicBezTo>
                <a:cubicBezTo>
                  <a:pt x="8550195" y="3426421"/>
                  <a:pt x="8529553" y="3487753"/>
                  <a:pt x="8520092" y="3514536"/>
                </a:cubicBezTo>
                <a:cubicBezTo>
                  <a:pt x="8513726" y="3563353"/>
                  <a:pt x="8500070" y="3650327"/>
                  <a:pt x="8497231" y="3686149"/>
                </a:cubicBezTo>
                <a:cubicBezTo>
                  <a:pt x="8494574" y="3687657"/>
                  <a:pt x="8493370" y="3677229"/>
                  <a:pt x="8489799" y="3692208"/>
                </a:cubicBezTo>
                <a:cubicBezTo>
                  <a:pt x="8486228" y="3707187"/>
                  <a:pt x="8465938" y="3757479"/>
                  <a:pt x="8475804" y="3776022"/>
                </a:cubicBezTo>
                <a:cubicBezTo>
                  <a:pt x="8441061" y="3875691"/>
                  <a:pt x="8487451" y="3939839"/>
                  <a:pt x="8471279" y="3977138"/>
                </a:cubicBezTo>
                <a:cubicBezTo>
                  <a:pt x="8465599" y="4067300"/>
                  <a:pt x="8419685" y="4164564"/>
                  <a:pt x="8408913" y="4222149"/>
                </a:cubicBezTo>
                <a:cubicBezTo>
                  <a:pt x="8403583" y="4287917"/>
                  <a:pt x="8398240" y="4339232"/>
                  <a:pt x="8402112" y="4364683"/>
                </a:cubicBezTo>
                <a:lnTo>
                  <a:pt x="8393355" y="4462471"/>
                </a:lnTo>
                <a:cubicBezTo>
                  <a:pt x="8396004" y="4503329"/>
                  <a:pt x="8376320" y="4548111"/>
                  <a:pt x="8376166" y="4574052"/>
                </a:cubicBezTo>
                <a:cubicBezTo>
                  <a:pt x="8369380" y="4670665"/>
                  <a:pt x="8352302" y="4649921"/>
                  <a:pt x="8341678" y="4667756"/>
                </a:cubicBezTo>
                <a:cubicBezTo>
                  <a:pt x="8320864" y="4705850"/>
                  <a:pt x="8290794" y="4758928"/>
                  <a:pt x="8273661" y="4799019"/>
                </a:cubicBezTo>
                <a:cubicBezTo>
                  <a:pt x="8254323" y="4834076"/>
                  <a:pt x="8262378" y="4811645"/>
                  <a:pt x="8256132" y="4849614"/>
                </a:cubicBezTo>
                <a:cubicBezTo>
                  <a:pt x="8239320" y="4853334"/>
                  <a:pt x="8207060" y="4883089"/>
                  <a:pt x="8226804" y="4919971"/>
                </a:cubicBezTo>
                <a:lnTo>
                  <a:pt x="8171825" y="5010766"/>
                </a:lnTo>
                <a:cubicBezTo>
                  <a:pt x="8150097" y="4983259"/>
                  <a:pt x="8165842" y="5107656"/>
                  <a:pt x="8143172" y="5088190"/>
                </a:cubicBezTo>
                <a:cubicBezTo>
                  <a:pt x="8128060" y="5102008"/>
                  <a:pt x="8138350" y="5118851"/>
                  <a:pt x="8126363" y="5143922"/>
                </a:cubicBezTo>
                <a:cubicBezTo>
                  <a:pt x="8116335" y="5192745"/>
                  <a:pt x="8111851" y="5226225"/>
                  <a:pt x="8103782" y="5284346"/>
                </a:cubicBezTo>
                <a:cubicBezTo>
                  <a:pt x="8101016" y="5338386"/>
                  <a:pt x="8095811" y="5337325"/>
                  <a:pt x="8084361" y="5390948"/>
                </a:cubicBezTo>
                <a:cubicBezTo>
                  <a:pt x="8082912" y="5429655"/>
                  <a:pt x="8063705" y="5449508"/>
                  <a:pt x="8062552" y="5470854"/>
                </a:cubicBezTo>
                <a:cubicBezTo>
                  <a:pt x="8086776" y="5526328"/>
                  <a:pt x="8037513" y="5496377"/>
                  <a:pt x="8057342" y="5529643"/>
                </a:cubicBezTo>
                <a:cubicBezTo>
                  <a:pt x="8050653" y="5550879"/>
                  <a:pt x="8055939" y="5587444"/>
                  <a:pt x="8044923" y="5597292"/>
                </a:cubicBezTo>
                <a:lnTo>
                  <a:pt x="8035233" y="5608899"/>
                </a:lnTo>
                <a:cubicBezTo>
                  <a:pt x="8030775" y="5623501"/>
                  <a:pt x="8021047" y="5660431"/>
                  <a:pt x="8018178" y="5684911"/>
                </a:cubicBezTo>
                <a:cubicBezTo>
                  <a:pt x="8005590" y="5692608"/>
                  <a:pt x="8011744" y="5734344"/>
                  <a:pt x="8018018" y="5755776"/>
                </a:cubicBezTo>
                <a:cubicBezTo>
                  <a:pt x="8019409" y="5792777"/>
                  <a:pt x="7989082" y="5848613"/>
                  <a:pt x="8008640" y="5889599"/>
                </a:cubicBezTo>
                <a:cubicBezTo>
                  <a:pt x="8011480" y="5932097"/>
                  <a:pt x="8009486" y="5940901"/>
                  <a:pt x="8013542" y="5989744"/>
                </a:cubicBezTo>
                <a:cubicBezTo>
                  <a:pt x="8022089" y="6020787"/>
                  <a:pt x="7982918" y="6024963"/>
                  <a:pt x="7980757" y="6084926"/>
                </a:cubicBezTo>
                <a:cubicBezTo>
                  <a:pt x="7974117" y="6134231"/>
                  <a:pt x="7999371" y="6240432"/>
                  <a:pt x="7975907" y="6346549"/>
                </a:cubicBezTo>
                <a:cubicBezTo>
                  <a:pt x="7987225" y="6409741"/>
                  <a:pt x="7980509" y="6468689"/>
                  <a:pt x="7974221" y="6527527"/>
                </a:cubicBezTo>
                <a:cubicBezTo>
                  <a:pt x="7955361" y="6585667"/>
                  <a:pt x="7987786" y="6579284"/>
                  <a:pt x="7979135" y="6627129"/>
                </a:cubicBezTo>
                <a:cubicBezTo>
                  <a:pt x="7983057" y="6635153"/>
                  <a:pt x="7984986" y="6697665"/>
                  <a:pt x="7979404" y="6694819"/>
                </a:cubicBezTo>
                <a:cubicBezTo>
                  <a:pt x="7981755" y="6716947"/>
                  <a:pt x="8003903" y="6732844"/>
                  <a:pt x="8009526" y="6765445"/>
                </a:cubicBezTo>
                <a:cubicBezTo>
                  <a:pt x="8011113" y="6776325"/>
                  <a:pt x="8014662" y="6810511"/>
                  <a:pt x="8018211" y="6844697"/>
                </a:cubicBezTo>
                <a:lnTo>
                  <a:pt x="8019608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137034" y="609600"/>
            <a:ext cx="6881026" cy="13228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cap="none" spc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880" y="1652954"/>
            <a:ext cx="7304106" cy="4449733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marL="0"/>
            <a:r>
              <a:rPr lang="en-US" sz="2400" i="1" dirty="0"/>
              <a:t>«</a:t>
            </a:r>
            <a:r>
              <a:rPr lang="en-US" sz="2400" i="1" dirty="0" err="1"/>
              <a:t>Первый</a:t>
            </a:r>
            <a:r>
              <a:rPr lang="en-US" sz="2400" i="1" dirty="0"/>
              <a:t> </a:t>
            </a:r>
            <a:r>
              <a:rPr lang="en-US" sz="2400" i="1" dirty="0" err="1"/>
              <a:t>раз</a:t>
            </a:r>
            <a:r>
              <a:rPr lang="en-US" sz="2400" i="1" dirty="0"/>
              <a:t> </a:t>
            </a:r>
            <a:r>
              <a:rPr lang="en-US" sz="2400" i="1" dirty="0" err="1"/>
              <a:t>пишу</a:t>
            </a:r>
            <a:r>
              <a:rPr lang="en-US" sz="2400" i="1" dirty="0"/>
              <a:t>  </a:t>
            </a:r>
            <a:r>
              <a:rPr lang="en-US" sz="2400" i="1" dirty="0" err="1"/>
              <a:t>письмо</a:t>
            </a:r>
            <a:r>
              <a:rPr lang="en-US" sz="2400" i="1" dirty="0"/>
              <a:t> </a:t>
            </a:r>
            <a:r>
              <a:rPr lang="en-US" sz="2400" i="1" dirty="0" err="1"/>
              <a:t>на</a:t>
            </a:r>
            <a:r>
              <a:rPr lang="en-US" sz="2400" i="1" dirty="0"/>
              <a:t> </a:t>
            </a:r>
            <a:r>
              <a:rPr lang="en-US" sz="2400" i="1" dirty="0" err="1"/>
              <a:t>ваш</a:t>
            </a:r>
            <a:r>
              <a:rPr lang="en-US" sz="2400" i="1" dirty="0"/>
              <a:t> </a:t>
            </a:r>
            <a:r>
              <a:rPr lang="en-US" sz="2400" i="1" dirty="0" err="1"/>
              <a:t>сайт</a:t>
            </a:r>
            <a:r>
              <a:rPr lang="en-US" sz="2400" i="1" dirty="0"/>
              <a:t> </a:t>
            </a:r>
            <a:r>
              <a:rPr lang="en-US" sz="2400" i="1" dirty="0" err="1"/>
              <a:t>и</a:t>
            </a:r>
            <a:r>
              <a:rPr lang="en-US" sz="2400" i="1" dirty="0"/>
              <a:t>  </a:t>
            </a:r>
            <a:r>
              <a:rPr lang="en-US" sz="2400" i="1" dirty="0" err="1"/>
              <a:t>сразу</a:t>
            </a:r>
            <a:r>
              <a:rPr lang="en-US" sz="2400" i="1" dirty="0"/>
              <a:t> </a:t>
            </a:r>
            <a:r>
              <a:rPr lang="en-US" sz="2400" i="1" dirty="0" err="1"/>
              <a:t>прошу</a:t>
            </a:r>
            <a:r>
              <a:rPr lang="en-US" sz="2400" i="1" dirty="0"/>
              <a:t>. </a:t>
            </a:r>
            <a:r>
              <a:rPr lang="en-US" sz="2400" i="1" dirty="0" err="1"/>
              <a:t>Во</a:t>
            </a:r>
            <a:r>
              <a:rPr lang="en-US" sz="2400" i="1" dirty="0"/>
              <a:t> </a:t>
            </a:r>
            <a:r>
              <a:rPr lang="en-US" sz="2400" i="1" dirty="0" err="1"/>
              <a:t>многих</a:t>
            </a:r>
            <a:r>
              <a:rPr lang="en-US" sz="2400" i="1" dirty="0"/>
              <a:t> </a:t>
            </a:r>
            <a:r>
              <a:rPr lang="en-US" sz="2400" i="1" dirty="0" err="1"/>
              <a:t>книгах</a:t>
            </a:r>
            <a:r>
              <a:rPr lang="en-US" sz="2400" i="1" dirty="0"/>
              <a:t>, </a:t>
            </a:r>
            <a:r>
              <a:rPr lang="en-US" sz="2400" i="1" dirty="0" err="1"/>
              <a:t>журналах</a:t>
            </a:r>
            <a:r>
              <a:rPr lang="en-US" sz="2400" i="1" dirty="0"/>
              <a:t>, </a:t>
            </a:r>
            <a:r>
              <a:rPr lang="en-US" sz="2400" i="1" dirty="0" err="1"/>
              <a:t>на</a:t>
            </a:r>
            <a:r>
              <a:rPr lang="en-US" sz="2400" i="1" dirty="0"/>
              <a:t> </a:t>
            </a:r>
            <a:r>
              <a:rPr lang="en-US" sz="2400" i="1" dirty="0" err="1"/>
              <a:t>различных</a:t>
            </a:r>
            <a:r>
              <a:rPr lang="en-US" sz="2400" i="1" dirty="0"/>
              <a:t> </a:t>
            </a:r>
            <a:r>
              <a:rPr lang="en-US" sz="2400" i="1" dirty="0" err="1"/>
              <a:t>форумах</a:t>
            </a:r>
            <a:r>
              <a:rPr lang="en-US" sz="2400" i="1" dirty="0"/>
              <a:t> </a:t>
            </a:r>
            <a:r>
              <a:rPr lang="en-US" sz="2400" i="1" dirty="0" err="1"/>
              <a:t>в</a:t>
            </a:r>
            <a:r>
              <a:rPr lang="en-US" sz="2400" i="1" dirty="0"/>
              <a:t> </a:t>
            </a:r>
            <a:r>
              <a:rPr lang="en-US" sz="2400" i="1" dirty="0" err="1"/>
              <a:t>сети</a:t>
            </a:r>
            <a:r>
              <a:rPr lang="en-US" sz="2400" i="1" dirty="0"/>
              <a:t> </a:t>
            </a:r>
            <a:r>
              <a:rPr lang="en-US" sz="2400" i="1" dirty="0" err="1"/>
              <a:t>Интернет</a:t>
            </a:r>
            <a:r>
              <a:rPr lang="en-US" sz="2400" i="1" dirty="0"/>
              <a:t> </a:t>
            </a:r>
            <a:r>
              <a:rPr lang="en-US" sz="2400" i="1" dirty="0" err="1"/>
              <a:t>я</a:t>
            </a:r>
            <a:r>
              <a:rPr lang="en-US" sz="2400" i="1" dirty="0"/>
              <a:t>  </a:t>
            </a:r>
            <a:r>
              <a:rPr lang="en-US" sz="2400" i="1" dirty="0" err="1"/>
              <a:t>читал</a:t>
            </a:r>
            <a:r>
              <a:rPr lang="en-US" sz="2400" i="1" dirty="0"/>
              <a:t> </a:t>
            </a:r>
            <a:r>
              <a:rPr lang="en-US" sz="2400" i="1" dirty="0" err="1"/>
              <a:t>о</a:t>
            </a:r>
            <a:r>
              <a:rPr lang="en-US" sz="2400" i="1" dirty="0"/>
              <a:t> </a:t>
            </a:r>
            <a:r>
              <a:rPr lang="en-US" sz="2400" i="1" dirty="0" err="1"/>
              <a:t>дружбе</a:t>
            </a:r>
            <a:r>
              <a:rPr lang="en-US" sz="2400" i="1" dirty="0"/>
              <a:t>, </a:t>
            </a:r>
            <a:r>
              <a:rPr lang="en-US" sz="2400" i="1" dirty="0" err="1"/>
              <a:t>но</a:t>
            </a:r>
            <a:r>
              <a:rPr lang="en-US" sz="2400" i="1" dirty="0"/>
              <a:t> </a:t>
            </a:r>
            <a:r>
              <a:rPr lang="en-US" sz="2400" i="1" dirty="0" err="1"/>
              <a:t>думаю</a:t>
            </a:r>
            <a:r>
              <a:rPr lang="en-US" sz="2400" i="1" dirty="0"/>
              <a:t>, </a:t>
            </a:r>
            <a:r>
              <a:rPr lang="en-US" sz="2400" i="1" dirty="0" err="1"/>
              <a:t>что</a:t>
            </a:r>
            <a:r>
              <a:rPr lang="en-US" sz="2400" i="1" dirty="0"/>
              <a:t> </a:t>
            </a:r>
            <a:r>
              <a:rPr lang="en-US" sz="2400" i="1" dirty="0" err="1"/>
              <a:t>это</a:t>
            </a:r>
            <a:r>
              <a:rPr lang="en-US" sz="2400" i="1" dirty="0"/>
              <a:t> </a:t>
            </a:r>
            <a:r>
              <a:rPr lang="en-US" sz="2400" i="1" dirty="0" err="1"/>
              <a:t>фантазия</a:t>
            </a:r>
            <a:r>
              <a:rPr lang="en-US" sz="2400" i="1" dirty="0"/>
              <a:t>. </a:t>
            </a:r>
            <a:r>
              <a:rPr lang="en-US" sz="2400" i="1" dirty="0" err="1"/>
              <a:t>Много</a:t>
            </a:r>
            <a:r>
              <a:rPr lang="en-US" sz="2400" i="1" dirty="0"/>
              <a:t> </a:t>
            </a:r>
            <a:r>
              <a:rPr lang="en-US" sz="2400" i="1" dirty="0" err="1"/>
              <a:t>раз</a:t>
            </a:r>
            <a:r>
              <a:rPr lang="en-US" sz="2400" i="1" dirty="0"/>
              <a:t> </a:t>
            </a:r>
            <a:r>
              <a:rPr lang="en-US" sz="2400" i="1" dirty="0" err="1"/>
              <a:t>я</a:t>
            </a:r>
            <a:r>
              <a:rPr lang="en-US" sz="2400" i="1" dirty="0"/>
              <a:t> </a:t>
            </a:r>
            <a:r>
              <a:rPr lang="en-US" sz="2400" i="1" dirty="0" err="1"/>
              <a:t>видел</a:t>
            </a:r>
            <a:r>
              <a:rPr lang="en-US" sz="2400" i="1" dirty="0"/>
              <a:t> </a:t>
            </a:r>
            <a:r>
              <a:rPr lang="en-US" sz="2400" i="1" dirty="0" err="1"/>
              <a:t>ребят</a:t>
            </a:r>
            <a:r>
              <a:rPr lang="en-US" sz="2400" i="1" dirty="0"/>
              <a:t>, </a:t>
            </a:r>
            <a:r>
              <a:rPr lang="en-US" sz="2400" i="1" dirty="0" err="1"/>
              <a:t>называющих</a:t>
            </a:r>
            <a:r>
              <a:rPr lang="en-US" sz="2400" i="1" dirty="0"/>
              <a:t> </a:t>
            </a:r>
            <a:r>
              <a:rPr lang="en-US" sz="2400" i="1" dirty="0" err="1"/>
              <a:t>себя</a:t>
            </a:r>
            <a:r>
              <a:rPr lang="en-US" sz="2400" i="1" dirty="0"/>
              <a:t> «</a:t>
            </a:r>
            <a:r>
              <a:rPr lang="en-US" sz="2400" i="1" dirty="0" err="1"/>
              <a:t>друзьями</a:t>
            </a:r>
            <a:r>
              <a:rPr lang="en-US" sz="2400" i="1" dirty="0"/>
              <a:t>», </a:t>
            </a:r>
            <a:r>
              <a:rPr lang="en-US" sz="2400" i="1" dirty="0" err="1"/>
              <a:t>а</a:t>
            </a:r>
            <a:r>
              <a:rPr lang="en-US" sz="2400" i="1" dirty="0"/>
              <a:t> </a:t>
            </a:r>
            <a:r>
              <a:rPr lang="en-US" sz="2400" i="1" dirty="0" err="1"/>
              <a:t>через</a:t>
            </a:r>
            <a:r>
              <a:rPr lang="en-US" sz="2400" i="1" dirty="0"/>
              <a:t> </a:t>
            </a:r>
            <a:r>
              <a:rPr lang="en-US" sz="2400" i="1" dirty="0" err="1"/>
              <a:t>несколько</a:t>
            </a:r>
            <a:r>
              <a:rPr lang="en-US" sz="2400" i="1" dirty="0"/>
              <a:t> </a:t>
            </a:r>
            <a:r>
              <a:rPr lang="en-US" sz="2400" i="1" dirty="0" err="1"/>
              <a:t>дней</a:t>
            </a:r>
            <a:r>
              <a:rPr lang="en-US" sz="2400" i="1" dirty="0"/>
              <a:t>, </a:t>
            </a:r>
            <a:r>
              <a:rPr lang="en-US" sz="2400" i="1" dirty="0" err="1"/>
              <a:t>ну</a:t>
            </a:r>
            <a:r>
              <a:rPr lang="en-US" sz="2400" i="1" dirty="0"/>
              <a:t>, </a:t>
            </a:r>
            <a:r>
              <a:rPr lang="en-US" sz="2400" i="1" dirty="0" err="1"/>
              <a:t>пускай</a:t>
            </a:r>
            <a:r>
              <a:rPr lang="en-US" sz="2400" i="1" dirty="0"/>
              <a:t> </a:t>
            </a:r>
            <a:r>
              <a:rPr lang="en-US" sz="2400" i="1" dirty="0" err="1"/>
              <a:t>месяцев</a:t>
            </a:r>
            <a:r>
              <a:rPr lang="en-US" sz="2400" i="1" dirty="0"/>
              <a:t>, </a:t>
            </a:r>
            <a:r>
              <a:rPr lang="en-US" sz="2400" i="1" dirty="0" err="1"/>
              <a:t>они</a:t>
            </a:r>
            <a:r>
              <a:rPr lang="en-US" sz="2400" i="1" dirty="0"/>
              <a:t> </a:t>
            </a:r>
            <a:r>
              <a:rPr lang="en-US" sz="2400" i="1" dirty="0" err="1"/>
              <a:t>ходят</a:t>
            </a:r>
            <a:r>
              <a:rPr lang="en-US" sz="2400" i="1" dirty="0"/>
              <a:t> </a:t>
            </a:r>
            <a:r>
              <a:rPr lang="en-US" sz="2400" i="1" dirty="0" err="1"/>
              <a:t>порознь</a:t>
            </a:r>
            <a:r>
              <a:rPr lang="en-US" sz="2400" i="1" dirty="0"/>
              <a:t>. </a:t>
            </a:r>
            <a:r>
              <a:rPr lang="en-US" sz="2400" i="1" dirty="0" err="1"/>
              <a:t>Так</a:t>
            </a:r>
            <a:r>
              <a:rPr lang="en-US" sz="2400" i="1" dirty="0"/>
              <a:t> </a:t>
            </a:r>
            <a:r>
              <a:rPr lang="en-US" sz="2400" i="1" dirty="0" err="1"/>
              <a:t>вот</a:t>
            </a:r>
            <a:r>
              <a:rPr lang="en-US" sz="2400" i="1" dirty="0"/>
              <a:t>, </a:t>
            </a:r>
            <a:r>
              <a:rPr lang="en-US" sz="2400" i="1" dirty="0" err="1"/>
              <a:t>очень</a:t>
            </a:r>
            <a:r>
              <a:rPr lang="en-US" sz="2400" i="1" dirty="0"/>
              <a:t> </a:t>
            </a:r>
            <a:r>
              <a:rPr lang="en-US" sz="2400" i="1" dirty="0" err="1"/>
              <a:t>вас</a:t>
            </a:r>
            <a:r>
              <a:rPr lang="en-US" sz="2400" i="1" dirty="0"/>
              <a:t> </a:t>
            </a:r>
            <a:r>
              <a:rPr lang="en-US" sz="2400" i="1" dirty="0" err="1"/>
              <a:t>прошу</a:t>
            </a:r>
            <a:r>
              <a:rPr lang="en-US" sz="2400" i="1" dirty="0"/>
              <a:t> – </a:t>
            </a:r>
            <a:r>
              <a:rPr lang="en-US" sz="2400" i="1" dirty="0" err="1"/>
              <a:t>помогите</a:t>
            </a:r>
            <a:r>
              <a:rPr lang="en-US" sz="2400" i="1" dirty="0"/>
              <a:t> </a:t>
            </a:r>
            <a:r>
              <a:rPr lang="en-US" sz="2400" i="1" dirty="0" err="1"/>
              <a:t>мне</a:t>
            </a:r>
            <a:r>
              <a:rPr lang="en-US" sz="2400" i="1" dirty="0"/>
              <a:t> </a:t>
            </a:r>
            <a:r>
              <a:rPr lang="en-US" sz="2400" i="1" dirty="0" err="1"/>
              <a:t>найти</a:t>
            </a:r>
            <a:r>
              <a:rPr lang="en-US" sz="2400" i="1" dirty="0"/>
              <a:t> </a:t>
            </a:r>
            <a:r>
              <a:rPr lang="en-US" sz="2400" i="1" dirty="0" err="1"/>
              <a:t>друга</a:t>
            </a:r>
            <a:r>
              <a:rPr lang="en-US" sz="2400" i="1" dirty="0"/>
              <a:t>! </a:t>
            </a:r>
            <a:r>
              <a:rPr lang="en-US" sz="2400" i="1" dirty="0" err="1"/>
              <a:t>Согласен</a:t>
            </a:r>
            <a:r>
              <a:rPr lang="en-US" sz="2400" i="1" dirty="0"/>
              <a:t> </a:t>
            </a:r>
            <a:r>
              <a:rPr lang="en-US" sz="2400" i="1" dirty="0" err="1"/>
              <a:t>на</a:t>
            </a:r>
            <a:r>
              <a:rPr lang="en-US" sz="2400" i="1" dirty="0"/>
              <a:t> </a:t>
            </a:r>
            <a:r>
              <a:rPr lang="en-US" sz="2400" i="1" dirty="0" err="1"/>
              <a:t>любого</a:t>
            </a:r>
            <a:r>
              <a:rPr lang="en-US" sz="2400" i="1" dirty="0"/>
              <a:t> – </a:t>
            </a:r>
            <a:r>
              <a:rPr lang="en-US" sz="2400" i="1" dirty="0" err="1"/>
              <a:t>мальчика</a:t>
            </a:r>
            <a:r>
              <a:rPr lang="en-US" sz="2400" i="1" dirty="0"/>
              <a:t> </a:t>
            </a:r>
            <a:r>
              <a:rPr lang="en-US" sz="2400" i="1" dirty="0" err="1"/>
              <a:t>или</a:t>
            </a:r>
            <a:r>
              <a:rPr lang="en-US" sz="2400" i="1" dirty="0"/>
              <a:t> </a:t>
            </a:r>
            <a:r>
              <a:rPr lang="en-US" sz="2400" i="1" dirty="0" err="1"/>
              <a:t>девочку</a:t>
            </a:r>
            <a:r>
              <a:rPr lang="en-US" sz="2400" i="1" dirty="0"/>
              <a:t>. </a:t>
            </a:r>
            <a:r>
              <a:rPr lang="en-US" sz="2400" i="1" dirty="0" err="1"/>
              <a:t>Но</a:t>
            </a:r>
            <a:r>
              <a:rPr lang="en-US" sz="2400" i="1" dirty="0"/>
              <a:t> </a:t>
            </a:r>
            <a:r>
              <a:rPr lang="en-US" sz="2400" i="1" dirty="0" err="1"/>
              <a:t>при</a:t>
            </a:r>
            <a:r>
              <a:rPr lang="en-US" sz="2400" i="1" dirty="0"/>
              <a:t> </a:t>
            </a:r>
            <a:r>
              <a:rPr lang="en-US" sz="2400" i="1" dirty="0" err="1"/>
              <a:t>этом</a:t>
            </a:r>
            <a:r>
              <a:rPr lang="en-US" sz="2400" i="1" dirty="0"/>
              <a:t> </a:t>
            </a:r>
            <a:r>
              <a:rPr lang="en-US" sz="2400" i="1" dirty="0" err="1"/>
              <a:t>не</a:t>
            </a:r>
            <a:r>
              <a:rPr lang="en-US" sz="2400" i="1" dirty="0"/>
              <a:t> </a:t>
            </a:r>
            <a:r>
              <a:rPr lang="en-US" sz="2400" i="1" dirty="0" err="1"/>
              <a:t>надо</a:t>
            </a:r>
            <a:r>
              <a:rPr lang="en-US" sz="2400" i="1" dirty="0"/>
              <a:t> </a:t>
            </a:r>
            <a:r>
              <a:rPr lang="en-US" sz="2400" i="1" dirty="0" err="1"/>
              <a:t>такого</a:t>
            </a:r>
            <a:r>
              <a:rPr lang="en-US" sz="2400" i="1" dirty="0"/>
              <a:t>, </a:t>
            </a:r>
            <a:r>
              <a:rPr lang="en-US" sz="2400" i="1" dirty="0" err="1"/>
              <a:t>который</a:t>
            </a:r>
            <a:r>
              <a:rPr lang="en-US" sz="2400" i="1" dirty="0"/>
              <a:t> </a:t>
            </a:r>
            <a:r>
              <a:rPr lang="en-US" sz="2400" i="1" dirty="0" err="1"/>
              <a:t>не</a:t>
            </a:r>
            <a:r>
              <a:rPr lang="en-US" sz="2400" i="1" dirty="0"/>
              <a:t> </a:t>
            </a:r>
            <a:r>
              <a:rPr lang="en-US" sz="2400" i="1" dirty="0" err="1"/>
              <a:t>умеет</a:t>
            </a:r>
            <a:r>
              <a:rPr lang="en-US" sz="2400" i="1" dirty="0"/>
              <a:t> </a:t>
            </a:r>
            <a:r>
              <a:rPr lang="en-US" sz="2400" i="1" dirty="0" err="1"/>
              <a:t>дружить</a:t>
            </a:r>
            <a:r>
              <a:rPr lang="en-US" sz="2400" i="1" dirty="0"/>
              <a:t>».</a:t>
            </a:r>
          </a:p>
          <a:p>
            <a:pPr marL="0" indent="0" algn="r">
              <a:buNone/>
            </a:pPr>
            <a:r>
              <a:rPr lang="en-US" sz="2400" i="1" dirty="0"/>
              <a:t> </a:t>
            </a:r>
            <a:r>
              <a:rPr lang="en-US" sz="2400" i="1" dirty="0" err="1"/>
              <a:t>Игорь</a:t>
            </a:r>
            <a:r>
              <a:rPr lang="en-US" sz="2400" i="1" dirty="0"/>
              <a:t> </a:t>
            </a:r>
            <a:r>
              <a:rPr lang="en-US" sz="2400" i="1" dirty="0" err="1"/>
              <a:t>К</a:t>
            </a:r>
            <a:r>
              <a:rPr lang="en-US" sz="2400" i="1" dirty="0"/>
              <a:t>.</a:t>
            </a:r>
          </a:p>
          <a:p>
            <a:pPr marL="0"/>
            <a:r>
              <a:rPr lang="en-US" sz="2400" b="1" dirty="0" err="1"/>
              <a:t>Подумайте</a:t>
            </a:r>
            <a:r>
              <a:rPr lang="en-US" sz="2400" b="1" dirty="0"/>
              <a:t>, </a:t>
            </a:r>
            <a:r>
              <a:rPr lang="en-US" sz="2400" b="1" dirty="0" err="1"/>
              <a:t>что</a:t>
            </a:r>
            <a:r>
              <a:rPr lang="en-US" sz="2400" b="1" dirty="0"/>
              <a:t> </a:t>
            </a:r>
            <a:r>
              <a:rPr lang="en-US" sz="2400" b="1" dirty="0" err="1"/>
              <a:t>можно</a:t>
            </a:r>
            <a:r>
              <a:rPr lang="en-US" sz="2400" b="1" dirty="0"/>
              <a:t> </a:t>
            </a:r>
            <a:r>
              <a:rPr lang="en-US" sz="2400" b="1" dirty="0" err="1"/>
              <a:t>посоветовать</a:t>
            </a:r>
            <a:r>
              <a:rPr lang="en-US" sz="2400" b="1" dirty="0"/>
              <a:t> </a:t>
            </a:r>
            <a:r>
              <a:rPr lang="en-US" sz="2400" b="1" dirty="0" err="1"/>
              <a:t>Игорю</a:t>
            </a:r>
            <a:r>
              <a:rPr lang="en-US" sz="2400" b="1" dirty="0"/>
              <a:t>. </a:t>
            </a:r>
            <a:r>
              <a:rPr lang="en-US" sz="2400" b="1" dirty="0" err="1"/>
              <a:t>Напишите</a:t>
            </a:r>
            <a:r>
              <a:rPr lang="en-US" sz="2400" b="1" dirty="0"/>
              <a:t> </a:t>
            </a:r>
            <a:r>
              <a:rPr lang="en-US" sz="2400" b="1" dirty="0" err="1"/>
              <a:t>ответное</a:t>
            </a:r>
            <a:r>
              <a:rPr lang="en-US" sz="2400" b="1" dirty="0"/>
              <a:t> </a:t>
            </a:r>
            <a:r>
              <a:rPr lang="en-US" sz="2400" b="1" dirty="0" err="1"/>
              <a:t>письмо</a:t>
            </a:r>
            <a:r>
              <a:rPr lang="en-US" sz="2400" b="1" dirty="0"/>
              <a:t> </a:t>
            </a:r>
            <a:r>
              <a:rPr lang="en-US" sz="2400" b="1" dirty="0" err="1"/>
              <a:t>Игорю</a:t>
            </a:r>
            <a:r>
              <a:rPr lang="en-US" sz="2400" b="1" dirty="0"/>
              <a:t>, </a:t>
            </a:r>
            <a:r>
              <a:rPr lang="en-US" sz="2400" b="1" dirty="0" err="1"/>
              <a:t>рассказав</a:t>
            </a:r>
            <a:r>
              <a:rPr lang="en-US" sz="2400" b="1" dirty="0"/>
              <a:t>, </a:t>
            </a:r>
            <a:r>
              <a:rPr lang="en-US" sz="2400" b="1" dirty="0" err="1"/>
              <a:t>что</a:t>
            </a:r>
            <a:r>
              <a:rPr lang="en-US" sz="2400" b="1" dirty="0"/>
              <a:t> </a:t>
            </a:r>
            <a:r>
              <a:rPr lang="en-US" sz="2400" b="1" dirty="0" err="1"/>
              <a:t>для</a:t>
            </a:r>
            <a:r>
              <a:rPr lang="en-US" sz="2400" b="1" dirty="0"/>
              <a:t> </a:t>
            </a:r>
            <a:r>
              <a:rPr lang="en-US" sz="2400" b="1" dirty="0" err="1"/>
              <a:t>вас</a:t>
            </a:r>
            <a:r>
              <a:rPr lang="en-US" sz="2400" b="1" dirty="0"/>
              <a:t> </a:t>
            </a:r>
            <a:r>
              <a:rPr lang="en-US" sz="2400" b="1" dirty="0" err="1"/>
              <a:t>означает</a:t>
            </a:r>
            <a:r>
              <a:rPr lang="en-US" sz="2400" b="1" dirty="0"/>
              <a:t> </a:t>
            </a:r>
            <a:r>
              <a:rPr lang="en-US" sz="2400" b="1" dirty="0" err="1"/>
              <a:t>понятие</a:t>
            </a:r>
            <a:r>
              <a:rPr lang="en-US" sz="2400" b="1" dirty="0"/>
              <a:t> «</a:t>
            </a:r>
            <a:r>
              <a:rPr lang="en-US" sz="2400" b="1" dirty="0" err="1"/>
              <a:t>дружба</a:t>
            </a:r>
            <a:r>
              <a:rPr lang="en-US" sz="2400" b="1" dirty="0"/>
              <a:t>», </a:t>
            </a:r>
            <a:r>
              <a:rPr lang="en-US" sz="2400" b="1" dirty="0" err="1"/>
              <a:t>есть</a:t>
            </a:r>
            <a:r>
              <a:rPr lang="en-US" sz="2400" b="1" dirty="0"/>
              <a:t> </a:t>
            </a:r>
            <a:r>
              <a:rPr lang="en-US" sz="2400" b="1" dirty="0" err="1"/>
              <a:t>ли</a:t>
            </a:r>
            <a:r>
              <a:rPr lang="en-US" sz="2400" b="1" dirty="0"/>
              <a:t> </a:t>
            </a:r>
            <a:r>
              <a:rPr lang="en-US" sz="2400" b="1" dirty="0" err="1"/>
              <a:t>у</a:t>
            </a:r>
            <a:r>
              <a:rPr lang="en-US" sz="2400" b="1" dirty="0"/>
              <a:t> </a:t>
            </a:r>
            <a:r>
              <a:rPr lang="en-US" sz="2400" b="1" dirty="0" err="1"/>
              <a:t>вас</a:t>
            </a:r>
            <a:r>
              <a:rPr lang="en-US" sz="2400" b="1" dirty="0"/>
              <a:t> </a:t>
            </a:r>
            <a:r>
              <a:rPr lang="en-US" sz="2400" b="1" dirty="0" err="1"/>
              <a:t>настоящие</a:t>
            </a:r>
            <a:r>
              <a:rPr lang="en-US" sz="2400" b="1" dirty="0"/>
              <a:t> </a:t>
            </a:r>
            <a:r>
              <a:rPr lang="en-US" sz="2400" b="1" dirty="0" err="1"/>
              <a:t>друзья</a:t>
            </a:r>
            <a:r>
              <a:rPr lang="en-US" sz="2400" b="1" dirty="0"/>
              <a:t>.</a:t>
            </a:r>
          </a:p>
          <a:p>
            <a:endParaRPr lang="en-US" sz="1900" dirty="0"/>
          </a:p>
        </p:txBody>
      </p:sp>
      <p:pic>
        <p:nvPicPr>
          <p:cNvPr id="5" name="Рисунок 4" descr="Изображение выглядит как текст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981" y="2139212"/>
            <a:ext cx="2906973" cy="260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96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9497" y="2611529"/>
            <a:ext cx="9144000" cy="23876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Century Schoolbook" panose="02040604050505020304" pitchFamily="18" charset="0"/>
              </a:rPr>
              <a:t>Факты без аргументов чувствуют себя одиноко</a:t>
            </a:r>
          </a:p>
        </p:txBody>
      </p:sp>
      <p:pic>
        <p:nvPicPr>
          <p:cNvPr id="2050" name="Picture 2" descr="Картинки по запросу грустный человек рисун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65556" cy="2372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76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Century Schoolbook" panose="02040604050505020304" pitchFamily="18" charset="0"/>
              </a:rPr>
              <a:t>Что изображают все эти картинки?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445" y="1850549"/>
            <a:ext cx="2371725" cy="1924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45" y="3934460"/>
            <a:ext cx="5034556" cy="21790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0269" y="1964849"/>
            <a:ext cx="2524125" cy="1809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493" y="1964849"/>
            <a:ext cx="5165899" cy="286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88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Schoolbook" panose="02040604050505020304" pitchFamily="18" charset="0"/>
              </a:rPr>
              <a:t>Дискуссия </a:t>
            </a:r>
            <a:r>
              <a:rPr lang="ru-RU" sz="3600" i="1" dirty="0">
                <a:latin typeface="Century Schoolbook" panose="02040604050505020304" pitchFamily="18" charset="0"/>
              </a:rPr>
              <a:t>– </a:t>
            </a:r>
            <a:r>
              <a:rPr lang="ru-RU" sz="3600" i="1" dirty="0">
                <a:solidFill>
                  <a:schemeClr val="accent4">
                    <a:lumMod val="75000"/>
                  </a:schemeClr>
                </a:solidFill>
                <a:latin typeface="Century Schoolbook" panose="02040604050505020304" pitchFamily="18" charset="0"/>
              </a:rPr>
              <a:t>публичное обсуждение какой-либо проблемы, обсуждение спорного вопроса.</a:t>
            </a:r>
          </a:p>
          <a:p>
            <a:pPr marL="0" indent="0">
              <a:buNone/>
            </a:pPr>
            <a:endParaRPr lang="ru-RU" sz="3600" i="1" dirty="0">
              <a:solidFill>
                <a:schemeClr val="accent4">
                  <a:lumMod val="75000"/>
                </a:schemeClr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172" y="3545945"/>
            <a:ext cx="3722828" cy="321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6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523" y="365125"/>
            <a:ext cx="11558953" cy="81170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Какие утверждения являются дискуссионными?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6520516"/>
              </p:ext>
            </p:extLst>
          </p:nvPr>
        </p:nvGraphicFramePr>
        <p:xfrm>
          <a:off x="838200" y="1465385"/>
          <a:ext cx="10515600" cy="5014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716282864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328858041"/>
                    </a:ext>
                  </a:extLst>
                </a:gridCol>
              </a:tblGrid>
              <a:tr h="2363204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Century Schoolbook" panose="02040604050505020304" pitchFamily="18" charset="0"/>
                        </a:rPr>
                        <a:t>Биология – наука о живой природе.</a:t>
                      </a:r>
                    </a:p>
                    <a:p>
                      <a:r>
                        <a:rPr lang="ru-RU" sz="2800" dirty="0">
                          <a:latin typeface="Century Schoolbook" panose="02040604050505020304" pitchFamily="18" charset="0"/>
                        </a:rPr>
                        <a:t>Пётр </a:t>
                      </a:r>
                      <a:r>
                        <a:rPr lang="en-US" sz="2800" dirty="0">
                          <a:latin typeface="Century Schoolbook" panose="02040604050505020304" pitchFamily="18" charset="0"/>
                        </a:rPr>
                        <a:t>I</a:t>
                      </a:r>
                      <a:r>
                        <a:rPr lang="en-US" sz="2800" baseline="0" dirty="0">
                          <a:latin typeface="Century Schoolbook" panose="02040604050505020304" pitchFamily="18" charset="0"/>
                        </a:rPr>
                        <a:t> </a:t>
                      </a:r>
                      <a:r>
                        <a:rPr lang="ru-RU" sz="2800" baseline="0" dirty="0">
                          <a:latin typeface="Century Schoolbook" panose="02040604050505020304" pitchFamily="18" charset="0"/>
                        </a:rPr>
                        <a:t>– основатель Санкт-Петербурга.</a:t>
                      </a:r>
                    </a:p>
                    <a:p>
                      <a:r>
                        <a:rPr lang="ru-RU" sz="2800" baseline="0" dirty="0">
                          <a:latin typeface="Century Schoolbook" panose="02040604050505020304" pitchFamily="18" charset="0"/>
                        </a:rPr>
                        <a:t>Эрмитаж – крупнейший музей мира.</a:t>
                      </a:r>
                      <a:endParaRPr lang="ru-RU" sz="280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270766"/>
                  </a:ext>
                </a:extLst>
              </a:tr>
              <a:tr h="23632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Century Schoolbook" panose="02040604050505020304" pitchFamily="18" charset="0"/>
                        </a:rPr>
                        <a:t>Какую роль в жизни человека играет</a:t>
                      </a:r>
                      <a:r>
                        <a:rPr lang="ru-RU" sz="2800" baseline="0" dirty="0">
                          <a:latin typeface="Century Schoolbook" panose="02040604050505020304" pitchFamily="18" charset="0"/>
                        </a:rPr>
                        <a:t> искусство?</a:t>
                      </a:r>
                    </a:p>
                    <a:p>
                      <a:r>
                        <a:rPr lang="ru-RU" sz="2800" baseline="0" dirty="0">
                          <a:latin typeface="Century Schoolbook" panose="02040604050505020304" pitchFamily="18" charset="0"/>
                        </a:rPr>
                        <a:t>Интернет: друг или враг?</a:t>
                      </a:r>
                    </a:p>
                    <a:p>
                      <a:r>
                        <a:rPr lang="ru-RU" sz="2800" baseline="0" dirty="0">
                          <a:latin typeface="Century Schoolbook" panose="02040604050505020304" pitchFamily="18" charset="0"/>
                        </a:rPr>
                        <a:t>Можно ли жить без Родины?</a:t>
                      </a:r>
                      <a:endParaRPr lang="ru-RU" sz="280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7838114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794070"/>
            <a:ext cx="2495935" cy="139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83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64783" cy="392521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Угадайте слова по лексическому значению и правильно их запишите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48253" y="5590452"/>
            <a:ext cx="4943745" cy="118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довод, основание для доказательства.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48254" y="1613113"/>
            <a:ext cx="4943746" cy="133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утверждение, выставляемое и потом доказываемое в каком-нибудь рассуждении.</a:t>
            </a:r>
          </a:p>
        </p:txBody>
      </p:sp>
      <p:sp>
        <p:nvSpPr>
          <p:cNvPr id="9" name="Овал 8"/>
          <p:cNvSpPr/>
          <p:nvPr/>
        </p:nvSpPr>
        <p:spPr>
          <a:xfrm>
            <a:off x="150222" y="1357942"/>
            <a:ext cx="2233748" cy="113646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…</a:t>
            </a:r>
            <a:r>
              <a:rPr lang="ru-RU" sz="2400" dirty="0" err="1">
                <a:solidFill>
                  <a:schemeClr val="tx1"/>
                </a:solidFill>
              </a:rPr>
              <a:t>ргумент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35131" y="2873828"/>
            <a:ext cx="2155372" cy="126709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т…</a:t>
            </a:r>
            <a:r>
              <a:rPr lang="ru-RU" sz="2800" dirty="0" err="1">
                <a:solidFill>
                  <a:schemeClr val="tx1"/>
                </a:solidFill>
              </a:rPr>
              <a:t>зис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48253" y="3104058"/>
            <a:ext cx="4943747" cy="1038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последовательный ряд мыслей и умозаключений в контексте определённой темы.</a:t>
            </a:r>
          </a:p>
        </p:txBody>
      </p:sp>
      <p:sp>
        <p:nvSpPr>
          <p:cNvPr id="13" name="Овал 12"/>
          <p:cNvSpPr/>
          <p:nvPr/>
        </p:nvSpPr>
        <p:spPr>
          <a:xfrm>
            <a:off x="2827019" y="1266872"/>
            <a:ext cx="2651760" cy="180267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р…суждение</a:t>
            </a:r>
          </a:p>
        </p:txBody>
      </p:sp>
      <p:sp>
        <p:nvSpPr>
          <p:cNvPr id="14" name="Овал 13"/>
          <p:cNvSpPr/>
          <p:nvPr/>
        </p:nvSpPr>
        <p:spPr>
          <a:xfrm>
            <a:off x="2885529" y="3646168"/>
            <a:ext cx="3448594" cy="1606731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д..</a:t>
            </a:r>
            <a:r>
              <a:rPr lang="ru-RU" sz="2400" dirty="0" err="1">
                <a:solidFill>
                  <a:schemeClr val="tx1"/>
                </a:solidFill>
              </a:rPr>
              <a:t>казательство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48252" y="4269323"/>
            <a:ext cx="4943747" cy="1194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система умозаключений, путем которых выводится новое положение.</a:t>
            </a:r>
          </a:p>
        </p:txBody>
      </p:sp>
      <p:sp>
        <p:nvSpPr>
          <p:cNvPr id="16" name="Овал 15"/>
          <p:cNvSpPr/>
          <p:nvPr/>
        </p:nvSpPr>
        <p:spPr>
          <a:xfrm>
            <a:off x="150222" y="4386744"/>
            <a:ext cx="2325189" cy="1266208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>
                <a:solidFill>
                  <a:schemeClr val="tx1"/>
                </a:solidFill>
              </a:rPr>
              <a:t>выв..д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48254" y="631619"/>
            <a:ext cx="4943746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умозаключение, то, что выведено.</a:t>
            </a:r>
          </a:p>
        </p:txBody>
      </p:sp>
    </p:spTree>
    <p:extLst>
      <p:ext uri="{BB962C8B-B14F-4D97-AF65-F5344CB8AC3E}">
        <p14:creationId xmlns:p14="http://schemas.microsoft.com/office/powerpoint/2010/main" val="1252986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069183" y="5610986"/>
            <a:ext cx="4911634" cy="118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довод, основание для доказательства.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069184" y="1613113"/>
            <a:ext cx="4911634" cy="1332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утверждение, выставляемое и потом доказываемое в каком-нибудь рассуждении.</a:t>
            </a:r>
          </a:p>
        </p:txBody>
      </p:sp>
      <p:sp>
        <p:nvSpPr>
          <p:cNvPr id="9" name="Овал 8"/>
          <p:cNvSpPr/>
          <p:nvPr/>
        </p:nvSpPr>
        <p:spPr>
          <a:xfrm>
            <a:off x="1855397" y="5721532"/>
            <a:ext cx="2233748" cy="113646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аргумент</a:t>
            </a:r>
          </a:p>
        </p:txBody>
      </p:sp>
      <p:sp>
        <p:nvSpPr>
          <p:cNvPr id="11" name="Овал 10"/>
          <p:cNvSpPr/>
          <p:nvPr/>
        </p:nvSpPr>
        <p:spPr>
          <a:xfrm>
            <a:off x="1632857" y="1685658"/>
            <a:ext cx="2155372" cy="126709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тезис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069183" y="3104058"/>
            <a:ext cx="4911634" cy="1038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последовательный ряд мыслей и умозаключений в контексте определённой темы.</a:t>
            </a:r>
          </a:p>
        </p:txBody>
      </p:sp>
      <p:sp>
        <p:nvSpPr>
          <p:cNvPr id="13" name="Овал 12"/>
          <p:cNvSpPr/>
          <p:nvPr/>
        </p:nvSpPr>
        <p:spPr>
          <a:xfrm>
            <a:off x="1071014" y="3104058"/>
            <a:ext cx="3749180" cy="103849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рассуждение</a:t>
            </a:r>
          </a:p>
        </p:txBody>
      </p:sp>
      <p:sp>
        <p:nvSpPr>
          <p:cNvPr id="14" name="Овал 13"/>
          <p:cNvSpPr/>
          <p:nvPr/>
        </p:nvSpPr>
        <p:spPr>
          <a:xfrm>
            <a:off x="1384460" y="4445630"/>
            <a:ext cx="3110182" cy="1083628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доказательство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069183" y="4269323"/>
            <a:ext cx="4911634" cy="1194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система умозаключений, путем которых выводится новое положение.</a:t>
            </a:r>
          </a:p>
        </p:txBody>
      </p:sp>
      <p:sp>
        <p:nvSpPr>
          <p:cNvPr id="16" name="Овал 15"/>
          <p:cNvSpPr/>
          <p:nvPr/>
        </p:nvSpPr>
        <p:spPr>
          <a:xfrm>
            <a:off x="1579243" y="344975"/>
            <a:ext cx="2325189" cy="1266208"/>
          </a:xfrm>
          <a:prstGeom prst="ellips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вывод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069183" y="631619"/>
            <a:ext cx="4911633" cy="8229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умозаключение, то, что выведено.</a:t>
            </a: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089145" y="978079"/>
            <a:ext cx="227246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875" y="2038505"/>
            <a:ext cx="2517866" cy="4816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199" y="3391569"/>
            <a:ext cx="1975984" cy="3779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388" y="4746631"/>
            <a:ext cx="2517866" cy="48162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112" y="6006566"/>
            <a:ext cx="2517866" cy="48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74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5766" y="56884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  <a:latin typeface="Century Schoolbook" panose="02040604050505020304" pitchFamily="18" charset="0"/>
              </a:rPr>
              <a:t>Рассуждение на дискуссионную тему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866120" cy="483643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entury Schoolbook" panose="02040604050505020304" pitchFamily="18" charset="0"/>
              </a:rPr>
              <a:t>Структура рассуждения</a:t>
            </a:r>
          </a:p>
          <a:p>
            <a:pPr marL="0" indent="0" algn="ctr"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Century Schoolbook" panose="020406040505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121935"/>
              </p:ext>
            </p:extLst>
          </p:nvPr>
        </p:nvGraphicFramePr>
        <p:xfrm>
          <a:off x="1809932" y="2299063"/>
          <a:ext cx="9123680" cy="4009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4926" y="5056354"/>
            <a:ext cx="1085850" cy="1428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60898" y="5134459"/>
            <a:ext cx="1350645" cy="135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63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A5ACE-118B-C106-D3CA-C3F03F693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в группах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C58753-2A2C-8E8B-6F34-63979F19F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459865"/>
            <a:ext cx="10515600" cy="4351338"/>
          </a:xfrm>
        </p:spPr>
        <p:txBody>
          <a:bodyPr/>
          <a:lstStyle/>
          <a:p>
            <a:r>
              <a:rPr lang="ru-RU" dirty="0"/>
              <a:t>Прочитайте текст в малой группе и определите, какую дискуссионную проблему он поднимает. </a:t>
            </a:r>
          </a:p>
          <a:p>
            <a:r>
              <a:rPr lang="ru-RU" dirty="0"/>
              <a:t>Выработайте в группе собственный тезис по данной проблеме. </a:t>
            </a:r>
          </a:p>
          <a:p>
            <a:r>
              <a:rPr lang="ru-RU" dirty="0"/>
              <a:t>Подберите аргументы к тезису. </a:t>
            </a:r>
          </a:p>
          <a:p>
            <a:r>
              <a:rPr lang="ru-RU" dirty="0"/>
              <a:t>Сделайте вывод. 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EA0A35-AF15-7FBA-7266-153CDA1DB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88" y="4557590"/>
            <a:ext cx="2159391" cy="215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380</TotalTime>
  <Words>534</Words>
  <Application>Microsoft Macintosh PowerPoint</Application>
  <PresentationFormat>Широкоэкранный</PresentationFormat>
  <Paragraphs>94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Century Schoolbook</vt:lpstr>
      <vt:lpstr>Times New Roman</vt:lpstr>
      <vt:lpstr>Office Theme</vt:lpstr>
      <vt:lpstr>Презентация PowerPoint</vt:lpstr>
      <vt:lpstr>Факты без аргументов чувствуют себя одиноко</vt:lpstr>
      <vt:lpstr>Что изображают все эти картинки?</vt:lpstr>
      <vt:lpstr>Презентация PowerPoint</vt:lpstr>
      <vt:lpstr>Какие утверждения являются дискуссионными?</vt:lpstr>
      <vt:lpstr>Угадайте слова по лексическому значению и правильно их запишите</vt:lpstr>
      <vt:lpstr>Презентация PowerPoint</vt:lpstr>
      <vt:lpstr>Рассуждение на дискуссионную тему</vt:lpstr>
      <vt:lpstr>Работа в группах</vt:lpstr>
      <vt:lpstr>Презентация PowerPoint</vt:lpstr>
      <vt:lpstr>Презентация PowerPoint</vt:lpstr>
      <vt:lpstr>Презентация PowerPoint</vt:lpstr>
      <vt:lpstr>Как строится рассуждение на дискуссионную тему?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«Факты без аргументов чувствуют себя одиноко»</dc:title>
  <dc:creator>Мария Шерсткина</dc:creator>
  <cp:lastModifiedBy>Мария Шерсткина</cp:lastModifiedBy>
  <cp:revision>19</cp:revision>
  <dcterms:created xsi:type="dcterms:W3CDTF">2020-02-02T12:09:51Z</dcterms:created>
  <dcterms:modified xsi:type="dcterms:W3CDTF">2023-03-30T15:54:09Z</dcterms:modified>
</cp:coreProperties>
</file>