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5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9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5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50000"/>
            </a:avLst>
          </a:prstGeom>
          <a:noFill/>
          <a:effectLst>
            <a:softEdge rad="635000"/>
          </a:effectLst>
        </p:spPr>
      </p:pic>
      <p:sp>
        <p:nvSpPr>
          <p:cNvPr id="12292" name="AutoShape 4" descr="http://fotohomka.ru/images/Dec/22/ade349d9dacba600e7b8b2b69b1e7418/1.jpg"/>
          <p:cNvSpPr>
            <a:spLocks noChangeAspect="1" noChangeArrowheads="1"/>
          </p:cNvSpPr>
          <p:nvPr userDrawn="1"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11274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1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95208" y="0"/>
            <a:ext cx="11906333" cy="666755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95208" y="6191245"/>
            <a:ext cx="11811083" cy="666755"/>
          </a:xfrm>
          <a:prstGeom prst="rect">
            <a:avLst/>
          </a:prstGeom>
          <a:noFill/>
        </p:spPr>
      </p:pic>
      <p:pic>
        <p:nvPicPr>
          <p:cNvPr id="30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3000396" y="3095623"/>
            <a:ext cx="6667547" cy="666755"/>
          </a:xfrm>
          <a:prstGeom prst="rect">
            <a:avLst/>
          </a:prstGeom>
          <a:noFill/>
        </p:spPr>
      </p:pic>
      <p:pic>
        <p:nvPicPr>
          <p:cNvPr id="3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8334391" y="3095623"/>
            <a:ext cx="6667547" cy="666755"/>
          </a:xfrm>
          <a:prstGeom prst="rect">
            <a:avLst/>
          </a:prstGeom>
          <a:noFill/>
        </p:spPr>
      </p:pic>
      <p:pic>
        <p:nvPicPr>
          <p:cNvPr id="17432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0800000">
            <a:off x="5724953" y="2190741"/>
            <a:ext cx="6467047" cy="4667255"/>
          </a:xfrm>
          <a:prstGeom prst="rect">
            <a:avLst/>
          </a:prstGeom>
          <a:noFill/>
        </p:spPr>
      </p:pic>
      <p:pic>
        <p:nvPicPr>
          <p:cNvPr id="33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0800000" flipH="1">
            <a:off x="0" y="2458530"/>
            <a:ext cx="6096000" cy="4399471"/>
          </a:xfrm>
          <a:prstGeom prst="rect">
            <a:avLst/>
          </a:prstGeom>
          <a:noFill/>
        </p:spPr>
      </p:pic>
      <p:pic>
        <p:nvPicPr>
          <p:cNvPr id="1743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 flipV="1">
            <a:off x="10083030" y="299253"/>
            <a:ext cx="2408225" cy="1809719"/>
          </a:xfrm>
          <a:prstGeom prst="rect">
            <a:avLst/>
          </a:prstGeom>
          <a:noFill/>
        </p:spPr>
      </p:pic>
      <p:pic>
        <p:nvPicPr>
          <p:cNvPr id="38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>
            <a:off x="-299253" y="299254"/>
            <a:ext cx="2408225" cy="1809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1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4311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90459" y="0"/>
            <a:ext cx="12001541" cy="666755"/>
          </a:xfrm>
          <a:prstGeom prst="rect">
            <a:avLst/>
          </a:prstGeom>
          <a:noFill/>
        </p:spPr>
      </p:pic>
      <p:pic>
        <p:nvPicPr>
          <p:cNvPr id="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3000396" y="3095623"/>
            <a:ext cx="6667547" cy="666755"/>
          </a:xfrm>
          <a:prstGeom prst="rect">
            <a:avLst/>
          </a:prstGeom>
          <a:noFill/>
        </p:spPr>
      </p:pic>
      <p:pic>
        <p:nvPicPr>
          <p:cNvPr id="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8524849" y="3000396"/>
            <a:ext cx="6667547" cy="666755"/>
          </a:xfrm>
          <a:prstGeom prst="rect">
            <a:avLst/>
          </a:prstGeom>
          <a:noFill/>
        </p:spPr>
      </p:pic>
      <p:pic>
        <p:nvPicPr>
          <p:cNvPr id="9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95208" y="6191245"/>
            <a:ext cx="12096792" cy="666755"/>
          </a:xfrm>
          <a:prstGeom prst="rect">
            <a:avLst/>
          </a:prstGeom>
          <a:noFill/>
        </p:spPr>
      </p:pic>
      <p:pic>
        <p:nvPicPr>
          <p:cNvPr id="14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 flipH="1" flipV="1">
            <a:off x="7218780" y="305977"/>
            <a:ext cx="5279197" cy="4667243"/>
          </a:xfrm>
          <a:prstGeom prst="rect">
            <a:avLst/>
          </a:prstGeom>
          <a:noFill/>
        </p:spPr>
      </p:pic>
      <p:pic>
        <p:nvPicPr>
          <p:cNvPr id="17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10565445" y="5095265"/>
            <a:ext cx="2054561" cy="1198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91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30384"/>
            </a:avLst>
          </a:prstGeom>
          <a:noFill/>
          <a:effectLst>
            <a:softEdge rad="635000"/>
          </a:effectLst>
        </p:spPr>
      </p:pic>
      <p:pic>
        <p:nvPicPr>
          <p:cNvPr id="22" name="Рисунок 21" descr="beige-fur-texture-free-high-resolution-dimensions_949944.jp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95208" y="6191245"/>
            <a:ext cx="12096792" cy="666755"/>
          </a:xfrm>
          <a:prstGeom prst="rect">
            <a:avLst/>
          </a:prstGeom>
          <a:noFill/>
        </p:spPr>
      </p:pic>
      <p:pic>
        <p:nvPicPr>
          <p:cNvPr id="2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3000396" y="3095623"/>
            <a:ext cx="6667547" cy="666755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8524849" y="3000396"/>
            <a:ext cx="6667547" cy="666755"/>
          </a:xfrm>
          <a:prstGeom prst="rect">
            <a:avLst/>
          </a:prstGeom>
          <a:noFill/>
        </p:spPr>
      </p:pic>
      <p:pic>
        <p:nvPicPr>
          <p:cNvPr id="28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90459" y="0"/>
            <a:ext cx="12001541" cy="666755"/>
          </a:xfrm>
          <a:prstGeom prst="rect">
            <a:avLst/>
          </a:prstGeom>
          <a:noFill/>
        </p:spPr>
      </p:pic>
      <p:pic>
        <p:nvPicPr>
          <p:cNvPr id="32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5400000">
            <a:off x="10317737" y="4493690"/>
            <a:ext cx="2367448" cy="1381076"/>
          </a:xfrm>
          <a:prstGeom prst="rect">
            <a:avLst/>
          </a:prstGeom>
          <a:noFill/>
        </p:spPr>
      </p:pic>
      <p:pic>
        <p:nvPicPr>
          <p:cNvPr id="3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9130352" y="5524515"/>
            <a:ext cx="2285867" cy="1333485"/>
          </a:xfrm>
          <a:prstGeom prst="rect">
            <a:avLst/>
          </a:prstGeom>
          <a:noFill/>
        </p:spPr>
      </p:pic>
      <p:pic>
        <p:nvPicPr>
          <p:cNvPr id="3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476191" y="857170"/>
            <a:ext cx="2285867" cy="1333485"/>
          </a:xfrm>
          <a:prstGeom prst="rect">
            <a:avLst/>
          </a:prstGeom>
          <a:noFill/>
        </p:spPr>
      </p:pic>
      <p:pic>
        <p:nvPicPr>
          <p:cNvPr id="3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0800000">
            <a:off x="666712" y="0"/>
            <a:ext cx="2285867" cy="133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14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851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858269" y="5524515"/>
            <a:ext cx="2285867" cy="1333485"/>
          </a:xfrm>
          <a:prstGeom prst="rect">
            <a:avLst/>
          </a:prstGeom>
          <a:noFill/>
        </p:spPr>
      </p:pic>
      <p:pic>
        <p:nvPicPr>
          <p:cNvPr id="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10123822" y="4544717"/>
            <a:ext cx="2612391" cy="1523967"/>
          </a:xfrm>
          <a:prstGeom prst="rect">
            <a:avLst/>
          </a:prstGeom>
          <a:noFill/>
        </p:spPr>
      </p:pic>
      <p:pic>
        <p:nvPicPr>
          <p:cNvPr id="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694992" y="0"/>
            <a:ext cx="2449145" cy="1428736"/>
          </a:xfrm>
          <a:prstGeom prst="rect">
            <a:avLst/>
          </a:prstGeom>
          <a:noFill/>
        </p:spPr>
      </p:pic>
      <p:pic>
        <p:nvPicPr>
          <p:cNvPr id="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10123820" y="1115692"/>
            <a:ext cx="2612392" cy="1523968"/>
          </a:xfrm>
          <a:prstGeom prst="rect">
            <a:avLst/>
          </a:prstGeom>
          <a:noFill/>
        </p:spPr>
      </p:pic>
      <p:pic>
        <p:nvPicPr>
          <p:cNvPr id="9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>
            <a:off x="1047714" y="5524513"/>
            <a:ext cx="2285868" cy="1333487"/>
          </a:xfrm>
          <a:prstGeom prst="rect">
            <a:avLst/>
          </a:prstGeom>
          <a:noFill/>
        </p:spPr>
      </p:pic>
      <p:pic>
        <p:nvPicPr>
          <p:cNvPr id="11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 flipV="1">
            <a:off x="-575435" y="4480688"/>
            <a:ext cx="2762269" cy="1611400"/>
          </a:xfrm>
          <a:prstGeom prst="rect">
            <a:avLst/>
          </a:prstGeom>
          <a:noFill/>
        </p:spPr>
      </p:pic>
      <p:pic>
        <p:nvPicPr>
          <p:cNvPr id="1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496064" y="1353300"/>
            <a:ext cx="2381267" cy="1389137"/>
          </a:xfrm>
          <a:prstGeom prst="rect">
            <a:avLst/>
          </a:prstGeom>
          <a:noFill/>
        </p:spPr>
      </p:pic>
      <p:pic>
        <p:nvPicPr>
          <p:cNvPr id="1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 flipV="1">
            <a:off x="476211" y="0"/>
            <a:ext cx="2551192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58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790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3551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D56ACB-4004-4C1C-819D-B51504F97AAA}" type="datetimeFigureOut">
              <a:rPr lang="ru-RU" sz="2400" smtClean="0">
                <a:solidFill>
                  <a:prstClr val="black"/>
                </a:solidFill>
              </a:rPr>
              <a:pPr defTabSz="1219170"/>
              <a:t>04.11.2021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427219-8690-4D8D-92D9-0E7EDD5CDEB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02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D56ACB-4004-4C1C-819D-B51504F97AAA}" type="datetimeFigureOut">
              <a:rPr lang="ru-RU" sz="2400" smtClean="0">
                <a:solidFill>
                  <a:prstClr val="black"/>
                </a:solidFill>
              </a:rPr>
              <a:pPr defTabSz="1219170"/>
              <a:t>04.11.2021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427219-8690-4D8D-92D9-0E7EDD5CDEB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38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D56ACB-4004-4C1C-819D-B51504F97AAA}" type="datetimeFigureOut">
              <a:rPr lang="ru-RU" sz="2400" smtClean="0">
                <a:solidFill>
                  <a:prstClr val="black"/>
                </a:solidFill>
              </a:rPr>
              <a:pPr defTabSz="1219170"/>
              <a:t>04.11.2021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427219-8690-4D8D-92D9-0E7EDD5CDEB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6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164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D56ACB-4004-4C1C-819D-B51504F97AAA}" type="datetimeFigureOut">
              <a:rPr lang="ru-RU" sz="2400" smtClean="0">
                <a:solidFill>
                  <a:prstClr val="black"/>
                </a:solidFill>
              </a:rPr>
              <a:pPr defTabSz="1219170"/>
              <a:t>04.11.2021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427219-8690-4D8D-92D9-0E7EDD5CDEB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D56ACB-4004-4C1C-819D-B51504F97AAA}" type="datetimeFigureOut">
              <a:rPr lang="ru-RU" sz="2400" smtClean="0">
                <a:solidFill>
                  <a:prstClr val="black"/>
                </a:solidFill>
              </a:rPr>
              <a:pPr defTabSz="1219170"/>
              <a:t>04.11.2021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427219-8690-4D8D-92D9-0E7EDD5CDEB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80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0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9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6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13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03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5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2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97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27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0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9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2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08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8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08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24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86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2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7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4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B489-B52A-4A01-8222-C21C6006F46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7320-7C10-4D6A-9EA8-DA66E6877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5">
                <a:lumMod val="50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reflection blurRad="12700" stA="28000" endPos="45000" dist="1000" dir="5400000" sy="-100000" algn="bl" rotWithShape="0"/>
          </a:effectLst>
          <a:latin typeface="Cyrillic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5">
                <a:lumMod val="50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reflection blurRad="12700" stA="28000" endPos="45000" dist="1000" dir="5400000" sy="-100000" algn="bl" rotWithShape="0"/>
          </a:effectLst>
          <a:latin typeface="Cyrillic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136" y="2317102"/>
            <a:ext cx="10363200" cy="1470025"/>
          </a:xfrm>
        </p:spPr>
        <p:txBody>
          <a:bodyPr/>
          <a:lstStyle/>
          <a:p>
            <a:r>
              <a:rPr lang="ru-RU" dirty="0"/>
              <a:t>Н. носов</a:t>
            </a:r>
            <a:br>
              <a:rPr lang="ru-RU" dirty="0"/>
            </a:br>
            <a:r>
              <a:rPr lang="ru-RU" dirty="0"/>
              <a:t>«на горке»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95536" y="564502"/>
            <a:ext cx="8534400" cy="17526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Презентация к уроку литературного чтения во 2 классе УМК «Школа России»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41156BC-7738-4989-B9D9-7FC317732F1B}"/>
              </a:ext>
            </a:extLst>
          </p:cNvPr>
          <p:cNvSpPr txBox="1">
            <a:spLocks/>
          </p:cNvSpPr>
          <p:nvPr/>
        </p:nvSpPr>
        <p:spPr>
          <a:xfrm>
            <a:off x="6475444" y="4804714"/>
            <a:ext cx="475861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yrillicOld" pitchFamily="2" charset="-52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Шкуратова Татьяна Александровна,</a:t>
            </a:r>
          </a:p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Учитель начальных классов МОУ СОШ №5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г.о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. Стрежевой</a:t>
            </a:r>
          </a:p>
        </p:txBody>
      </p:sp>
    </p:spTree>
    <p:extLst>
      <p:ext uri="{BB962C8B-B14F-4D97-AF65-F5344CB8AC3E}">
        <p14:creationId xmlns:p14="http://schemas.microsoft.com/office/powerpoint/2010/main" val="36307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7" y="1430338"/>
            <a:ext cx="10363200" cy="1470025"/>
          </a:xfrm>
        </p:spPr>
        <p:txBody>
          <a:bodyPr>
            <a:normAutofit/>
          </a:bodyPr>
          <a:lstStyle/>
          <a:p>
            <a:r>
              <a:rPr lang="ru-RU" sz="6000" dirty="0"/>
              <a:t>Николай носов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8763" y="2800350"/>
            <a:ext cx="8534400" cy="1752600"/>
          </a:xfrm>
        </p:spPr>
        <p:txBody>
          <a:bodyPr>
            <a:normAutofit/>
          </a:bodyPr>
          <a:lstStyle/>
          <a:p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2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50" y="1714499"/>
            <a:ext cx="9977437" cy="4443414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  2. Кататься. </a:t>
            </a:r>
          </a:p>
          <a:p>
            <a:pPr lvl="0">
              <a:spcAft>
                <a:spcPts val="0"/>
              </a:spcAft>
            </a:pPr>
            <a:endParaRPr lang="ru-RU" sz="9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9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Догнал. 4. Работать. </a:t>
            </a: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Взобрался. 6. Песочком </a:t>
            </a: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Посыпает</a:t>
            </a:r>
            <a:endParaRPr lang="ru-RU" sz="9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71575" y="387352"/>
            <a:ext cx="10363200" cy="147002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FC726E-7BD3-4C40-9231-5F5969F95BE9}"/>
              </a:ext>
            </a:extLst>
          </p:cNvPr>
          <p:cNvSpPr/>
          <p:nvPr/>
        </p:nvSpPr>
        <p:spPr>
          <a:xfrm>
            <a:off x="3806890" y="237931"/>
            <a:ext cx="7641771" cy="494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Узнайте название  произведения взяв из каждого произведения букву, которая соответствует порядковому номеру слова.</a:t>
            </a:r>
          </a:p>
        </p:txBody>
      </p:sp>
    </p:spTree>
    <p:extLst>
      <p:ext uri="{BB962C8B-B14F-4D97-AF65-F5344CB8AC3E}">
        <p14:creationId xmlns:p14="http://schemas.microsoft.com/office/powerpoint/2010/main" val="50495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50" y="1714499"/>
            <a:ext cx="9977437" cy="4443414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  2. К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таться. </a:t>
            </a:r>
          </a:p>
          <a:p>
            <a:pPr lvl="0">
              <a:spcAft>
                <a:spcPts val="0"/>
              </a:spcAft>
            </a:pPr>
            <a:endParaRPr lang="ru-RU" sz="9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9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нал. 4. Раб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тать. </a:t>
            </a: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Взоб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ался. 6. Песоч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 </a:t>
            </a:r>
          </a:p>
          <a:p>
            <a:pPr lvl="0">
              <a:spcAft>
                <a:spcPts val="0"/>
              </a:spcAft>
            </a:pP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Посыпа</a:t>
            </a:r>
            <a:r>
              <a:rPr lang="ru-RU" sz="9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endParaRPr lang="ru-RU" sz="9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71575" y="387352"/>
            <a:ext cx="10363200" cy="147002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60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2" y="1144588"/>
            <a:ext cx="10363200" cy="1470025"/>
          </a:xfrm>
        </p:spPr>
        <p:txBody>
          <a:bodyPr>
            <a:normAutofit/>
          </a:bodyPr>
          <a:lstStyle/>
          <a:p>
            <a:r>
              <a:rPr lang="ru-RU" sz="6000" dirty="0"/>
              <a:t>Николай носов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8763" y="2800350"/>
            <a:ext cx="8534400" cy="17526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« На горке»</a:t>
            </a:r>
          </a:p>
        </p:txBody>
      </p:sp>
    </p:spTree>
    <p:extLst>
      <p:ext uri="{BB962C8B-B14F-4D97-AF65-F5344CB8AC3E}">
        <p14:creationId xmlns:p14="http://schemas.microsoft.com/office/powerpoint/2010/main" val="315611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612" y="13095"/>
            <a:ext cx="10294776" cy="102989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Что  обозначает слово «горка»?</a:t>
            </a:r>
          </a:p>
        </p:txBody>
      </p:sp>
      <p:pic>
        <p:nvPicPr>
          <p:cNvPr id="4" name="Picture 2" descr="http://saint-petersburg.ru/i2/imgweb/800/17098.jpg"/>
          <p:cNvPicPr>
            <a:picLocks noChangeAspect="1" noChangeArrowheads="1"/>
          </p:cNvPicPr>
          <p:nvPr/>
        </p:nvPicPr>
        <p:blipFill rotWithShape="1">
          <a:blip r:embed="rId2"/>
          <a:srcRect b="8152"/>
          <a:stretch/>
        </p:blipFill>
        <p:spPr bwMode="auto">
          <a:xfrm>
            <a:off x="607499" y="3664729"/>
            <a:ext cx="3887946" cy="2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livingspace.com.ua/wp-content/uploads/2010/03/%D0%93%D0%BE%D1%80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564" y="777868"/>
            <a:ext cx="2582345" cy="315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static.panoramio.com/photos/large/2437100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6" y="856297"/>
            <a:ext cx="3885771" cy="257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www.foodclub.ru/upload/iblock/91f/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7230" y="3716567"/>
            <a:ext cx="3271837" cy="25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ladovayalesa.ru/wp-content/uploads/2013/07/%D0%B3%D0%BE%D1%80%D0%BE%D1%852-1024x6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59" y="1042987"/>
            <a:ext cx="3132544" cy="2328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7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2" y="1144588"/>
            <a:ext cx="10363200" cy="1470025"/>
          </a:xfrm>
        </p:spPr>
        <p:txBody>
          <a:bodyPr>
            <a:normAutofit/>
          </a:bodyPr>
          <a:lstStyle/>
          <a:p>
            <a:r>
              <a:rPr lang="ru-RU" sz="6000" dirty="0"/>
              <a:t>Николай носов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8763" y="2800350"/>
            <a:ext cx="8534400" cy="17526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« На горке»</a:t>
            </a:r>
          </a:p>
        </p:txBody>
      </p:sp>
    </p:spTree>
    <p:extLst>
      <p:ext uri="{BB962C8B-B14F-4D97-AF65-F5344CB8AC3E}">
        <p14:creationId xmlns:p14="http://schemas.microsoft.com/office/powerpoint/2010/main" val="36722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физминутка</a:t>
            </a:r>
            <a:endParaRPr lang="ru-RU" dirty="0"/>
          </a:p>
        </p:txBody>
      </p:sp>
      <p:pic>
        <p:nvPicPr>
          <p:cNvPr id="4" name="Muzyka_iz_filma_Usatyj_nyan_-_(iPleer.fm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912" y="5329238"/>
            <a:ext cx="609600" cy="609600"/>
          </a:xfrm>
          <a:solidFill>
            <a:srgbClr val="FF0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80829" y="1345589"/>
            <a:ext cx="2490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Сгребали лопатами снег 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2581" y="1371885"/>
            <a:ext cx="29267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Сваливали 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 стенку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6106" y="1437174"/>
            <a:ext cx="3781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Полили водой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611" y="3605178"/>
            <a:ext cx="32612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Быстро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оделся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1720" y="3068992"/>
            <a:ext cx="4070025" cy="71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Нацепил коньки</a:t>
            </a:r>
            <a:endParaRPr lang="ru-RU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554" y="4051246"/>
            <a:ext cx="2557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Выскочил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69016" y="4224346"/>
            <a:ext cx="2401619" cy="71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Подъехал</a:t>
            </a:r>
            <a:endParaRPr lang="ru-RU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9880" y="5198433"/>
            <a:ext cx="1556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Полез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7464" y="5019825"/>
            <a:ext cx="1539268" cy="71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Бух!!!</a:t>
            </a:r>
            <a:endParaRPr lang="ru-RU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500" y="1178022"/>
            <a:ext cx="113728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Развеселить читателя.</a:t>
            </a:r>
          </a:p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Подшутить над кем-нибудь.</a:t>
            </a:r>
          </a:p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Помочь увидеть поступки, поразмышлять над ними.</a:t>
            </a:r>
          </a:p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Разбудить фантазию.</a:t>
            </a: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Помочь читателю отличить правильный поступок от неправильного.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22F81-40D5-4E84-BD88-BF46EDA6226F}"/>
              </a:ext>
            </a:extLst>
          </p:cNvPr>
          <p:cNvSpPr/>
          <p:nvPr/>
        </p:nvSpPr>
        <p:spPr>
          <a:xfrm>
            <a:off x="746448" y="344161"/>
            <a:ext cx="10151707" cy="737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x-none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Подумайте, с какой целью Н. Носов написал </a:t>
            </a:r>
            <a:endParaRPr lang="ru-RU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x-none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рассказ «На горке»? </a:t>
            </a:r>
            <a:endParaRPr lang="ru-RU" sz="3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714501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Задание по выбору</a:t>
            </a: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chemeClr val="tx1"/>
                </a:solidFill>
              </a:rPr>
              <a:t>Стр.65 пересказ по картинкам</a:t>
            </a:r>
          </a:p>
          <a:p>
            <a:r>
              <a:rPr lang="ru-RU" sz="4400" dirty="0">
                <a:solidFill>
                  <a:schemeClr val="tx1"/>
                </a:solidFill>
              </a:rPr>
              <a:t>Стр.64 №4 (выразительное чтение диалога)</a:t>
            </a:r>
          </a:p>
        </p:txBody>
      </p:sp>
      <p:pic>
        <p:nvPicPr>
          <p:cNvPr id="2052" name="Picture 4" descr="https://ds02.infourok.ru/uploads/ex/0a5b/0004ec5a-42711655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1944" r="48733" b="8264"/>
          <a:stretch/>
        </p:blipFill>
        <p:spPr bwMode="auto">
          <a:xfrm>
            <a:off x="509587" y="300038"/>
            <a:ext cx="2390005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87" y="300038"/>
            <a:ext cx="10972800" cy="1143000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77281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.pics.livejournal.com/mariel_98/71869430/600393/600393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05568"/>
            <a:ext cx="11744325" cy="66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D4247-9797-480E-AEEC-7BFD35D516BC}"/>
              </a:ext>
            </a:extLst>
          </p:cNvPr>
          <p:cNvSpPr/>
          <p:nvPr/>
        </p:nvSpPr>
        <p:spPr>
          <a:xfrm>
            <a:off x="307911" y="105568"/>
            <a:ext cx="8509518" cy="765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Окно замёрзло. Давайте попробуем все вместе его оттаять. Подуем на него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01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gaga.ru/uploads/posts/2010-11/1288687589_ecbc8feca25fe70ddda22b90760b8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4300"/>
            <a:ext cx="11815763" cy="66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60225"/>
            <a:ext cx="1044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Мы летим под визг и </a:t>
            </a:r>
            <a:r>
              <a:rPr kumimoji="0" lang="ru-RU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хсем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горки прямо носом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 </a:t>
            </a:r>
            <a:r>
              <a:rPr kumimoji="0" lang="ru-RU" sz="5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генс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Наши </a:t>
            </a:r>
            <a:r>
              <a:rPr kumimoji="0" lang="ru-RU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апып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здесь, бывало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Тоже шлёпались немало.</a:t>
            </a:r>
          </a:p>
        </p:txBody>
      </p:sp>
      <p:pic>
        <p:nvPicPr>
          <p:cNvPr id="3" name="Picture 2" descr="http://iktphysics.ucoz.net/_bl/0/11017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" y="42639"/>
            <a:ext cx="12020551" cy="6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60225"/>
            <a:ext cx="1044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Мы летим под визг и </a:t>
            </a:r>
            <a:r>
              <a:rPr kumimoji="0" lang="ru-RU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хсем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горки прямо носом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 </a:t>
            </a:r>
            <a:r>
              <a:rPr kumimoji="0" lang="ru-RU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генс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Наши </a:t>
            </a:r>
            <a:r>
              <a:rPr kumimoji="0" lang="ru-RU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апып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здесь, бывало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Тоже шлёпались немало.</a:t>
            </a:r>
          </a:p>
        </p:txBody>
      </p:sp>
    </p:spTree>
    <p:extLst>
      <p:ext uri="{BB962C8B-B14F-4D97-AF65-F5344CB8AC3E}">
        <p14:creationId xmlns:p14="http://schemas.microsoft.com/office/powerpoint/2010/main" val="100745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60225"/>
            <a:ext cx="1044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Мы летим под визг 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смех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горки прямо носом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 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снег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Наши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папы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здесь, бывало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Тоже шлёпались немало.</a:t>
            </a:r>
          </a:p>
        </p:txBody>
      </p:sp>
    </p:spTree>
    <p:extLst>
      <p:ext uri="{BB962C8B-B14F-4D97-AF65-F5344CB8AC3E}">
        <p14:creationId xmlns:p14="http://schemas.microsoft.com/office/powerpoint/2010/main" val="226734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60225"/>
            <a:ext cx="1044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Мы летим под визг 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смех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горки прямо носом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 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снег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Наши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папы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здесь, бывало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Тоже шлёпались немало.</a:t>
            </a:r>
          </a:p>
        </p:txBody>
      </p:sp>
      <p:pic>
        <p:nvPicPr>
          <p:cNvPr id="1026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1861542" y="1034046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8006950" y="1144590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3506389" y="1915119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2471737" y="2154104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5817392" y="1130301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4000499" y="1144590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3804046" y="2849793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4956419" y="2042863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7135412" y="1984302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9048155" y="1967709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5963247" y="2807421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6457357" y="2171204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2901545" y="553532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4843461" y="3412756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2743494" y="3371532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6428781" y="3672912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7447653" y="2924251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8807201" y="2949577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8369196" y="3730777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1443331" y="3028927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6858597" y="657837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3956741" y="3996347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4714276" y="247695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9486894" y="543222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vidomosti-ua.com/photo/original-1358853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29277" l="46984" r="61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5115" r="38236" b="67901"/>
          <a:stretch/>
        </p:blipFill>
        <p:spPr bwMode="auto">
          <a:xfrm>
            <a:off x="5485575" y="4496031"/>
            <a:ext cx="174307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420D9B-BE81-4C7A-98FF-9BE01700D4D5}"/>
              </a:ext>
            </a:extLst>
          </p:cNvPr>
          <p:cNvSpPr/>
          <p:nvPr/>
        </p:nvSpPr>
        <p:spPr>
          <a:xfrm>
            <a:off x="746513" y="238294"/>
            <a:ext cx="5710838" cy="521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«Фотограф»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Кто сумеет вспомнить и рассказать это стихотворение? </a:t>
            </a:r>
          </a:p>
        </p:txBody>
      </p:sp>
    </p:spTree>
    <p:extLst>
      <p:ext uri="{BB962C8B-B14F-4D97-AF65-F5344CB8AC3E}">
        <p14:creationId xmlns:p14="http://schemas.microsoft.com/office/powerpoint/2010/main" val="37154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60225"/>
            <a:ext cx="1044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Мы летим под визг 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смех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горки прямо носом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 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снег</a:t>
            </a:r>
            <a:r>
              <a:rPr kumimoji="0" lang="ru-RU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Наши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папы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здесь, бывало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Тоже шлёпались немало.</a:t>
            </a:r>
          </a:p>
        </p:txBody>
      </p:sp>
    </p:spTree>
    <p:extLst>
      <p:ext uri="{BB962C8B-B14F-4D97-AF65-F5344CB8AC3E}">
        <p14:creationId xmlns:p14="http://schemas.microsoft.com/office/powerpoint/2010/main" val="338087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49" y="2716213"/>
            <a:ext cx="1036320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HGI</a:t>
            </a:r>
            <a:r>
              <a:rPr lang="ru-RU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DKNVOZ</a:t>
            </a:r>
            <a:r>
              <a:rPr lang="ru-RU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SLAF</a:t>
            </a:r>
            <a:r>
              <a:rPr lang="ru-RU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br>
              <a:rPr lang="ru-RU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GHLFORCWQOSB</a:t>
            </a:r>
            <a:br>
              <a:rPr lang="ru-RU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7A2B32-884A-4FB5-863F-A646CA570A91}"/>
              </a:ext>
            </a:extLst>
          </p:cNvPr>
          <p:cNvSpPr/>
          <p:nvPr/>
        </p:nvSpPr>
        <p:spPr>
          <a:xfrm>
            <a:off x="1110343" y="5682342"/>
            <a:ext cx="9041363" cy="513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Узнайте автора произведения, прочитав по порядку только русские буквы</a:t>
            </a:r>
          </a:p>
        </p:txBody>
      </p:sp>
    </p:spTree>
    <p:extLst>
      <p:ext uri="{BB962C8B-B14F-4D97-AF65-F5344CB8AC3E}">
        <p14:creationId xmlns:p14="http://schemas.microsoft.com/office/powerpoint/2010/main" val="1138749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Georg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Georg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372</Words>
  <Application>Microsoft Office PowerPoint</Application>
  <PresentationFormat>Широкоэкранный</PresentationFormat>
  <Paragraphs>73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CyrillicOld</vt:lpstr>
      <vt:lpstr>Times New Roman</vt:lpstr>
      <vt:lpstr>Тема Office</vt:lpstr>
      <vt:lpstr>1_Тема Office</vt:lpstr>
      <vt:lpstr>2_Тема Office</vt:lpstr>
      <vt:lpstr>3_Тема Office</vt:lpstr>
      <vt:lpstr>Н. носов «на горке»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HGIИDKNVOZЛSLAFЙ     GHLFORCWQOSB   </vt:lpstr>
      <vt:lpstr>Николай носов</vt:lpstr>
      <vt:lpstr> </vt:lpstr>
      <vt:lpstr> </vt:lpstr>
      <vt:lpstr>Николай носов</vt:lpstr>
      <vt:lpstr>Что  обозначает слово «горка»?</vt:lpstr>
      <vt:lpstr>Николай носов</vt:lpstr>
      <vt:lpstr>физминутка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носов «на горке»</dc:title>
  <dc:creator>Tatiana</dc:creator>
  <cp:lastModifiedBy>user</cp:lastModifiedBy>
  <cp:revision>12</cp:revision>
  <dcterms:created xsi:type="dcterms:W3CDTF">2018-02-11T14:07:44Z</dcterms:created>
  <dcterms:modified xsi:type="dcterms:W3CDTF">2021-11-04T14:15:44Z</dcterms:modified>
</cp:coreProperties>
</file>