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75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836712"/>
            <a:ext cx="532859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C00000"/>
                  </a:gs>
                  <a:gs pos="78000">
                    <a:srgbClr val="DE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711" y="4941168"/>
            <a:ext cx="1747025" cy="86409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>
              <a:spcBef>
                <a:spcPts val="0"/>
              </a:spcBef>
            </a:pP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Щипкова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</a:t>
            </a:r>
          </a:p>
          <a:p>
            <a:pPr algn="l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32656"/>
            <a:ext cx="6012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en-US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Киселевского городского округа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№67 </a:t>
            </a:r>
            <a:endParaRPr lang="en-US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211757"/>
            <a:ext cx="5652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Презентация к уроку по учебному  курсу «Формирование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целостной картины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мира»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старшей группе на тему</a:t>
            </a:r>
            <a:endParaRPr lang="ru-RU" b="1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>
                <a:cs typeface="Arial" pitchFamily="34" charset="0"/>
              </a:rPr>
              <a:t>     </a:t>
            </a:r>
            <a:r>
              <a:rPr lang="ru-RU" sz="2400" b="1" dirty="0" smtClean="0">
                <a:cs typeface="Arial" pitchFamily="34" charset="0"/>
              </a:rPr>
              <a:t>«Современные </a:t>
            </a:r>
            <a:r>
              <a:rPr lang="ru-RU" sz="2400" b="1" dirty="0">
                <a:cs typeface="Arial" pitchFamily="34" charset="0"/>
              </a:rPr>
              <a:t>формы и методы экологического воспитания в работе с </a:t>
            </a:r>
            <a:r>
              <a:rPr lang="ru-RU" sz="2400" b="1" dirty="0" smtClean="0">
                <a:cs typeface="Arial" pitchFamily="34" charset="0"/>
              </a:rPr>
              <a:t>дошкольниками».</a:t>
            </a:r>
            <a:endParaRPr lang="ru-RU" sz="2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4664"/>
            <a:ext cx="626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Экологические праздники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9346" y="95528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i="1" dirty="0"/>
              <a:t>Основной целью проведения экологических праздников в дошкольном учреждении будет создание положительного эмоционального настроения, праздничной атмосферы, приобщение детей к праздничной культуре.</a:t>
            </a:r>
          </a:p>
        </p:txBody>
      </p:sp>
      <p:pic>
        <p:nvPicPr>
          <p:cNvPr id="2050" name="Picture 2" descr="C:\Users\Администратор\Desktop\detsad-258349-14354268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061842" cy="385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Ознакомления детей с природой</a:t>
            </a:r>
          </a:p>
        </p:txBody>
      </p:sp>
      <p:pic>
        <p:nvPicPr>
          <p:cNvPr id="3" name="Рисунок 2" descr="Depositphotos_19395019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27884"/>
            <a:ext cx="4429124" cy="3786190"/>
          </a:xfrm>
          <a:prstGeom prst="rect">
            <a:avLst/>
          </a:prstGeom>
        </p:spPr>
      </p:pic>
      <p:pic>
        <p:nvPicPr>
          <p:cNvPr id="4" name="Рисунок 3" descr="didakt-igr-v-det-sadu-5158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48734"/>
            <a:ext cx="4643438" cy="37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4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Экскурсии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908720"/>
            <a:ext cx="4355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риродоведческие </a:t>
            </a:r>
            <a:r>
              <a:rPr lang="ru-RU" sz="2400" dirty="0"/>
              <a:t>(познавательные) экскурсии – в парк, лес, к </a:t>
            </a:r>
            <a:r>
              <a:rPr lang="ru-RU" sz="2400" dirty="0" smtClean="0"/>
              <a:t>озеру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Э</a:t>
            </a:r>
            <a:r>
              <a:rPr lang="ru-RU" sz="2400" dirty="0" smtClean="0"/>
              <a:t>кскурсии </a:t>
            </a:r>
            <a:r>
              <a:rPr lang="ru-RU" sz="2400" dirty="0"/>
              <a:t>с целью ознакомления с трудом </a:t>
            </a:r>
            <a:r>
              <a:rPr lang="ru-RU" sz="2400" dirty="0" smtClean="0"/>
              <a:t>взрослых </a:t>
            </a:r>
            <a:r>
              <a:rPr lang="ru-RU" sz="2400" dirty="0"/>
              <a:t>(школа, библиотека).</a:t>
            </a:r>
          </a:p>
        </p:txBody>
      </p:sp>
      <p:pic>
        <p:nvPicPr>
          <p:cNvPr id="3074" name="Picture 2" descr="C:\Users\Администратор\Desktop\73761a5c549b434fa11e2c25f916a78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46449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1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Экологические акции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«Посади дерево»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b3112be326831d0652ecbcdbfcf532941b816bfc9eb3587d15169b6622ce9e4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340768"/>
            <a:ext cx="4499422" cy="3384376"/>
          </a:xfrm>
          <a:prstGeom prst="rect">
            <a:avLst/>
          </a:prstGeom>
        </p:spPr>
      </p:pic>
      <p:pic>
        <p:nvPicPr>
          <p:cNvPr id="4" name="Рисунок 3" descr="f6eb9930f4a56cf8e8d4f1e7e3e1eaee-700x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4" y="3284983"/>
            <a:ext cx="4140522" cy="35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Экологические акции</a:t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«Птичья столовая»</a:t>
            </a:r>
            <a:endParaRPr lang="ru-RU" sz="3200" dirty="0"/>
          </a:p>
        </p:txBody>
      </p:sp>
      <p:pic>
        <p:nvPicPr>
          <p:cNvPr id="3" name="Рисунок 2" descr="P104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38281"/>
            <a:ext cx="4177034" cy="3812434"/>
          </a:xfrm>
          <a:prstGeom prst="rect">
            <a:avLst/>
          </a:prstGeom>
        </p:spPr>
      </p:pic>
      <p:pic>
        <p:nvPicPr>
          <p:cNvPr id="4" name="Рисунок 3" descr="P1040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4285107" cy="39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Экологические акции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«Чистота спасет мир!»</a:t>
            </a:r>
            <a:endParaRPr lang="ru-RU" sz="3600" dirty="0"/>
          </a:p>
        </p:txBody>
      </p:sp>
      <p:pic>
        <p:nvPicPr>
          <p:cNvPr id="3" name="Рисунок 2" descr="trudovoe-vospitanie-detej-doshkolnogo-vozrasta-14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5926"/>
            <a:ext cx="5929354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91683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653136"/>
            <a:ext cx="6246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«Природа покоряется лишь тому, кто сам подчиняется ей» </a:t>
            </a:r>
            <a:endParaRPr lang="ru-RU" sz="3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2800" dirty="0"/>
          </a:p>
          <a:p>
            <a:pPr algn="r"/>
            <a:r>
              <a:rPr lang="ru-RU" sz="2000" dirty="0" smtClean="0"/>
              <a:t>Бэкон</a:t>
            </a:r>
            <a:r>
              <a:rPr lang="ru-RU" sz="2000" dirty="0"/>
              <a:t>, Френсис (1561 – 1626) </a:t>
            </a:r>
            <a:r>
              <a:rPr lang="ru-RU" sz="2000" dirty="0" smtClean="0"/>
              <a:t> </a:t>
            </a:r>
            <a:r>
              <a:rPr lang="ru-RU" sz="2000" dirty="0"/>
              <a:t>английский философ</a:t>
            </a:r>
          </a:p>
        </p:txBody>
      </p:sp>
    </p:spTree>
    <p:extLst>
      <p:ext uri="{BB962C8B-B14F-4D97-AF65-F5344CB8AC3E}">
        <p14:creationId xmlns:p14="http://schemas.microsoft.com/office/powerpoint/2010/main" val="5220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Кто не любит природы, тот не любит и человека, – тот плохой гражданин. </a:t>
            </a:r>
            <a:r>
              <a:rPr lang="ru-RU" sz="20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Ф.Достоевский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484784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Природа — дом, в котором живет человек. </a:t>
            </a:r>
            <a:r>
              <a:rPr lang="ru-RU" sz="20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Д.Лихачев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996952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Природа приятный наставник, и даже не столько приятный, сколько осторожный и верный.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pitchFamily="34" charset="0"/>
              </a:rPr>
              <a:t>М.Монтень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356992"/>
            <a:ext cx="392443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cs typeface="Arial" pitchFamily="34" charset="0"/>
              </a:rPr>
              <a:t>Основной целью экологического воспитания детей дошкольного возраста является формирование у них основ экологического сознания и экологической культуры.</a:t>
            </a:r>
          </a:p>
        </p:txBody>
      </p:sp>
      <p:pic>
        <p:nvPicPr>
          <p:cNvPr id="2050" name="Picture 2" descr="C:\Users\Администратор\Desktop\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5300"/>
            <a:ext cx="4176464" cy="32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Environmen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6724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Задачи </a:t>
            </a:r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экологического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воспитания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312" y="908720"/>
            <a:ext cx="86209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cs typeface="Arabic Typesetting" pitchFamily="66" charset="-78"/>
              </a:rPr>
              <a:t>Обогащать детей знаниями о природе, её многообразии, целостности  живого организма, его потребностях, отличительных особенностях, чертах приспособления к окружающей среде, образе жизни</a:t>
            </a:r>
            <a:r>
              <a:rPr lang="ru-RU" sz="2200" b="1" dirty="0" smtClean="0">
                <a:solidFill>
                  <a:srgbClr val="002060"/>
                </a:solidFill>
                <a:cs typeface="Arabic Typesetting" pitchFamily="66" charset="-78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cs typeface="Arabic Typesetting" pitchFamily="66" charset="-78"/>
              </a:rPr>
              <a:t>Формировать </a:t>
            </a:r>
            <a:r>
              <a:rPr lang="ru-RU" sz="2200" b="1" dirty="0">
                <a:solidFill>
                  <a:srgbClr val="002060"/>
                </a:solidFill>
                <a:cs typeface="Arabic Typesetting" pitchFamily="66" charset="-78"/>
              </a:rPr>
              <a:t>понятия о взаимосвязях и взаимозависимости всех компонентов природы;  животных друг с другом, растений и животных, живой и неживой природы, человека и природы.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cs typeface="Arabic Typesetting" pitchFamily="66" charset="-78"/>
              </a:rPr>
              <a:t>Прививать практические навыки и умения  по уходу за растениями и животными своего ближайшего окружения.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cs typeface="Arabic Typesetting" pitchFamily="66" charset="-78"/>
              </a:rPr>
              <a:t>Развивать художественные способности, эстетические чувства; умение замечать прекрасное, любоваться и восторгаться объектами природы, оберегать и по возможности преумножать красоту и богатства родной природы.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cs typeface="Arabic Typesetting" pitchFamily="66" charset="-78"/>
              </a:rPr>
              <a:t>Развивать связную речь детей: обогащать и активизировать словарный запас, развивать диалоговую речь и речь доказательство, обучать составлению рассказов.</a:t>
            </a:r>
          </a:p>
        </p:txBody>
      </p:sp>
    </p:spTree>
    <p:extLst>
      <p:ext uri="{BB962C8B-B14F-4D97-AF65-F5344CB8AC3E}">
        <p14:creationId xmlns:p14="http://schemas.microsoft.com/office/powerpoint/2010/main" val="424397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ekologicheskoe-obrazovani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6834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1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Формы работы 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детьми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экологические </a:t>
            </a:r>
            <a:r>
              <a:rPr lang="ru-RU" sz="3600" dirty="0"/>
              <a:t>занятия;</a:t>
            </a:r>
          </a:p>
          <a:p>
            <a:r>
              <a:rPr lang="ru-RU" sz="3600" dirty="0" smtClean="0"/>
              <a:t>экологические </a:t>
            </a:r>
            <a:r>
              <a:rPr lang="ru-RU" sz="3600" dirty="0"/>
              <a:t>экскурсии;</a:t>
            </a:r>
          </a:p>
          <a:p>
            <a:r>
              <a:rPr lang="ru-RU" sz="3600" dirty="0" smtClean="0"/>
              <a:t>уроки </a:t>
            </a:r>
            <a:r>
              <a:rPr lang="ru-RU" sz="3600" dirty="0"/>
              <a:t>доброты;</a:t>
            </a:r>
          </a:p>
          <a:p>
            <a:r>
              <a:rPr lang="ru-RU" sz="3600" dirty="0" smtClean="0"/>
              <a:t>уроки </a:t>
            </a:r>
            <a:r>
              <a:rPr lang="ru-RU" sz="3600" dirty="0"/>
              <a:t>мышления;</a:t>
            </a:r>
          </a:p>
          <a:p>
            <a:r>
              <a:rPr lang="ru-RU" sz="3600" dirty="0" smtClean="0"/>
              <a:t>экологические </a:t>
            </a:r>
            <a:r>
              <a:rPr lang="ru-RU" sz="3600" dirty="0"/>
              <a:t>кружки;</a:t>
            </a:r>
          </a:p>
          <a:p>
            <a:r>
              <a:rPr lang="ru-RU" sz="3600" dirty="0" smtClean="0"/>
              <a:t>экологические </a:t>
            </a:r>
            <a:r>
              <a:rPr lang="ru-RU" sz="3600" dirty="0"/>
              <a:t>конкурсы;</a:t>
            </a:r>
          </a:p>
          <a:p>
            <a:r>
              <a:rPr lang="ru-RU" sz="3600" dirty="0" smtClean="0"/>
              <a:t>КВН</a:t>
            </a:r>
            <a:r>
              <a:rPr lang="ru-RU" sz="3600" dirty="0"/>
              <a:t>, аукцион, марафон, викторина, "Поле чудес";</a:t>
            </a:r>
          </a:p>
        </p:txBody>
      </p:sp>
    </p:spTree>
    <p:extLst>
      <p:ext uri="{BB962C8B-B14F-4D97-AF65-F5344CB8AC3E}">
        <p14:creationId xmlns:p14="http://schemas.microsoft.com/office/powerpoint/2010/main" val="339303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Формы работы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экологические акции;</a:t>
            </a:r>
          </a:p>
          <a:p>
            <a:r>
              <a:rPr lang="ru-RU" dirty="0" smtClean="0"/>
              <a:t>обсуждение </a:t>
            </a:r>
            <a:r>
              <a:rPr lang="ru-RU" dirty="0"/>
              <a:t>и проигрывание ситуаций;</a:t>
            </a:r>
          </a:p>
          <a:p>
            <a:r>
              <a:rPr lang="ru-RU" dirty="0" smtClean="0"/>
              <a:t>зеленый </a:t>
            </a:r>
            <a:r>
              <a:rPr lang="ru-RU" dirty="0"/>
              <a:t>патруль;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экологических карт;</a:t>
            </a:r>
          </a:p>
          <a:p>
            <a:r>
              <a:rPr lang="ru-RU" dirty="0" smtClean="0"/>
              <a:t>ведение </a:t>
            </a:r>
            <a:r>
              <a:rPr lang="ru-RU" dirty="0"/>
              <a:t>«Панорамы добрых дел»;</a:t>
            </a:r>
          </a:p>
          <a:p>
            <a:r>
              <a:rPr lang="ru-RU" dirty="0"/>
              <a:t>экологические выставки и экспозиции;</a:t>
            </a:r>
          </a:p>
          <a:p>
            <a:r>
              <a:rPr lang="ru-RU" dirty="0" smtClean="0"/>
              <a:t>экологические </a:t>
            </a:r>
            <a:r>
              <a:rPr lang="ru-RU" dirty="0"/>
              <a:t>музеи;</a:t>
            </a:r>
          </a:p>
          <a:p>
            <a:r>
              <a:rPr lang="ru-RU" dirty="0"/>
              <a:t>- день (неделя) экологического творчества;</a:t>
            </a:r>
          </a:p>
          <a:p>
            <a:r>
              <a:rPr lang="ru-RU" dirty="0"/>
              <a:t>- экологические </a:t>
            </a:r>
            <a:r>
              <a:rPr lang="ru-RU" dirty="0" smtClean="0"/>
              <a:t>праздники;</a:t>
            </a:r>
            <a:endParaRPr lang="ru-RU" dirty="0"/>
          </a:p>
          <a:p>
            <a:r>
              <a:rPr lang="ru-RU" dirty="0"/>
              <a:t>- экологические игры (дидактические, имитационные, игры - моделирование - экосистем; соревновательные, игры - </a:t>
            </a:r>
            <a:r>
              <a:rPr lang="ru-RU" dirty="0" smtClean="0"/>
              <a:t>путешествия);</a:t>
            </a:r>
            <a:endParaRPr lang="ru-RU" dirty="0"/>
          </a:p>
          <a:p>
            <a:r>
              <a:rPr lang="ru-RU" dirty="0"/>
              <a:t>- экологические </a:t>
            </a:r>
            <a:r>
              <a:rPr lang="ru-RU" dirty="0" smtClean="0"/>
              <a:t>сказки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68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Экологические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занятия</a:t>
            </a:r>
            <a:b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Администратор\Desktop\169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392488" cy="32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Первично-ознакомительный тип занятий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204864"/>
            <a:ext cx="501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Обобщающий тип занятий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082238"/>
            <a:ext cx="429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Углубленно-познавательный </a:t>
            </a:r>
            <a:endParaRPr lang="en-US" sz="2400" b="1" dirty="0" smtClean="0"/>
          </a:p>
          <a:p>
            <a:r>
              <a:rPr lang="ru-RU" sz="2400" b="1" dirty="0" smtClean="0"/>
              <a:t>тип </a:t>
            </a:r>
            <a:r>
              <a:rPr lang="ru-RU" sz="2400" b="1" dirty="0"/>
              <a:t>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06069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Практическая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деятельность в природе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Рисунок 4" descr="ekologiya-v-d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4123406"/>
            <a:ext cx="3240360" cy="2448272"/>
          </a:xfrm>
          <a:prstGeom prst="rect">
            <a:avLst/>
          </a:prstGeom>
        </p:spPr>
      </p:pic>
      <p:pic>
        <p:nvPicPr>
          <p:cNvPr id="6" name="Рисунок 5" descr="фото эко с детьми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052736"/>
            <a:ext cx="4714908" cy="321468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Рисунок 6" descr="trudovoe-vospitanie-detej-doshkolnogo-vozrasta-14_1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1027062"/>
            <a:ext cx="4674575" cy="3096344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67112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4100"/>
      </a:hlink>
      <a:folHlink>
        <a:srgbClr val="F59A4E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313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 Задачи экологического воспитания </vt:lpstr>
      <vt:lpstr>Презентация PowerPoint</vt:lpstr>
      <vt:lpstr>Формы работы с детьми</vt:lpstr>
      <vt:lpstr>Формы работы с детьми</vt:lpstr>
      <vt:lpstr> Экологические занятия </vt:lpstr>
      <vt:lpstr> Практическая деятельность в природе </vt:lpstr>
      <vt:lpstr>Презентация PowerPoint</vt:lpstr>
      <vt:lpstr>Презентация PowerPoint</vt:lpstr>
      <vt:lpstr>Презентация PowerPoint</vt:lpstr>
      <vt:lpstr>Экологические акции «Посади дерево»</vt:lpstr>
      <vt:lpstr>Экологические акции «Птичья столовая»</vt:lpstr>
      <vt:lpstr>Экологические акции «Чистота спасет мир!»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XTreme.ws</cp:lastModifiedBy>
  <cp:revision>16</cp:revision>
  <dcterms:created xsi:type="dcterms:W3CDTF">2013-08-23T08:38:35Z</dcterms:created>
  <dcterms:modified xsi:type="dcterms:W3CDTF">2017-12-14T13:17:36Z</dcterms:modified>
</cp:coreProperties>
</file>