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3" r:id="rId2"/>
    <p:sldId id="256" r:id="rId3"/>
    <p:sldId id="282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135EB-A87F-445C-8F45-6A070E21BA82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77F41-E331-4245-85F8-8CB53CD9C4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111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7951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9991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9882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8665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7573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8294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3135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14680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57857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35918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3301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20704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40043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70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2070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5594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7072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4485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437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6706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1753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73760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67222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75773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09888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82568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95478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25405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03461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02356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93153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6934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9AF2A-1DFE-4284-9BA0-38E327E9BDA1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30596-D860-4216-9686-8EEA3AAC6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75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3" Type="http://schemas.openxmlformats.org/officeDocument/2006/relationships/slide" Target="slide3.xml"/><Relationship Id="rId21" Type="http://schemas.openxmlformats.org/officeDocument/2006/relationships/slide" Target="slide21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" Type="http://schemas.openxmlformats.org/officeDocument/2006/relationships/notesSlide" Target="../notesSlides/notesSlide1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309" y="1571347"/>
            <a:ext cx="118694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Богданова Вера Рудольфовна</a:t>
            </a:r>
          </a:p>
          <a:p>
            <a:r>
              <a:rPr lang="ru-RU" sz="2800" b="1" dirty="0" smtClean="0"/>
              <a:t>Учитель МАОУ «Начальная общеобразовательная школа № 41»</a:t>
            </a:r>
          </a:p>
          <a:p>
            <a:r>
              <a:rPr lang="ru-RU" sz="2800" b="1" dirty="0" smtClean="0"/>
              <a:t> г. Череповец Вологодской области</a:t>
            </a:r>
          </a:p>
          <a:p>
            <a:r>
              <a:rPr lang="ru-RU" sz="2800" b="1" dirty="0" smtClean="0"/>
              <a:t>Презентация к уроку по учебному предмету  «Окружающий мир» 2 класс. </a:t>
            </a:r>
            <a:r>
              <a:rPr lang="ru-RU" sz="2800" b="1" smtClean="0"/>
              <a:t>Тема: </a:t>
            </a:r>
            <a:r>
              <a:rPr lang="ru-RU" sz="2800" b="1" dirty="0" smtClean="0"/>
              <a:t>«Итоговый урок. Закрепление изученного материала.»</a:t>
            </a:r>
            <a:endParaRPr lang="ru-RU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105750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/>
              <a:t>Снаружи жилище этих трудолюбивых насекомых — просто куча хвоинок и мелких веточек. А внутри - настоящий многоэтажный город с улицами, переулками, перекрестками. Кто жители этого "города"?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Муравьи</a:t>
            </a:r>
            <a:endParaRPr lang="ru-RU" sz="3200" b="1" dirty="0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917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1108105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/>
              <a:t>Этот зверёк – любимый герой многих русских народных сказок. Шерсть у неё рыжеватая с золотистым отливом, хвост длинный и пушистый, мордочка вытянутая, уши большие стоячие, лапки стройные, тонкие. На кончике хвоста мех совсем белый. Но не только для красоты. Когда в сумерках, в глухом лесу детёныши бегут за матерью, белый кончик хвоста служит им ориентиром, не даёт потеряться и сбиться с пути.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Лиса</a:t>
            </a:r>
            <a:endParaRPr lang="ru-RU" sz="3200" b="1" dirty="0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08786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8687" y="738304"/>
            <a:ext cx="100850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/>
              <a:t>Мордочка маленькая, с вытянутым носом, вся покрытая серыми короткими волосками. Чёрные, как бусинки, глаза кажутся внимательными и умными, но видит зверёк плохо, а вот нюх у него прекрасный. Лапы короткие с маленькими коготками. Что-то ещё забыли? Ну, конечно, ещё колючки.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Ёжик</a:t>
            </a:r>
            <a:endParaRPr lang="ru-RU" sz="3200" b="1" dirty="0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7374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793" y="0"/>
            <a:ext cx="1123197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- Вот и кострище есть. Давайте сделаем здесь костер, - предложил Алик.</a:t>
            </a:r>
            <a:br>
              <a:rPr lang="ru-RU" sz="3200" b="1" dirty="0" smtClean="0"/>
            </a:br>
            <a:r>
              <a:rPr lang="ru-RU" sz="3200" b="1" dirty="0" smtClean="0"/>
              <a:t>- Зачем здесь? Идёмте вот под то дерево, там уютнее, - возразила девочка. Мальчишки пошли туда, куда они показали, выкопали яму, а землю откинули подальше, чтобы не мешала.</a:t>
            </a:r>
            <a:br>
              <a:rPr lang="ru-RU" sz="3200" b="1" dirty="0" smtClean="0"/>
            </a:br>
            <a:r>
              <a:rPr lang="ru-RU" sz="3200" b="1" dirty="0" smtClean="0"/>
              <a:t>Подумайте, что ребята сделали неправильно, исправьте их ошибки. Объясните.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7274" y="5554670"/>
            <a:ext cx="89043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Нельзя разводить костёр в лесу рядом с деревьями. Землёй обкладывают </a:t>
            </a:r>
            <a:r>
              <a:rPr lang="ru-RU" sz="3200" b="1" dirty="0" smtClean="0"/>
              <a:t>кострище.  </a:t>
            </a:r>
            <a:endParaRPr lang="ru-RU" sz="32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D79BA5A-1A43-4204-BA44-066DC24CE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219" y="3462292"/>
            <a:ext cx="3515559" cy="1935332"/>
          </a:xfrm>
          <a:prstGeom prst="rect">
            <a:avLst/>
          </a:prstGeom>
        </p:spPr>
      </p:pic>
      <p:pic>
        <p:nvPicPr>
          <p:cNvPr id="30721" name="Picture 1" descr="C:\Users\Админ\Desktop\kisspng-lohri-thai-pongal-punjab-festival-happiness-campfire-friend-transparent-amp-png-clipart-free-5c80a5f7994b50.548662731551934967627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48870" y="3444536"/>
            <a:ext cx="3977196" cy="2086252"/>
          </a:xfrm>
          <a:prstGeom prst="rect">
            <a:avLst/>
          </a:prstGeom>
          <a:noFill/>
        </p:spPr>
      </p:pic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11646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5" y="150920"/>
            <a:ext cx="1145219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- Ребята вырыли под кустом яму и сложили в нее весь мусор, который появился после их отдыха. А Вадим ходил по поляне с пустой жестяной банкой в поисках чего-либо подходящего, чтобы завернуть ее и положить в рюкзак.</a:t>
            </a:r>
            <a:br>
              <a:rPr lang="ru-RU" sz="3200" b="1" dirty="0" smtClean="0"/>
            </a:br>
            <a:r>
              <a:rPr lang="ru-RU" sz="3200" b="1" dirty="0" smtClean="0"/>
              <a:t>- Чего ты носишься с этой банкой, -услышал он. - Брось ее в воду - и дело с концом.</a:t>
            </a:r>
            <a:br>
              <a:rPr lang="ru-RU" sz="3200" b="1" dirty="0" smtClean="0"/>
            </a:br>
            <a:r>
              <a:rPr lang="ru-RU" sz="3200" b="1" dirty="0" smtClean="0"/>
              <a:t> Подумайте, что ребята сделали неправильно, исправьте их ошибки. Объясните.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44210" y="5707038"/>
            <a:ext cx="89486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Мусор нужно забирать с собой и выбрасывать в специально отведённом месте.  </a:t>
            </a:r>
            <a:endParaRPr lang="ru-RU" sz="32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9E3D01D-4305-4F45-9C32-11D714F31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7344" y="3675356"/>
            <a:ext cx="4142914" cy="2077567"/>
          </a:xfrm>
          <a:prstGeom prst="rect">
            <a:avLst/>
          </a:prstGeom>
        </p:spPr>
      </p:pic>
      <p:sp>
        <p:nvSpPr>
          <p:cNvPr id="28674" name="AutoShape 2" descr="C:\Users\%D0%90%D0%B4%D0%BC%D0%B8%D0%BD\Desktop\scale_1200 (4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C:\Users\%D0%90%D0%B4%D0%BC%D0%B8%D0%BD\Desktop\scale_1200 (4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7" name="Picture 5" descr="C:\Users\Админ\Desktop\0017-009-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7018" y="3604334"/>
            <a:ext cx="5779364" cy="2246050"/>
          </a:xfrm>
          <a:prstGeom prst="rect">
            <a:avLst/>
          </a:prstGeom>
          <a:noFill/>
        </p:spPr>
      </p:pic>
      <p:sp>
        <p:nvSpPr>
          <p:cNvPr id="10" name="Управляющая кнопка: домой 9">
            <a:hlinkClick r:id="rId5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30618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060" y="258909"/>
            <a:ext cx="113118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- Петя увидел в лесу гнездо, расположенное невысоко от земли. Ему стало интересно узнать, что в нем находится. Он осторожно заглянул в гнездо. Там были беспомощные птенцы. Очень уж хотелось Пете взять их домой, но он этого не сделал.</a:t>
            </a:r>
            <a:br>
              <a:rPr lang="ru-RU" sz="3200" b="1" dirty="0" smtClean="0"/>
            </a:br>
            <a:r>
              <a:rPr lang="ru-RU" sz="3200" b="1" dirty="0" smtClean="0"/>
              <a:t>Подумайте, что Петя сделал неправильно, а когда поступил верно. Объясните.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19921" y="5502852"/>
            <a:ext cx="94458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/>
              <a:t>Неправильно - заглядывать в гнездо. </a:t>
            </a:r>
          </a:p>
          <a:p>
            <a:pPr algn="just"/>
            <a:r>
              <a:rPr lang="ru-RU" sz="3200" b="1" dirty="0" smtClean="0"/>
              <a:t>Правильно – не трогать и не брать  птенцов домой. </a:t>
            </a:r>
            <a:endParaRPr lang="ru-RU" sz="32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21375A6-EACF-4A2E-9FDF-C2E473BF4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357" y="3187083"/>
            <a:ext cx="5211192" cy="2290632"/>
          </a:xfrm>
          <a:prstGeom prst="rect">
            <a:avLst/>
          </a:prstGeom>
        </p:spPr>
      </p:pic>
      <p:pic>
        <p:nvPicPr>
          <p:cNvPr id="26625" name="Picture 1" descr="C:\Users\Админ\Desktop\upl_1482520404_499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64458" y="3160450"/>
            <a:ext cx="5468645" cy="2450237"/>
          </a:xfrm>
          <a:prstGeom prst="rect">
            <a:avLst/>
          </a:prstGeom>
          <a:noFill/>
        </p:spPr>
      </p:pic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61907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285" y="0"/>
            <a:ext cx="114894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/>
              <a:t>Гуляя с родителями по лесу, Света и Алёша увидели большой муравейник. </a:t>
            </a:r>
          </a:p>
          <a:p>
            <a:pPr algn="just"/>
            <a:r>
              <a:rPr lang="ru-RU" sz="3200" b="1" dirty="0" smtClean="0"/>
              <a:t>-Давайте посмотрим, что внутри муравьиного домика, - сказал Алёша.</a:t>
            </a:r>
          </a:p>
          <a:p>
            <a:pPr algn="just"/>
            <a:r>
              <a:rPr lang="ru-RU" sz="3200" b="1" dirty="0" smtClean="0"/>
              <a:t>- Давайте, -с интересом ответила Аня. Дети взяли большую палку и начали ворошить муравейник. Увидев, чем заняты дети, мама подбежала к ним, забрала палку и сказала:</a:t>
            </a:r>
          </a:p>
          <a:p>
            <a:pPr algn="just"/>
            <a:r>
              <a:rPr lang="ru-RU" sz="3200" b="1" dirty="0" smtClean="0"/>
              <a:t>-Если бы муравьи могли говорить, они сказали бы вам…</a:t>
            </a:r>
          </a:p>
          <a:p>
            <a:pPr algn="just"/>
            <a:r>
              <a:rPr lang="ru-RU" sz="3200" b="1" dirty="0" smtClean="0"/>
              <a:t>Что сказали бы муравьи?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6567" y="5707038"/>
            <a:ext cx="7803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Вам нас не жалко? Вы сломали наш дом. </a:t>
            </a:r>
            <a:endParaRPr lang="ru-RU" sz="32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53AB7C1-A1C9-4A07-94FB-CBA5986A5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924" y="4163628"/>
            <a:ext cx="4030462" cy="1393794"/>
          </a:xfrm>
          <a:prstGeom prst="rect">
            <a:avLst/>
          </a:prstGeom>
        </p:spPr>
      </p:pic>
      <p:pic>
        <p:nvPicPr>
          <p:cNvPr id="24577" name="Picture 1" descr="C:\Users\Админ\Desktop\ByueSYb0G7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7018" y="3932809"/>
            <a:ext cx="5370990" cy="1855432"/>
          </a:xfrm>
          <a:prstGeom prst="rect">
            <a:avLst/>
          </a:prstGeom>
          <a:noFill/>
        </p:spPr>
      </p:pic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99489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596" y="213064"/>
            <a:ext cx="1139005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/>
              <a:t>Олег стоял у цветочной клумбы и бил прутиком по головкам цветов.</a:t>
            </a:r>
          </a:p>
          <a:p>
            <a:pPr algn="just"/>
            <a:r>
              <a:rPr lang="ru-RU" sz="3200" b="1" dirty="0" smtClean="0"/>
              <a:t>-Что ты делаешь? – спросила старушка.</a:t>
            </a:r>
          </a:p>
          <a:p>
            <a:pPr algn="just"/>
            <a:r>
              <a:rPr lang="ru-RU" sz="3200" b="1" dirty="0" smtClean="0"/>
              <a:t>-Пчёл прогоняю, они цветы жалят.</a:t>
            </a:r>
          </a:p>
          <a:p>
            <a:pPr algn="just"/>
            <a:r>
              <a:rPr lang="ru-RU" sz="3200" b="1" dirty="0" smtClean="0"/>
              <a:t>Старушка улыбнулась и, позвав к себе мальчика, что-то сказала ему. После этого Олег выбросил прутик, удивлённо пожав плечами.</a:t>
            </a:r>
          </a:p>
          <a:p>
            <a:pPr algn="just"/>
            <a:r>
              <a:rPr lang="ru-RU" sz="3200" b="1" dirty="0" smtClean="0"/>
              <a:t>Что сказала Олегу старушка?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4928" y="5707038"/>
            <a:ext cx="8735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Пчёлы собирают пыльцу и производят мёд.</a:t>
            </a:r>
            <a:endParaRPr lang="ru-RU" sz="32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14AEEA5-47DC-4FA8-A2D7-1385F357F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443" y="3497802"/>
            <a:ext cx="5882938" cy="2086445"/>
          </a:xfrm>
          <a:prstGeom prst="rect">
            <a:avLst/>
          </a:prstGeom>
        </p:spPr>
      </p:pic>
      <p:pic>
        <p:nvPicPr>
          <p:cNvPr id="22529" name="Picture 1" descr="C:\Users\Админ\Desktop\s12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5177" y="3258105"/>
            <a:ext cx="6241002" cy="2325950"/>
          </a:xfrm>
          <a:prstGeom prst="rect">
            <a:avLst/>
          </a:prstGeom>
          <a:noFill/>
        </p:spPr>
      </p:pic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84514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205644"/>
            <a:ext cx="1093901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1. У каких деревьев осенью листья красного цвета? </a:t>
            </a:r>
            <a:br>
              <a:rPr lang="ru-RU" sz="3200" b="1" dirty="0" smtClean="0"/>
            </a:br>
            <a:r>
              <a:rPr lang="ru-RU" sz="3200" b="1" dirty="0" smtClean="0"/>
              <a:t>2. Какая птица не вьет гнезда и не высиживает птенцов? </a:t>
            </a:r>
            <a:br>
              <a:rPr lang="ru-RU" sz="3200" b="1" dirty="0" smtClean="0"/>
            </a:br>
            <a:r>
              <a:rPr lang="ru-RU" sz="3200" b="1" dirty="0" smtClean="0"/>
              <a:t>3. Какой осенний месяц следует за августом? </a:t>
            </a:r>
            <a:br>
              <a:rPr lang="ru-RU" sz="3200" b="1" dirty="0" smtClean="0"/>
            </a:br>
            <a:r>
              <a:rPr lang="ru-RU" sz="3200" b="1" dirty="0" smtClean="0"/>
              <a:t>4. Сколько ног у паука? </a:t>
            </a:r>
            <a:br>
              <a:rPr lang="ru-RU" sz="3200" b="1" dirty="0" smtClean="0"/>
            </a:br>
            <a:r>
              <a:rPr lang="ru-RU" sz="3200" b="1" dirty="0" smtClean="0"/>
              <a:t>5. Умываются ли звери? </a:t>
            </a:r>
            <a:br>
              <a:rPr lang="ru-RU" sz="3200" b="1" dirty="0" smtClean="0"/>
            </a:br>
            <a:r>
              <a:rPr lang="ru-RU" sz="3200" b="1" dirty="0" smtClean="0"/>
              <a:t>6. Какие грибы получили название тех деревьев, под которыми растут? </a:t>
            </a:r>
            <a:br>
              <a:rPr lang="ru-RU" sz="3200" b="1" dirty="0" smtClean="0"/>
            </a:br>
            <a:r>
              <a:rPr lang="ru-RU" sz="3200" b="1" dirty="0" smtClean="0"/>
              <a:t>7. Какое ядовитое растение ты знаешь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76693" y="4056056"/>
            <a:ext cx="61788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1. Клен, рябина, осина.</a:t>
            </a:r>
          </a:p>
          <a:p>
            <a:r>
              <a:rPr lang="ru-RU" sz="2400" b="1" dirty="0" smtClean="0"/>
              <a:t>2. Кукушка. </a:t>
            </a:r>
          </a:p>
          <a:p>
            <a:r>
              <a:rPr lang="ru-RU" sz="2400" b="1" dirty="0" smtClean="0"/>
              <a:t>3. Сентябрь.</a:t>
            </a:r>
          </a:p>
          <a:p>
            <a:r>
              <a:rPr lang="ru-RU" sz="2400" b="1" dirty="0" smtClean="0"/>
              <a:t>4. Восемь.</a:t>
            </a:r>
          </a:p>
          <a:p>
            <a:r>
              <a:rPr lang="ru-RU" sz="2400" b="1" dirty="0" smtClean="0"/>
              <a:t>5. Да. </a:t>
            </a:r>
          </a:p>
          <a:p>
            <a:r>
              <a:rPr lang="ru-RU" sz="2400" b="1" dirty="0" smtClean="0"/>
              <a:t>6. Подосиновик, подберезовик.</a:t>
            </a:r>
          </a:p>
          <a:p>
            <a:r>
              <a:rPr lang="ru-RU" sz="2400" b="1" dirty="0" smtClean="0"/>
              <a:t>7. Вороний глаз, белена.</a:t>
            </a:r>
            <a:endParaRPr lang="ru-RU" sz="2400" b="1" dirty="0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9208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528" y="205644"/>
            <a:ext cx="114184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1. Какие ягоды есть полезно? </a:t>
            </a:r>
            <a:br>
              <a:rPr lang="ru-RU" sz="3200" b="1" dirty="0" smtClean="0"/>
            </a:br>
            <a:r>
              <a:rPr lang="ru-RU" sz="3200" b="1" dirty="0" smtClean="0"/>
              <a:t>2. Назови любое хищное животное.</a:t>
            </a:r>
            <a:br>
              <a:rPr lang="ru-RU" sz="3200" b="1" dirty="0" smtClean="0"/>
            </a:br>
            <a:r>
              <a:rPr lang="ru-RU" sz="3200" b="1" dirty="0" smtClean="0"/>
              <a:t>3. Кто на себе свой дом носит? </a:t>
            </a:r>
            <a:br>
              <a:rPr lang="ru-RU" sz="3200" b="1" dirty="0" smtClean="0"/>
            </a:br>
            <a:r>
              <a:rPr lang="ru-RU" sz="3200" b="1" dirty="0" smtClean="0"/>
              <a:t>4. У какого растения семена напоминают парашюты? </a:t>
            </a:r>
            <a:br>
              <a:rPr lang="ru-RU" sz="3200" b="1" dirty="0" smtClean="0"/>
            </a:br>
            <a:r>
              <a:rPr lang="ru-RU" sz="3200" b="1" dirty="0" smtClean="0"/>
              <a:t>5. Птенцы какой птицы не знают своей матери? </a:t>
            </a:r>
            <a:br>
              <a:rPr lang="ru-RU" sz="3200" b="1" dirty="0" smtClean="0"/>
            </a:br>
            <a:r>
              <a:rPr lang="ru-RU" sz="3200" b="1" dirty="0" smtClean="0"/>
              <a:t>6. У каких деревьев вместо листьев иголки</a:t>
            </a:r>
            <a:br>
              <a:rPr lang="ru-RU" sz="3200" b="1" dirty="0" smtClean="0"/>
            </a:br>
            <a:r>
              <a:rPr lang="ru-RU" sz="3200" b="1" dirty="0" smtClean="0"/>
              <a:t>7. Почему яркую божью коровку птицы не клюют? 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77935" y="3687902"/>
            <a:ext cx="61854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/>
              <a:t>Земляника, смородина</a:t>
            </a:r>
          </a:p>
          <a:p>
            <a:pPr marL="457200" indent="-457200">
              <a:buAutoNum type="arabicPeriod"/>
            </a:pPr>
            <a:r>
              <a:rPr lang="ru-RU" sz="2400" b="1" dirty="0" smtClean="0"/>
              <a:t>Тигр</a:t>
            </a:r>
          </a:p>
          <a:p>
            <a:pPr marL="457200" indent="-457200">
              <a:buAutoNum type="arabicPeriod"/>
            </a:pPr>
            <a:r>
              <a:rPr lang="ru-RU" sz="2400" b="1" dirty="0" smtClean="0"/>
              <a:t>Улитка</a:t>
            </a:r>
          </a:p>
          <a:p>
            <a:pPr marL="457200" indent="-457200">
              <a:buAutoNum type="arabicPeriod"/>
            </a:pPr>
            <a:r>
              <a:rPr lang="ru-RU" sz="2400" b="1" dirty="0" smtClean="0"/>
              <a:t>Одуванчик </a:t>
            </a:r>
          </a:p>
          <a:p>
            <a:pPr marL="457200" indent="-457200">
              <a:buAutoNum type="arabicPeriod"/>
            </a:pPr>
            <a:r>
              <a:rPr lang="ru-RU" sz="2400" b="1" dirty="0" smtClean="0"/>
              <a:t>Кукушка</a:t>
            </a:r>
          </a:p>
          <a:p>
            <a:pPr marL="457200" indent="-457200">
              <a:buAutoNum type="arabicPeriod"/>
            </a:pPr>
            <a:r>
              <a:rPr lang="ru-RU" sz="2400" b="1" dirty="0" smtClean="0"/>
              <a:t>Ель, сосна, кедр, пихта, лиственница</a:t>
            </a:r>
          </a:p>
          <a:p>
            <a:pPr marL="457200" indent="-457200">
              <a:buAutoNum type="arabicPeriod"/>
            </a:pPr>
            <a:r>
              <a:rPr lang="ru-RU" sz="2400" b="1" dirty="0" smtClean="0"/>
              <a:t>Ядовитая</a:t>
            </a:r>
          </a:p>
          <a:p>
            <a:pPr marL="457200" indent="-457200">
              <a:buAutoNum type="arabicPeriod"/>
            </a:pPr>
            <a:endParaRPr lang="ru-RU" sz="3200" dirty="0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23882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78590" y="0"/>
            <a:ext cx="6348341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Экологическое ассорти</a:t>
            </a:r>
          </a:p>
          <a:p>
            <a:pPr algn="ctr"/>
            <a:endParaRPr lang="ru-RU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7354" y="1115171"/>
            <a:ext cx="3755572" cy="84908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Зелёная аптека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5110" y="2079982"/>
            <a:ext cx="3755572" cy="84908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Как меня зовут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5110" y="3057096"/>
            <a:ext cx="3755572" cy="84908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Экологические задачи</a:t>
            </a:r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5110" y="3993266"/>
            <a:ext cx="3755572" cy="84908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Конкурс капитанов</a:t>
            </a:r>
            <a:endParaRPr lang="ru-RU" sz="2800" b="1" dirty="0"/>
          </a:p>
        </p:txBody>
      </p:sp>
      <p:sp>
        <p:nvSpPr>
          <p:cNvPr id="12" name="Скругленный прямоугольник 11">
            <a:hlinkClick r:id="rId3" action="ppaction://hlinksldjump"/>
          </p:cNvPr>
          <p:cNvSpPr/>
          <p:nvPr/>
        </p:nvSpPr>
        <p:spPr>
          <a:xfrm>
            <a:off x="4781681" y="1132927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1</a:t>
            </a:r>
          </a:p>
        </p:txBody>
      </p:sp>
      <p:sp>
        <p:nvSpPr>
          <p:cNvPr id="13" name="Скругленный прямоугольник 12">
            <a:hlinkClick r:id="rId4" action="ppaction://hlinksldjump"/>
          </p:cNvPr>
          <p:cNvSpPr/>
          <p:nvPr/>
        </p:nvSpPr>
        <p:spPr>
          <a:xfrm>
            <a:off x="5830432" y="1132927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2</a:t>
            </a:r>
          </a:p>
        </p:txBody>
      </p:sp>
      <p:sp>
        <p:nvSpPr>
          <p:cNvPr id="14" name="Скругленный прямоугольник 13">
            <a:hlinkClick r:id="rId5" action="ppaction://hlinksldjump"/>
          </p:cNvPr>
          <p:cNvSpPr/>
          <p:nvPr/>
        </p:nvSpPr>
        <p:spPr>
          <a:xfrm>
            <a:off x="6879183" y="1132927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3</a:t>
            </a:r>
          </a:p>
        </p:txBody>
      </p:sp>
      <p:sp>
        <p:nvSpPr>
          <p:cNvPr id="15" name="Скругленный прямоугольник 14">
            <a:hlinkClick r:id="rId6" action="ppaction://hlinksldjump"/>
          </p:cNvPr>
          <p:cNvSpPr/>
          <p:nvPr/>
        </p:nvSpPr>
        <p:spPr>
          <a:xfrm>
            <a:off x="7927934" y="1132927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4</a:t>
            </a:r>
          </a:p>
        </p:txBody>
      </p:sp>
      <p:sp>
        <p:nvSpPr>
          <p:cNvPr id="16" name="Скругленный прямоугольник 15">
            <a:hlinkClick r:id="rId7" action="ppaction://hlinksldjump"/>
          </p:cNvPr>
          <p:cNvSpPr/>
          <p:nvPr/>
        </p:nvSpPr>
        <p:spPr>
          <a:xfrm>
            <a:off x="8976685" y="1132927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5</a:t>
            </a:r>
          </a:p>
        </p:txBody>
      </p:sp>
      <p:sp>
        <p:nvSpPr>
          <p:cNvPr id="20" name="Скругленный прямоугольник 19">
            <a:hlinkClick r:id="rId8" action="ppaction://hlinksldjump"/>
          </p:cNvPr>
          <p:cNvSpPr/>
          <p:nvPr/>
        </p:nvSpPr>
        <p:spPr>
          <a:xfrm>
            <a:off x="4781681" y="2115237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</a:t>
            </a:r>
            <a:endParaRPr lang="ru-RU" sz="5400" dirty="0"/>
          </a:p>
        </p:txBody>
      </p:sp>
      <p:sp>
        <p:nvSpPr>
          <p:cNvPr id="21" name="Скругленный прямоугольник 20">
            <a:hlinkClick r:id="rId9" action="ppaction://hlinksldjump"/>
          </p:cNvPr>
          <p:cNvSpPr/>
          <p:nvPr/>
        </p:nvSpPr>
        <p:spPr>
          <a:xfrm>
            <a:off x="5830432" y="2115237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2</a:t>
            </a:r>
          </a:p>
        </p:txBody>
      </p:sp>
      <p:sp>
        <p:nvSpPr>
          <p:cNvPr id="22" name="Скругленный прямоугольник 21">
            <a:hlinkClick r:id="rId10" action="ppaction://hlinksldjump"/>
          </p:cNvPr>
          <p:cNvSpPr/>
          <p:nvPr/>
        </p:nvSpPr>
        <p:spPr>
          <a:xfrm>
            <a:off x="6879183" y="2115237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3</a:t>
            </a:r>
            <a:endParaRPr lang="ru-RU" sz="5400" dirty="0"/>
          </a:p>
        </p:txBody>
      </p:sp>
      <p:sp>
        <p:nvSpPr>
          <p:cNvPr id="23" name="Скругленный прямоугольник 22">
            <a:hlinkClick r:id="rId11" action="ppaction://hlinksldjump"/>
          </p:cNvPr>
          <p:cNvSpPr/>
          <p:nvPr/>
        </p:nvSpPr>
        <p:spPr>
          <a:xfrm>
            <a:off x="7927934" y="2115237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4</a:t>
            </a:r>
          </a:p>
        </p:txBody>
      </p:sp>
      <p:sp>
        <p:nvSpPr>
          <p:cNvPr id="24" name="Скругленный прямоугольник 23">
            <a:hlinkClick r:id="rId12" action="ppaction://hlinksldjump"/>
          </p:cNvPr>
          <p:cNvSpPr/>
          <p:nvPr/>
        </p:nvSpPr>
        <p:spPr>
          <a:xfrm>
            <a:off x="8976685" y="2115237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5</a:t>
            </a:r>
          </a:p>
        </p:txBody>
      </p:sp>
      <p:sp>
        <p:nvSpPr>
          <p:cNvPr id="27" name="Скругленный прямоугольник 26">
            <a:hlinkClick r:id="rId13" action="ppaction://hlinksldjump"/>
          </p:cNvPr>
          <p:cNvSpPr/>
          <p:nvPr/>
        </p:nvSpPr>
        <p:spPr>
          <a:xfrm>
            <a:off x="4781681" y="3092351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1</a:t>
            </a:r>
          </a:p>
        </p:txBody>
      </p:sp>
      <p:sp>
        <p:nvSpPr>
          <p:cNvPr id="28" name="Скругленный прямоугольник 27">
            <a:hlinkClick r:id="rId14" action="ppaction://hlinksldjump"/>
          </p:cNvPr>
          <p:cNvSpPr/>
          <p:nvPr/>
        </p:nvSpPr>
        <p:spPr>
          <a:xfrm>
            <a:off x="5830432" y="3092351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2</a:t>
            </a:r>
          </a:p>
        </p:txBody>
      </p:sp>
      <p:sp>
        <p:nvSpPr>
          <p:cNvPr id="29" name="Скругленный прямоугольник 28">
            <a:hlinkClick r:id="rId15" action="ppaction://hlinksldjump"/>
          </p:cNvPr>
          <p:cNvSpPr/>
          <p:nvPr/>
        </p:nvSpPr>
        <p:spPr>
          <a:xfrm>
            <a:off x="6879183" y="3092351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3</a:t>
            </a:r>
            <a:endParaRPr lang="ru-RU" sz="5400" dirty="0"/>
          </a:p>
        </p:txBody>
      </p:sp>
      <p:sp>
        <p:nvSpPr>
          <p:cNvPr id="30" name="Скругленный прямоугольник 29">
            <a:hlinkClick r:id="rId16" action="ppaction://hlinksldjump"/>
          </p:cNvPr>
          <p:cNvSpPr/>
          <p:nvPr/>
        </p:nvSpPr>
        <p:spPr>
          <a:xfrm>
            <a:off x="7927934" y="3092351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4</a:t>
            </a:r>
            <a:endParaRPr lang="ru-RU" sz="5400" dirty="0"/>
          </a:p>
        </p:txBody>
      </p:sp>
      <p:sp>
        <p:nvSpPr>
          <p:cNvPr id="31" name="Скругленный прямоугольник 30">
            <a:hlinkClick r:id="rId17" action="ppaction://hlinksldjump"/>
          </p:cNvPr>
          <p:cNvSpPr/>
          <p:nvPr/>
        </p:nvSpPr>
        <p:spPr>
          <a:xfrm>
            <a:off x="8976685" y="3092351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5</a:t>
            </a:r>
          </a:p>
        </p:txBody>
      </p:sp>
      <p:sp>
        <p:nvSpPr>
          <p:cNvPr id="34" name="Скругленный прямоугольник 33">
            <a:hlinkClick r:id="rId18" action="ppaction://hlinksldjump"/>
          </p:cNvPr>
          <p:cNvSpPr/>
          <p:nvPr/>
        </p:nvSpPr>
        <p:spPr>
          <a:xfrm>
            <a:off x="4781681" y="4028521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1</a:t>
            </a:r>
          </a:p>
        </p:txBody>
      </p:sp>
      <p:sp>
        <p:nvSpPr>
          <p:cNvPr id="35" name="Скругленный прямоугольник 34">
            <a:hlinkClick r:id="rId19" action="ppaction://hlinksldjump"/>
          </p:cNvPr>
          <p:cNvSpPr/>
          <p:nvPr/>
        </p:nvSpPr>
        <p:spPr>
          <a:xfrm>
            <a:off x="5830432" y="4028521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2</a:t>
            </a:r>
          </a:p>
        </p:txBody>
      </p:sp>
      <p:sp>
        <p:nvSpPr>
          <p:cNvPr id="36" name="Скругленный прямоугольник 35">
            <a:hlinkClick r:id="rId20" action="ppaction://hlinksldjump"/>
          </p:cNvPr>
          <p:cNvSpPr/>
          <p:nvPr/>
        </p:nvSpPr>
        <p:spPr>
          <a:xfrm>
            <a:off x="6879183" y="4028521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3</a:t>
            </a:r>
          </a:p>
        </p:txBody>
      </p:sp>
      <p:sp>
        <p:nvSpPr>
          <p:cNvPr id="37" name="Скругленный прямоугольник 36">
            <a:hlinkClick r:id="rId21" action="ppaction://hlinksldjump"/>
          </p:cNvPr>
          <p:cNvSpPr/>
          <p:nvPr/>
        </p:nvSpPr>
        <p:spPr>
          <a:xfrm>
            <a:off x="7927934" y="4028521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4</a:t>
            </a:r>
          </a:p>
        </p:txBody>
      </p:sp>
      <p:sp>
        <p:nvSpPr>
          <p:cNvPr id="38" name="Скругленный прямоугольник 37">
            <a:hlinkClick r:id="rId22" action="ppaction://hlinksldjump"/>
          </p:cNvPr>
          <p:cNvSpPr/>
          <p:nvPr/>
        </p:nvSpPr>
        <p:spPr>
          <a:xfrm>
            <a:off x="8976685" y="4028521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5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980442" y="5281670"/>
            <a:ext cx="1736597" cy="63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КОМАНДА1</a:t>
            </a:r>
          </a:p>
        </p:txBody>
      </p:sp>
      <p:sp>
        <p:nvSpPr>
          <p:cNvPr id="49" name="Овал 48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ru-RU" sz="2400" b="1" dirty="0"/>
          </a:p>
        </p:txBody>
      </p:sp>
      <p:sp>
        <p:nvSpPr>
          <p:cNvPr id="52" name="Овал 51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53" name="Овал 52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54" name="Овал 53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55" name="Овал 54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  <a:endParaRPr lang="ru-RU" sz="2400" b="1" dirty="0"/>
          </a:p>
        </p:txBody>
      </p:sp>
      <p:sp>
        <p:nvSpPr>
          <p:cNvPr id="56" name="Овал 55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  <a:endParaRPr lang="ru-RU" sz="2400" b="1" dirty="0"/>
          </a:p>
        </p:txBody>
      </p:sp>
      <p:sp>
        <p:nvSpPr>
          <p:cNvPr id="57" name="Овал 56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58" name="Овал 57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8</a:t>
            </a:r>
            <a:endParaRPr lang="ru-RU" sz="2400" b="1" dirty="0"/>
          </a:p>
        </p:txBody>
      </p:sp>
      <p:sp>
        <p:nvSpPr>
          <p:cNvPr id="59" name="Овал 58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</a:t>
            </a:r>
            <a:endParaRPr lang="ru-RU" sz="2400" b="1" dirty="0"/>
          </a:p>
        </p:txBody>
      </p:sp>
      <p:sp>
        <p:nvSpPr>
          <p:cNvPr id="60" name="Овал 59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10</a:t>
            </a:r>
            <a:endParaRPr lang="ru-RU" sz="2400" b="1" dirty="0"/>
          </a:p>
        </p:txBody>
      </p:sp>
      <p:sp>
        <p:nvSpPr>
          <p:cNvPr id="61" name="Овал 60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11</a:t>
            </a:r>
            <a:endParaRPr lang="ru-RU" sz="2400" b="1" dirty="0"/>
          </a:p>
        </p:txBody>
      </p:sp>
      <p:sp>
        <p:nvSpPr>
          <p:cNvPr id="62" name="Овал 61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  <a:endParaRPr lang="ru-RU" sz="2400" b="1" dirty="0"/>
          </a:p>
        </p:txBody>
      </p:sp>
      <p:sp>
        <p:nvSpPr>
          <p:cNvPr id="63" name="Овал 62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13</a:t>
            </a:r>
            <a:endParaRPr lang="ru-RU" sz="2400" b="1" dirty="0"/>
          </a:p>
        </p:txBody>
      </p:sp>
      <p:sp>
        <p:nvSpPr>
          <p:cNvPr id="64" name="Овал 63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14</a:t>
            </a:r>
            <a:endParaRPr lang="ru-RU" sz="2400" b="1" dirty="0"/>
          </a:p>
        </p:txBody>
      </p:sp>
      <p:sp>
        <p:nvSpPr>
          <p:cNvPr id="65" name="Овал 64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15</a:t>
            </a:r>
            <a:endParaRPr lang="ru-RU" sz="2400" b="1" dirty="0"/>
          </a:p>
        </p:txBody>
      </p:sp>
      <p:sp>
        <p:nvSpPr>
          <p:cNvPr id="66" name="Овал 65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16</a:t>
            </a:r>
            <a:endParaRPr lang="ru-RU" sz="2400" b="1" dirty="0"/>
          </a:p>
        </p:txBody>
      </p:sp>
      <p:sp>
        <p:nvSpPr>
          <p:cNvPr id="67" name="Овал 66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17</a:t>
            </a:r>
            <a:endParaRPr lang="ru-RU" sz="2400" b="1" dirty="0"/>
          </a:p>
        </p:txBody>
      </p:sp>
      <p:sp>
        <p:nvSpPr>
          <p:cNvPr id="68" name="Овал 67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18</a:t>
            </a:r>
            <a:endParaRPr lang="ru-RU" sz="2400" b="1" dirty="0"/>
          </a:p>
        </p:txBody>
      </p:sp>
      <p:sp>
        <p:nvSpPr>
          <p:cNvPr id="69" name="Овал 68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19</a:t>
            </a:r>
            <a:endParaRPr lang="ru-RU" sz="2400" b="1" dirty="0"/>
          </a:p>
        </p:txBody>
      </p:sp>
      <p:sp>
        <p:nvSpPr>
          <p:cNvPr id="70" name="Овал 69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20</a:t>
            </a:r>
            <a:endParaRPr lang="ru-RU" sz="2400" b="1" dirty="0"/>
          </a:p>
        </p:txBody>
      </p:sp>
      <p:sp>
        <p:nvSpPr>
          <p:cNvPr id="71" name="Овал 70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21</a:t>
            </a:r>
            <a:endParaRPr lang="ru-RU" sz="2400" b="1" dirty="0"/>
          </a:p>
        </p:txBody>
      </p:sp>
      <p:sp>
        <p:nvSpPr>
          <p:cNvPr id="72" name="Овал 71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22</a:t>
            </a:r>
            <a:endParaRPr lang="ru-RU" sz="2400" b="1" dirty="0"/>
          </a:p>
        </p:txBody>
      </p:sp>
      <p:sp>
        <p:nvSpPr>
          <p:cNvPr id="73" name="Овал 72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23</a:t>
            </a:r>
            <a:endParaRPr lang="ru-RU" sz="2400" b="1" dirty="0"/>
          </a:p>
        </p:txBody>
      </p:sp>
      <p:sp>
        <p:nvSpPr>
          <p:cNvPr id="74" name="Овал 73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24</a:t>
            </a:r>
            <a:endParaRPr lang="ru-RU" sz="2400" b="1" dirty="0"/>
          </a:p>
        </p:txBody>
      </p:sp>
      <p:sp>
        <p:nvSpPr>
          <p:cNvPr id="75" name="Овал 74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25</a:t>
            </a:r>
            <a:endParaRPr lang="ru-RU" sz="2400" b="1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2918099" y="5301627"/>
            <a:ext cx="1736597" cy="63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КОМАНДА</a:t>
            </a:r>
            <a:r>
              <a:rPr lang="en-US" sz="2400" dirty="0"/>
              <a:t>2</a:t>
            </a:r>
            <a:endParaRPr lang="ru-RU" sz="2400" dirty="0"/>
          </a:p>
        </p:txBody>
      </p:sp>
      <p:sp>
        <p:nvSpPr>
          <p:cNvPr id="79" name="Овал 78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ru-RU" sz="2400" b="1" dirty="0"/>
          </a:p>
        </p:txBody>
      </p:sp>
      <p:sp>
        <p:nvSpPr>
          <p:cNvPr id="81" name="Овал 80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82" name="Овал 81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83" name="Овал 82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84" name="Овал 83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  <a:endParaRPr lang="ru-RU" sz="2400" b="1" dirty="0"/>
          </a:p>
        </p:txBody>
      </p:sp>
      <p:sp>
        <p:nvSpPr>
          <p:cNvPr id="85" name="Овал 84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  <a:endParaRPr lang="ru-RU" sz="2400" b="1" dirty="0"/>
          </a:p>
        </p:txBody>
      </p:sp>
      <p:sp>
        <p:nvSpPr>
          <p:cNvPr id="86" name="Овал 85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87" name="Овал 86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8</a:t>
            </a:r>
            <a:endParaRPr lang="ru-RU" sz="2400" b="1" dirty="0"/>
          </a:p>
        </p:txBody>
      </p:sp>
      <p:sp>
        <p:nvSpPr>
          <p:cNvPr id="88" name="Овал 87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</a:t>
            </a:r>
            <a:endParaRPr lang="ru-RU" sz="2400" b="1" dirty="0"/>
          </a:p>
        </p:txBody>
      </p:sp>
      <p:sp>
        <p:nvSpPr>
          <p:cNvPr id="89" name="Овал 88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10</a:t>
            </a:r>
            <a:endParaRPr lang="ru-RU" sz="2400" b="1" dirty="0"/>
          </a:p>
        </p:txBody>
      </p:sp>
      <p:sp>
        <p:nvSpPr>
          <p:cNvPr id="90" name="Овал 89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11</a:t>
            </a:r>
            <a:endParaRPr lang="ru-RU" sz="2400" b="1" dirty="0"/>
          </a:p>
        </p:txBody>
      </p:sp>
      <p:sp>
        <p:nvSpPr>
          <p:cNvPr id="91" name="Овал 90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  <a:endParaRPr lang="ru-RU" sz="2400" b="1" dirty="0"/>
          </a:p>
        </p:txBody>
      </p:sp>
      <p:sp>
        <p:nvSpPr>
          <p:cNvPr id="92" name="Овал 91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13</a:t>
            </a:r>
            <a:endParaRPr lang="ru-RU" sz="2400" b="1" dirty="0"/>
          </a:p>
        </p:txBody>
      </p:sp>
      <p:sp>
        <p:nvSpPr>
          <p:cNvPr id="93" name="Овал 92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14</a:t>
            </a:r>
            <a:endParaRPr lang="ru-RU" sz="2400" b="1" dirty="0"/>
          </a:p>
        </p:txBody>
      </p:sp>
      <p:sp>
        <p:nvSpPr>
          <p:cNvPr id="94" name="Овал 93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15</a:t>
            </a:r>
            <a:endParaRPr lang="ru-RU" sz="2400" b="1" dirty="0"/>
          </a:p>
        </p:txBody>
      </p:sp>
      <p:sp>
        <p:nvSpPr>
          <p:cNvPr id="95" name="Овал 94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16</a:t>
            </a:r>
            <a:endParaRPr lang="ru-RU" sz="2400" b="1" dirty="0"/>
          </a:p>
        </p:txBody>
      </p:sp>
      <p:sp>
        <p:nvSpPr>
          <p:cNvPr id="96" name="Овал 95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17</a:t>
            </a:r>
            <a:endParaRPr lang="ru-RU" sz="2400" b="1" dirty="0"/>
          </a:p>
        </p:txBody>
      </p:sp>
      <p:sp>
        <p:nvSpPr>
          <p:cNvPr id="97" name="Овал 96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18</a:t>
            </a:r>
            <a:endParaRPr lang="ru-RU" sz="2400" b="1" dirty="0"/>
          </a:p>
        </p:txBody>
      </p:sp>
      <p:sp>
        <p:nvSpPr>
          <p:cNvPr id="98" name="Овал 97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19</a:t>
            </a:r>
            <a:endParaRPr lang="ru-RU" sz="2400" b="1" dirty="0"/>
          </a:p>
        </p:txBody>
      </p:sp>
      <p:sp>
        <p:nvSpPr>
          <p:cNvPr id="99" name="Овал 98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20</a:t>
            </a:r>
            <a:endParaRPr lang="ru-RU" sz="2400" b="1" dirty="0"/>
          </a:p>
        </p:txBody>
      </p:sp>
      <p:sp>
        <p:nvSpPr>
          <p:cNvPr id="100" name="Овал 99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21</a:t>
            </a:r>
            <a:endParaRPr lang="ru-RU" sz="2400" b="1" dirty="0"/>
          </a:p>
        </p:txBody>
      </p:sp>
      <p:sp>
        <p:nvSpPr>
          <p:cNvPr id="101" name="Овал 100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22</a:t>
            </a:r>
            <a:endParaRPr lang="ru-RU" sz="2400" b="1" dirty="0"/>
          </a:p>
        </p:txBody>
      </p:sp>
      <p:sp>
        <p:nvSpPr>
          <p:cNvPr id="102" name="Овал 101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23</a:t>
            </a:r>
            <a:endParaRPr lang="ru-RU" sz="2400" b="1" dirty="0"/>
          </a:p>
        </p:txBody>
      </p:sp>
      <p:sp>
        <p:nvSpPr>
          <p:cNvPr id="103" name="Овал 102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24</a:t>
            </a:r>
            <a:endParaRPr lang="ru-RU" sz="2400" b="1" dirty="0"/>
          </a:p>
        </p:txBody>
      </p:sp>
      <p:sp>
        <p:nvSpPr>
          <p:cNvPr id="104" name="Овал 103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25</a:t>
            </a:r>
            <a:endParaRPr lang="ru-RU" sz="2400" b="1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4902177" y="5330221"/>
            <a:ext cx="1736597" cy="63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КОМАНДА</a:t>
            </a:r>
            <a:r>
              <a:rPr lang="en-US" sz="2400" dirty="0"/>
              <a:t>3</a:t>
            </a:r>
            <a:endParaRPr lang="ru-RU" sz="2400" dirty="0"/>
          </a:p>
        </p:txBody>
      </p:sp>
      <p:sp>
        <p:nvSpPr>
          <p:cNvPr id="106" name="Овал 105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ru-RU" sz="2400" b="1" dirty="0"/>
          </a:p>
        </p:txBody>
      </p:sp>
      <p:sp>
        <p:nvSpPr>
          <p:cNvPr id="108" name="Овал 107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109" name="Овал 108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110" name="Овал 109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111" name="Овал 110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  <a:endParaRPr lang="ru-RU" sz="2400" b="1" dirty="0"/>
          </a:p>
        </p:txBody>
      </p:sp>
      <p:sp>
        <p:nvSpPr>
          <p:cNvPr id="112" name="Овал 111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  <a:endParaRPr lang="ru-RU" sz="2400" b="1" dirty="0"/>
          </a:p>
        </p:txBody>
      </p:sp>
      <p:sp>
        <p:nvSpPr>
          <p:cNvPr id="113" name="Овал 112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114" name="Овал 113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8</a:t>
            </a:r>
            <a:endParaRPr lang="ru-RU" sz="2400" b="1" dirty="0"/>
          </a:p>
        </p:txBody>
      </p:sp>
      <p:sp>
        <p:nvSpPr>
          <p:cNvPr id="115" name="Овал 114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</a:t>
            </a:r>
            <a:endParaRPr lang="ru-RU" sz="2400" b="1" dirty="0"/>
          </a:p>
        </p:txBody>
      </p:sp>
      <p:sp>
        <p:nvSpPr>
          <p:cNvPr id="116" name="Овал 115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10</a:t>
            </a:r>
            <a:endParaRPr lang="ru-RU" sz="2400" b="1" dirty="0"/>
          </a:p>
        </p:txBody>
      </p:sp>
      <p:sp>
        <p:nvSpPr>
          <p:cNvPr id="117" name="Овал 116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11</a:t>
            </a:r>
            <a:endParaRPr lang="ru-RU" sz="2400" b="1" dirty="0"/>
          </a:p>
        </p:txBody>
      </p:sp>
      <p:sp>
        <p:nvSpPr>
          <p:cNvPr id="118" name="Овал 117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  <a:endParaRPr lang="ru-RU" sz="2400" b="1" dirty="0"/>
          </a:p>
        </p:txBody>
      </p:sp>
      <p:sp>
        <p:nvSpPr>
          <p:cNvPr id="119" name="Овал 118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13</a:t>
            </a:r>
            <a:endParaRPr lang="ru-RU" sz="2400" b="1" dirty="0"/>
          </a:p>
        </p:txBody>
      </p:sp>
      <p:sp>
        <p:nvSpPr>
          <p:cNvPr id="120" name="Овал 119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14</a:t>
            </a:r>
            <a:endParaRPr lang="ru-RU" sz="2400" b="1" dirty="0"/>
          </a:p>
        </p:txBody>
      </p:sp>
      <p:sp>
        <p:nvSpPr>
          <p:cNvPr id="121" name="Овал 120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15</a:t>
            </a:r>
            <a:endParaRPr lang="ru-RU" sz="2400" b="1" dirty="0"/>
          </a:p>
        </p:txBody>
      </p:sp>
      <p:sp>
        <p:nvSpPr>
          <p:cNvPr id="122" name="Овал 121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16</a:t>
            </a:r>
            <a:endParaRPr lang="ru-RU" sz="2400" b="1" dirty="0"/>
          </a:p>
        </p:txBody>
      </p:sp>
      <p:sp>
        <p:nvSpPr>
          <p:cNvPr id="123" name="Овал 122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17</a:t>
            </a:r>
            <a:endParaRPr lang="ru-RU" sz="2400" b="1" dirty="0"/>
          </a:p>
        </p:txBody>
      </p:sp>
      <p:sp>
        <p:nvSpPr>
          <p:cNvPr id="124" name="Овал 123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18</a:t>
            </a:r>
            <a:endParaRPr lang="ru-RU" sz="2400" b="1" dirty="0"/>
          </a:p>
        </p:txBody>
      </p:sp>
      <p:sp>
        <p:nvSpPr>
          <p:cNvPr id="125" name="Овал 124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19</a:t>
            </a:r>
            <a:endParaRPr lang="ru-RU" sz="2400" b="1" dirty="0"/>
          </a:p>
        </p:txBody>
      </p:sp>
      <p:sp>
        <p:nvSpPr>
          <p:cNvPr id="126" name="Овал 125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20</a:t>
            </a:r>
            <a:endParaRPr lang="ru-RU" sz="2400" b="1" dirty="0"/>
          </a:p>
        </p:txBody>
      </p:sp>
      <p:sp>
        <p:nvSpPr>
          <p:cNvPr id="127" name="Овал 126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21</a:t>
            </a:r>
            <a:endParaRPr lang="ru-RU" sz="2400" b="1" dirty="0"/>
          </a:p>
        </p:txBody>
      </p:sp>
      <p:sp>
        <p:nvSpPr>
          <p:cNvPr id="128" name="Овал 127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22</a:t>
            </a:r>
            <a:endParaRPr lang="ru-RU" sz="2400" b="1" dirty="0"/>
          </a:p>
        </p:txBody>
      </p:sp>
      <p:sp>
        <p:nvSpPr>
          <p:cNvPr id="129" name="Овал 128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23</a:t>
            </a:r>
            <a:endParaRPr lang="ru-RU" sz="2400" b="1" dirty="0"/>
          </a:p>
        </p:txBody>
      </p:sp>
      <p:sp>
        <p:nvSpPr>
          <p:cNvPr id="130" name="Овал 129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24</a:t>
            </a:r>
            <a:endParaRPr lang="ru-RU" sz="2400" b="1" dirty="0"/>
          </a:p>
        </p:txBody>
      </p:sp>
      <p:sp>
        <p:nvSpPr>
          <p:cNvPr id="131" name="Овал 130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25</a:t>
            </a:r>
            <a:endParaRPr lang="ru-RU" sz="2400" b="1" dirty="0"/>
          </a:p>
        </p:txBody>
      </p:sp>
      <p:sp>
        <p:nvSpPr>
          <p:cNvPr id="132" name="Прямоугольник 131"/>
          <p:cNvSpPr/>
          <p:nvPr/>
        </p:nvSpPr>
        <p:spPr>
          <a:xfrm>
            <a:off x="6823575" y="5330221"/>
            <a:ext cx="1736597" cy="63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КОМАНДА</a:t>
            </a:r>
            <a:r>
              <a:rPr lang="en-US" sz="2400" dirty="0"/>
              <a:t>4</a:t>
            </a:r>
            <a:endParaRPr lang="ru-RU" sz="2400" dirty="0"/>
          </a:p>
        </p:txBody>
      </p:sp>
      <p:sp>
        <p:nvSpPr>
          <p:cNvPr id="133" name="Овал 132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ru-RU" sz="2400" b="1" dirty="0"/>
          </a:p>
        </p:txBody>
      </p:sp>
      <p:sp>
        <p:nvSpPr>
          <p:cNvPr id="135" name="Овал 134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136" name="Овал 135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137" name="Овал 136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138" name="Овал 137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  <a:endParaRPr lang="ru-RU" sz="2400" b="1" dirty="0"/>
          </a:p>
        </p:txBody>
      </p:sp>
      <p:sp>
        <p:nvSpPr>
          <p:cNvPr id="139" name="Овал 138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  <a:endParaRPr lang="ru-RU" sz="2400" b="1" dirty="0"/>
          </a:p>
        </p:txBody>
      </p:sp>
      <p:sp>
        <p:nvSpPr>
          <p:cNvPr id="140" name="Овал 139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141" name="Овал 140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8</a:t>
            </a:r>
            <a:endParaRPr lang="ru-RU" sz="2400" b="1" dirty="0"/>
          </a:p>
        </p:txBody>
      </p:sp>
      <p:sp>
        <p:nvSpPr>
          <p:cNvPr id="142" name="Овал 141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</a:t>
            </a:r>
            <a:endParaRPr lang="ru-RU" sz="2400" b="1" dirty="0"/>
          </a:p>
        </p:txBody>
      </p:sp>
      <p:sp>
        <p:nvSpPr>
          <p:cNvPr id="143" name="Овал 142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10</a:t>
            </a:r>
            <a:endParaRPr lang="ru-RU" sz="2400" b="1" dirty="0"/>
          </a:p>
        </p:txBody>
      </p:sp>
      <p:sp>
        <p:nvSpPr>
          <p:cNvPr id="144" name="Овал 143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11</a:t>
            </a:r>
            <a:endParaRPr lang="ru-RU" sz="2400" b="1" dirty="0"/>
          </a:p>
        </p:txBody>
      </p:sp>
      <p:sp>
        <p:nvSpPr>
          <p:cNvPr id="145" name="Овал 144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  <a:endParaRPr lang="ru-RU" sz="2400" b="1" dirty="0"/>
          </a:p>
        </p:txBody>
      </p:sp>
      <p:sp>
        <p:nvSpPr>
          <p:cNvPr id="146" name="Овал 145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13</a:t>
            </a:r>
            <a:endParaRPr lang="ru-RU" sz="2400" b="1" dirty="0"/>
          </a:p>
        </p:txBody>
      </p:sp>
      <p:sp>
        <p:nvSpPr>
          <p:cNvPr id="147" name="Овал 146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14</a:t>
            </a:r>
            <a:endParaRPr lang="ru-RU" sz="2400" b="1" dirty="0"/>
          </a:p>
        </p:txBody>
      </p:sp>
      <p:sp>
        <p:nvSpPr>
          <p:cNvPr id="148" name="Овал 147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15</a:t>
            </a:r>
            <a:endParaRPr lang="ru-RU" sz="2400" b="1" dirty="0"/>
          </a:p>
        </p:txBody>
      </p:sp>
      <p:sp>
        <p:nvSpPr>
          <p:cNvPr id="149" name="Овал 148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16</a:t>
            </a:r>
            <a:endParaRPr lang="ru-RU" sz="2400" b="1" dirty="0"/>
          </a:p>
        </p:txBody>
      </p:sp>
      <p:sp>
        <p:nvSpPr>
          <p:cNvPr id="150" name="Овал 149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17</a:t>
            </a:r>
            <a:endParaRPr lang="ru-RU" sz="2400" b="1" dirty="0"/>
          </a:p>
        </p:txBody>
      </p:sp>
      <p:sp>
        <p:nvSpPr>
          <p:cNvPr id="151" name="Овал 150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18</a:t>
            </a:r>
            <a:endParaRPr lang="ru-RU" sz="2400" b="1" dirty="0"/>
          </a:p>
        </p:txBody>
      </p:sp>
      <p:sp>
        <p:nvSpPr>
          <p:cNvPr id="152" name="Овал 151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19</a:t>
            </a:r>
            <a:endParaRPr lang="ru-RU" sz="2400" b="1" dirty="0"/>
          </a:p>
        </p:txBody>
      </p:sp>
      <p:sp>
        <p:nvSpPr>
          <p:cNvPr id="153" name="Овал 152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20</a:t>
            </a:r>
            <a:endParaRPr lang="ru-RU" sz="2400" b="1" dirty="0"/>
          </a:p>
        </p:txBody>
      </p:sp>
      <p:sp>
        <p:nvSpPr>
          <p:cNvPr id="154" name="Овал 153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21</a:t>
            </a:r>
            <a:endParaRPr lang="ru-RU" sz="2400" b="1" dirty="0"/>
          </a:p>
        </p:txBody>
      </p:sp>
      <p:sp>
        <p:nvSpPr>
          <p:cNvPr id="155" name="Овал 154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22</a:t>
            </a:r>
            <a:endParaRPr lang="ru-RU" sz="2400" b="1" dirty="0"/>
          </a:p>
        </p:txBody>
      </p:sp>
      <p:sp>
        <p:nvSpPr>
          <p:cNvPr id="156" name="Овал 155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23</a:t>
            </a:r>
            <a:endParaRPr lang="ru-RU" sz="2400" b="1" dirty="0"/>
          </a:p>
        </p:txBody>
      </p:sp>
      <p:sp>
        <p:nvSpPr>
          <p:cNvPr id="157" name="Овал 156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24</a:t>
            </a:r>
            <a:endParaRPr lang="ru-RU" sz="2400" b="1" dirty="0"/>
          </a:p>
        </p:txBody>
      </p:sp>
      <p:sp>
        <p:nvSpPr>
          <p:cNvPr id="158" name="Овал 157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25</a:t>
            </a:r>
            <a:endParaRPr lang="ru-RU" sz="2400" b="1" dirty="0"/>
          </a:p>
        </p:txBody>
      </p:sp>
      <p:sp>
        <p:nvSpPr>
          <p:cNvPr id="159" name="Прямоугольник 158"/>
          <p:cNvSpPr/>
          <p:nvPr/>
        </p:nvSpPr>
        <p:spPr>
          <a:xfrm>
            <a:off x="8763282" y="5330221"/>
            <a:ext cx="1736597" cy="63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КОМАНДА5</a:t>
            </a:r>
          </a:p>
        </p:txBody>
      </p:sp>
      <p:sp>
        <p:nvSpPr>
          <p:cNvPr id="160" name="Овал 159"/>
          <p:cNvSpPr>
            <a:spLocks/>
          </p:cNvSpPr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Овал 160"/>
          <p:cNvSpPr>
            <a:spLocks/>
          </p:cNvSpPr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ru-RU" sz="2400" b="1" dirty="0"/>
          </a:p>
        </p:txBody>
      </p:sp>
      <p:sp>
        <p:nvSpPr>
          <p:cNvPr id="162" name="Овал 161"/>
          <p:cNvSpPr>
            <a:spLocks/>
          </p:cNvSpPr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163" name="Овал 162"/>
          <p:cNvSpPr>
            <a:spLocks/>
          </p:cNvSpPr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164" name="Овал 163"/>
          <p:cNvSpPr>
            <a:spLocks/>
          </p:cNvSpPr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165" name="Овал 164"/>
          <p:cNvSpPr>
            <a:spLocks/>
          </p:cNvSpPr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  <a:endParaRPr lang="ru-RU" sz="2400" b="1" dirty="0"/>
          </a:p>
        </p:txBody>
      </p:sp>
      <p:sp>
        <p:nvSpPr>
          <p:cNvPr id="166" name="Овал 165"/>
          <p:cNvSpPr/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167" name="Овал 166"/>
          <p:cNvSpPr/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8</a:t>
            </a:r>
            <a:endParaRPr lang="ru-RU" sz="2400" b="1" dirty="0"/>
          </a:p>
        </p:txBody>
      </p:sp>
      <p:sp>
        <p:nvSpPr>
          <p:cNvPr id="168" name="Овал 167"/>
          <p:cNvSpPr/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</a:t>
            </a:r>
            <a:endParaRPr lang="ru-RU" sz="2400" b="1" dirty="0"/>
          </a:p>
        </p:txBody>
      </p:sp>
      <p:sp>
        <p:nvSpPr>
          <p:cNvPr id="169" name="Овал 168"/>
          <p:cNvSpPr>
            <a:spLocks/>
          </p:cNvSpPr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11</a:t>
            </a:r>
            <a:endParaRPr lang="ru-RU" sz="2400" b="1" dirty="0"/>
          </a:p>
        </p:txBody>
      </p:sp>
      <p:sp>
        <p:nvSpPr>
          <p:cNvPr id="170" name="Овал 169"/>
          <p:cNvSpPr/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13</a:t>
            </a:r>
            <a:endParaRPr lang="ru-RU" sz="2400" b="1" dirty="0"/>
          </a:p>
        </p:txBody>
      </p:sp>
      <p:sp>
        <p:nvSpPr>
          <p:cNvPr id="171" name="Овал 170"/>
          <p:cNvSpPr>
            <a:spLocks/>
          </p:cNvSpPr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14</a:t>
            </a:r>
            <a:endParaRPr lang="ru-RU" sz="2400" b="1" dirty="0"/>
          </a:p>
        </p:txBody>
      </p:sp>
      <p:sp>
        <p:nvSpPr>
          <p:cNvPr id="172" name="Овал 171"/>
          <p:cNvSpPr/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15</a:t>
            </a:r>
            <a:endParaRPr lang="ru-RU" sz="2400" b="1" dirty="0"/>
          </a:p>
        </p:txBody>
      </p:sp>
      <p:sp>
        <p:nvSpPr>
          <p:cNvPr id="173" name="Овал 172"/>
          <p:cNvSpPr/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16</a:t>
            </a:r>
            <a:endParaRPr lang="ru-RU" sz="2400" b="1" dirty="0"/>
          </a:p>
        </p:txBody>
      </p:sp>
      <p:sp>
        <p:nvSpPr>
          <p:cNvPr id="174" name="Овал 173"/>
          <p:cNvSpPr>
            <a:spLocks/>
          </p:cNvSpPr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17</a:t>
            </a:r>
            <a:endParaRPr lang="ru-RU" sz="2400" b="1" dirty="0"/>
          </a:p>
        </p:txBody>
      </p:sp>
      <p:sp>
        <p:nvSpPr>
          <p:cNvPr id="175" name="Овал 174"/>
          <p:cNvSpPr>
            <a:spLocks/>
          </p:cNvSpPr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19</a:t>
            </a:r>
            <a:endParaRPr lang="ru-RU" sz="2400" b="1" dirty="0"/>
          </a:p>
        </p:txBody>
      </p:sp>
      <p:sp>
        <p:nvSpPr>
          <p:cNvPr id="176" name="Овал 175"/>
          <p:cNvSpPr/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20</a:t>
            </a:r>
            <a:endParaRPr lang="ru-RU" sz="2400" b="1" dirty="0"/>
          </a:p>
        </p:txBody>
      </p:sp>
      <p:sp>
        <p:nvSpPr>
          <p:cNvPr id="177" name="Овал 176"/>
          <p:cNvSpPr>
            <a:spLocks/>
          </p:cNvSpPr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21</a:t>
            </a:r>
            <a:endParaRPr lang="ru-RU" sz="2400" b="1" dirty="0"/>
          </a:p>
        </p:txBody>
      </p:sp>
      <p:sp>
        <p:nvSpPr>
          <p:cNvPr id="178" name="Овал 177"/>
          <p:cNvSpPr/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22</a:t>
            </a:r>
            <a:endParaRPr lang="ru-RU" sz="2400" b="1" dirty="0"/>
          </a:p>
        </p:txBody>
      </p:sp>
      <p:sp>
        <p:nvSpPr>
          <p:cNvPr id="179" name="Овал 178"/>
          <p:cNvSpPr/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23</a:t>
            </a:r>
            <a:endParaRPr lang="ru-RU" sz="2400" b="1" dirty="0"/>
          </a:p>
        </p:txBody>
      </p:sp>
      <p:sp>
        <p:nvSpPr>
          <p:cNvPr id="180" name="Овал 179"/>
          <p:cNvSpPr/>
          <p:nvPr/>
        </p:nvSpPr>
        <p:spPr>
          <a:xfrm>
            <a:off x="9288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25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8825657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0" fill="hold">
                      <p:stCondLst>
                        <p:cond delay="indefinite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0" fill="hold">
                      <p:stCondLst>
                        <p:cond delay="indefinite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5" fill="hold">
                      <p:stCondLst>
                        <p:cond delay="indefinite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0" fill="hold">
                      <p:stCondLst>
                        <p:cond delay="indefinite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520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1" fill="hold">
                      <p:stCondLst>
                        <p:cond delay="0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>
                      <p:stCondLst>
                        <p:cond delay="indefinite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6" fill="hold">
                      <p:stCondLst>
                        <p:cond delay="indefinite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6" fill="hold">
                      <p:stCondLst>
                        <p:cond delay="indefinite"/>
                      </p:stCondLst>
                      <p:childTnLst>
                        <p:par>
                          <p:cTn id="547" fill="hold">
                            <p:stCondLst>
                              <p:cond delay="0"/>
                            </p:stCondLst>
                            <p:childTnLst>
                              <p:par>
                                <p:cTn id="5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1" fill="hold">
                      <p:stCondLst>
                        <p:cond delay="indefinite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6" fill="hold">
                      <p:stCondLst>
                        <p:cond delay="indefinite"/>
                      </p:stCondLst>
                      <p:childTnLst>
                        <p:par>
                          <p:cTn id="567" fill="hold">
                            <p:stCondLst>
                              <p:cond delay="0"/>
                            </p:stCondLst>
                            <p:childTnLst>
                              <p:par>
                                <p:cTn id="5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1" fill="hold">
                      <p:stCondLst>
                        <p:cond delay="indefinite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6" fill="hold">
                      <p:stCondLst>
                        <p:cond delay="indefinite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1" fill="hold">
                      <p:stCondLst>
                        <p:cond delay="indefinite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6" fill="hold">
                      <p:stCondLst>
                        <p:cond delay="indefinite"/>
                      </p:stCondLst>
                      <p:childTnLst>
                        <p:par>
                          <p:cTn id="587" fill="hold">
                            <p:stCondLst>
                              <p:cond delay="0"/>
                            </p:stCondLst>
                            <p:childTnLst>
                              <p:par>
                                <p:cTn id="5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1" fill="hold">
                      <p:stCondLst>
                        <p:cond delay="indefinite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6" fill="hold">
                      <p:stCondLst>
                        <p:cond delay="indefinite"/>
                      </p:stCondLst>
                      <p:childTnLst>
                        <p:par>
                          <p:cTn id="597" fill="hold">
                            <p:stCondLst>
                              <p:cond delay="0"/>
                            </p:stCondLst>
                            <p:childTnLst>
                              <p:par>
                                <p:cTn id="5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1" fill="hold">
                      <p:stCondLst>
                        <p:cond delay="indefinite"/>
                      </p:stCondLst>
                      <p:childTnLst>
                        <p:par>
                          <p:cTn id="602" fill="hold">
                            <p:stCondLst>
                              <p:cond delay="0"/>
                            </p:stCondLst>
                            <p:childTnLst>
                              <p:par>
                                <p:cTn id="6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1" fill="hold">
                      <p:stCondLst>
                        <p:cond delay="indefinite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6" fill="hold">
                      <p:stCondLst>
                        <p:cond delay="indefinite"/>
                      </p:stCondLst>
                      <p:childTnLst>
                        <p:par>
                          <p:cTn id="617" fill="hold">
                            <p:stCondLst>
                              <p:cond delay="0"/>
                            </p:stCondLst>
                            <p:childTnLst>
                              <p:par>
                                <p:cTn id="6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1" fill="hold">
                      <p:stCondLst>
                        <p:cond delay="indefinite"/>
                      </p:stCondLst>
                      <p:childTnLst>
                        <p:par>
                          <p:cTn id="622" fill="hold">
                            <p:stCondLst>
                              <p:cond delay="0"/>
                            </p:stCondLst>
                            <p:childTnLst>
                              <p:par>
                                <p:cTn id="6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6" fill="hold">
                      <p:stCondLst>
                        <p:cond delay="indefinite"/>
                      </p:stCondLst>
                      <p:childTnLst>
                        <p:par>
                          <p:cTn id="627" fill="hold">
                            <p:stCondLst>
                              <p:cond delay="0"/>
                            </p:stCondLst>
                            <p:childTnLst>
                              <p:par>
                                <p:cTn id="6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1" fill="hold">
                      <p:stCondLst>
                        <p:cond delay="indefinite"/>
                      </p:stCondLst>
                      <p:childTnLst>
                        <p:par>
                          <p:cTn id="632" fill="hold">
                            <p:stCondLst>
                              <p:cond delay="0"/>
                            </p:stCondLst>
                            <p:childTnLst>
                              <p:par>
                                <p:cTn id="6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6" fill="hold">
                      <p:stCondLst>
                        <p:cond delay="indefinite"/>
                      </p:stCondLst>
                      <p:childTnLst>
                        <p:par>
                          <p:cTn id="637" fill="hold">
                            <p:stCondLst>
                              <p:cond delay="0"/>
                            </p:stCondLst>
                            <p:childTnLst>
                              <p:par>
                                <p:cTn id="6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1" fill="hold">
                      <p:stCondLst>
                        <p:cond delay="indefinite"/>
                      </p:stCondLst>
                      <p:childTnLst>
                        <p:par>
                          <p:cTn id="642" fill="hold">
                            <p:stCondLst>
                              <p:cond delay="0"/>
                            </p:stCondLst>
                            <p:childTnLst>
                              <p:par>
                                <p:cTn id="6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646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7" fill="hold">
                      <p:stCondLst>
                        <p:cond delay="0"/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2" fill="hold">
                      <p:stCondLst>
                        <p:cond delay="indefinite"/>
                      </p:stCondLst>
                      <p:childTnLst>
                        <p:par>
                          <p:cTn id="653" fill="hold">
                            <p:stCondLst>
                              <p:cond delay="0"/>
                            </p:stCondLst>
                            <p:childTnLst>
                              <p:par>
                                <p:cTn id="6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2" fill="hold">
                      <p:stCondLst>
                        <p:cond delay="indefinite"/>
                      </p:stCondLst>
                      <p:childTnLst>
                        <p:par>
                          <p:cTn id="663" fill="hold">
                            <p:stCondLst>
                              <p:cond delay="0"/>
                            </p:stCondLst>
                            <p:childTnLst>
                              <p:par>
                                <p:cTn id="6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7" fill="hold">
                      <p:stCondLst>
                        <p:cond delay="indefinite"/>
                      </p:stCondLst>
                      <p:childTnLst>
                        <p:par>
                          <p:cTn id="668" fill="hold">
                            <p:stCondLst>
                              <p:cond delay="0"/>
                            </p:stCondLst>
                            <p:childTnLst>
                              <p:par>
                                <p:cTn id="6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2" fill="hold">
                      <p:stCondLst>
                        <p:cond delay="indefinite"/>
                      </p:stCondLst>
                      <p:childTnLst>
                        <p:par>
                          <p:cTn id="673" fill="hold">
                            <p:stCondLst>
                              <p:cond delay="0"/>
                            </p:stCondLst>
                            <p:childTnLst>
                              <p:par>
                                <p:cTn id="6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7" fill="hold">
                      <p:stCondLst>
                        <p:cond delay="indefinite"/>
                      </p:stCondLst>
                      <p:childTnLst>
                        <p:par>
                          <p:cTn id="678" fill="hold">
                            <p:stCondLst>
                              <p:cond delay="0"/>
                            </p:stCondLst>
                            <p:childTnLst>
                              <p:par>
                                <p:cTn id="6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2" fill="hold">
                      <p:stCondLst>
                        <p:cond delay="indefinite"/>
                      </p:stCondLst>
                      <p:childTnLst>
                        <p:par>
                          <p:cTn id="683" fill="hold">
                            <p:stCondLst>
                              <p:cond delay="0"/>
                            </p:stCondLst>
                            <p:childTnLst>
                              <p:par>
                                <p:cTn id="6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7" fill="hold">
                      <p:stCondLst>
                        <p:cond delay="indefinite"/>
                      </p:stCondLst>
                      <p:childTnLst>
                        <p:par>
                          <p:cTn id="688" fill="hold">
                            <p:stCondLst>
                              <p:cond delay="0"/>
                            </p:stCondLst>
                            <p:childTnLst>
                              <p:par>
                                <p:cTn id="6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2" fill="hold">
                      <p:stCondLst>
                        <p:cond delay="indefinite"/>
                      </p:stCondLst>
                      <p:childTnLst>
                        <p:par>
                          <p:cTn id="693" fill="hold">
                            <p:stCondLst>
                              <p:cond delay="0"/>
                            </p:stCondLst>
                            <p:childTnLst>
                              <p:par>
                                <p:cTn id="6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7" fill="hold">
                      <p:stCondLst>
                        <p:cond delay="indefinite"/>
                      </p:stCondLst>
                      <p:childTnLst>
                        <p:par>
                          <p:cTn id="698" fill="hold">
                            <p:stCondLst>
                              <p:cond delay="0"/>
                            </p:stCondLst>
                            <p:childTnLst>
                              <p:par>
                                <p:cTn id="6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2" fill="hold">
                      <p:stCondLst>
                        <p:cond delay="indefinite"/>
                      </p:stCondLst>
                      <p:childTnLst>
                        <p:par>
                          <p:cTn id="703" fill="hold">
                            <p:stCondLst>
                              <p:cond delay="0"/>
                            </p:stCondLst>
                            <p:childTnLst>
                              <p:par>
                                <p:cTn id="7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7" fill="hold">
                      <p:stCondLst>
                        <p:cond delay="indefinite"/>
                      </p:stCondLst>
                      <p:childTnLst>
                        <p:par>
                          <p:cTn id="708" fill="hold">
                            <p:stCondLst>
                              <p:cond delay="0"/>
                            </p:stCondLst>
                            <p:childTnLst>
                              <p:par>
                                <p:cTn id="7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2" fill="hold">
                      <p:stCondLst>
                        <p:cond delay="indefinite"/>
                      </p:stCondLst>
                      <p:childTnLst>
                        <p:par>
                          <p:cTn id="713" fill="hold">
                            <p:stCondLst>
                              <p:cond delay="0"/>
                            </p:stCondLst>
                            <p:childTnLst>
                              <p:par>
                                <p:cTn id="7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7" fill="hold">
                      <p:stCondLst>
                        <p:cond delay="indefinite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2" fill="hold">
                      <p:stCondLst>
                        <p:cond delay="indefinite"/>
                      </p:stCondLst>
                      <p:childTnLst>
                        <p:par>
                          <p:cTn id="723" fill="hold">
                            <p:stCondLst>
                              <p:cond delay="0"/>
                            </p:stCondLst>
                            <p:childTnLst>
                              <p:par>
                                <p:cTn id="7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7" fill="hold">
                      <p:stCondLst>
                        <p:cond delay="indefinite"/>
                      </p:stCondLst>
                      <p:childTnLst>
                        <p:par>
                          <p:cTn id="728" fill="hold">
                            <p:stCondLst>
                              <p:cond delay="0"/>
                            </p:stCondLst>
                            <p:childTnLst>
                              <p:par>
                                <p:cTn id="7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2" fill="hold">
                      <p:stCondLst>
                        <p:cond delay="indefinite"/>
                      </p:stCondLst>
                      <p:childTnLst>
                        <p:par>
                          <p:cTn id="733" fill="hold">
                            <p:stCondLst>
                              <p:cond delay="0"/>
                            </p:stCondLst>
                            <p:childTnLst>
                              <p:par>
                                <p:cTn id="7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7" fill="hold">
                      <p:stCondLst>
                        <p:cond delay="indefinite"/>
                      </p:stCondLst>
                      <p:childTnLst>
                        <p:par>
                          <p:cTn id="738" fill="hold">
                            <p:stCondLst>
                              <p:cond delay="0"/>
                            </p:stCondLst>
                            <p:childTnLst>
                              <p:par>
                                <p:cTn id="7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570" y="116867"/>
            <a:ext cx="1110768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1. Назовите всеядное животное. </a:t>
            </a:r>
            <a:br>
              <a:rPr lang="ru-RU" sz="3200" b="1" dirty="0" smtClean="0"/>
            </a:br>
            <a:r>
              <a:rPr lang="ru-RU" sz="3200" b="1" dirty="0" smtClean="0"/>
              <a:t>2. Какой цветок с весной появляется из-под снега? </a:t>
            </a:r>
            <a:br>
              <a:rPr lang="ru-RU" sz="3200" b="1" dirty="0" smtClean="0"/>
            </a:br>
            <a:r>
              <a:rPr lang="ru-RU" sz="3200" b="1" dirty="0" smtClean="0"/>
              <a:t>3. Назови любое лекарственное растение.</a:t>
            </a:r>
            <a:br>
              <a:rPr lang="ru-RU" sz="3200" b="1" dirty="0" smtClean="0"/>
            </a:br>
            <a:r>
              <a:rPr lang="ru-RU" sz="3200" b="1" dirty="0" smtClean="0"/>
              <a:t>4. Какие ягоды мы собираем в лесу?</a:t>
            </a:r>
          </a:p>
          <a:p>
            <a:r>
              <a:rPr lang="ru-RU" sz="3200" b="1" dirty="0" smtClean="0"/>
              <a:t>5. Назови любое насекомое.</a:t>
            </a:r>
            <a:br>
              <a:rPr lang="ru-RU" sz="3200" b="1" dirty="0" smtClean="0"/>
            </a:br>
            <a:r>
              <a:rPr lang="ru-RU" sz="3200" b="1" dirty="0" smtClean="0"/>
              <a:t>6. Назовите животное леса, у которого рога. </a:t>
            </a:r>
            <a:br>
              <a:rPr lang="ru-RU" sz="3200" b="1" dirty="0" smtClean="0"/>
            </a:br>
            <a:r>
              <a:rPr lang="ru-RU" sz="3200" b="1" dirty="0" smtClean="0"/>
              <a:t>7. Какое хвойное дерево сбрасывает на зиму свои листья? </a:t>
            </a:r>
          </a:p>
          <a:p>
            <a:r>
              <a:rPr lang="ru-RU" sz="3200" dirty="0" smtClean="0"/>
              <a:t> 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4132" y="3746377"/>
            <a:ext cx="73507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400" b="1" dirty="0" smtClean="0"/>
              <a:t>Медведь</a:t>
            </a:r>
          </a:p>
          <a:p>
            <a:pPr marL="514350" indent="-514350">
              <a:buAutoNum type="arabicPeriod"/>
            </a:pPr>
            <a:r>
              <a:rPr lang="ru-RU" sz="2400" b="1" dirty="0" smtClean="0"/>
              <a:t>Подснежник</a:t>
            </a:r>
          </a:p>
          <a:p>
            <a:pPr marL="514350" indent="-514350">
              <a:buAutoNum type="arabicPeriod" startAt="3"/>
            </a:pPr>
            <a:r>
              <a:rPr lang="ru-RU" sz="2400" b="1" dirty="0" smtClean="0"/>
              <a:t>Подорожник</a:t>
            </a:r>
          </a:p>
          <a:p>
            <a:pPr marL="514350" indent="-514350">
              <a:buAutoNum type="arabicPeriod" startAt="3"/>
            </a:pPr>
            <a:r>
              <a:rPr lang="ru-RU" sz="2400" b="1" dirty="0" smtClean="0"/>
              <a:t> Земляника, черника</a:t>
            </a:r>
          </a:p>
          <a:p>
            <a:pPr marL="514350" indent="-514350">
              <a:buAutoNum type="arabicPeriod" startAt="3"/>
            </a:pPr>
            <a:r>
              <a:rPr lang="ru-RU" sz="2400" b="1" dirty="0" smtClean="0"/>
              <a:t>Муха</a:t>
            </a:r>
          </a:p>
          <a:p>
            <a:pPr marL="514350" indent="-514350">
              <a:buAutoNum type="arabicPeriod" startAt="3"/>
            </a:pPr>
            <a:r>
              <a:rPr lang="ru-RU" sz="2400" b="1" dirty="0" smtClean="0"/>
              <a:t>Лось, олень</a:t>
            </a:r>
          </a:p>
          <a:p>
            <a:pPr marL="514350" indent="-514350">
              <a:buAutoNum type="arabicPeriod" startAt="3"/>
            </a:pPr>
            <a:r>
              <a:rPr lang="ru-RU" sz="2400" b="1" dirty="0" smtClean="0"/>
              <a:t>Лиственница</a:t>
            </a:r>
          </a:p>
          <a:p>
            <a:pPr marL="514350" indent="-514350">
              <a:buAutoNum type="arabicPeriod" startAt="3"/>
            </a:pPr>
            <a:endParaRPr lang="ru-RU" sz="2400" dirty="0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2485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816" y="0"/>
            <a:ext cx="10734825" cy="4163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/>
              <a:t>1.Перед какой погодой птицы перестают петь? </a:t>
            </a:r>
          </a:p>
          <a:p>
            <a:pPr lvl="0"/>
            <a:r>
              <a:rPr lang="ru-RU" sz="3200" b="1" dirty="0" smtClean="0"/>
              <a:t>2. Пингвин птица или нет?</a:t>
            </a:r>
          </a:p>
          <a:p>
            <a:pPr lvl="0"/>
            <a:r>
              <a:rPr lang="ru-RU" sz="3200" b="1" dirty="0" smtClean="0"/>
              <a:t>3. С прилётом, каких птиц считаем мы начало весны? </a:t>
            </a:r>
          </a:p>
          <a:p>
            <a:pPr lvl="0"/>
            <a:r>
              <a:rPr lang="ru-RU" sz="3200" b="1" dirty="0" smtClean="0"/>
              <a:t>4. Дерево – символ нашей Родины. </a:t>
            </a:r>
          </a:p>
          <a:p>
            <a:pPr lvl="0"/>
            <a:r>
              <a:rPr lang="ru-RU" sz="3200" b="1" dirty="0" smtClean="0"/>
              <a:t>5. Что за трава, которую слепые знают? </a:t>
            </a:r>
          </a:p>
          <a:p>
            <a:pPr lvl="0"/>
            <a:r>
              <a:rPr lang="ru-RU" sz="3200" b="1" dirty="0" smtClean="0"/>
              <a:t>6. Какая ягода бывает чёрной, красной, белой? </a:t>
            </a:r>
          </a:p>
          <a:p>
            <a:pPr lvl="0"/>
            <a:r>
              <a:rPr lang="ru-RU" sz="3200" b="1" dirty="0" smtClean="0"/>
              <a:t>7. Какая птица выводит птенцов зимой? </a:t>
            </a:r>
          </a:p>
          <a:p>
            <a:r>
              <a:rPr lang="ru-RU" sz="3200" b="1" dirty="0" smtClean="0"/>
              <a:t> 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3613212"/>
            <a:ext cx="47357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400" b="1" dirty="0" smtClean="0"/>
              <a:t>Дождливой</a:t>
            </a:r>
          </a:p>
          <a:p>
            <a:pPr marL="514350" indent="-514350">
              <a:buAutoNum type="arabicPeriod"/>
            </a:pPr>
            <a:r>
              <a:rPr lang="ru-RU" sz="2400" b="1" dirty="0" smtClean="0"/>
              <a:t>Да</a:t>
            </a:r>
          </a:p>
          <a:p>
            <a:pPr marL="514350" indent="-514350">
              <a:buAutoNum type="arabicPeriod"/>
            </a:pPr>
            <a:r>
              <a:rPr lang="ru-RU" sz="2400" b="1" dirty="0" smtClean="0"/>
              <a:t>Грачи</a:t>
            </a:r>
          </a:p>
          <a:p>
            <a:pPr marL="514350" indent="-514350">
              <a:buAutoNum type="arabicPeriod"/>
            </a:pPr>
            <a:r>
              <a:rPr lang="ru-RU" sz="2400" b="1" dirty="0" smtClean="0"/>
              <a:t>Берёза </a:t>
            </a:r>
          </a:p>
          <a:p>
            <a:pPr marL="514350" indent="-514350">
              <a:buAutoNum type="arabicPeriod"/>
            </a:pPr>
            <a:r>
              <a:rPr lang="ru-RU" sz="2400" b="1" dirty="0" smtClean="0"/>
              <a:t>Крапива</a:t>
            </a:r>
          </a:p>
          <a:p>
            <a:pPr marL="514350" indent="-514350">
              <a:buAutoNum type="arabicPeriod"/>
            </a:pPr>
            <a:r>
              <a:rPr lang="ru-RU" sz="2400" b="1" dirty="0" smtClean="0"/>
              <a:t>Смородина</a:t>
            </a:r>
          </a:p>
          <a:p>
            <a:pPr marL="514350" indent="-514350">
              <a:buAutoNum type="arabicPeriod"/>
            </a:pPr>
            <a:r>
              <a:rPr lang="ru-RU" sz="2400" b="1" dirty="0" smtClean="0"/>
              <a:t>Клёст</a:t>
            </a:r>
          </a:p>
          <a:p>
            <a:pPr marL="514350" indent="-514350">
              <a:buAutoNum type="arabicPeriod"/>
            </a:pPr>
            <a:endParaRPr lang="ru-RU" sz="2400" dirty="0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39449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168676"/>
            <a:ext cx="112763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3200" b="1" dirty="0" smtClean="0"/>
              <a:t>1. Кто меняет шубу 2 раза в год? </a:t>
            </a:r>
          </a:p>
          <a:p>
            <a:pPr lvl="0" algn="just"/>
            <a:r>
              <a:rPr lang="ru-RU" sz="3200" b="1" dirty="0" smtClean="0"/>
              <a:t>2. Что лось теряет каждую зиму?</a:t>
            </a:r>
          </a:p>
          <a:p>
            <a:pPr lvl="0" algn="just"/>
            <a:r>
              <a:rPr lang="ru-RU" sz="3200" b="1" dirty="0" smtClean="0"/>
              <a:t>3. Назовите животное наших лесов, похожее на кошку.</a:t>
            </a:r>
          </a:p>
          <a:p>
            <a:pPr lvl="0" algn="just"/>
            <a:r>
              <a:rPr lang="ru-RU" sz="3200" b="1" dirty="0" smtClean="0"/>
              <a:t>4. Какие животные спят зимой? </a:t>
            </a:r>
          </a:p>
          <a:p>
            <a:pPr lvl="0" algn="just"/>
            <a:r>
              <a:rPr lang="ru-RU" sz="3200" b="1" dirty="0" smtClean="0"/>
              <a:t>5. Куда зайцу бежать легче с горы или в гору? </a:t>
            </a:r>
          </a:p>
          <a:p>
            <a:pPr lvl="0" algn="just"/>
            <a:r>
              <a:rPr lang="ru-RU" sz="3200" b="1" dirty="0" smtClean="0"/>
              <a:t>6. Какую пользу приносят черви? </a:t>
            </a:r>
          </a:p>
          <a:p>
            <a:pPr lvl="0" algn="just"/>
            <a:r>
              <a:rPr lang="ru-RU" sz="3200" b="1" dirty="0" smtClean="0"/>
              <a:t>7. Не птица, а летает, не слон, а с хоботом, никто не приручает, а на нос садится! </a:t>
            </a:r>
          </a:p>
          <a:p>
            <a:r>
              <a:rPr lang="ru-RU" sz="3200" b="1" dirty="0" smtClean="0"/>
              <a:t> 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64637" y="4021584"/>
            <a:ext cx="882736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000" b="1" dirty="0" smtClean="0"/>
              <a:t>Белка, заяц, лиса</a:t>
            </a:r>
          </a:p>
          <a:p>
            <a:pPr marL="514350" indent="-514350">
              <a:buAutoNum type="arabicPeriod"/>
            </a:pPr>
            <a:r>
              <a:rPr lang="ru-RU" sz="2000" b="1" dirty="0" smtClean="0"/>
              <a:t>Рога </a:t>
            </a:r>
          </a:p>
          <a:p>
            <a:pPr marL="514350" indent="-514350">
              <a:buAutoNum type="arabicPeriod"/>
            </a:pPr>
            <a:r>
              <a:rPr lang="ru-RU" sz="2000" b="1" dirty="0" smtClean="0"/>
              <a:t>Рысь</a:t>
            </a:r>
          </a:p>
          <a:p>
            <a:pPr marL="514350" indent="-514350">
              <a:buAutoNum type="arabicPeriod"/>
            </a:pPr>
            <a:r>
              <a:rPr lang="ru-RU" sz="2000" b="1" dirty="0" smtClean="0"/>
              <a:t>Медведь, ёж</a:t>
            </a:r>
          </a:p>
          <a:p>
            <a:pPr marL="514350" indent="-514350">
              <a:buAutoNum type="arabicPeriod"/>
            </a:pPr>
            <a:r>
              <a:rPr lang="ru-RU" sz="2000" b="1" dirty="0" smtClean="0"/>
              <a:t>Передние ноги короткие, а задние длинные, легче бежать в гору, с горы катится кубарем.</a:t>
            </a:r>
          </a:p>
          <a:p>
            <a:pPr marL="514350" indent="-514350">
              <a:buAutoNum type="arabicPeriod"/>
            </a:pPr>
            <a:r>
              <a:rPr lang="ru-RU" sz="2000" b="1" dirty="0" smtClean="0"/>
              <a:t>Рыхлят землю</a:t>
            </a:r>
          </a:p>
          <a:p>
            <a:pPr marL="514350" indent="-514350">
              <a:buAutoNum type="arabicPeriod"/>
            </a:pPr>
            <a:r>
              <a:rPr lang="ru-RU" sz="2000" b="1" dirty="0" smtClean="0"/>
              <a:t>Муха</a:t>
            </a:r>
          </a:p>
          <a:p>
            <a:pPr marL="514350" indent="-514350">
              <a:buAutoNum type="arabicPeriod"/>
            </a:pPr>
            <a:endParaRPr lang="ru-RU" sz="2400" dirty="0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1699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596" y="347687"/>
            <a:ext cx="11718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Какие лекарственные травы помогут вам избавиться от кашля? 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2280" y="5449585"/>
            <a:ext cx="73480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Календула, мать-и-мачеха, шалфей, душица, сосновые почки…</a:t>
            </a:r>
            <a:endParaRPr lang="ru-RU" sz="3200" b="1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ADC1D8D-AB14-4082-B434-496F58E8C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538" y="1970843"/>
            <a:ext cx="2299316" cy="3009723"/>
          </a:xfrm>
          <a:prstGeom prst="rect">
            <a:avLst/>
          </a:prstGeom>
        </p:spPr>
      </p:pic>
      <p:pic>
        <p:nvPicPr>
          <p:cNvPr id="11" name="Picture 2" descr="C:\Users\Админ\Desktop\2019-08-20-108_68986-1_36719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54929" y="1438184"/>
            <a:ext cx="7918880" cy="3897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353673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597" y="347687"/>
            <a:ext cx="11443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Лист какого растения прикладывают при ссадинах, ожогах и укусах насекомых?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Лист подорожника</a:t>
            </a:r>
            <a:endParaRPr lang="ru-RU" sz="32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ADC1D8D-AB14-4082-B434-496F58E8C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538" y="1970843"/>
            <a:ext cx="2299316" cy="3009723"/>
          </a:xfrm>
          <a:prstGeom prst="rect">
            <a:avLst/>
          </a:prstGeom>
        </p:spPr>
      </p:pic>
      <p:pic>
        <p:nvPicPr>
          <p:cNvPr id="2050" name="Picture 2" descr="C:\Users\Админ\Desktop\подорожни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1544713"/>
            <a:ext cx="6418556" cy="4003831"/>
          </a:xfrm>
          <a:prstGeom prst="rect">
            <a:avLst/>
          </a:prstGeom>
          <a:noFill/>
        </p:spPr>
      </p:pic>
      <p:sp>
        <p:nvSpPr>
          <p:cNvPr id="9" name="Управляющая кнопка: домой 8">
            <a:hlinkClick r:id="rId5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53673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383197"/>
            <a:ext cx="102909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"Жгуча крапива родится, да в щах пригодится". Почему так говорят в народе? Объясните.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97803" y="5707038"/>
            <a:ext cx="6451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Крапива богата витаминами А, С, К</a:t>
            </a:r>
            <a:endParaRPr lang="ru-RU" sz="32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1CD1E01-5D7F-422F-B6B3-253C545C8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461" y="1877433"/>
            <a:ext cx="6889077" cy="3103133"/>
          </a:xfrm>
          <a:prstGeom prst="rect">
            <a:avLst/>
          </a:prstGeom>
        </p:spPr>
      </p:pic>
      <p:sp>
        <p:nvSpPr>
          <p:cNvPr id="47106" name="AutoShape 2" descr="C:\Users\%D0%90%D0%B4%D0%BC%D0%B8%D0%BD\Desktop\scale_1200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08" name="AutoShape 4" descr="C:\Users\%D0%90%D0%B4%D0%BC%D0%B8%D0%BD\Desktop\scale_1200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0" name="AutoShape 6" descr="C:\Users\%D0%90%D0%B4%D0%BC%D0%B8%D0%BD\Desktop\scale_1200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2" name="AutoShape 8" descr="C:\Users\%D0%90%D0%B4%D0%BC%D0%B8%D0%BD\Desktop\scale_1200 (2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6" name="AutoShape 12" descr="C:\Users\%D0%90%D0%B4%D0%BC%D0%B8%D0%BD\Desktop\scale_1200 (3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7117" name="Picture 13" descr="C:\Users\Админ\Desktop\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7173" y="1589103"/>
            <a:ext cx="7874494" cy="3977196"/>
          </a:xfrm>
          <a:prstGeom prst="rect">
            <a:avLst/>
          </a:prstGeom>
          <a:noFill/>
        </p:spPr>
      </p:pic>
      <p:sp>
        <p:nvSpPr>
          <p:cNvPr id="13" name="Управляющая кнопка: домой 12">
            <a:hlinkClick r:id="rId5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0392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553" y="168676"/>
            <a:ext cx="11842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Весной организм человека истощается. Ему не хватает витаминов. Чай из каких лекарственных растении </a:t>
            </a:r>
          </a:p>
          <a:p>
            <a:pPr algn="ctr"/>
            <a:r>
              <a:rPr lang="ru-RU" sz="3200" b="1" dirty="0" smtClean="0"/>
              <a:t>восполнит силы? 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7275" y="5280910"/>
            <a:ext cx="80786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Чай из шиповника, мяты, крапивы,</a:t>
            </a:r>
          </a:p>
          <a:p>
            <a:r>
              <a:rPr lang="ru-RU" sz="3200" b="1" dirty="0" smtClean="0"/>
              <a:t> листьев смородины, земляники</a:t>
            </a:r>
            <a:endParaRPr lang="ru-RU" sz="32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3CDE2D2-A6AA-457F-9978-08DEAA2B7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924" y="1877433"/>
            <a:ext cx="6051614" cy="3103133"/>
          </a:xfrm>
          <a:prstGeom prst="rect">
            <a:avLst/>
          </a:prstGeom>
        </p:spPr>
      </p:pic>
      <p:pic>
        <p:nvPicPr>
          <p:cNvPr id="45057" name="Picture 1" descr="C:\Users\Админ\Desktop\travyannoy-chay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69327" y="1731147"/>
            <a:ext cx="6516211" cy="3666476"/>
          </a:xfrm>
          <a:prstGeom prst="rect">
            <a:avLst/>
          </a:prstGeom>
          <a:noFill/>
        </p:spPr>
      </p:pic>
      <p:sp>
        <p:nvSpPr>
          <p:cNvPr id="9" name="Управляющая кнопка: домой 8">
            <a:hlinkClick r:id="rId5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55132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305" y="329931"/>
            <a:ext cx="106105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Ты простудился. Какие лекарственные растения тебе помогут быстрее избавиться от простуды? 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8093" y="5707038"/>
            <a:ext cx="8629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Лук, чеснок, лимон, малина, алоэ, ромашка.</a:t>
            </a:r>
            <a:endParaRPr lang="ru-RU" sz="32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36BD50C-6539-48AF-A31E-3856E8008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461" y="1877433"/>
            <a:ext cx="6889077" cy="3103133"/>
          </a:xfrm>
          <a:prstGeom prst="rect">
            <a:avLst/>
          </a:prstGeom>
        </p:spPr>
      </p:pic>
      <p:pic>
        <p:nvPicPr>
          <p:cNvPr id="43009" name="Picture 1" descr="C:\Users\Админ\Desktop\luk-chesno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59114" y="1580224"/>
            <a:ext cx="7892250" cy="3923931"/>
          </a:xfrm>
          <a:prstGeom prst="rect">
            <a:avLst/>
          </a:prstGeom>
          <a:noFill/>
        </p:spPr>
      </p:pic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02165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549" y="301841"/>
            <a:ext cx="110633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/>
              <a:t>Питаются эти животные корой деревьев, в основном осиной, поэтому своими острыми и крепкими зубами валят деревья, оставляя пеньки. Являются водными животными и хорошо чувствуют себя только в воде. Выход из домика или норы делают под водой. Так безопаснее. Но иногда речка, на которой они селятся, мелеет. И чтобы выход из норы находился под водой, они строят плотину. Как называется этот зверь?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Бобр</a:t>
            </a:r>
            <a:endParaRPr lang="ru-RU" sz="3200" b="1" dirty="0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5521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697" y="1244330"/>
            <a:ext cx="114078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/>
              <a:t>Сюда, под старый ореховый куст, он пришел под утро. Там, тревожно прислушиваясь, он обгладывал молодые побеги ивы, осины. Потом он начал петлять, отпрыгнул раз, другой в сторону, снова запетлял и залег под куст головой к ветру - уснул.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Заяц</a:t>
            </a:r>
            <a:endParaRPr lang="ru-RU" sz="3200" b="1" dirty="0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6370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igra"/>
  <p:tag name="ISPRING_RESOURCE_PATHS_HASH_2" val="eebe10aeb26d565cbbf8a6e96d71d311b10c6a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1209</Words>
  <Application>Microsoft Office PowerPoint</Application>
  <PresentationFormat>Произвольный</PresentationFormat>
  <Paragraphs>292</Paragraphs>
  <Slides>22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igra</dc:title>
  <dc:creator>Георгий Аствацатуров</dc:creator>
  <cp:lastModifiedBy>Админ</cp:lastModifiedBy>
  <cp:revision>74</cp:revision>
  <dcterms:created xsi:type="dcterms:W3CDTF">2017-08-05T04:53:38Z</dcterms:created>
  <dcterms:modified xsi:type="dcterms:W3CDTF">2020-08-23T16:37:46Z</dcterms:modified>
</cp:coreProperties>
</file>