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57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6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7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95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7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4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9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9184-49F6-4CE6-BBB5-EE1DC0E57842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7E7E-09AE-40FA-B33D-0531D4F3E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03841430_4-p-fon-velikaya-otechestvennaya-voina-dlya-pr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577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8300" y="2162938"/>
            <a:ext cx="9144000" cy="125448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Сургут в годы </a:t>
            </a:r>
            <a:b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106557" y="5464030"/>
            <a:ext cx="9144000" cy="1655762"/>
          </a:xfrm>
        </p:spPr>
        <p:txBody>
          <a:bodyPr/>
          <a:lstStyle/>
          <a:p>
            <a:pPr algn="r"/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Брылеева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Вячеславовна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обществознания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 №31, г.Сургут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17114" y="0"/>
            <a:ext cx="124262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«Инновации в обучении»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«Творческая презентация к уроку»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</a:t>
            </a:r>
            <a:r>
              <a:rPr lang="ru-RU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«История»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98859" y="5001732"/>
            <a:ext cx="5665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 войны лес почти не заготавливался. В годы войны  занимались заготовкой 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леса. </a:t>
            </a:r>
            <a:endParaRPr lang="ru-RU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Получали 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смолу, деготь, 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живицу.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neva-room.ru/uploads/neva/2016/01/0_d13ba_b011857e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16" y="253381"/>
            <a:ext cx="4712963" cy="32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victory.rusarchives.ru/sites/default/files/845_994990286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23" y="1198909"/>
            <a:ext cx="5075952" cy="361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photo.qip.ru/photo/al_dyukov/115570196/xlarge/133056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96" y="2774328"/>
            <a:ext cx="2473430" cy="349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71448" y="450931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Охотники района передали на заготовительные пункты шкурок пушных зверей более чем на пять миллионов рублей. </a:t>
            </a:r>
            <a:endParaRPr lang="en-US" sz="20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 </a:t>
            </a:r>
            <a:r>
              <a:rPr lang="ru-RU" sz="2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тогда шкурки сибирских соболей, белок, песцов и лисиц шли в обмен на </a:t>
            </a:r>
            <a:r>
              <a:rPr lang="ru-RU" sz="20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танки </a:t>
            </a:r>
            <a:r>
              <a:rPr lang="ru-RU" sz="20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самолеты.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t="3988" r="2091" b="4387"/>
          <a:stretch/>
        </p:blipFill>
        <p:spPr>
          <a:xfrm>
            <a:off x="374904" y="3090673"/>
            <a:ext cx="5396544" cy="3172967"/>
          </a:xfrm>
          <a:prstGeom prst="rect">
            <a:avLst/>
          </a:prstGeom>
        </p:spPr>
      </p:pic>
      <p:pic>
        <p:nvPicPr>
          <p:cNvPr id="1026" name="Picture 2" descr="http://kyzyl4.tuvasadik.ru/files/2015/04/Myagkoe-zol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56" y="649941"/>
            <a:ext cx="5978992" cy="317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74114" y="3779480"/>
            <a:ext cx="5728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Труженики Сургута на свои личные сбережения строили боевые машины. </a:t>
            </a:r>
            <a:endParaRPr lang="en-US" sz="2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Они 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вносили деньги, облигации государственных займов, золотые и серебряные вещи, другие драгоценности в фонд обороны страны.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27" y="446278"/>
            <a:ext cx="6350000" cy="2527300"/>
          </a:xfrm>
          <a:prstGeom prst="rect">
            <a:avLst/>
          </a:prstGeom>
        </p:spPr>
      </p:pic>
      <p:pic>
        <p:nvPicPr>
          <p:cNvPr id="2050" name="Picture 2" descr="http://g.io.ua/img_aa/large/2914/18/291418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6" y="2973578"/>
            <a:ext cx="5740438" cy="351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87952" y="3560852"/>
            <a:ext cx="7717536" cy="25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Каждый </a:t>
            </a: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военный год от </a:t>
            </a:r>
            <a:r>
              <a:rPr lang="ru-RU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сургутских</a:t>
            </a: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пристаней уходили караваны барж с продовольствием. </a:t>
            </a:r>
            <a:endParaRPr lang="en-US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фронт и в партизанские отряды отправлено больше двухсот посылок с теплыми вещами, подарками и продовольствием. </a:t>
            </a:r>
            <a:endParaRPr lang="en-US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Сургутском районе, начиная с первых лет войны создавались специальные Комиссии по приему и отправке посылок в Красную Армию и госпитали.</a:t>
            </a:r>
            <a:endParaRPr lang="ru-RU" sz="12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074" name="Picture 2" descr="http://g.io.ua/img_aa/large/2694/51/269451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" t="1575" b="3427"/>
          <a:stretch/>
        </p:blipFill>
        <p:spPr bwMode="auto">
          <a:xfrm>
            <a:off x="7223760" y="246887"/>
            <a:ext cx="4681727" cy="331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9may.ru/images/03/63/036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8" y="1299882"/>
            <a:ext cx="3752694" cy="490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522975" y="3964459"/>
            <a:ext cx="63983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Осенью 1942 года приютили </a:t>
            </a:r>
            <a:r>
              <a:rPr lang="ru-RU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детей блокадного Ленинграда, открыв для них 3 детских дома в </a:t>
            </a:r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Сургуте. </a:t>
            </a:r>
            <a:endParaRPr lang="en-US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акупили </a:t>
            </a:r>
            <a:r>
              <a:rPr lang="ru-RU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детей детдомов необходимое количество обуви, мебели, посуды, продуктов. </a:t>
            </a:r>
            <a:endParaRPr lang="en-US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Сургутяне чувствовали особую  ответственность за воспитание, сохранение здоровья и делали всё для того, чтобы они жили в достатке.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ыло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981" y="2990088"/>
            <a:ext cx="5279995" cy="328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www.nekouz.ru/images/photogallery/photohistory/vereteya_detdom/p1050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9" y="267865"/>
            <a:ext cx="4752780" cy="356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985120" y="407968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Несмотря на трудности войны в Сургуте и районе за время войны открылось </a:t>
            </a:r>
            <a:endParaRPr lang="en-US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12 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новых школ </a:t>
            </a:r>
            <a:endParaRPr lang="en-US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8 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больниц </a:t>
            </a:r>
            <a:endParaRPr lang="en-US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12 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культурных </a:t>
            </a:r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центров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580640"/>
            <a:ext cx="4937505" cy="3600704"/>
          </a:xfrm>
          <a:prstGeom prst="rect">
            <a:avLst/>
          </a:prstGeom>
        </p:spPr>
      </p:pic>
      <p:pic>
        <p:nvPicPr>
          <p:cNvPr id="7170" name="Picture 2" descr="http://www.history-kamensk.ru/upload/000/u1/009/81f6316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06" y="332041"/>
            <a:ext cx="5431770" cy="35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45196" y="3851423"/>
            <a:ext cx="6005428" cy="26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Сургутские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ребятишки регулярно собирали посылки с теплыми вещами для солдат. На чердаке бывшей Красной школы </a:t>
            </a: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(музей 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«Купеческая усадьба») был организован штаб тимуровского движения. </a:t>
            </a:r>
            <a:endParaRPr lang="ru-RU" sz="20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Тимуровцы </a:t>
            </a:r>
            <a:r>
              <a:rPr lang="ru-RU" sz="20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помогали семьям красноармейцев, погибших на войне.</a:t>
            </a:r>
            <a:endParaRPr lang="ru-RU" sz="2000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4" name="Picture 2" descr="http://www.oboznik.ru/wp-content/uploads/2010/08/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3" y="2843784"/>
            <a:ext cx="5503823" cy="33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eygv.ru/img/photos/2591_290067582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551" y="286321"/>
            <a:ext cx="5148073" cy="33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775" y="3722946"/>
            <a:ext cx="61063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Весной 1942 года в 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Сургут была эвакуирована Одесская рыбоконсервная 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фабрика. </a:t>
            </a:r>
            <a:endParaRPr lang="en-US" sz="2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1943 г. с конвейера сошли первые 1041 банок консервов.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2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 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единственный случай эвакуации промышленного объекта на Тюменский 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Север.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boomerangclub.ru/up/images/informaciya/priroda-sakhalina-i-kuril/multemediinie-diski/salmon/baza/images/6/6_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0" y="3098961"/>
            <a:ext cx="52387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urgut.bezformata.ru/content/image61785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48" y="474252"/>
            <a:ext cx="6198150" cy="28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48579" y="4085085"/>
            <a:ext cx="7434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Еще гремели тяжелые бои, а в Сургут уже возвращались фронтовики. Израненные, тяжелобольные они, чуть подлечившись, включались в общую мирную работу. </a:t>
            </a:r>
            <a:endParaRPr lang="ru-RU" sz="24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Более 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тысяч тружеников войны - </a:t>
            </a:r>
            <a:r>
              <a:rPr lang="ru-RU" sz="24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сургутян</a:t>
            </a:r>
            <a:r>
              <a:rPr lang="ru-RU" sz="24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награждены орденами и медалями Советского Союза.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im4.kommersant.ru/Issues.photo/DAILY/2007/072/KMO_064643_00101_1_t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40" y="512781"/>
            <a:ext cx="4712716" cy="35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tdata.ru/u25/photo0DF9/20812512295-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329922"/>
            <a:ext cx="3995928" cy="52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pic>
        <p:nvPicPr>
          <p:cNvPr id="1026" name="Picture 2" descr="C:\Users\Сергей\Desktop\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818" y="590549"/>
            <a:ext cx="9005454" cy="598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0450" y="528422"/>
            <a:ext cx="6630165" cy="5610464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22 июня 1941 в Сургут пришла страшная весть о нападении Германии на СССР.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июля 1941 года Сталин объявил начавшуюся войну Отечественной. </a:t>
            </a: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первые же дни войны по всем городам и селам Сибири прошли многолюдные митинги и собрания. </a:t>
            </a: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Сургуте это был яркий солнечный день.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Необычно полноводная Обь настраивала людей на самые мирные дела и заботы. </a:t>
            </a:r>
          </a:p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Наступала рыболовная пора. </a:t>
            </a:r>
          </a:p>
          <a:p>
            <a:pPr algn="r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в полдень репродукторы принесли страшную весть о начавшейся войне.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moskvichi-slushayut-radio-zayavlenie-o-napadenii-germanii-na-sssr-22-06-1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09" y="125732"/>
            <a:ext cx="5513586" cy="47462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603841445_18-p-fon-velikaya-otechestvennaya-voina-dlya-pr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516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 и задания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сургутяне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встретили весть о страшной войне?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сургутян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первым ушел на фронт?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подвиги совершили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сургутяне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фронтах?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из них был удостоен звания Героя Советского Союза?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подвиги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сургутяне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совершили в тылу?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Поинтересуйтесь в городском Совете ветеранов, кто проживает в городе из участников войны?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они воевали и какие награды имеют?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091" y="3434847"/>
            <a:ext cx="10871328" cy="29705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Через час у памятника борцам, павшим за Советскую власть, состоялся митинг. Собрались все - от мала до велика, лица суровы и напряжены.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Принимается резолюция: "Задача каждого рабочего и колхозника, служащего и интеллигента состоит в том, чтобы неустанно бороться за досрочное выполнение государственных заданий по добыче рыбы и пушнины, продукции сельского хозяйства, еще теснее сплотиться вокруг ЦК ВКП (б), Советского правительства и конкретными делами доказать свою любовь и преданность Родине".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251ffe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3161" y="149729"/>
            <a:ext cx="6861338" cy="31770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25" y="225153"/>
            <a:ext cx="8606388" cy="63043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Уже 23 июня в районный военкомат пришли с заявлениями К.А.Зимин, С.С.Суханов, А.В.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Русанов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(директор рыболовецкой артели) учитель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черномысовской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школы И.В.Семенов, рыбаки М.П.Кондаков 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П.С.Чалтымов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Кинотеатр «Октябрь», напротив которого была установлена аллея Славы павшим воинам.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 50 человек принесли в этот день заявления с просьбой направить их в действующую армию. В Сургуте была создана комиссия по рассмотрению заявлений добровольцев. Проводы на фронт стали одним из важнейших событий. Пароход приходил в Сургут один раз в две недели. 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Прощальный гудок парохода сливался с рыданиями гармошки и плачем жен и матерей. Долго слышался этот, разрывающий душу, гудок, отзываясь болью в душах оставшихся людей. Сургутяне, верные присяге, героически воевали на всех фронтах Великой Отечественной войны.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Военкомат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3452" y="730600"/>
            <a:ext cx="3818548" cy="24307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20056" y="3729655"/>
            <a:ext cx="68689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Жители Сургута в годы Великой Отечественной войны поставляли на фронт всё необходимое для борьбы с врагом, а сами жили и трудились впроголодь, в невероятно тяжёлых условиях.</a:t>
            </a:r>
          </a:p>
          <a:p>
            <a:pPr algn="ctr"/>
            <a:endParaRPr lang="ru-RU" b="1" dirty="0" smtClean="0">
              <a:latin typeface="Segoe Script" panose="020B0504020000000003" pitchFamily="34" charset="0"/>
            </a:endParaRPr>
          </a:p>
          <a:p>
            <a:pPr algn="ctr"/>
            <a:endParaRPr lang="ru-RU" b="1" dirty="0"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114" y="463694"/>
            <a:ext cx="4594029" cy="3265961"/>
          </a:xfrm>
          <a:prstGeom prst="rect">
            <a:avLst/>
          </a:prstGeom>
        </p:spPr>
      </p:pic>
      <p:pic>
        <p:nvPicPr>
          <p:cNvPr id="1026" name="Picture 2" descr="http://img0.liveinternet.ru/images/attach/c/5/87/3/87003288_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78" y="3297077"/>
            <a:ext cx="4594029" cy="33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g.world-war.ru/wp-content/uploads/2014/02/wla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84" y="463694"/>
            <a:ext cx="4047656" cy="32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93854" y="50573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протоколах общих собраний колхозников и заседаний правления рассматривались мероприятия по хлебозаготовкам, добыче рыбы, заготовкам пушнины, обеспечению населения продовольствием.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28906" y="3719285"/>
            <a:ext cx="62942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Значительные успехи имели и труженики сельскохозяйственной отрасли. Каждый военный год на полях выращивался урожай картофеля, овощей, зерновых. За четыре военных года труженики полей продали государству 4 тыс. центнеров хлеба , 13400 литров молока.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развитии с/х. большую роль играла МТС, которая освоила к 1944 году 225 га новых земель.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g.io.ua/img_aa/large/1955/58/19555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3" y="3229017"/>
            <a:ext cx="5377111" cy="34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5"/>
          <a:stretch/>
        </p:blipFill>
        <p:spPr>
          <a:xfrm>
            <a:off x="2275347" y="531536"/>
            <a:ext cx="4599432" cy="3066760"/>
          </a:xfrm>
          <a:prstGeom prst="rect">
            <a:avLst/>
          </a:prstGeom>
        </p:spPr>
      </p:pic>
      <p:pic>
        <p:nvPicPr>
          <p:cNvPr id="5122" name="Picture 2" descr="http://heygv.ru/img/photos/547_401570858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90" y="531537"/>
            <a:ext cx="4644802" cy="30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2223426"/>
            <a:ext cx="5646782" cy="4038600"/>
          </a:xfrm>
          <a:prstGeom prst="rect">
            <a:avLst/>
          </a:prstGeom>
        </p:spPr>
      </p:pic>
      <p:pic>
        <p:nvPicPr>
          <p:cNvPr id="4098" name="Picture 2" descr="http://staroverovka.ucoz.ua/_ph/37/902680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62" y="312734"/>
            <a:ext cx="5865514" cy="402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952024" y="461758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Почти все мужчины трактористы ушли на фронт. 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заменили девушки.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5997" y="3723002"/>
            <a:ext cx="5759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отраслью экономики была рыбная промышленность.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годы войны рыбаки выловили и сдали государству 280 тысяч центнеров рыбы.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один лишь 1943 год было добыто 76846 центнеров. Теперь, чтобы добиться таких результатов, потребовалось бы 10-15 лет!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тогда это делала старики и мальчишки, женщины. Часто плохо одетые, убитые горем потерь родных и близких.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3228467"/>
            <a:ext cx="5660136" cy="3374193"/>
          </a:xfrm>
          <a:prstGeom prst="rect">
            <a:avLst/>
          </a:prstGeom>
        </p:spPr>
      </p:pic>
      <p:pic>
        <p:nvPicPr>
          <p:cNvPr id="3074" name="Picture 2" descr="http://pobeda.gov.karelia.ru/cgi-bin/photo/i.pl?id=4366&amp;s=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448" y="265119"/>
            <a:ext cx="4841892" cy="337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rasfun.ru/images/2011/10/d4100_Yenisei_Province_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347" y="265119"/>
            <a:ext cx="4313123" cy="312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d2acc7f63fedd92b45ed19c35498721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94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699761" y="47836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Развивалась и местная промышленность. Было налажено производство кирпича на Каменном мысу.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mexkartinka.ru/uploads/posts/2011-05/1304780923_1304676813_war_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8" y="2610562"/>
            <a:ext cx="5452356" cy="36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athomevtomske.ru/wp-content/uploads/2013/08/Most-T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841" y="477334"/>
            <a:ext cx="5074920" cy="36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1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932</Words>
  <Application>Microsoft Office PowerPoint</Application>
  <PresentationFormat>Широкоэкранный</PresentationFormat>
  <Paragraphs>62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Script</vt:lpstr>
      <vt:lpstr>Times New Roman</vt:lpstr>
      <vt:lpstr>Тема Office</vt:lpstr>
      <vt:lpstr>Сургут в годы 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и задания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Владимировна Ирбулатова</dc:creator>
  <cp:lastModifiedBy>Home</cp:lastModifiedBy>
  <cp:revision>67</cp:revision>
  <dcterms:created xsi:type="dcterms:W3CDTF">2016-04-28T02:45:41Z</dcterms:created>
  <dcterms:modified xsi:type="dcterms:W3CDTF">2023-06-07T08:22:06Z</dcterms:modified>
</cp:coreProperties>
</file>