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58" r:id="rId4"/>
    <p:sldId id="260" r:id="rId5"/>
    <p:sldId id="261" r:id="rId6"/>
    <p:sldId id="274" r:id="rId7"/>
    <p:sldId id="282" r:id="rId8"/>
    <p:sldId id="283" r:id="rId9"/>
    <p:sldId id="272" r:id="rId10"/>
    <p:sldId id="279" r:id="rId11"/>
    <p:sldId id="269" r:id="rId12"/>
    <p:sldId id="273" r:id="rId13"/>
    <p:sldId id="268" r:id="rId14"/>
    <p:sldId id="266" r:id="rId15"/>
    <p:sldId id="259" r:id="rId16"/>
    <p:sldId id="284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9" autoAdjust="0"/>
    <p:restoredTop sz="94660"/>
  </p:normalViewPr>
  <p:slideViewPr>
    <p:cSldViewPr>
      <p:cViewPr>
        <p:scale>
          <a:sx n="60" d="100"/>
          <a:sy n="60" d="100"/>
        </p:scale>
        <p:origin x="-153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8329A-637B-4F65-BA59-7C7535E27B3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C8E3-2537-4186-B75B-A745BD8D7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C8E3-2537-4186-B75B-A745BD8D7F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EFB0-D656-42FF-8324-092775CAD9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B280-92B7-4873-896C-9AEC74A69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2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4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kartinki.pics/uploads/posts/2022-02/1644902342_66-kartinkin-net-p-kartinki-devochki-77.png" TargetMode="External"/><Relationship Id="rId13" Type="http://schemas.openxmlformats.org/officeDocument/2006/relationships/hyperlink" Target="https://svetoforbel.by/image/catalog/belarus_oblast/Tovary_Svetofor_rb.png" TargetMode="External"/><Relationship Id="rId3" Type="http://schemas.openxmlformats.org/officeDocument/2006/relationships/hyperlink" Target="https://gas-kvas.com/grafic/uploads/posts/2023-09/1695925236_gas-kvas-com-p-kartinki-burger-3.png" TargetMode="External"/><Relationship Id="rId7" Type="http://schemas.openxmlformats.org/officeDocument/2006/relationships/hyperlink" Target="https://gas-kvas.com/grafic/uploads/posts/2024-01/gas-kvas-com-p-sir-multyashnii-na-prozrachnom-fone-2.png" TargetMode="External"/><Relationship Id="rId12" Type="http://schemas.openxmlformats.org/officeDocument/2006/relationships/hyperlink" Target="https://gas-kvas.com/uploads/posts/2023-02/1676722906_gas-kvas-com-p-smekh-detskii-risunok-33.png" TargetMode="External"/><Relationship Id="rId2" Type="http://schemas.openxmlformats.org/officeDocument/2006/relationships/hyperlink" Target="https://images.squarespace-cdn.com/content/59c126ac7131a5c1d568e4c4/1506166510699-6X1M9J2NYV9CW2NQVD9W/image-asset.jpeg?format=1500w&amp;content-type=image/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7.pngegg.com/pngimages/978/519/png-clipart-potato-chips-potato-chips.png" TargetMode="External"/><Relationship Id="rId11" Type="http://schemas.openxmlformats.org/officeDocument/2006/relationships/hyperlink" Target="https://img.freepik.com/premium-vector/cute-girl-and-boy-standing_1308-31300.jpg?w=2000" TargetMode="External"/><Relationship Id="rId5" Type="http://schemas.openxmlformats.org/officeDocument/2006/relationships/hyperlink" Target="https://catherineasquithgallery.com/uploads/posts/2021-03/1614565645_62-p-kartinka-devochki-na-belom-fone-70.png" TargetMode="External"/><Relationship Id="rId10" Type="http://schemas.openxmlformats.org/officeDocument/2006/relationships/hyperlink" Target="https://avatars.mds.yandex.net/i?id=ef4a162061b1408a3f360a2fb3149f50-4118910-images-thumbs&amp;n=13" TargetMode="External"/><Relationship Id="rId4" Type="http://schemas.openxmlformats.org/officeDocument/2006/relationships/hyperlink" Target="https://catherineasquithgallery.com/uploads/posts/2021-03/1614587703_43-p-malchik-na-belom-fone-kartinka-54.png" TargetMode="External"/><Relationship Id="rId9" Type="http://schemas.openxmlformats.org/officeDocument/2006/relationships/hyperlink" Target="https://flomaster.top/uploads/posts/2022-12/1672252693_flomaster-club-p-malchik-risunok-dlya-detei-vkontakte-3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508518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Котлубовская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Ольга Константиновна,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МАОУ «Средняя общеобразовательная школа № 36»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 Кемерово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556792"/>
            <a:ext cx="68407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Презентация к уроку по учебному предмету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«Английский язык» во 2-ом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классе на тему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Я ЛЮБЛЮ ПИЦЦУ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04664"/>
            <a:ext cx="36004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She doesn’t like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04664"/>
            <a:ext cx="3312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err="1" smtClean="0">
                <a:latin typeface="+mj-lt"/>
                <a:ea typeface="+mj-ea"/>
                <a:cs typeface="+mj-cs"/>
              </a:rPr>
              <a:t>Sh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like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44522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Vera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16" descr="https://avatars.mds.yandex.net/i?id=4dd6be3717152abb3bd0f0347660062a7fff8710-1252579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2444934" cy="1872208"/>
          </a:xfrm>
          <a:prstGeom prst="rect">
            <a:avLst/>
          </a:prstGeom>
          <a:noFill/>
        </p:spPr>
      </p:pic>
      <p:pic>
        <p:nvPicPr>
          <p:cNvPr id="10" name="Picture 2" descr="https://kartinki.pics/uploads/posts/2022-02/1644902342_66-kartinkin-net-p-kartinki-devochki-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2684712" cy="3759224"/>
          </a:xfrm>
          <a:prstGeom prst="rect">
            <a:avLst/>
          </a:prstGeom>
          <a:noFill/>
        </p:spPr>
      </p:pic>
      <p:pic>
        <p:nvPicPr>
          <p:cNvPr id="12" name="Picture 19" descr="https://avatars.mds.yandex.net/i?id=426649912005ff2b21f0f2008cc2b32fd158ea8e-9146142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567994" cy="1584176"/>
          </a:xfrm>
          <a:prstGeom prst="rect">
            <a:avLst/>
          </a:prstGeom>
          <a:noFill/>
        </p:spPr>
      </p:pic>
      <p:pic>
        <p:nvPicPr>
          <p:cNvPr id="13" name="Picture 6" descr="https://avatars.mds.yandex.net/i?id=1f11db3439486bd88364633c8aa138ef8ab3bd0c-10153545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5964" y="4221088"/>
            <a:ext cx="1988095" cy="1368152"/>
          </a:xfrm>
          <a:prstGeom prst="rect">
            <a:avLst/>
          </a:prstGeom>
          <a:noFill/>
        </p:spPr>
      </p:pic>
      <p:pic>
        <p:nvPicPr>
          <p:cNvPr id="14" name="Picture 16" descr="https://avatars.mds.yandex.net/i?id=ddfa9a5c7d421e6940b1cadbe8ce2ca04750cd5b-12500642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700808"/>
            <a:ext cx="208823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Home\Desktop\1695844492_gas-kvas-com-p-kartinki-yaitso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8269" y="1988840"/>
            <a:ext cx="3115731" cy="1800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5733256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Ann and Eddy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20072" y="404664"/>
            <a:ext cx="3528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latin typeface="+mj-lt"/>
                <a:ea typeface="+mj-ea"/>
                <a:cs typeface="+mj-cs"/>
              </a:rPr>
              <a:t>They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don’t like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https://img.freepik.com/premium-vector/cute-girl-and-boy-standing_1308-31300.jpg?w=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28800"/>
            <a:ext cx="3600401" cy="410445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6672"/>
            <a:ext cx="3528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latin typeface="+mj-lt"/>
                <a:ea typeface="+mj-ea"/>
                <a:cs typeface="+mj-cs"/>
              </a:rPr>
              <a:t>They</a:t>
            </a:r>
            <a:r>
              <a:rPr lang="en-US" sz="4400" b="1" i="1" dirty="0"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like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s://ekaterinburg.whitegoods.ru/upload/iblock/2cd/e6c8d2da2c3f804dd5592182b7fc73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1705244" cy="2099172"/>
          </a:xfrm>
          <a:prstGeom prst="rect">
            <a:avLst/>
          </a:prstGeom>
          <a:noFill/>
        </p:spPr>
      </p:pic>
      <p:pic>
        <p:nvPicPr>
          <p:cNvPr id="24580" name="Picture 4" descr="https://gas-kvas.com/grafic/uploads/posts/2023-09/1695870651_gas-kvas-com-p-kartinki-pitsts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2292676" cy="1584176"/>
          </a:xfrm>
          <a:prstGeom prst="rect">
            <a:avLst/>
          </a:prstGeom>
          <a:noFill/>
        </p:spPr>
      </p:pic>
      <p:pic>
        <p:nvPicPr>
          <p:cNvPr id="12" name="Picture 5" descr="https://www.w-dog.ru/wallpapers/1/19/514692356669989/list-belyj-fon-tri-or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700" y="4149080"/>
            <a:ext cx="27003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60648"/>
            <a:ext cx="1656184" cy="1143000"/>
          </a:xfrm>
        </p:spPr>
        <p:txBody>
          <a:bodyPr>
            <a:noAutofit/>
          </a:bodyPr>
          <a:lstStyle/>
          <a:p>
            <a:r>
              <a:rPr lang="en-US" sz="9600" b="1" i="1" dirty="0"/>
              <a:t>-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4664"/>
            <a:ext cx="1728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i="1" dirty="0" smtClean="0">
                <a:latin typeface="+mj-lt"/>
                <a:ea typeface="+mj-ea"/>
                <a:cs typeface="+mj-cs"/>
              </a:rPr>
              <a:t>+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44522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ary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1" descr="C:\Users\Home\Desktop\1614565645_62-p-kartinka-devochki-na-belom-fone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3483256" cy="4104456"/>
          </a:xfrm>
          <a:prstGeom prst="rect">
            <a:avLst/>
          </a:prstGeom>
          <a:noFill/>
        </p:spPr>
      </p:pic>
      <p:pic>
        <p:nvPicPr>
          <p:cNvPr id="8" name="Picture 2" descr="https://gas-kvas.com/uploads/posts/2023-02/1676683836_gas-kvas-com-p-detskii-risunok-sosiski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2210257" cy="1872208"/>
          </a:xfrm>
          <a:prstGeom prst="rect">
            <a:avLst/>
          </a:prstGeom>
          <a:noFill/>
        </p:spPr>
      </p:pic>
      <p:pic>
        <p:nvPicPr>
          <p:cNvPr id="9" name="Picture 16" descr="https://avatars.mds.yandex.net/i?id=4dd6be3717152abb3bd0f0347660062a7fff8710-12525791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00808"/>
            <a:ext cx="2444934" cy="1872208"/>
          </a:xfrm>
          <a:prstGeom prst="rect">
            <a:avLst/>
          </a:prstGeom>
          <a:noFill/>
        </p:spPr>
      </p:pic>
      <p:pic>
        <p:nvPicPr>
          <p:cNvPr id="32770" name="Picture 2" descr="https://mykaleidoscope.ru/x/uploads/posts/2022-10/1666348690_40-mykaleidoscope-ru-p-salati-perevertishi-oboi-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09120"/>
            <a:ext cx="3110745" cy="1944216"/>
          </a:xfrm>
          <a:prstGeom prst="rect">
            <a:avLst/>
          </a:prstGeom>
          <a:noFill/>
        </p:spPr>
      </p:pic>
      <p:pic>
        <p:nvPicPr>
          <p:cNvPr id="11" name="Picture 13" descr="https://avatars.mds.yandex.net/i?id=527b87314e89bfcd2a69404512376ebf987b8e72-12528274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844824"/>
            <a:ext cx="230065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5517232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1" name="Picture 1" descr="C:\Users\Home\Desktop\1672252693_flomaster-club-p-malchik-risunok-dlya-detei-vkontakte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594" r="21630"/>
          <a:stretch>
            <a:fillRect/>
          </a:stretch>
        </p:blipFill>
        <p:spPr bwMode="auto">
          <a:xfrm>
            <a:off x="3419872" y="1340768"/>
            <a:ext cx="2453014" cy="432048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260648"/>
            <a:ext cx="3312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 l="23318" t="14563" r="46665" b="40156"/>
          <a:stretch>
            <a:fillRect/>
          </a:stretch>
        </p:blipFill>
        <p:spPr bwMode="auto">
          <a:xfrm>
            <a:off x="683568" y="4221088"/>
            <a:ext cx="27049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 l="28068" t="29157" r="43027" b="32453"/>
          <a:stretch>
            <a:fillRect/>
          </a:stretch>
        </p:blipFill>
        <p:spPr bwMode="auto">
          <a:xfrm>
            <a:off x="6372200" y="4149080"/>
            <a:ext cx="22082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AutoShape 4" descr="https://prorisuem.ru/foto/3710/moloko_kartinka_risunok_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prorisuem.ru/foto/3710/moloko_kartinka_risunok_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C:\Users\Home\Desktop\moloko_kartinka_risunok_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C:\Users\Home\Desktop\moloko_kartinka_risunok_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C:\Users\Home\Desktop\moloko_kartinka_risunok_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C:\Users\Home\Desktop\moloko_kartinka_risunok_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6" name="Picture 16" descr="https://avatars.mds.yandex.net/i?id=ddfa9a5c7d421e6940b1cadbe8ce2ca04750cd5b-12500642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00808"/>
            <a:ext cx="2088231" cy="2088232"/>
          </a:xfrm>
          <a:prstGeom prst="rect">
            <a:avLst/>
          </a:prstGeom>
          <a:noFill/>
        </p:spPr>
      </p:pic>
      <p:pic>
        <p:nvPicPr>
          <p:cNvPr id="20" name="Picture 2" descr="https://mykaleidoscope.ru/x/uploads/posts/2022-10/1666348690_40-mykaleidoscope-ru-p-salati-perevertishi-oboi-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700808"/>
            <a:ext cx="2606689" cy="1629181"/>
          </a:xfrm>
          <a:prstGeom prst="rect">
            <a:avLst/>
          </a:prstGeom>
          <a:noFill/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300192" y="260648"/>
            <a:ext cx="1656184" cy="1143000"/>
          </a:xfrm>
        </p:spPr>
        <p:txBody>
          <a:bodyPr>
            <a:noAutofit/>
          </a:bodyPr>
          <a:lstStyle/>
          <a:p>
            <a:r>
              <a:rPr lang="en-US" sz="9600" b="1" i="1" dirty="0"/>
              <a:t>-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gas-kvas.com/uploads/posts/2023-02/1676722906_gas-kvas-com-p-smekh-detskii-risunok-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4358974" cy="396044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60648"/>
            <a:ext cx="2377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i="1" dirty="0" smtClean="0">
                <a:latin typeface="+mj-lt"/>
                <a:ea typeface="+mj-ea"/>
                <a:cs typeface="+mj-cs"/>
              </a:rPr>
              <a:t>+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6" descr="https://avatars.mds.yandex.net/i?id=4dd6be3717152abb3bd0f0347660062a7fff8710-12525791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222986" cy="1702251"/>
          </a:xfrm>
          <a:prstGeom prst="rect">
            <a:avLst/>
          </a:prstGeom>
          <a:noFill/>
        </p:spPr>
      </p:pic>
      <p:pic>
        <p:nvPicPr>
          <p:cNvPr id="10" name="Picture 3" descr="https://avatars.mds.yandex.net/i?id=6bede40e38b8efb37bed1fe780c8c01f4ead8752-5211215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1751856" cy="1751857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 l="28624" t="31125" r="50809" b="34422"/>
          <a:stretch>
            <a:fillRect/>
          </a:stretch>
        </p:blipFill>
        <p:spPr bwMode="auto">
          <a:xfrm>
            <a:off x="6444208" y="4005064"/>
            <a:ext cx="2304256" cy="217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ekaterinburg.whitegoods.ru/upload/iblock/2cd/e6c8d2da2c3f804dd5592182b7fc73f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556792"/>
            <a:ext cx="1579367" cy="1944216"/>
          </a:xfrm>
          <a:prstGeom prst="rect">
            <a:avLst/>
          </a:prstGeom>
          <a:noFill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300192" y="260648"/>
            <a:ext cx="1656184" cy="1143000"/>
          </a:xfrm>
        </p:spPr>
        <p:txBody>
          <a:bodyPr>
            <a:noAutofit/>
          </a:bodyPr>
          <a:lstStyle/>
          <a:p>
            <a:r>
              <a:rPr lang="en-US" sz="9600" b="1" i="1" dirty="0"/>
              <a:t>-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5661248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They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8d41ae45c7a0a405fcec91b9d886a6ca6eff7848-428490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3422629" cy="28083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60648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favourite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food is…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348880"/>
            <a:ext cx="3528392" cy="72008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fish and chips</a:t>
            </a:r>
            <a:r>
              <a:rPr lang="ru-RU" sz="3600" b="1" dirty="0" smtClean="0"/>
              <a:t>  </a:t>
            </a:r>
            <a:endParaRPr lang="ru-RU" sz="3600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6084168" y="1556792"/>
            <a:ext cx="2520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lnSpc>
                <a:spcPct val="120000"/>
              </a:lnSpc>
              <a:buNone/>
            </a:pPr>
            <a:r>
              <a:rPr lang="en-US" sz="3600" b="1" dirty="0" smtClean="0"/>
              <a:t>milk shake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95536" y="3356992"/>
            <a:ext cx="2520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fontAlgn="base">
              <a:lnSpc>
                <a:spcPct val="120000"/>
              </a:lnSpc>
              <a:buNone/>
            </a:pPr>
            <a:r>
              <a:rPr lang="en-US" sz="4000" b="1" dirty="0" smtClean="0"/>
              <a:t>pizza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251520" y="4509120"/>
            <a:ext cx="15841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fontAlgn="base">
              <a:lnSpc>
                <a:spcPct val="120000"/>
              </a:lnSpc>
              <a:buNone/>
            </a:pPr>
            <a:r>
              <a:rPr lang="en-US" sz="3600" b="1" dirty="0" smtClean="0"/>
              <a:t>burger</a:t>
            </a:r>
            <a:endParaRPr lang="ru-RU" sz="3600" dirty="0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611560" y="1268760"/>
            <a:ext cx="18722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fontAlgn="base">
              <a:lnSpc>
                <a:spcPct val="120000"/>
              </a:lnSpc>
              <a:buNone/>
            </a:pPr>
            <a:r>
              <a:rPr lang="en-US" sz="3600" b="1" dirty="0" smtClean="0"/>
              <a:t>salad</a:t>
            </a: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6156176" y="5301208"/>
            <a:ext cx="2520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fontAlgn="base">
              <a:lnSpc>
                <a:spcPct val="120000"/>
              </a:lnSpc>
              <a:buNone/>
            </a:pPr>
            <a:r>
              <a:rPr lang="en-US" sz="4000" b="1" dirty="0" smtClean="0"/>
              <a:t>sandwiches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699792" y="1556792"/>
            <a:ext cx="31683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sausages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6588224" y="4221088"/>
            <a:ext cx="18002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/>
              <a:t>c</a:t>
            </a:r>
            <a:r>
              <a:rPr lang="en-US" sz="3600" b="1" dirty="0" smtClean="0"/>
              <a:t>heese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5733256"/>
            <a:ext cx="31683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14400" b="1" dirty="0" smtClean="0">
                <a:latin typeface="+mj-lt"/>
                <a:ea typeface="+mj-ea"/>
                <a:cs typeface="+mj-cs"/>
              </a:rPr>
              <a:t>chips</a:t>
            </a:r>
            <a:r>
              <a:rPr kumimoji="0" lang="en-US" sz="14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860032" y="2780928"/>
            <a:ext cx="38884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3600" b="1" dirty="0"/>
              <a:t>c</a:t>
            </a:r>
            <a:r>
              <a:rPr lang="en-US" sz="3600" b="1" dirty="0" smtClean="0"/>
              <a:t>hocolate </a:t>
            </a:r>
          </a:p>
          <a:p>
            <a:pPr algn="ctr">
              <a:spcBef>
                <a:spcPct val="0"/>
              </a:spcBef>
            </a:pPr>
            <a:r>
              <a:rPr lang="en-US" sz="3600" b="1" dirty="0" smtClean="0"/>
              <a:t>biscuits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C 0.02066 0.00047 0.04132 0.0007 0.06198 0.00162 C 0.07413 0.00232 0.09132 0.01505 0.10365 0.01922 C 0.11198 0.02639 0.10851 0.02338 0.11424 0.02871 C 0.11684 0.03102 0.1283 0.03542 0.13212 0.0382 C 0.14063 0.04445 0.14878 0.05116 0.15833 0.05394 C 0.15955 0.0551 0.16059 0.05649 0.16198 0.05718 C 0.16424 0.05857 0.1691 0.06042 0.1691 0.06042 C 0.17448 0.06551 0.17882 0.0676 0.18455 0.07315 C 0.18611 0.07477 0.18767 0.07639 0.18924 0.07778 C 0.19045 0.07894 0.19288 0.08102 0.19288 0.08102 C 0.19462 0.08774 0.19774 0.08843 0.20122 0.09375 C 0.20208 0.09514 0.2026 0.09723 0.20365 0.09838 C 0.20573 0.10093 0.21076 0.10486 0.21076 0.10486 C 0.21111 0.10649 0.21111 0.10834 0.21198 0.10949 C 0.21302 0.11088 0.22083 0.11505 0.22257 0.11598 C 0.22413 0.11922 0.22483 0.12361 0.22743 0.12547 C 0.23802 0.13287 0.24583 0.14306 0.25712 0.14931 C 0.25903 0.15625 0.26267 0.15764 0.26667 0.16204 C 0.27153 0.16736 0.27465 0.17454 0.27969 0.1794 C 0.2809 0.18565 0.28316 0.18936 0.28455 0.19537 C 0.28785 0.21065 0.29167 0.22547 0.29635 0.23982 C 0.30139 0.2551 0.29618 0.24422 0.30122 0.25394 C 0.30347 0.2632 0.30608 0.27199 0.30833 0.28102 C 0.30938 0.29051 0.31146 0.29885 0.31302 0.30811 C 0.31389 0.42755 0.29167 0.42709 0.32031 0.47616 C 0.3217 0.48496 0.32344 0.49375 0.32743 0.50162 C 0.33142 0.5176 0.32951 0.50787 0.32743 0.54283 C 0.32726 0.54445 0.32622 0.54746 0.32622 0.54746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C 0.01423 0.00139 0.01857 0.00394 0.0309 0.00625 C 0.03819 0.01134 0.0467 0.01551 0.05468 0.01736 C 0.05781 0.01898 0.06093 0.02107 0.06423 0.02222 C 0.06736 0.02338 0.07378 0.02546 0.07378 0.02546 C 0.08142 0.03333 0.08541 0.03658 0.09288 0.04283 C 0.10382 0.05208 0.11302 0.06343 0.125 0.06991 C 0.12986 0.0787 0.13715 0.08241 0.14392 0.08889 C 0.14982 0.09445 0.15625 0.10324 0.16059 0.11111 C 0.16475 0.11852 0.16753 0.12732 0.17135 0.13495 C 0.17882 0.14954 0.18576 0.16458 0.19288 0.1794 C 0.19757 0.18912 0.19913 0.19722 0.20468 0.20625 C 0.20764 0.21829 0.21441 0.22824 0.22014 0.2382 C 0.22257 0.24769 0.21962 0.2382 0.22621 0.2507 C 0.23073 0.25926 0.23368 0.26898 0.23923 0.27616 C 0.24271 0.28495 0.24357 0.29514 0.24757 0.30324 C 0.24913 0.31088 0.25034 0.31875 0.25347 0.32546 C 0.25486 0.3331 0.25625 0.33958 0.25955 0.34607 C 0.26076 0.35139 0.26163 0.35671 0.26302 0.36181 C 0.26493 0.36875 0.26545 0.36667 0.26666 0.37292 C 0.2684 0.38241 0.26927 0.3912 0.27257 0.4 " pathEditMode="relative" ptsTypes="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48 -0.01041 L -0.31875 0.031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2441 -0.01042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23629 0.330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6771 0.2206 " pathEditMode="relative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3.7037E-6 L 0.29931 0.126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1.85185E-6 C 0.00469 0.00046 0.00955 0.00046 0.01424 0.00162 C 0.01563 0.00208 0.0165 0.00417 0.01789 0.00486 C 0.02344 0.0081 0.02969 0.00995 0.03577 0.01111 C 0.03976 0.01481 0.04289 0.01597 0.04757 0.01759 C 0.04879 0.01875 0.04983 0.01991 0.05121 0.02083 C 0.05226 0.02153 0.05365 0.0213 0.05469 0.02222 C 0.05921 0.02616 0.06112 0.03125 0.06667 0.03333 C 0.07414 0.04028 0.08039 0.04884 0.08803 0.05556 C 0.09393 0.06736 0.09966 0.0787 0.10591 0.09051 C 0.10747 0.09676 0.10851 0.10231 0.11077 0.1081 C 0.11181 0.11389 0.11303 0.11968 0.11424 0.12546 C 0.11511 0.13588 0.11667 0.14398 0.11789 0.15417 C 0.11685 0.18032 0.11806 0.20046 0.09879 0.21273 C 0.09445 0.21852 0.08629 0.22523 0.07969 0.22546 C 0.04011 0.22639 0.00035 0.22662 -0.03923 0.22708 C -0.08281 0.23241 -0.12691 0.22477 -0.17032 0.23333 C -0.17587 0.23588 -0.18143 0.23796 -0.18698 0.23981 C -0.19584 0.24815 -0.20782 0.25255 -0.21789 0.25718 C -0.22292 0.25949 -0.2283 0.26296 -0.23334 0.26528 C -0.24445 0.27014 -0.25643 0.27245 -0.26789 0.27639 C -0.2757 0.27894 -0.28282 0.28403 -0.29046 0.2875 C -0.29966 0.29907 -0.29948 0.31574 -0.30487 0.33032 C -0.30556 0.33194 -0.3066 0.33333 -0.30712 0.33495 C -0.30816 0.33796 -0.30869 0.3412 -0.30955 0.34444 C -0.3099 0.34606 -0.31077 0.34931 -0.31077 0.34931 C -0.31164 0.36458 -0.3132 0.3787 -0.31424 0.39375 C -0.31233 0.42292 -0.31476 0.40116 -0.31198 0.41435 C -0.31112 0.41852 -0.30955 0.42708 -0.30955 0.42708 C -0.30903 0.44306 -0.30712 0.4588 -0.30712 0.47477 C -0.30712 0.48218 -0.30955 0.49699 -0.30955 0.49699 " pathEditMode="relative" ptsTypes="ffffffffffffffffffffffffffffff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0781 0.49351 " pathEditMode="relative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12 0.08403 " pathEditMode="relative" ptsTypes="AA">
                                      <p:cBhvr>
                                        <p:cTn id="5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 build="p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Thank you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0" name="Picture 2" descr="https://svetoforbel.by/image/catalog/belarus_oblast/Tovary_Svetofor_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51290" cy="4536504"/>
          </a:xfrm>
          <a:prstGeom prst="rect">
            <a:avLst/>
          </a:prstGeom>
          <a:noFill/>
        </p:spPr>
      </p:pic>
      <p:pic>
        <p:nvPicPr>
          <p:cNvPr id="43012" name="Picture 4" descr="https://balthazar.club/uploads/posts/2023-02/1675980082_balthazar-club-p-kukis-pechene-ovsyanoe-vkontakte-26.jpg"/>
          <p:cNvPicPr>
            <a:picLocks noChangeAspect="1" noChangeArrowheads="1"/>
          </p:cNvPicPr>
          <p:nvPr/>
        </p:nvPicPr>
        <p:blipFill>
          <a:blip r:embed="rId3" cstate="print"/>
          <a:srcRect l="76726" t="16045" r="9027" b="19588"/>
          <a:stretch>
            <a:fillRect/>
          </a:stretch>
        </p:blipFill>
        <p:spPr bwMode="auto">
          <a:xfrm rot="1989715">
            <a:off x="6020928" y="2160668"/>
            <a:ext cx="638161" cy="180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Источник: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400" dirty="0" smtClean="0">
                <a:hlinkClick r:id="rId2"/>
              </a:rPr>
              <a:t>https://images.squarespace-cdn.com/content/59c126ac7131a5c1d568e4c4/1506166510699-6X1M9J2NYV9CW2NQVD9W/image-asset.jpeg?format=1500w&amp;content-type=image%2Fjpeg</a:t>
            </a:r>
            <a:endParaRPr lang="ru-RU" sz="1400" dirty="0" smtClean="0"/>
          </a:p>
          <a:p>
            <a:pPr algn="just"/>
            <a:r>
              <a:rPr lang="en-US" sz="1400" dirty="0" smtClean="0">
                <a:hlinkClick r:id="rId3"/>
              </a:rPr>
              <a:t>https://gas-kvas.com/grafic/uploads/posts/2023-09/1695925236_gas-kvas-com-p-kartinki-burger-3.png</a:t>
            </a:r>
            <a:endParaRPr lang="en-US" sz="1400" dirty="0" smtClean="0"/>
          </a:p>
          <a:p>
            <a:pPr algn="just"/>
            <a:r>
              <a:rPr lang="en-US" sz="1400" dirty="0" smtClean="0">
                <a:hlinkClick r:id="rId4"/>
              </a:rPr>
              <a:t>https://catherineasquithgallery.com/uploads/posts/2021-03/1614587703_43-p-malchik-na-belom-fone-kartinka-54.png</a:t>
            </a:r>
            <a:endParaRPr lang="en-US" sz="1400" dirty="0" smtClean="0"/>
          </a:p>
          <a:p>
            <a:pPr algn="just"/>
            <a:r>
              <a:rPr lang="en-US" sz="1400" dirty="0" smtClean="0">
                <a:hlinkClick r:id="rId5"/>
              </a:rPr>
              <a:t>https://catherineasquithgallery.com/uploads/posts/2021-03/1614565645_62-p-kartinka-devochki-na-belom-fone-70.png</a:t>
            </a:r>
            <a:endParaRPr lang="ru-RU" sz="1400" dirty="0" smtClean="0"/>
          </a:p>
          <a:p>
            <a:pPr algn="just"/>
            <a:r>
              <a:rPr lang="en-US" sz="1400" dirty="0" smtClean="0">
                <a:hlinkClick r:id="rId6"/>
              </a:rPr>
              <a:t>https://e7.pngegg.com/pngimages/978/519/png-clipart-potato-chips-potato-chips.png</a:t>
            </a:r>
            <a:endParaRPr lang="ru-RU" sz="1400" dirty="0" smtClean="0"/>
          </a:p>
          <a:p>
            <a:pPr algn="just"/>
            <a:r>
              <a:rPr lang="en-US" sz="1400" dirty="0" smtClean="0">
                <a:hlinkClick r:id="rId7"/>
              </a:rPr>
              <a:t>https://gas-kvas.com/grafic/uploads/posts/2024-01/gas-kvas-com-p-sir-multyashnii-na-prozrachnom-fone-2.png</a:t>
            </a:r>
            <a:endParaRPr lang="en-US" sz="1400" dirty="0" smtClean="0"/>
          </a:p>
          <a:p>
            <a:pPr algn="just"/>
            <a:r>
              <a:rPr lang="en-US" sz="1400" dirty="0" smtClean="0">
                <a:hlinkClick r:id="rId8"/>
              </a:rPr>
              <a:t>https://kartinki.pics/uploads/posts/2022-02/1644902342_66-kartinkin-net-p-kartinki-devochki-77.png</a:t>
            </a:r>
            <a:endParaRPr lang="ru-RU" sz="1400" dirty="0" smtClean="0"/>
          </a:p>
          <a:p>
            <a:pPr algn="just"/>
            <a:r>
              <a:rPr lang="en-US" sz="1400" dirty="0" smtClean="0">
                <a:hlinkClick r:id="rId9"/>
              </a:rPr>
              <a:t>https://flomaster.top/uploads/posts/2022-12/1672252693_flomaster-club-p-malchik-risunok-dlya-detei-vkontakte-3.png</a:t>
            </a:r>
            <a:endParaRPr lang="ru-RU" sz="1400" dirty="0" smtClean="0"/>
          </a:p>
          <a:p>
            <a:pPr algn="just"/>
            <a:r>
              <a:rPr lang="en-US" sz="1400" dirty="0" smtClean="0">
                <a:hlinkClick r:id="rId10"/>
              </a:rPr>
              <a:t>https://avatars.mds.yandex.net/i?id=ef4a162061b1408a3f360a2fb3149f50-4118910-images-thumbs&amp;n=13</a:t>
            </a:r>
            <a:endParaRPr lang="en-US" sz="1400" dirty="0" smtClean="0"/>
          </a:p>
          <a:p>
            <a:pPr algn="just"/>
            <a:r>
              <a:rPr lang="en-US" sz="1400" dirty="0" smtClean="0">
                <a:hlinkClick r:id="rId11"/>
              </a:rPr>
              <a:t>https://img.freepik.com/premium-vector/cute-girl-and-boy-standing_1308-31300.jpg?w=2000</a:t>
            </a:r>
            <a:endParaRPr lang="en-US" sz="1400" dirty="0" smtClean="0"/>
          </a:p>
          <a:p>
            <a:pPr algn="just"/>
            <a:r>
              <a:rPr lang="en-US" sz="1400" dirty="0" smtClean="0">
                <a:hlinkClick r:id="rId12"/>
              </a:rPr>
              <a:t>https://gas-kvas.com/uploads/posts/2023-02/1676722906_gas-kvas-com-p-smekh-detskii-risunok-33.png</a:t>
            </a:r>
            <a:endParaRPr lang="en-US" sz="1400" dirty="0" smtClean="0"/>
          </a:p>
          <a:p>
            <a:pPr algn="just"/>
            <a:r>
              <a:rPr lang="en-US" sz="1400" dirty="0" smtClean="0">
                <a:hlinkClick r:id="rId13"/>
              </a:rPr>
              <a:t>https://svetoforbel.by/image/catalog/belarus_oblast/Tovary_Svetofor_rb.png</a:t>
            </a:r>
            <a:endParaRPr lang="en-US" sz="14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en-US" sz="1100" dirty="0" smtClean="0"/>
          </a:p>
          <a:p>
            <a:endParaRPr lang="ru-RU" sz="1100" dirty="0" smtClean="0"/>
          </a:p>
          <a:p>
            <a:endParaRPr lang="en-US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www.funnyart.club/uploads/posts/2022-12/1671418805_www-funnyart-club-p-kartinki-yedi-na-angliiskom-krasi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028384" cy="5437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New words (</a:t>
            </a:r>
            <a:r>
              <a:rPr lang="ru-RU" b="1" i="1" dirty="0" smtClean="0">
                <a:solidFill>
                  <a:schemeClr val="tx2"/>
                </a:solidFill>
              </a:rPr>
              <a:t>новые слова)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buNone/>
            </a:pPr>
            <a:r>
              <a:rPr lang="en-US" sz="4000" b="1" dirty="0" smtClean="0"/>
              <a:t>fish and chips</a:t>
            </a:r>
            <a:r>
              <a:rPr lang="ru-RU" sz="4000" b="1" dirty="0" smtClean="0"/>
              <a:t>  </a:t>
            </a:r>
          </a:p>
          <a:p>
            <a:pPr fontAlgn="base">
              <a:lnSpc>
                <a:spcPct val="120000"/>
              </a:lnSpc>
              <a:buNone/>
            </a:pPr>
            <a:r>
              <a:rPr lang="en-US" sz="4000" b="1" dirty="0" smtClean="0"/>
              <a:t>milk shake</a:t>
            </a:r>
            <a:endParaRPr lang="en-US" sz="4000" b="1" dirty="0"/>
          </a:p>
          <a:p>
            <a:pPr fontAlgn="base">
              <a:lnSpc>
                <a:spcPct val="120000"/>
              </a:lnSpc>
              <a:buNone/>
            </a:pPr>
            <a:r>
              <a:rPr lang="en-US" sz="4000" b="1" dirty="0"/>
              <a:t>pizza</a:t>
            </a:r>
          </a:p>
          <a:p>
            <a:pPr fontAlgn="base">
              <a:lnSpc>
                <a:spcPct val="120000"/>
              </a:lnSpc>
              <a:buNone/>
            </a:pPr>
            <a:r>
              <a:rPr lang="en-US" sz="4000" b="1" dirty="0" smtClean="0"/>
              <a:t>salad</a:t>
            </a:r>
            <a:endParaRPr lang="en-US" sz="4000" b="1" dirty="0"/>
          </a:p>
          <a:p>
            <a:pPr fontAlgn="base">
              <a:lnSpc>
                <a:spcPct val="120000"/>
              </a:lnSpc>
              <a:buNone/>
            </a:pPr>
            <a:r>
              <a:rPr lang="en-US" sz="4000" b="1" dirty="0" smtClean="0"/>
              <a:t>sandwich</a:t>
            </a:r>
            <a:endParaRPr lang="en-US" sz="4000" b="1" dirty="0"/>
          </a:p>
          <a:p>
            <a:pPr fontAlgn="base">
              <a:lnSpc>
                <a:spcPct val="120000"/>
              </a:lnSpc>
              <a:buNone/>
            </a:pPr>
            <a:r>
              <a:rPr lang="en-US" sz="4000" b="1" dirty="0"/>
              <a:t>b</a:t>
            </a:r>
            <a:r>
              <a:rPr lang="en-US" sz="4000" b="1" dirty="0" smtClean="0"/>
              <a:t>urger</a:t>
            </a:r>
            <a:endParaRPr lang="ru-RU" sz="3600" b="1" dirty="0" smtClean="0"/>
          </a:p>
          <a:p>
            <a:pPr fontAlgn="base"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2050" name="Picture 2" descr="https://img2.freepng.ru/20180226/uze/kisspng-french-fries-fish-and-chips-junk-food-fish-finger-casual-snack-original-potato-chips-5a94d41e0cc9b8.7880321815197030700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628800"/>
            <a:ext cx="4680520" cy="4160463"/>
          </a:xfrm>
          <a:prstGeom prst="rect">
            <a:avLst/>
          </a:prstGeom>
          <a:noFill/>
        </p:spPr>
      </p:pic>
      <p:pic>
        <p:nvPicPr>
          <p:cNvPr id="2066" name="Picture 18" descr="https://images.squarespace-cdn.com/content/59c126ac7131a5c1d568e4c4/1506166510699-6X1M9J2NYV9CW2NQVD9W/image-asset.jpeg?format=1500w&amp;content-type=image%2F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4104456" cy="3771800"/>
          </a:xfrm>
          <a:prstGeom prst="rect">
            <a:avLst/>
          </a:prstGeom>
          <a:noFill/>
        </p:spPr>
      </p:pic>
      <p:pic>
        <p:nvPicPr>
          <p:cNvPr id="2054" name="Picture 6" descr="https://avatars.mds.yandex.net/i?id=010b521d35a4c22097789538e300abd2deb02df8-1257107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556792"/>
            <a:ext cx="5209454" cy="3888432"/>
          </a:xfrm>
          <a:prstGeom prst="rect">
            <a:avLst/>
          </a:prstGeom>
          <a:noFill/>
        </p:spPr>
      </p:pic>
      <p:pic>
        <p:nvPicPr>
          <p:cNvPr id="2056" name="Picture 8" descr="https://avatars.mds.yandex.net/i?id=10096bd527832dbde7c415c76ab17a08ed35f22a-1076724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700808"/>
            <a:ext cx="4896544" cy="384728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14400" y="5805264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base">
              <a:lnSpc>
                <a:spcPct val="120000"/>
              </a:lnSpc>
              <a:buNone/>
            </a:pPr>
            <a:endParaRPr lang="ru-RU" sz="4400" b="1" dirty="0" smtClean="0"/>
          </a:p>
        </p:txBody>
      </p:sp>
      <p:pic>
        <p:nvPicPr>
          <p:cNvPr id="2062" name="Picture 14" descr="https://avatars.mds.yandex.net/i?id=62735816816c2be87c986746bae3361f6be7e378-12391223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412776"/>
            <a:ext cx="5184576" cy="4254974"/>
          </a:xfrm>
          <a:prstGeom prst="rect">
            <a:avLst/>
          </a:prstGeom>
          <a:noFill/>
        </p:spPr>
      </p:pic>
      <p:pic>
        <p:nvPicPr>
          <p:cNvPr id="2064" name="Picture 16" descr="https://avatars.mds.yandex.net/i?id=4dd6be3717152abb3bd0f0347660062a7fff8710-12525791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340768"/>
            <a:ext cx="517197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27512" t="25593" r="36991" b="21251"/>
          <a:stretch>
            <a:fillRect/>
          </a:stretch>
        </p:blipFill>
        <p:spPr bwMode="auto">
          <a:xfrm>
            <a:off x="251520" y="1196752"/>
            <a:ext cx="44279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432" t="25593" r="3004" b="21251"/>
          <a:stretch>
            <a:fillRect/>
          </a:stretch>
        </p:blipFill>
        <p:spPr bwMode="auto">
          <a:xfrm>
            <a:off x="4499992" y="2852936"/>
            <a:ext cx="444630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92916" y="260648"/>
            <a:ext cx="49766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they like?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07707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like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824" y="407707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like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6056" y="573325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like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0272" y="573325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like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6952"/>
            <a:ext cx="3168352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sausages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5805264"/>
            <a:ext cx="18002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/>
              <a:t>c</a:t>
            </a:r>
            <a:r>
              <a:rPr lang="en-US" sz="4000" b="1" u="sng" dirty="0" smtClean="0"/>
              <a:t>h</a:t>
            </a:r>
            <a:r>
              <a:rPr lang="en-US" sz="4000" dirty="0" smtClean="0"/>
              <a:t>eese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s://gas-kvas.com/uploads/posts/2023-02/1676683836_gas-kvas-com-p-detskii-risunok-sosisk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210257" cy="1872208"/>
          </a:xfrm>
          <a:prstGeom prst="rect">
            <a:avLst/>
          </a:prstGeom>
          <a:noFill/>
        </p:spPr>
      </p:pic>
      <p:pic>
        <p:nvPicPr>
          <p:cNvPr id="19460" name="Picture 4" descr="https://e7.pngegg.com/pngimages/978/519/png-clipart-potato-chips-potato-chi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77072"/>
            <a:ext cx="2448272" cy="1721951"/>
          </a:xfrm>
          <a:prstGeom prst="rect">
            <a:avLst/>
          </a:prstGeom>
          <a:noFill/>
        </p:spPr>
      </p:pic>
      <p:pic>
        <p:nvPicPr>
          <p:cNvPr id="19462" name="Picture 6" descr="https://avatars.mds.yandex.net/i?id=1f11db3439486bd88364633c8aa138ef8ab3bd0c-10153545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2615915" cy="1800200"/>
          </a:xfrm>
          <a:prstGeom prst="rect">
            <a:avLst/>
          </a:prstGeom>
          <a:noFill/>
        </p:spPr>
      </p:pic>
      <p:sp>
        <p:nvSpPr>
          <p:cNvPr id="19464" name="AutoShape 8" descr="https://shareslide.ru/img/thumbs/e41218eda322b37c2800fec6f4121e1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 cstate="print"/>
          <a:srcRect l="23318" t="14563" r="46665" b="40156"/>
          <a:stretch>
            <a:fillRect/>
          </a:stretch>
        </p:blipFill>
        <p:spPr bwMode="auto">
          <a:xfrm>
            <a:off x="4139952" y="1052736"/>
            <a:ext cx="27895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5949280"/>
            <a:ext cx="31683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16000" b="1" u="sng" dirty="0" smtClean="0">
                <a:latin typeface="+mj-lt"/>
                <a:ea typeface="+mj-ea"/>
                <a:cs typeface="+mj-cs"/>
              </a:rPr>
              <a:t>ch</a:t>
            </a:r>
            <a:r>
              <a:rPr lang="en-US" sz="16000" dirty="0" smtClean="0">
                <a:latin typeface="+mj-lt"/>
                <a:ea typeface="+mj-ea"/>
                <a:cs typeface="+mj-cs"/>
              </a:rPr>
              <a:t>ips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156176" y="1988840"/>
            <a:ext cx="38884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3600" b="1" u="sng" dirty="0" smtClean="0"/>
              <a:t>ch</a:t>
            </a:r>
            <a:r>
              <a:rPr lang="en-US" sz="3600" dirty="0" smtClean="0"/>
              <a:t>ocolate </a:t>
            </a:r>
          </a:p>
          <a:p>
            <a:pPr algn="ctr">
              <a:spcBef>
                <a:spcPct val="0"/>
              </a:spcBef>
            </a:pPr>
            <a:r>
              <a:rPr lang="en-US" sz="3600" dirty="0" smtClean="0"/>
              <a:t>biscuits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words (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новые слова)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562" t="23865" r="3281" b="26814"/>
          <a:stretch>
            <a:fillRect/>
          </a:stretch>
        </p:blipFill>
        <p:spPr bwMode="auto">
          <a:xfrm>
            <a:off x="0" y="1772816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652982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like?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7704856" cy="39164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endParaRPr lang="ru-RU" sz="1050" i="1" dirty="0" smtClean="0"/>
          </a:p>
          <a:p>
            <a:r>
              <a:rPr lang="en-US" sz="4000" i="1" dirty="0" smtClean="0"/>
              <a:t>I like</a:t>
            </a:r>
          </a:p>
          <a:p>
            <a:r>
              <a:rPr lang="en-US" sz="4000" i="1" dirty="0" smtClean="0"/>
              <a:t>She like</a:t>
            </a:r>
            <a:r>
              <a:rPr lang="en-US" sz="40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sz="4000" i="1" dirty="0" smtClean="0"/>
              <a:t>He like</a:t>
            </a:r>
            <a:r>
              <a:rPr lang="en-US" sz="40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sz="4000" i="1" dirty="0" smtClean="0"/>
              <a:t>They like</a:t>
            </a:r>
            <a:endParaRPr lang="ru-RU" sz="4000" i="1" dirty="0" smtClean="0"/>
          </a:p>
          <a:p>
            <a:endParaRPr lang="ru-RU" sz="2400" i="1" dirty="0"/>
          </a:p>
          <a:p>
            <a:endParaRPr lang="ru-RU" sz="4000" i="1" dirty="0" smtClean="0"/>
          </a:p>
          <a:p>
            <a:endParaRPr lang="ru-RU" sz="2400" i="1" dirty="0"/>
          </a:p>
          <a:p>
            <a:r>
              <a:rPr lang="en-US" sz="4000" i="1" dirty="0" smtClean="0"/>
              <a:t>I don’t like</a:t>
            </a:r>
          </a:p>
          <a:p>
            <a:r>
              <a:rPr lang="en-US" sz="4000" i="1" dirty="0" smtClean="0"/>
              <a:t>She do</a:t>
            </a:r>
            <a:r>
              <a:rPr lang="en-US" sz="4000" i="1" dirty="0" smtClean="0">
                <a:solidFill>
                  <a:srgbClr val="FF0000"/>
                </a:solidFill>
              </a:rPr>
              <a:t>es</a:t>
            </a:r>
            <a:r>
              <a:rPr lang="en-US" sz="4000" i="1" dirty="0" smtClean="0"/>
              <a:t>n’t like</a:t>
            </a:r>
          </a:p>
          <a:p>
            <a:r>
              <a:rPr lang="en-US" sz="4000" i="1" dirty="0" smtClean="0"/>
              <a:t>He do</a:t>
            </a:r>
            <a:r>
              <a:rPr lang="en-US" sz="4000" i="1" dirty="0" smtClean="0">
                <a:solidFill>
                  <a:srgbClr val="FF0000"/>
                </a:solidFill>
              </a:rPr>
              <a:t>es</a:t>
            </a:r>
            <a:r>
              <a:rPr lang="en-US" sz="4000" i="1" dirty="0" smtClean="0"/>
              <a:t>n’t like</a:t>
            </a:r>
          </a:p>
          <a:p>
            <a:r>
              <a:rPr lang="en-US" sz="4000" i="1" dirty="0" smtClean="0"/>
              <a:t>They don’t like</a:t>
            </a:r>
            <a:endParaRPr lang="ru-RU" sz="4000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ГОВОРИ ПРАВИЛЬНО: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Home\Desktop\476493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525963" cy="452596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404664"/>
            <a:ext cx="3312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like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20072" y="404664"/>
            <a:ext cx="3528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don’t like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5" descr="https://avatars.mds.yandex.net/i?id=a41e5e593f740f2de365ff9aadb70b2a4503f4e7-983810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2424194" cy="1944216"/>
          </a:xfrm>
          <a:prstGeom prst="rect">
            <a:avLst/>
          </a:prstGeom>
          <a:noFill/>
        </p:spPr>
      </p:pic>
      <p:pic>
        <p:nvPicPr>
          <p:cNvPr id="9" name="Picture 4" descr="https://e7.pngegg.com/pngimages/978/519/png-clipart-potato-chips-potato-chi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24944"/>
            <a:ext cx="286667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04664"/>
            <a:ext cx="3528392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He doesn’t like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Home\Desktop\1614587703_43-p-malchik-na-belom-fone-kartinka-5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3127495" cy="419446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04664"/>
            <a:ext cx="3312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like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44522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om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https://gas-kvas.com/uploads/posts/2023-02/1676683836_gas-kvas-com-p-detskii-risunok-sosiski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1615188" cy="1368152"/>
          </a:xfrm>
          <a:prstGeom prst="rect">
            <a:avLst/>
          </a:prstGeom>
          <a:noFill/>
        </p:spPr>
      </p:pic>
      <p:pic>
        <p:nvPicPr>
          <p:cNvPr id="7" name="Picture 3" descr="https://avatars.mds.yandex.net/i?id=6bede40e38b8efb37bed1fe780c8c01f4ead8752-5211215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1751856" cy="1751857"/>
          </a:xfrm>
          <a:prstGeom prst="rect">
            <a:avLst/>
          </a:prstGeom>
          <a:noFill/>
        </p:spPr>
      </p:pic>
      <p:pic>
        <p:nvPicPr>
          <p:cNvPr id="8" name="Picture 17" descr="https://avatars.mds.yandex.net/i?id=70357e02b653b9cf89b07141292606e2aec72ec2-10870276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84784"/>
            <a:ext cx="2816312" cy="1584176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 l="23318" t="14563" r="46665" b="40156"/>
          <a:stretch>
            <a:fillRect/>
          </a:stretch>
        </p:blipFill>
        <p:spPr bwMode="auto">
          <a:xfrm>
            <a:off x="6084168" y="3717032"/>
            <a:ext cx="245140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190</Words>
  <Application>Microsoft Office PowerPoint</Application>
  <PresentationFormat>Экран (4:3)</PresentationFormat>
  <Paragraphs>103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New words (новые слова)</vt:lpstr>
      <vt:lpstr>Слайд 4</vt:lpstr>
      <vt:lpstr> sausages </vt:lpstr>
      <vt:lpstr>What do you like?</vt:lpstr>
      <vt:lpstr>Слайд 7</vt:lpstr>
      <vt:lpstr>Слайд 8</vt:lpstr>
      <vt:lpstr>He doesn’t like</vt:lpstr>
      <vt:lpstr>She doesn’t like</vt:lpstr>
      <vt:lpstr>Слайд 11</vt:lpstr>
      <vt:lpstr>-</vt:lpstr>
      <vt:lpstr>-</vt:lpstr>
      <vt:lpstr>-</vt:lpstr>
      <vt:lpstr>fish and chips  </vt:lpstr>
      <vt:lpstr>Thank you</vt:lpstr>
      <vt:lpstr>Источник: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51</cp:revision>
  <dcterms:created xsi:type="dcterms:W3CDTF">2024-03-30T12:55:48Z</dcterms:created>
  <dcterms:modified xsi:type="dcterms:W3CDTF">2024-03-31T07:19:40Z</dcterms:modified>
</cp:coreProperties>
</file>