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81" r:id="rId4"/>
    <p:sldId id="257" r:id="rId5"/>
    <p:sldId id="291" r:id="rId6"/>
    <p:sldId id="25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3" r:id="rId18"/>
    <p:sldId id="300" r:id="rId19"/>
    <p:sldId id="299" r:id="rId20"/>
    <p:sldId id="296" r:id="rId21"/>
    <p:sldId id="297" r:id="rId22"/>
    <p:sldId id="298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D2B"/>
    <a:srgbClr val="46DA54"/>
    <a:srgbClr val="FF0066"/>
    <a:srgbClr val="FF9933"/>
    <a:srgbClr val="CCFF33"/>
    <a:srgbClr val="FFCC66"/>
    <a:srgbClr val="0A0A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CF22-8C80-4D97-97DD-30B9A6E55C8E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5B73-4A3B-4023-B517-8129E8F3E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C155-3448-42AB-9B04-6B0DA4C2662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72AD-B145-45BA-B8E8-BD2FAADF2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0D46-CCFD-4AF6-99CE-3F611A0375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23F-2665-444E-9E61-F99714AD6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285728"/>
            <a:ext cx="8143932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2859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142984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уроку по учебному предмету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«Физическая культура» 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4-м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классе на тему: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познаю зимний олимпийский мир»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4286256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Разработчик презентации: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Мурзина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Вера Александровна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г.Урай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ХМАО-Югра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№5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лыжный спорт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лыжный спорт\slide_7.jpg"/>
          <p:cNvPicPr>
            <a:picLocks noChangeAspect="1" noChangeArrowheads="1"/>
          </p:cNvPicPr>
          <p:nvPr/>
        </p:nvPicPr>
        <p:blipFill>
          <a:blip r:embed="rId3" cstate="print"/>
          <a:srcRect r="-84" b="9681"/>
          <a:stretch>
            <a:fillRect/>
          </a:stretch>
        </p:blipFill>
        <p:spPr bwMode="auto">
          <a:xfrm>
            <a:off x="761999" y="571500"/>
            <a:ext cx="7945597" cy="53777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8680"/>
            <a:ext cx="3600400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Массовому увлечению лыжным спортом очень способствовал знаменитый норвежский полярный исследователь Фритьоф Нансен. В 1888 году он первым пересек с запада на восток Гренландию. Это было не только географическое достижение, но и спортивное: ведь Нансен со своими спутниками шел на лыжах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лыжный спорт\slide_3 (1).jpg"/>
          <p:cNvPicPr>
            <a:picLocks noChangeAspect="1" noChangeArrowheads="1"/>
          </p:cNvPicPr>
          <p:nvPr/>
        </p:nvPicPr>
        <p:blipFill>
          <a:blip r:embed="rId3" cstate="print"/>
          <a:srcRect l="36493" t="48604" r="36049" b="3520"/>
          <a:stretch>
            <a:fillRect/>
          </a:stretch>
        </p:blipFill>
        <p:spPr bwMode="auto">
          <a:xfrm>
            <a:off x="4644008" y="836712"/>
            <a:ext cx="374441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2592288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Днем рождения российского лыжного спорта считается 29 декабря 1895г.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этот день состоялась церемония открытия Московского клуба лыжников. Правда, первенство Росси было разыграно только через 15 лет. Соревнования проходили в Москве, на Ходынском поле: 14 лыжников провели забег на 30км.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лыжный спорт\screen3.jpg"/>
          <p:cNvPicPr>
            <a:picLocks noChangeAspect="1" noChangeArrowheads="1"/>
          </p:cNvPicPr>
          <p:nvPr/>
        </p:nvPicPr>
        <p:blipFill>
          <a:blip r:embed="rId3" cstate="print"/>
          <a:srcRect l="9395" t="28344" r="64027" b="12594"/>
          <a:stretch>
            <a:fillRect/>
          </a:stretch>
        </p:blipFill>
        <p:spPr bwMode="auto">
          <a:xfrm>
            <a:off x="3203848" y="1196752"/>
            <a:ext cx="2592288" cy="4320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96136" y="548680"/>
            <a:ext cx="309634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Победителем стал дворник Павел Бычков. На страницах газет развернулась долгая дискуссия о том, можно ли считать спортсменом человека, чья профессиональная деятельность связана с физическим трудом. Кстати, Бычков прошел дистанцию за 2 часа 26 минут 47 секунд. Лучшие нынешние лыжники проходят 30-километровую дистанцию на целый час быстрее.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48680"/>
            <a:ext cx="7632848" cy="583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Лыжня ведет к победе.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своих чемпионов должны все.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много спортсменов заслуживающих того, чтоб о них писали, говорили и помнили всегда.</a:t>
            </a:r>
          </a:p>
          <a:p>
            <a:pPr algn="ctr"/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8680"/>
            <a:ext cx="72008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Золотые старты</a:t>
            </a:r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752527" cy="2673297"/>
          </a:xfrm>
          <a:prstGeom prst="rect">
            <a:avLst/>
          </a:prstGeom>
          <a:noFill/>
        </p:spPr>
      </p:pic>
      <p:pic>
        <p:nvPicPr>
          <p:cNvPr id="1027" name="Picture 3" descr="C:\Users\USER\Desktop\slide_16.jpg"/>
          <p:cNvPicPr>
            <a:picLocks noChangeAspect="1" noChangeArrowheads="1"/>
          </p:cNvPicPr>
          <p:nvPr/>
        </p:nvPicPr>
        <p:blipFill>
          <a:blip r:embed="rId4" cstate="print"/>
          <a:srcRect l="1615" t="40380" r="1471" b="3625"/>
          <a:stretch>
            <a:fillRect/>
          </a:stretch>
        </p:blipFill>
        <p:spPr bwMode="auto">
          <a:xfrm>
            <a:off x="5148064" y="3212976"/>
            <a:ext cx="3655790" cy="1584176"/>
          </a:xfrm>
          <a:prstGeom prst="rect">
            <a:avLst/>
          </a:prstGeom>
          <a:noFill/>
        </p:spPr>
      </p:pic>
      <p:pic>
        <p:nvPicPr>
          <p:cNvPr id="1028" name="Picture 4" descr="C:\Users\USER\Desktop\slide_16.jpg"/>
          <p:cNvPicPr>
            <a:picLocks noChangeAspect="1" noChangeArrowheads="1"/>
          </p:cNvPicPr>
          <p:nvPr/>
        </p:nvPicPr>
        <p:blipFill>
          <a:blip r:embed="rId4" cstate="print"/>
          <a:srcRect r="861" b="62600"/>
          <a:stretch>
            <a:fillRect/>
          </a:stretch>
        </p:blipFill>
        <p:spPr bwMode="auto">
          <a:xfrm>
            <a:off x="395536" y="908720"/>
            <a:ext cx="8398577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_svoeobraznyy-stil-bega.jpg"/>
          <p:cNvPicPr>
            <a:picLocks noChangeAspect="1" noChangeArrowheads="1"/>
          </p:cNvPicPr>
          <p:nvPr/>
        </p:nvPicPr>
        <p:blipFill>
          <a:blip r:embed="rId3" cstate="print"/>
          <a:srcRect l="3144" t="6667" r="4116" b="17778"/>
          <a:stretch>
            <a:fillRect/>
          </a:stretch>
        </p:blipFill>
        <p:spPr bwMode="auto">
          <a:xfrm>
            <a:off x="323527" y="3789040"/>
            <a:ext cx="4373427" cy="2520280"/>
          </a:xfrm>
          <a:prstGeom prst="rect">
            <a:avLst/>
          </a:prstGeom>
          <a:noFill/>
        </p:spPr>
      </p:pic>
      <p:pic>
        <p:nvPicPr>
          <p:cNvPr id="2051" name="Picture 3" descr="C:\Users\USER\Desktop\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320480" cy="32403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836712"/>
            <a:ext cx="396044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Олимпийский чемпион по лыжным гонкам (1956), чемпион СССР (1953, 1958), двукратный чемпион мира на дистанциях 30 и 50 км (1954). 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429000"/>
            <a:ext cx="4104456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Владимир Кузин начал счет победам советских лыжников на крупнейших международных соревнованиях. С его именем связан успешный для советских лыжников чемпионат мира 1954 года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Фалуне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Газета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Дагенс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нюхетер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тот год писала: «Кузин является достойным лыжным королем. Стиль его бега требует колоссальных сил. Можно даже задать вопрос: существовал ли когда-нибудь более великолепный лыжник?»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332656"/>
            <a:ext cx="2880320" cy="619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РЕПОРТАЖ О ЛЫЖНОЙ ГОНКЕ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Бесконечен этот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тягун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дорога в неблизкий свет.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твоей спиною сквозь гул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Потрясающе катит швед!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выигрываешь у него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Полсекунды, пол-ерунды!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подъемище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кого: Или он тебя или ты.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Стала нашей твоя судьба,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Слёзы встали у самых глаз.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 нас к тебе - не приказ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 просьба - одна мольба.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выигрываешь! - прибавь!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выигрываешь! - нажми!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мгновенье прильнув, припав,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Хочешь, наши силы возьми!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Зачем нам теперь они?..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Ты, пожалуйста, добеги.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Дотерпи, родной!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Дотяни,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Достони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дохрипи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смоги!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все чужие «ни в жизнь!..»,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все свои «не могу...»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Ну, еще! Еще продержись!!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 Ох, как жарко на этом снегу!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504056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Олимпийский подвиг советского лыжника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Вячеслава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Веденина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история победы в Саппоро 1972г. Вячеслав смог выиграть на последнем этапе эстафеты 4х10 км, уйдя на него с отставанием в 1 минуту от норвежца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Харвикена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get-zen_doc/147743/pub_5d60c3b8e3062c00ae0c9e9b_5d60c3e697b5d400ad6acdf0/scale_1200"/>
          <p:cNvPicPr>
            <a:picLocks noChangeAspect="1" noChangeArrowheads="1"/>
          </p:cNvPicPr>
          <p:nvPr/>
        </p:nvPicPr>
        <p:blipFill>
          <a:blip r:embed="rId3" cstate="print"/>
          <a:srcRect r="15693"/>
          <a:stretch>
            <a:fillRect/>
          </a:stretch>
        </p:blipFill>
        <p:spPr bwMode="auto">
          <a:xfrm>
            <a:off x="683568" y="2348879"/>
            <a:ext cx="4896544" cy="39604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с рабочего стола файлы\Презентации\Сметанина\img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с рабочего стола файлы\Презентации\vialb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550" y="404664"/>
            <a:ext cx="4567364" cy="2664296"/>
          </a:xfrm>
          <a:prstGeom prst="rect">
            <a:avLst/>
          </a:prstGeom>
          <a:noFill/>
        </p:spPr>
      </p:pic>
      <p:sp>
        <p:nvSpPr>
          <p:cNvPr id="1030" name="AutoShape 6" descr="C:\%D1%81 %D1%80%D0%B0%D0%B1%D0%BE%D1%87%D0%B5%D0%B3%D0%BE %D1%81%D1%82%D0%BE%D0%BB%D0%B0 %D1%84%D0%B0%D0%B9%D0%BB%D1%8B\%D0%9F%D1%80%D0%B5%D0%B7%D0%B5%D0%BD%D1%82%D0%B0%D1%86%D0%B8%D0%B8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s1200.webp (600×477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%D1%81 %D1%80%D0%B0%D0%B1%D0%BE%D1%87%D0%B5%D0%B3%D0%BE %D1%81%D1%82%D0%BE%D0%BB%D0%B0 %D1%84%D0%B0%D0%B9%D0%BB%D1%8B\%D0%9F%D1%80%D0%B5%D0%B7%D0%B5%D0%BD%D1%82%D0%B0%D1%86%D0%B8%D0%B8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 l="27944" t="22266" r="28334" b="16704"/>
          <a:stretch>
            <a:fillRect/>
          </a:stretch>
        </p:blipFill>
        <p:spPr bwMode="auto">
          <a:xfrm>
            <a:off x="251520" y="3068960"/>
            <a:ext cx="4320480" cy="339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716016" y="3140968"/>
            <a:ext cx="388843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Обладательница феноменального достижения – на чемпионате мира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Тронхейме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1997 году выиграла 5 золотых медалей из пяти возможных. Ни до, ни после нее никто не сумел повторить это достижение.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3960" y="629072"/>
            <a:ext cx="3528392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Вяльбе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легенда лыжного спорта. Она уверено вписала свое имя в историю мировых побед. 3-х кратная олимпийская чемпионка.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188640"/>
            <a:ext cx="8568952" cy="640871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ознакомление и формирование представления «от истоков и до наших дней развитие лыж». 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20688"/>
            <a:ext cx="828092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обучающихся </a:t>
            </a:r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«Спортивный ребус»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2880320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Разгадайте ребус и вы узнаете фамилии российских спортсменов. Это те спортсмены, которые всегда стремятся к победе и справляются с самыми нелегкими задачами.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914" t="31125" r="53577" b="15719"/>
          <a:stretch>
            <a:fillRect/>
          </a:stretch>
        </p:blipFill>
        <p:spPr bwMode="auto">
          <a:xfrm>
            <a:off x="3203848" y="1412776"/>
            <a:ext cx="56166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83568" y="1412776"/>
            <a:ext cx="8136904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Пьедестал успеха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https://yandex.ru/images/_crpd/x11OLo834/cc50150pea/_BnyWa8oIA-PjVk8vHfwGPBb9G8zyDF081BFad8gCdKfcDsqN1kj79vEn5L5hyVfIuLSZOdBELvor6EENN7OjOkO-lviemBbnYkfLPcjognxUaQzZ50"/>
          <p:cNvPicPr>
            <a:picLocks noChangeAspect="1" noChangeArrowheads="1"/>
          </p:cNvPicPr>
          <p:nvPr/>
        </p:nvPicPr>
        <p:blipFill>
          <a:blip r:embed="rId3" cstate="print"/>
          <a:srcRect l="23264" t="13690" r="12489" b="4170"/>
          <a:stretch>
            <a:fillRect/>
          </a:stretch>
        </p:blipFill>
        <p:spPr bwMode="auto">
          <a:xfrm>
            <a:off x="2123728" y="2465512"/>
            <a:ext cx="6048672" cy="4392488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251520" y="2132856"/>
            <a:ext cx="1656184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Посмотрите на пьедестал и определите к какой награде вы себя относите.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39752" y="1916832"/>
            <a:ext cx="54726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обучающихся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11960" y="3645024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прошел – просто класс!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23728" y="4509120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О… Я узнал(а) много нового.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84168" y="4509120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все понял(а), но у меня есть еще вопросы.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80728"/>
            <a:ext cx="820891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интернет-источник выбрать из ребуса, который вы разгадали, одного лыжника и написать сообщение или подготовить информацию в виде презентации (где и когда спортсмен показал наивысший спортивный результат  - на Олимпийских играх, Чемпионате мира, Кубке мира).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820891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/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285728"/>
            <a:ext cx="8320438" cy="6311624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dee\Desktop\5\4157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816424" cy="54916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3108" y="500043"/>
            <a:ext cx="574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Зимние Олимпийские игры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1628800"/>
            <a:ext cx="3459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1924 году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(Франция) под патронажем МОК была проведена «Международная спортивная неделя по случаю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Олимпиады». Популярность проведенного события привела к тому, что прошедшая «неделя» стала называться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Зимними Олимпийскими играми.</a:t>
            </a:r>
            <a:endParaRPr lang="ru-RU" sz="2800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476672"/>
            <a:ext cx="8568952" cy="612068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2859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602" name="Picture 2" descr="https://www.interesnie-fakty.ru/wp-content/uploads/2019/12/Informa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2592288" cy="211038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780928"/>
            <a:ext cx="47525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программу первых зимних олимпийских игр вошли: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лыжные гонки, фигурное катание и хоккей с шайбой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Idee\Desktop\5\Winter-Game.com_55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20688"/>
            <a:ext cx="3597663" cy="2143140"/>
          </a:xfrm>
          <a:prstGeom prst="rect">
            <a:avLst/>
          </a:prstGeom>
          <a:noFill/>
        </p:spPr>
      </p:pic>
      <p:pic>
        <p:nvPicPr>
          <p:cNvPr id="13" name="Picture 2" descr="C:\Users\Idee\Desktop\5\Chamonix-1924.jpg,qitok=PeK2ssLG.pagespeed.ce.x_7fGOjf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24944"/>
            <a:ext cx="3533782" cy="2320428"/>
          </a:xfrm>
          <a:prstGeom prst="rect">
            <a:avLst/>
          </a:prstGeom>
          <a:noFill/>
        </p:spPr>
      </p:pic>
      <p:pic>
        <p:nvPicPr>
          <p:cNvPr id="15" name="Picture 2" descr="C:\Users\Idee\Desktop\5\42f9145559ea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b="14999"/>
          <a:stretch>
            <a:fillRect/>
          </a:stretch>
        </p:blipFill>
        <p:spPr bwMode="auto">
          <a:xfrm>
            <a:off x="827584" y="3933056"/>
            <a:ext cx="381000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476672"/>
            <a:ext cx="8640960" cy="612068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2859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052736"/>
            <a:ext cx="8064896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лыж: древний мир, первые упоминания и история применения лыж в мире, в России, в Западной Сибири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C:\Users\USER\Desktop\лыжный спорт\лыжный спорт1.jpg"/>
          <p:cNvPicPr>
            <a:picLocks noChangeAspect="1" noChangeArrowheads="1"/>
          </p:cNvPicPr>
          <p:nvPr/>
        </p:nvPicPr>
        <p:blipFill>
          <a:blip r:embed="rId3" cstate="print"/>
          <a:srcRect l="34250"/>
          <a:stretch>
            <a:fillRect/>
          </a:stretch>
        </p:blipFill>
        <p:spPr bwMode="auto">
          <a:xfrm>
            <a:off x="4355976" y="836712"/>
            <a:ext cx="4395857" cy="5014302"/>
          </a:xfrm>
          <a:prstGeom prst="rect">
            <a:avLst/>
          </a:prstGeom>
          <a:noFill/>
        </p:spPr>
      </p:pic>
      <p:pic>
        <p:nvPicPr>
          <p:cNvPr id="24583" name="Picture 7" descr="https://ds02.infourok.ru/uploads/ex/0a56/00058895-5279a02d/img6.jpg"/>
          <p:cNvPicPr>
            <a:picLocks noChangeAspect="1" noChangeArrowheads="1"/>
          </p:cNvPicPr>
          <p:nvPr/>
        </p:nvPicPr>
        <p:blipFill>
          <a:blip r:embed="rId4" cstate="print"/>
          <a:srcRect l="9712" t="18187" r="9964" b="8314"/>
          <a:stretch>
            <a:fillRect/>
          </a:stretch>
        </p:blipFill>
        <p:spPr bwMode="auto">
          <a:xfrm>
            <a:off x="467544" y="836712"/>
            <a:ext cx="3672409" cy="25202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3002" t="14391" r="37743" b="29500"/>
          <a:stretch>
            <a:fillRect/>
          </a:stretch>
        </p:blipFill>
        <p:spPr bwMode="auto">
          <a:xfrm>
            <a:off x="467544" y="3501007"/>
            <a:ext cx="3672408" cy="235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48680"/>
            <a:ext cx="4392488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лыж уходит своими корнями в глубину веков. Первые упоминания о лыжах относятся к наскальным рисункам каменного века, обнаруженным в Арктике в местах отступлений ледников. Там на стенах многих пещер изображены охотники с лыжами на ногах, преследующие дичь.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avatars.mds.yandex.net/get-zen_doc/108057/pub_5b881a596be55000aa40c264_5b8820d3397d4300a9f1195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4517232" cy="3011488"/>
          </a:xfrm>
          <a:prstGeom prst="rect">
            <a:avLst/>
          </a:prstGeom>
          <a:noFill/>
        </p:spPr>
      </p:pic>
      <p:pic>
        <p:nvPicPr>
          <p:cNvPr id="24580" name="Picture 4" descr="https://ic.pics.livejournal.com/che2000/43330352/37619/37619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8680"/>
            <a:ext cx="3696984" cy="257864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48064" y="3356992"/>
            <a:ext cx="360040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возникновения этих рисунков совпадает со временем постройки пирамид.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692696"/>
            <a:ext cx="3456384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лыж началась со снегоступов.  Они представляли собой привязываемые к ногам плоскости, которые снижали давление на снег. Их изготавливали, натягивая шкуры животных на деревянный каркас или переплетая гибкие прутья. Они давали возможность охотнику не только шагать по глубокому снегу, но и скользить. Постепенно эти дощечки стали приобретать продолговатую форму. В процессе развития этого приспособления и появились лыжи. 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лыжный спорт\история возникновения лыж.jpg"/>
          <p:cNvPicPr>
            <a:picLocks noChangeAspect="1" noChangeArrowheads="1"/>
          </p:cNvPicPr>
          <p:nvPr/>
        </p:nvPicPr>
        <p:blipFill>
          <a:blip r:embed="rId3" cstate="print"/>
          <a:srcRect l="45275" t="6951" r="1176" b="8001"/>
          <a:stretch>
            <a:fillRect/>
          </a:stretch>
        </p:blipFill>
        <p:spPr bwMode="auto">
          <a:xfrm>
            <a:off x="827584" y="476672"/>
            <a:ext cx="4320480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mastuts25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r="350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32656"/>
            <a:ext cx="8715436" cy="6143668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лыжный спорт\img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743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Idee</dc:creator>
  <cp:lastModifiedBy>USER</cp:lastModifiedBy>
  <cp:revision>83</cp:revision>
  <dcterms:created xsi:type="dcterms:W3CDTF">2015-03-22T17:01:14Z</dcterms:created>
  <dcterms:modified xsi:type="dcterms:W3CDTF">2020-04-08T11:12:47Z</dcterms:modified>
</cp:coreProperties>
</file>