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47" autoAdjust="0"/>
    <p:restoredTop sz="94660"/>
  </p:normalViewPr>
  <p:slideViewPr>
    <p:cSldViewPr>
      <p:cViewPr varScale="1">
        <p:scale>
          <a:sx n="69" d="100"/>
          <a:sy n="69" d="100"/>
        </p:scale>
        <p:origin x="-143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alphaModFix amt="39000"/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15.02.2019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dobycha.com/wp-content/uploads/2018/07/bearden.jpg" TargetMode="External"/><Relationship Id="rId3" Type="http://schemas.openxmlformats.org/officeDocument/2006/relationships/hyperlink" Target="https://avatars.mds.yandex.net/get-pdb/964669/d3b3bf97-9b65-428b-b01f-19620d6b0ebf/s1200?webp=false" TargetMode="External"/><Relationship Id="rId7" Type="http://schemas.openxmlformats.org/officeDocument/2006/relationships/hyperlink" Target="https://w-dog.ru/wallpapers/11/2/448236379615926/zima-eli-nebo-oblaka-vecher.jpg" TargetMode="External"/><Relationship Id="rId2" Type="http://schemas.openxmlformats.org/officeDocument/2006/relationships/hyperlink" Target="https://s2.best-wallpaper.net/wallpaper/1920x1200/1702/Winter-twigs-snow-snowflakes-sky_1920x1200.jp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s4.fotokto.ru/photo/full/109/1094363.jpg" TargetMode="External"/><Relationship Id="rId5" Type="http://schemas.openxmlformats.org/officeDocument/2006/relationships/hyperlink" Target="https://userscontent2.emaze.com/images/0589fcd6-4d18-4486-883c-5eb8f2c2dae2/b9d5306dffbf4df55c658955bfe0212c.jpg" TargetMode="External"/><Relationship Id="rId4" Type="http://schemas.openxmlformats.org/officeDocument/2006/relationships/hyperlink" Target="https://veteranrb.ru/wp-content/uploads/2018/01/1-3.jpg" TargetMode="External"/><Relationship Id="rId9" Type="http://schemas.openxmlformats.org/officeDocument/2006/relationships/hyperlink" Target="https://siberia.sibnovosti.ru/pictures/0526/4288/iz_novosibirskogo_botanicheskogo_sada_propadayut_belki_thumb_fed_photo.jpg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7664" y="4149080"/>
            <a:ext cx="7016824" cy="2304256"/>
          </a:xfrm>
        </p:spPr>
        <p:txBody>
          <a:bodyPr>
            <a:normAutofit/>
          </a:bodyPr>
          <a:lstStyle/>
          <a:p>
            <a:pPr algn="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Учитель начальных классов </a:t>
            </a:r>
          </a:p>
          <a:p>
            <a:pPr algn="r"/>
            <a:r>
              <a:rPr lang="ru-RU" dirty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МБОУ «Лицей города Шатура»</a:t>
            </a:r>
          </a:p>
          <a:p>
            <a:r>
              <a:rPr lang="ru-RU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                         </a:t>
            </a:r>
            <a:r>
              <a:rPr lang="ru-RU" smtClean="0">
                <a:solidFill>
                  <a:schemeClr val="tx2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Симонова Е.Ю.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539553" y="1268760"/>
            <a:ext cx="8208912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Презентация</a:t>
            </a:r>
          </a:p>
          <a:p>
            <a:pPr algn="ctr"/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«Работа с деформированным</a:t>
            </a:r>
          </a:p>
          <a:p>
            <a:pPr algn="ctr"/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 предложением»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4120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4941168"/>
            <a:ext cx="8229600" cy="14296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Берёзы и липы стоят без листьев.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122" name="Picture 2" descr="http://s4.fotokto.ru/photo/full/109/10943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76672"/>
            <a:ext cx="6984776" cy="43204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093354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д</a:t>
            </a:r>
            <a:r>
              <a:rPr lang="ru-R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а, зелёные, сосна, только, ель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56860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5085184"/>
            <a:ext cx="8291264" cy="104097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Только сосна да ель зелёные.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148" name="Picture 4" descr="https://w-dog.ru/wallpapers/11/2/448236379615926/zima-eli-nebo-oblaka-vecher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541978"/>
            <a:ext cx="6797462" cy="44218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96893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6600" dirty="0" smtClean="0">
                <a:latin typeface="Arial" panose="020B0604020202020204" pitchFamily="34" charset="0"/>
                <a:cs typeface="Arial" panose="020B0604020202020204" pitchFamily="34" charset="0"/>
              </a:rPr>
              <a:t>берлогу, спит, залез, медведь, и, свою, в</a:t>
            </a:r>
            <a:endParaRPr lang="ru-RU" sz="6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6034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4797152"/>
            <a:ext cx="8301608" cy="1429619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Медведь залез в свою берлогу и спит.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 descr="https://dobycha.com/wp-content/uploads/2018/07/bearden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620688"/>
            <a:ext cx="6245144" cy="41794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761777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6000" dirty="0">
                <a:latin typeface="Arial" panose="020B0604020202020204" pitchFamily="34" charset="0"/>
                <a:cs typeface="Arial" panose="020B0604020202020204" pitchFamily="34" charset="0"/>
              </a:rPr>
              <a:t>о</a:t>
            </a:r>
            <a:r>
              <a:rPr lang="ru-RU" sz="6000" dirty="0" smtClean="0">
                <a:latin typeface="Arial" panose="020B0604020202020204" pitchFamily="34" charset="0"/>
                <a:cs typeface="Arial" panose="020B0604020202020204" pitchFamily="34" charset="0"/>
              </a:rPr>
              <a:t>решки, и, белка, ест, дупле ,в, грибки</a:t>
            </a:r>
            <a:endParaRPr lang="ru-RU" sz="60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977631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301208"/>
            <a:ext cx="8301608" cy="128560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400" dirty="0" smtClean="0">
                <a:latin typeface="Arial" panose="020B0604020202020204" pitchFamily="34" charset="0"/>
                <a:cs typeface="Arial" panose="020B0604020202020204" pitchFamily="34" charset="0"/>
              </a:rPr>
              <a:t>Белка в дупле ест грибки и орешки. </a:t>
            </a:r>
            <a:endParaRPr lang="ru-RU" sz="4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194" name="Picture 2" descr="https://siberia.sibnovosti.ru/pictures/0526/4288/iz_novosibirskogo_botanicheskogo_sada_propadayut_belki_thumb_fed_phot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250985"/>
            <a:ext cx="7200799" cy="505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079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36104"/>
          </a:xfrm>
        </p:spPr>
        <p:txBody>
          <a:bodyPr/>
          <a:lstStyle/>
          <a:p>
            <a:r>
              <a:rPr lang="ru-RU" dirty="0" smtClean="0"/>
              <a:t>Проверь себя!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1196752"/>
            <a:ext cx="8229600" cy="5040560"/>
          </a:xfrm>
        </p:spPr>
        <p:txBody>
          <a:bodyPr/>
          <a:lstStyle/>
          <a:p>
            <a:pPr marL="0" indent="0">
              <a:buNone/>
            </a:pPr>
            <a:r>
              <a:rPr lang="ru-RU" dirty="0"/>
              <a:t>Стоит декабрь на дворе.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Трещат </a:t>
            </a:r>
            <a:r>
              <a:rPr lang="ru-RU" dirty="0"/>
              <a:t>лютые морозы.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Дуют холодные </a:t>
            </a:r>
            <a:r>
              <a:rPr lang="ru-RU" dirty="0"/>
              <a:t>сильные ветры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Березы и липы стоят без листьев.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Только </a:t>
            </a:r>
            <a:r>
              <a:rPr lang="ru-RU" dirty="0"/>
              <a:t>сосна да ель зеленые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  <a:r>
              <a:rPr lang="ru-RU" dirty="0"/>
              <a:t>Медведь залез в свою берлогу и спит. </a:t>
            </a:r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Белка </a:t>
            </a:r>
            <a:r>
              <a:rPr lang="ru-RU" dirty="0"/>
              <a:t>в дупле ест грибки и орешки.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41138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Интернет – ресурсы: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r>
              <a:rPr lang="ru-RU" dirty="0"/>
              <a:t>Фон- </a:t>
            </a:r>
            <a:r>
              <a:rPr lang="ru-RU" u="sng" dirty="0">
                <a:hlinkClick r:id="rId2"/>
              </a:rPr>
              <a:t>https://s2.best-wallpaper.net/wallpaper/1920x1200/1702/Winter-twigs-snow-snowflakes-sky_1920x1200.jpg</a:t>
            </a:r>
            <a:endParaRPr lang="ru-RU" dirty="0"/>
          </a:p>
          <a:p>
            <a:r>
              <a:rPr lang="ru-RU" dirty="0"/>
              <a:t>Декабрь - </a:t>
            </a:r>
            <a:r>
              <a:rPr lang="ru-RU" u="sng" dirty="0">
                <a:hlinkClick r:id="rId3"/>
              </a:rPr>
              <a:t>https://avatars.mds.yandex.net/get-pdb/964669/d3b3bf97-9b65-428b-b01f-19620d6b0ebf/s1200?webp=false</a:t>
            </a:r>
            <a:endParaRPr lang="ru-RU" dirty="0"/>
          </a:p>
          <a:p>
            <a:r>
              <a:rPr lang="ru-RU" dirty="0"/>
              <a:t>Мороз - </a:t>
            </a:r>
            <a:r>
              <a:rPr lang="ru-RU" u="sng" dirty="0">
                <a:hlinkClick r:id="rId4"/>
              </a:rPr>
              <a:t>https://veteranrb.ru/wp-content/uploads/2018/01/1-3.jpg</a:t>
            </a:r>
            <a:endParaRPr lang="ru-RU" dirty="0"/>
          </a:p>
          <a:p>
            <a:r>
              <a:rPr lang="ru-RU" dirty="0"/>
              <a:t>Ветер - </a:t>
            </a:r>
            <a:r>
              <a:rPr lang="ru-RU" u="sng" dirty="0">
                <a:hlinkClick r:id="rId5"/>
              </a:rPr>
              <a:t>https://userscontent2.emaze.com/images/0589fcd6-4d18-4486-883c-5eb8f2c2dae2/b9d5306dffbf4df55c658955bfe0212c.jpg</a:t>
            </a:r>
            <a:endParaRPr lang="ru-RU" dirty="0"/>
          </a:p>
          <a:p>
            <a:r>
              <a:rPr lang="ru-RU" dirty="0"/>
              <a:t>Берёзы - </a:t>
            </a:r>
            <a:r>
              <a:rPr lang="ru-RU" u="sng" dirty="0">
                <a:hlinkClick r:id="rId6"/>
              </a:rPr>
              <a:t>http://s4.fotokto.ru/photo/full/109/1094363.jpg</a:t>
            </a:r>
            <a:endParaRPr lang="ru-RU" dirty="0"/>
          </a:p>
          <a:p>
            <a:r>
              <a:rPr lang="ru-RU" dirty="0"/>
              <a:t>Ель- </a:t>
            </a:r>
            <a:r>
              <a:rPr lang="ru-RU" u="sng" dirty="0">
                <a:hlinkClick r:id="rId7"/>
              </a:rPr>
              <a:t>https://w-dog.ru/wallpapers/11/2/448236379615926/zima-eli-nebo-oblaka-vecher.jpg</a:t>
            </a:r>
            <a:endParaRPr lang="ru-RU" dirty="0"/>
          </a:p>
          <a:p>
            <a:r>
              <a:rPr lang="ru-RU" dirty="0"/>
              <a:t>Берлога - </a:t>
            </a:r>
            <a:r>
              <a:rPr lang="ru-RU" u="sng" dirty="0">
                <a:hlinkClick r:id="rId8"/>
              </a:rPr>
              <a:t>https://dobycha.com/wp-content/uploads/2018/07/bearden.jpg</a:t>
            </a:r>
            <a:endParaRPr lang="ru-RU" dirty="0"/>
          </a:p>
          <a:p>
            <a:r>
              <a:rPr lang="ru-RU" dirty="0"/>
              <a:t>Белка- </a:t>
            </a:r>
            <a:r>
              <a:rPr lang="ru-RU" u="sng" dirty="0">
                <a:hlinkClick r:id="rId9"/>
              </a:rPr>
              <a:t>https://siberia.sibnovosti.ru/pictures/0526/4288/iz_novosibirskogo_botanicheskogo_sada_propadayut_belki_thumb_fed_photo.jpg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79325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7667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Алгоритм работы с деформированным предложением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2332037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ru-RU" i="1" dirty="0"/>
              <a:t>1</a:t>
            </a:r>
            <a:r>
              <a:rPr lang="ru-RU" i="1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Прочитай  группу слов.</a:t>
            </a: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2. Составь из  группы слов  предложение.</a:t>
            </a: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3. Какой знак препинания поставишь в этом предложении?</a:t>
            </a: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4. Запиши предложение.</a:t>
            </a:r>
          </a:p>
          <a:p>
            <a:pPr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5. Проверь, правильно ли ты списал.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20005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95536" y="908720"/>
            <a:ext cx="8229600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ru-RU" sz="72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на, стоит, дворе, декабрь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443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4437112"/>
            <a:ext cx="8363272" cy="1617043"/>
          </a:xfrm>
        </p:spPr>
        <p:txBody>
          <a:bodyPr>
            <a:normAutofit fontScale="32500" lnSpcReduction="20000"/>
          </a:bodyPr>
          <a:lstStyle/>
          <a:p>
            <a:pPr marL="0" indent="0">
              <a:buNone/>
            </a:pPr>
            <a:endParaRPr lang="ru-RU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sz="54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sz="15200" dirty="0" smtClean="0">
                <a:latin typeface="Arial" panose="020B0604020202020204" pitchFamily="34" charset="0"/>
                <a:cs typeface="Arial" panose="020B0604020202020204" pitchFamily="34" charset="0"/>
              </a:rPr>
              <a:t>Стоит декабрь на дворе. </a:t>
            </a:r>
            <a:endParaRPr lang="ru-RU" sz="15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50" name="Picture 2" descr="https://avatars.mds.yandex.net/get-pdb/964669/d3b3bf97-9b65-428b-b01f-19620d6b0ebf/s1200?webp=fals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04664"/>
            <a:ext cx="6840760" cy="45776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6332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л</a:t>
            </a:r>
            <a:r>
              <a:rPr lang="ru-R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ютые, трещат, морозы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537849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39552" y="4797152"/>
            <a:ext cx="8085584" cy="1285603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dirty="0" smtClean="0">
                <a:latin typeface="Arial" panose="020B0604020202020204" pitchFamily="34" charset="0"/>
                <a:cs typeface="Arial" panose="020B0604020202020204" pitchFamily="34" charset="0"/>
              </a:rPr>
              <a:t>Трещат лютые морозы. </a:t>
            </a:r>
            <a:endParaRPr lang="ru-RU" sz="5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4" name="Picture 2" descr="https://veteranrb.ru/wp-content/uploads/2018/01/1-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9632" y="260648"/>
            <a:ext cx="6696744" cy="44644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58082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етры, холодные, дуют, сильные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527419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5229200"/>
            <a:ext cx="8784976" cy="1141587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4800" dirty="0" smtClean="0">
                <a:latin typeface="Arial" panose="020B0604020202020204" pitchFamily="34" charset="0"/>
                <a:cs typeface="Arial" panose="020B0604020202020204" pitchFamily="34" charset="0"/>
              </a:rPr>
              <a:t> Дуют холодные сильные ветры.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098" name="Picture 2" descr="https://userscontent2.emaze.com/images/0589fcd6-4d18-4486-883c-5eb8f2c2dae2/b9d5306dffbf4df55c658955bfe0212c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3608" y="467671"/>
            <a:ext cx="7388021" cy="461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036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7200" dirty="0">
                <a:latin typeface="Arial" panose="020B0604020202020204" pitchFamily="34" charset="0"/>
                <a:cs typeface="Arial" panose="020B0604020202020204" pitchFamily="34" charset="0"/>
              </a:rPr>
              <a:t>б</a:t>
            </a:r>
            <a:r>
              <a:rPr lang="ru-RU" sz="7200" dirty="0" smtClean="0">
                <a:latin typeface="Arial" panose="020B0604020202020204" pitchFamily="34" charset="0"/>
                <a:cs typeface="Arial" panose="020B0604020202020204" pitchFamily="34" charset="0"/>
              </a:rPr>
              <a:t>ез, липы, стоят, и берёзы, листьев</a:t>
            </a:r>
            <a:endParaRPr lang="ru-RU" sz="7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5631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</TotalTime>
  <Words>263</Words>
  <Application>Microsoft Office PowerPoint</Application>
  <PresentationFormat>Экран (4:3)</PresentationFormat>
  <Paragraphs>47</Paragraphs>
  <Slides>18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19" baseType="lpstr">
      <vt:lpstr>Тема Office</vt:lpstr>
      <vt:lpstr>Презентация PowerPoint</vt:lpstr>
      <vt:lpstr>Алгоритм работы с деформированным предложением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Проверь себя!</vt:lpstr>
      <vt:lpstr>Интернет – ресурсы: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Home</dc:creator>
  <cp:lastModifiedBy>Home</cp:lastModifiedBy>
  <cp:revision>4</cp:revision>
  <dcterms:created xsi:type="dcterms:W3CDTF">2019-02-15T16:42:22Z</dcterms:created>
  <dcterms:modified xsi:type="dcterms:W3CDTF">2019-02-15T17:33:08Z</dcterms:modified>
</cp:coreProperties>
</file>