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63" r:id="rId5"/>
    <p:sldId id="258" r:id="rId6"/>
    <p:sldId id="259" r:id="rId7"/>
    <p:sldId id="264" r:id="rId8"/>
    <p:sldId id="260" r:id="rId9"/>
    <p:sldId id="261" r:id="rId10"/>
    <p:sldId id="262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2144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Умелые ручки.</a:t>
            </a:r>
            <a:br>
              <a:rPr lang="ru-RU" dirty="0" smtClean="0"/>
            </a:br>
            <a:r>
              <a:rPr lang="ru-RU" dirty="0" smtClean="0"/>
              <a:t>Изготовление закладок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2571744"/>
            <a:ext cx="5143536" cy="3067056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Учитель  начальных классов </a:t>
            </a:r>
          </a:p>
          <a:p>
            <a:r>
              <a:rPr lang="ru-RU" dirty="0" smtClean="0"/>
              <a:t>МБОУ «СОШ№27»г.Набережные Челны, РТ</a:t>
            </a:r>
          </a:p>
          <a:p>
            <a:r>
              <a:rPr lang="ru-RU" dirty="0" err="1" smtClean="0"/>
              <a:t>Еромасова</a:t>
            </a:r>
            <a:r>
              <a:rPr lang="ru-RU" dirty="0" smtClean="0"/>
              <a:t> Н.В.</a:t>
            </a:r>
          </a:p>
          <a:p>
            <a:endParaRPr lang="ru-RU" dirty="0"/>
          </a:p>
        </p:txBody>
      </p:sp>
      <p:pic>
        <p:nvPicPr>
          <p:cNvPr id="4" name="Picture 2" descr="C:\Users\Компьютер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071942"/>
            <a:ext cx="2193055" cy="2399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Закладки из ткани.</a:t>
            </a:r>
            <a:endParaRPr lang="ru-RU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00200"/>
            <a:ext cx="7643866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Вот какая красота!</a:t>
            </a:r>
            <a:endParaRPr lang="ru-RU" dirty="0"/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357298"/>
            <a:ext cx="8215370" cy="470615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https://yandex.ru/images/search?text=</a:t>
            </a:r>
            <a:r>
              <a:rPr lang="ru-RU" dirty="0" smtClean="0"/>
              <a:t>изготовление+закладки+для+книг+1+класс+презентация&amp;</a:t>
            </a:r>
            <a:r>
              <a:rPr lang="en-US" dirty="0" err="1" smtClean="0"/>
              <a:t>img_url</a:t>
            </a:r>
            <a:r>
              <a:rPr lang="en-US" dirty="0" smtClean="0"/>
              <a:t>=https%3A%2F%2Fwww.uaua.info%2Fuploads%2Fbf%2F13%2F53%2Fbf135390-016d-4fcb-926a-091b0c71f756.jpg&amp;pos=0&amp;rpt=</a:t>
            </a:r>
            <a:r>
              <a:rPr lang="en-US" dirty="0" err="1" smtClean="0"/>
              <a:t>simage&amp;stype</a:t>
            </a:r>
            <a:r>
              <a:rPr lang="en-US" dirty="0" smtClean="0"/>
              <a:t>=</a:t>
            </a:r>
            <a:r>
              <a:rPr lang="en-US" dirty="0" err="1" smtClean="0"/>
              <a:t>image&amp;lr</a:t>
            </a:r>
            <a:r>
              <a:rPr lang="en-US" smtClean="0"/>
              <a:t>=236&amp;parent-reqid=1605013919818011-402010830225840925800107-production-app-host-vla-web-yp-361&amp;source=wiz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Закладка «Мышата»</a:t>
            </a:r>
            <a:endParaRPr lang="ru-RU" dirty="0"/>
          </a:p>
        </p:txBody>
      </p:sp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8286807" cy="512605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14356"/>
            <a:ext cx="8572560" cy="557216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</a:t>
            </a:r>
            <a:endParaRPr lang="ru-RU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970881"/>
            <a:ext cx="5486400" cy="431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/>
          <a:lstStyle/>
          <a:p>
            <a:r>
              <a:rPr lang="ru-RU" dirty="0" smtClean="0"/>
              <a:t>Закладка из кругов.</a:t>
            </a: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00174"/>
            <a:ext cx="7429552" cy="462598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785794"/>
            <a:ext cx="8286808" cy="534036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Подумай и выполни.</a:t>
            </a:r>
            <a:endParaRPr lang="ru-RU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285859"/>
            <a:ext cx="8286807" cy="503874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Прояви фантазию</a:t>
            </a:r>
            <a:endParaRPr lang="ru-RU" dirty="0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5"/>
            <a:ext cx="8001056" cy="482442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Можно и такие</a:t>
            </a:r>
            <a:endParaRPr lang="ru-RU" dirty="0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785926"/>
            <a:ext cx="7786742" cy="471490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</TotalTime>
  <Words>48</Words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    Умелые ручки. Изготовление закладок </vt:lpstr>
      <vt:lpstr>Закладка «Мышата»</vt:lpstr>
      <vt:lpstr>Слайд 3</vt:lpstr>
      <vt:lpstr>Алгоритм </vt:lpstr>
      <vt:lpstr>Закладка из кругов.</vt:lpstr>
      <vt:lpstr>Слайд 6</vt:lpstr>
      <vt:lpstr>Подумай и выполни.</vt:lpstr>
      <vt:lpstr>Прояви фантазию</vt:lpstr>
      <vt:lpstr>Можно и такие</vt:lpstr>
      <vt:lpstr>Закладки из ткани.</vt:lpstr>
      <vt:lpstr>Вот какая красота!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закладок  </dc:title>
  <dc:creator>Компьютер</dc:creator>
  <cp:lastModifiedBy>Компьютер</cp:lastModifiedBy>
  <cp:revision>4</cp:revision>
  <dcterms:created xsi:type="dcterms:W3CDTF">2020-11-10T13:25:49Z</dcterms:created>
  <dcterms:modified xsi:type="dcterms:W3CDTF">2022-06-04T08:08:16Z</dcterms:modified>
</cp:coreProperties>
</file>