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9" r:id="rId3"/>
    <p:sldId id="271" r:id="rId4"/>
    <p:sldId id="261" r:id="rId5"/>
    <p:sldId id="263" r:id="rId6"/>
    <p:sldId id="266" r:id="rId7"/>
    <p:sldId id="264" r:id="rId8"/>
    <p:sldId id="258" r:id="rId9"/>
    <p:sldId id="257" r:id="rId10"/>
    <p:sldId id="259" r:id="rId11"/>
    <p:sldId id="260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C2E8B-E209-459E-A49F-9911DC915767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4C3A-3F9E-4A64-AE30-73254760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4C3A-3F9E-4A64-AE30-7325476093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9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4C3A-3F9E-4A64-AE30-7325476093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7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microsoft.com/office/2007/relationships/hdphoto" Target="../media/hdphoto15.wdp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65.png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1.wdp"/><Relationship Id="rId18" Type="http://schemas.microsoft.com/office/2007/relationships/hdphoto" Target="../media/hdphoto13.wdp"/><Relationship Id="rId3" Type="http://schemas.openxmlformats.org/officeDocument/2006/relationships/image" Target="../media/image25.png"/><Relationship Id="rId21" Type="http://schemas.openxmlformats.org/officeDocument/2006/relationships/image" Target="../media/image37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image" Target="../media/image24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10.wdp"/><Relationship Id="rId5" Type="http://schemas.openxmlformats.org/officeDocument/2006/relationships/image" Target="../media/image27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microsoft.com/office/2007/relationships/hdphoto" Target="../media/hdphoto9.wdp"/><Relationship Id="rId14" Type="http://schemas.openxmlformats.org/officeDocument/2006/relationships/image" Target="../media/image33.pn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67" y="0"/>
            <a:ext cx="9343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к логопедическому индивидуальному занятию по автоматизации звука </a:t>
            </a:r>
            <a:r>
              <a:rPr lang="en-US" b="1" dirty="0" smtClean="0"/>
              <a:t>[</a:t>
            </a:r>
            <a:r>
              <a:rPr lang="ru-RU" b="1" dirty="0" smtClean="0"/>
              <a:t>Л</a:t>
            </a:r>
            <a:r>
              <a:rPr lang="en-US" b="1" dirty="0" smtClean="0"/>
              <a:t>]</a:t>
            </a:r>
            <a:r>
              <a:rPr lang="ru-RU" b="1" dirty="0" smtClean="0"/>
              <a:t> в 1 классе</a:t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 smtClean="0"/>
              <a:t>гостях у сказки «Золушка»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850116"/>
            <a:ext cx="4784576" cy="14177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Г.Ижевск</a:t>
            </a:r>
            <a:endParaRPr lang="ru-RU" b="1" dirty="0" smtClean="0"/>
          </a:p>
          <a:p>
            <a:r>
              <a:rPr lang="ru-RU" b="1" dirty="0" smtClean="0"/>
              <a:t> МБОУ </a:t>
            </a:r>
            <a:r>
              <a:rPr lang="ru-RU" b="1" smtClean="0"/>
              <a:t>«</a:t>
            </a:r>
            <a:r>
              <a:rPr lang="ru-RU" b="1" smtClean="0"/>
              <a:t>КШ» </a:t>
            </a:r>
            <a:endParaRPr lang="ru-RU" b="1" dirty="0" smtClean="0"/>
          </a:p>
          <a:p>
            <a:r>
              <a:rPr lang="ru-RU" b="1" dirty="0" smtClean="0"/>
              <a:t>учитель - логопед</a:t>
            </a:r>
          </a:p>
          <a:p>
            <a:r>
              <a:rPr lang="ru-RU" b="1" dirty="0" err="1" smtClean="0"/>
              <a:t>Шушакова</a:t>
            </a:r>
            <a:r>
              <a:rPr lang="ru-RU" b="1" dirty="0" smtClean="0"/>
              <a:t> В.И.</a:t>
            </a:r>
            <a:endParaRPr lang="ru-RU" b="1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740086" cy="303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алентина\Desktop\1389465837_1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3"/>
          <a:stretch/>
        </p:blipFill>
        <p:spPr bwMode="auto">
          <a:xfrm>
            <a:off x="0" y="620688"/>
            <a:ext cx="9144001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8424"/>
            <a:ext cx="134489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01" y="1528576"/>
            <a:ext cx="1590670" cy="144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21" y="4797152"/>
            <a:ext cx="158662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49" y="5167706"/>
            <a:ext cx="1305445" cy="117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9866" y="-72039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«Собери букет»</a:t>
            </a:r>
            <a:endParaRPr lang="ru-RU" sz="44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6095"/>
            <a:ext cx="1519910" cy="136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96964"/>
            <a:ext cx="1543910" cy="140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90" y="1591766"/>
            <a:ext cx="1336585" cy="13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57" y="5081578"/>
            <a:ext cx="1552309" cy="152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65" y="2862560"/>
            <a:ext cx="1612401" cy="158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47" y="3013055"/>
            <a:ext cx="1616310" cy="14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99335"/>
            <a:ext cx="1551706" cy="139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9287"/>
            <a:ext cx="2443084" cy="397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1389465837_1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2"/>
          <a:stretch/>
        </p:blipFill>
        <p:spPr bwMode="auto">
          <a:xfrm>
            <a:off x="1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53575"/>
            <a:ext cx="15478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16160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52" y="3302149"/>
            <a:ext cx="1413816" cy="126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95" y="3094296"/>
            <a:ext cx="15240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4" y="4207258"/>
            <a:ext cx="14144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82" y="3810057"/>
            <a:ext cx="15906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44" y="3911896"/>
            <a:ext cx="1476716" cy="13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06" y="5085184"/>
            <a:ext cx="1579314" cy="155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11" y="5020525"/>
            <a:ext cx="15541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26" y="4960200"/>
            <a:ext cx="16097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07" y="1429185"/>
            <a:ext cx="15430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151"/>
            <a:ext cx="9144000" cy="57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Валентина\Desktop\c599e89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65" b="96757" l="5152" r="97576">
                        <a14:backgroundMark x1="32121" y1="13514" x2="32121" y2="13514"/>
                        <a14:backgroundMark x1="31515" y1="15135" x2="31515" y2="15135"/>
                        <a14:backgroundMark x1="30303" y1="15405" x2="30303" y2="15405"/>
                        <a14:backgroundMark x1="29091" y1="15135" x2="29091" y2="15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71800"/>
            <a:ext cx="3356096" cy="37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56" y="3835215"/>
            <a:ext cx="1331217" cy="133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852936"/>
            <a:ext cx="1584176" cy="72008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3822755"/>
            <a:ext cx="1584176" cy="72008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93788" y="2783663"/>
            <a:ext cx="1584176" cy="72008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83768" y="3143703"/>
            <a:ext cx="288032" cy="2907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43808" y="3143703"/>
            <a:ext cx="288032" cy="2907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4749" y="4085812"/>
            <a:ext cx="288032" cy="2907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86822" y="3143703"/>
            <a:ext cx="288032" cy="2907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97622" y="4085812"/>
            <a:ext cx="288032" cy="2907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71517" y="4071957"/>
            <a:ext cx="288032" cy="2907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45623" y="4099632"/>
            <a:ext cx="288032" cy="29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251149" y="3019012"/>
            <a:ext cx="288032" cy="29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11367" y="3005158"/>
            <a:ext cx="288032" cy="2907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85876" y="3026416"/>
            <a:ext cx="288032" cy="29076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87657" y="3040271"/>
            <a:ext cx="288032" cy="2907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468560" y="277311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Найти схему слова</a:t>
            </a:r>
            <a:endParaRPr lang="ru-RU" sz="44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6387657" y="238062"/>
            <a:ext cx="1640727" cy="769441"/>
            <a:chOff x="6675689" y="501194"/>
            <a:chExt cx="1640727" cy="76944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675689" y="548680"/>
              <a:ext cx="1640727" cy="674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65888" y="501194"/>
              <a:ext cx="139443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/>
                <a:t>зола</a:t>
              </a:r>
              <a:endParaRPr lang="ru-RU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3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21914" r="3697" b="4751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Валентина\Desktop\7c15258a-1f73-4d78-938c-f4e15bab123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" b="100000" l="9909" r="8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60" y="2265929"/>
            <a:ext cx="4397499" cy="34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35965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Молодцы 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8061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Валентина\Desktop\thumb_img_573305c746824_resize_900_5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57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764" y="25962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«Золушка получила приглашение на бал»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302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29761"/>
            <a:ext cx="5243014" cy="1176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628800"/>
            <a:ext cx="64807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Золушка полы………</a:t>
            </a:r>
          </a:p>
          <a:p>
            <a:endParaRPr lang="ru-RU" sz="1100" b="1" dirty="0" smtClean="0"/>
          </a:p>
          <a:p>
            <a:r>
              <a:rPr lang="ru-RU" sz="4000" b="1" dirty="0" smtClean="0"/>
              <a:t>Золушка обед……..</a:t>
            </a:r>
          </a:p>
          <a:p>
            <a:endParaRPr lang="ru-RU" sz="1100" b="1" dirty="0" smtClean="0"/>
          </a:p>
          <a:p>
            <a:r>
              <a:rPr lang="ru-RU" sz="4000" b="1" dirty="0" smtClean="0"/>
              <a:t>Золушка печь……..</a:t>
            </a:r>
          </a:p>
          <a:p>
            <a:endParaRPr lang="ru-RU" sz="1200" b="1" dirty="0" smtClean="0"/>
          </a:p>
          <a:p>
            <a:r>
              <a:rPr lang="ru-RU" sz="4000" b="1" dirty="0" smtClean="0"/>
              <a:t>Золушка платье…….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267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:\Users\Валентина\Desktop\207829393_61ef225fdf4137a305bc623ac0a76f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1" r="5264" b="14460"/>
          <a:stretch/>
        </p:blipFill>
        <p:spPr bwMode="auto">
          <a:xfrm>
            <a:off x="537049" y="1097619"/>
            <a:ext cx="3727624" cy="26063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Валентина\Desktop\5408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" y="3802040"/>
            <a:ext cx="3725121" cy="279384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Валентина\Desktop\Cinderella-Wallpaper-cinderella-6492857-1024-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0388"/>
            <a:ext cx="3469113" cy="279384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Валентина\Desktop\kadr_iz_zarubezhnogo_multfilma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34319"/>
            <a:ext cx="3469113" cy="260183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:\Users\Валентина\Desktop\zolushka-animatsionnaya-kartinka-018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24" y="1108926"/>
            <a:ext cx="1689823" cy="232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0304" y="-138703"/>
            <a:ext cx="5088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«Подскажи слова»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259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18" l="8170" r="94118">
                        <a14:foregroundMark x1="17974" y1="59069" x2="17974" y2="59069"/>
                        <a14:foregroundMark x1="20588" y1="51225" x2="20588" y2="51225"/>
                        <a14:foregroundMark x1="17810" y1="50980" x2="17810" y2="50980"/>
                        <a14:foregroundMark x1="83497" y1="56373" x2="83497" y2="56373"/>
                        <a14:foregroundMark x1="82026" y1="56863" x2="82026" y2="56863"/>
                        <a14:foregroundMark x1="61601" y1="51225" x2="61601" y2="51225"/>
                        <a14:foregroundMark x1="58660" y1="51225" x2="58660" y2="51225"/>
                        <a14:foregroundMark x1="56209" y1="50735" x2="56209" y2="50735"/>
                        <a14:foregroundMark x1="55229" y1="50735" x2="54248" y2="49755"/>
                        <a14:foregroundMark x1="53105" y1="49755" x2="53105" y2="49755"/>
                        <a14:foregroundMark x1="56209" y1="49510" x2="56863" y2="49510"/>
                        <a14:foregroundMark x1="60131" y1="49755" x2="61601" y2="49755"/>
                        <a14:foregroundMark x1="62745" y1="49755" x2="62745" y2="49755"/>
                        <a14:foregroundMark x1="63889" y1="50245" x2="66176" y2="50980"/>
                        <a14:foregroundMark x1="67974" y1="51471" x2="67974" y2="51471"/>
                        <a14:foregroundMark x1="68791" y1="52696" x2="68954" y2="53431"/>
                        <a14:foregroundMark x1="70425" y1="53186" x2="70425" y2="53186"/>
                        <a14:foregroundMark x1="74837" y1="52206" x2="76797" y2="52206"/>
                        <a14:foregroundMark x1="84314" y1="50245" x2="84314" y2="50245"/>
                        <a14:foregroundMark x1="85458" y1="50245" x2="85458" y2="50245"/>
                        <a14:foregroundMark x1="83497" y1="51471" x2="83497" y2="51471"/>
                        <a14:foregroundMark x1="83007" y1="31127" x2="83007" y2="31127"/>
                        <a14:foregroundMark x1="83007" y1="29412" x2="83007" y2="29412"/>
                        <a14:foregroundMark x1="81863" y1="28186" x2="81863" y2="28186"/>
                        <a14:foregroundMark x1="81373" y1="31127" x2="81373" y2="31127"/>
                        <a14:foregroundMark x1="81373" y1="30392" x2="81373" y2="30392"/>
                        <a14:foregroundMark x1="82516" y1="28676" x2="82516" y2="27941"/>
                        <a14:foregroundMark x1="82026" y1="26961" x2="81046" y2="26471"/>
                        <a14:foregroundMark x1="80719" y1="26225" x2="80719" y2="26225"/>
                        <a14:foregroundMark x1="80229" y1="26225" x2="79575" y2="26225"/>
                        <a14:foregroundMark x1="78922" y1="25735" x2="78922" y2="25735"/>
                        <a14:foregroundMark x1="77451" y1="25735" x2="74346" y2="25735"/>
                        <a14:foregroundMark x1="70261" y1="26225" x2="70261" y2="26225"/>
                        <a14:foregroundMark x1="65686" y1="26716" x2="65686" y2="26716"/>
                        <a14:foregroundMark x1="63399" y1="26716" x2="61438" y2="26716"/>
                        <a14:foregroundMark x1="60621" y1="26716" x2="60621" y2="26716"/>
                        <a14:foregroundMark x1="58497" y1="25735" x2="58497" y2="25735"/>
                        <a14:foregroundMark x1="56863" y1="25490" x2="56209" y2="25245"/>
                        <a14:foregroundMark x1="55882" y1="25245" x2="55065" y2="25245"/>
                        <a14:foregroundMark x1="54902" y1="25245" x2="53758" y2="25245"/>
                        <a14:foregroundMark x1="57353" y1="22059" x2="57353" y2="22059"/>
                        <a14:foregroundMark x1="55392" y1="22304" x2="55392" y2="22304"/>
                        <a14:foregroundMark x1="54412" y1="22304" x2="54412" y2="22304"/>
                        <a14:foregroundMark x1="53922" y1="22304" x2="53922" y2="22304"/>
                        <a14:foregroundMark x1="53758" y1="22059" x2="53758" y2="22059"/>
                        <a14:foregroundMark x1="53758" y1="22059" x2="53758" y2="22059"/>
                        <a14:foregroundMark x1="53431" y1="22059" x2="53431" y2="22059"/>
                        <a14:foregroundMark x1="35948" y1="21814" x2="35948" y2="21814"/>
                        <a14:foregroundMark x1="19771" y1="26471" x2="19771" y2="26471"/>
                        <a14:foregroundMark x1="21242" y1="27696" x2="20588" y2="26961"/>
                        <a14:foregroundMark x1="20425" y1="26471" x2="20425" y2="26471"/>
                        <a14:foregroundMark x1="18954" y1="26471" x2="18954" y2="26471"/>
                        <a14:foregroundMark x1="18791" y1="26225" x2="18791" y2="26225"/>
                        <a14:foregroundMark x1="17484" y1="25490" x2="17484" y2="25490"/>
                        <a14:foregroundMark x1="83497" y1="26716" x2="83497" y2="26716"/>
                        <a14:foregroundMark x1="27941" y1="50735" x2="27941" y2="50735"/>
                        <a14:foregroundMark x1="27614" y1="50735" x2="27614" y2="50735"/>
                        <a14:foregroundMark x1="26471" y1="50735" x2="26471" y2="50735"/>
                        <a14:foregroundMark x1="26307" y1="50735" x2="26307" y2="50735"/>
                        <a14:foregroundMark x1="23856" y1="50490" x2="23856" y2="50490"/>
                        <a14:foregroundMark x1="22059" y1="49510" x2="22059" y2="49510"/>
                        <a14:foregroundMark x1="20098" y1="49510" x2="20098" y2="49510"/>
                        <a14:foregroundMark x1="18627" y1="49510" x2="18627" y2="49510"/>
                        <a14:foregroundMark x1="17647" y1="49510" x2="17647" y2="49510"/>
                        <a14:foregroundMark x1="16503" y1="49755" x2="16503" y2="49755"/>
                        <a14:foregroundMark x1="15686" y1="49755" x2="15686" y2="49755"/>
                        <a14:foregroundMark x1="47386" y1="21569" x2="47386" y2="21569"/>
                        <a14:foregroundMark x1="46732" y1="21569" x2="46732" y2="21569"/>
                        <a14:foregroundMark x1="46405" y1="21569" x2="46405" y2="21569"/>
                        <a14:foregroundMark x1="45915" y1="21569" x2="45915" y2="21569"/>
                        <a14:foregroundMark x1="23529" y1="23039" x2="23529" y2="23039"/>
                        <a14:foregroundMark x1="23039" y1="22549" x2="23039" y2="22549"/>
                        <a14:foregroundMark x1="22549" y1="22059" x2="22549" y2="22059"/>
                        <a14:foregroundMark x1="22222" y1="22059" x2="22222" y2="22059"/>
                        <a14:foregroundMark x1="21242" y1="21324" x2="21242" y2="21324"/>
                        <a14:foregroundMark x1="21242" y1="21324" x2="21242" y2="21324"/>
                        <a14:foregroundMark x1="20752" y1="21324" x2="20752" y2="21324"/>
                        <a14:foregroundMark x1="20425" y1="21569" x2="20425" y2="21569"/>
                        <a14:foregroundMark x1="41340" y1="75735" x2="41340" y2="75735"/>
                        <a14:foregroundMark x1="42974" y1="77451" x2="42974" y2="77451"/>
                        <a14:foregroundMark x1="39379" y1="77941" x2="39379" y2="77941"/>
                        <a14:foregroundMark x1="38072" y1="76225" x2="38072" y2="76225"/>
                        <a14:foregroundMark x1="35948" y1="75490" x2="35948" y2="75490"/>
                        <a14:foregroundMark x1="34641" y1="75245" x2="34641" y2="75245"/>
                        <a14:foregroundMark x1="33333" y1="75490" x2="33333" y2="75490"/>
                        <a14:foregroundMark x1="32516" y1="76471" x2="32516" y2="76471"/>
                        <a14:foregroundMark x1="31536" y1="76716" x2="31536" y2="76716"/>
                        <a14:foregroundMark x1="30392" y1="76716" x2="30392" y2="76716"/>
                        <a14:foregroundMark x1="28431" y1="76716" x2="28431" y2="76716"/>
                        <a14:foregroundMark x1="26961" y1="76471" x2="26961" y2="76471"/>
                        <a14:foregroundMark x1="25163" y1="75490" x2="25163" y2="75490"/>
                        <a14:foregroundMark x1="24183" y1="75245" x2="23856" y2="75245"/>
                        <a14:foregroundMark x1="22549" y1="75735" x2="21732" y2="76716"/>
                        <a14:foregroundMark x1="21732" y1="76716" x2="21732" y2="76716"/>
                        <a14:foregroundMark x1="21405" y1="76471" x2="21405" y2="76471"/>
                        <a14:foregroundMark x1="18137" y1="84804" x2="18137" y2="84804"/>
                        <a14:foregroundMark x1="19118" y1="84804" x2="19118" y2="84804"/>
                        <a14:foregroundMark x1="19118" y1="84804" x2="19118" y2="84804"/>
                        <a14:foregroundMark x1="82190" y1="84314" x2="82190" y2="84314"/>
                        <a14:foregroundMark x1="82843" y1="84314" x2="82843" y2="84314"/>
                        <a14:foregroundMark x1="81209" y1="85784" x2="81209" y2="85784"/>
                        <a14:foregroundMark x1="80556" y1="85784" x2="80556" y2="85784"/>
                        <a14:foregroundMark x1="19608" y1="28922" x2="19608" y2="28922"/>
                        <a14:foregroundMark x1="19281" y1="27941" x2="19281" y2="27941"/>
                        <a14:foregroundMark x1="18791" y1="29412" x2="18791" y2="29412"/>
                        <a14:foregroundMark x1="81536" y1="87010" x2="81536" y2="87010"/>
                        <a14:foregroundMark x1="80556" y1="87745" x2="80556" y2="87745"/>
                        <a14:foregroundMark x1="37582" y1="77206" x2="37582" y2="77206"/>
                        <a14:foregroundMark x1="39869" y1="76471" x2="39869" y2="76471"/>
                        <a14:foregroundMark x1="41013" y1="76716" x2="41013" y2="76716"/>
                        <a14:foregroundMark x1="41340" y1="76225" x2="41340" y2="76225"/>
                        <a14:foregroundMark x1="42974" y1="76225" x2="42974" y2="76225"/>
                        <a14:foregroundMark x1="42974" y1="76225" x2="42974" y2="76225"/>
                        <a14:foregroundMark x1="42974" y1="76225" x2="42974" y2="76225"/>
                        <a14:foregroundMark x1="30392" y1="76716" x2="30392" y2="76716"/>
                        <a14:foregroundMark x1="30229" y1="76471" x2="30229" y2="76471"/>
                        <a14:foregroundMark x1="29739" y1="75490" x2="29739" y2="75490"/>
                        <a14:foregroundMark x1="29575" y1="75000" x2="29575" y2="75000"/>
                        <a14:foregroundMark x1="29248" y1="74755" x2="29248" y2="74755"/>
                        <a14:foregroundMark x1="27451" y1="74265" x2="27451" y2="74265"/>
                        <a14:foregroundMark x1="26307" y1="74755" x2="26307" y2="74755"/>
                        <a14:foregroundMark x1="22876" y1="75245" x2="22876" y2="75245"/>
                        <a14:foregroundMark x1="21569" y1="74755" x2="21569" y2="74755"/>
                        <a14:foregroundMark x1="21569" y1="74755" x2="21569" y2="74755"/>
                        <a14:foregroundMark x1="20915" y1="74265" x2="20915" y2="74265"/>
                        <a14:foregroundMark x1="19608" y1="74265" x2="19608" y2="74265"/>
                        <a14:foregroundMark x1="20098" y1="75245" x2="20098" y2="75245"/>
                        <a14:foregroundMark x1="19935" y1="75735" x2="19935" y2="75735"/>
                        <a14:foregroundMark x1="17484" y1="81373" x2="17484" y2="81373"/>
                        <a14:foregroundMark x1="17157" y1="84069" x2="17647" y2="84314"/>
                        <a14:foregroundMark x1="18627" y1="83578" x2="18627" y2="83578"/>
                        <a14:foregroundMark x1="18627" y1="85784" x2="18627" y2="85784"/>
                        <a14:foregroundMark x1="19118" y1="86029" x2="19118" y2="86029"/>
                        <a14:foregroundMark x1="79248" y1="85049" x2="79248" y2="85049"/>
                        <a14:foregroundMark x1="79739" y1="86275" x2="79739" y2="86275"/>
                        <a14:foregroundMark x1="79085" y1="87745" x2="79085" y2="87745"/>
                        <a14:foregroundMark x1="79739" y1="88971" x2="79739" y2="88971"/>
                        <a14:foregroundMark x1="81209" y1="87255" x2="81209" y2="87255"/>
                        <a14:foregroundMark x1="82516" y1="85539" x2="82516" y2="85539"/>
                        <a14:foregroundMark x1="83007" y1="84559" x2="83007" y2="84559"/>
                        <a14:foregroundMark x1="83987" y1="84314" x2="83987" y2="84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19289" r="12743" b="13759"/>
          <a:stretch/>
        </p:blipFill>
        <p:spPr bwMode="auto">
          <a:xfrm>
            <a:off x="1123331" y="1436914"/>
            <a:ext cx="6839629" cy="30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52" y="5766998"/>
            <a:ext cx="1185475" cy="1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021">
            <a:off x="87629" y="4315651"/>
            <a:ext cx="1235519" cy="119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22" b="89958" l="7576" r="90000">
                        <a14:backgroundMark x1="17879" y1="11297" x2="17879" y2="11297"/>
                        <a14:backgroundMark x1="19091" y1="14017" x2="19091" y2="14017"/>
                        <a14:backgroundMark x1="16970" y1="14435" x2="16970" y2="14435"/>
                        <a14:backgroundMark x1="15758" y1="12343" x2="15758" y2="12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6188">
            <a:off x="725678" y="4302338"/>
            <a:ext cx="1800750" cy="26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6" b="943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478">
            <a:off x="817209" y="5474034"/>
            <a:ext cx="1459642" cy="145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8" b="96970" l="9926" r="89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21556"/>
            <a:ext cx="1831130" cy="17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749" y="5040406"/>
            <a:ext cx="11652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12" b="97743" l="10000" r="9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7464" y="4753694"/>
            <a:ext cx="1540693" cy="200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6875" l="0" r="96802">
                        <a14:backgroundMark x1="59915" y1="54830" x2="59915" y2="54830"/>
                        <a14:backgroundMark x1="48401" y1="54830" x2="48401" y2="54830"/>
                        <a14:backgroundMark x1="37953" y1="57955" x2="37953" y2="57955"/>
                        <a14:backgroundMark x1="29211" y1="64773" x2="29211" y2="64773"/>
                        <a14:backgroundMark x1="47761" y1="50000" x2="47761" y2="50000"/>
                        <a14:backgroundMark x1="27932" y1="63920" x2="27932" y2="63920"/>
                        <a14:backgroundMark x1="21962" y1="68750" x2="21962" y2="68750"/>
                        <a14:backgroundMark x1="35394" y1="58807" x2="35394" y2="58807"/>
                        <a14:backgroundMark x1="45203" y1="50852" x2="45203" y2="50852"/>
                        <a14:backgroundMark x1="52665" y1="55682" x2="52665" y2="55682"/>
                        <a14:backgroundMark x1="56930" y1="57955" x2="56930" y2="57955"/>
                        <a14:backgroundMark x1="61194" y1="59659" x2="61194" y2="59659"/>
                        <a14:backgroundMark x1="68657" y1="64773" x2="68657" y2="64773"/>
                        <a14:backgroundMark x1="77825" y1="68750" x2="77825" y2="68750"/>
                        <a14:backgroundMark x1="93817" y1="73580" x2="93817" y2="73580"/>
                        <a14:backgroundMark x1="91258" y1="79261" x2="91258" y2="79261"/>
                        <a14:backgroundMark x1="88273" y1="79261" x2="88273" y2="79261"/>
                        <a14:backgroundMark x1="85714" y1="79261" x2="85714" y2="79261"/>
                        <a14:backgroundMark x1="83369" y1="85795" x2="83369" y2="85795"/>
                        <a14:backgroundMark x1="81450" y1="85795" x2="81450" y2="85795"/>
                        <a14:backgroundMark x1="79104" y1="85795" x2="79104" y2="85795"/>
                        <a14:backgroundMark x1="77825" y1="85795" x2="77825" y2="85795"/>
                        <a14:backgroundMark x1="74627" y1="90057" x2="74627" y2="90057"/>
                        <a14:backgroundMark x1="89552" y1="68750" x2="89552" y2="68750"/>
                        <a14:backgroundMark x1="92537" y1="63068" x2="92537" y2="63068"/>
                        <a14:backgroundMark x1="93177" y1="58807" x2="93177" y2="58807"/>
                        <a14:backgroundMark x1="94456" y1="57386" x2="94456" y2="57386"/>
                        <a14:backgroundMark x1="93177" y1="53125" x2="93177" y2="53125"/>
                        <a14:backgroundMark x1="91898" y1="51420" x2="91898" y2="51420"/>
                        <a14:backgroundMark x1="91898" y1="49148" x2="91898" y2="49148"/>
                        <a14:backgroundMark x1="95096" y1="70455" x2="95096" y2="70455"/>
                        <a14:backgroundMark x1="80171" y1="60511" x2="80171" y2="60511"/>
                        <a14:backgroundMark x1="80810" y1="53125" x2="80810" y2="53125"/>
                        <a14:backgroundMark x1="63753" y1="53977" x2="63753" y2="53977"/>
                        <a14:backgroundMark x1="67377" y1="60511" x2="67377" y2="56534"/>
                        <a14:backgroundMark x1="63113" y1="51420" x2="63113" y2="51420"/>
                        <a14:backgroundMark x1="63113" y1="50000" x2="63113" y2="50000"/>
                        <a14:backgroundMark x1="63753" y1="44034" x2="63753" y2="44034"/>
                        <a14:backgroundMark x1="61834" y1="45739" x2="61834" y2="45739"/>
                        <a14:backgroundMark x1="61194" y1="44886" x2="61194" y2="44886"/>
                        <a14:backgroundMark x1="87633" y1="72727" x2="87633" y2="7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953">
            <a:off x="5047256" y="4909596"/>
            <a:ext cx="2037314" cy="15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68" b="89803" l="9868" r="94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661">
            <a:off x="7448569" y="3810077"/>
            <a:ext cx="1606308" cy="160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275856" y="2978395"/>
            <a:ext cx="1633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58983" y="4294577"/>
            <a:ext cx="1633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75856" y="1676067"/>
            <a:ext cx="1633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750912" y="1608175"/>
            <a:ext cx="158828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64690" y="4251932"/>
            <a:ext cx="158828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74290" y="2921895"/>
            <a:ext cx="158828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8719" y="9490"/>
            <a:ext cx="802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Расположить предметы по схеме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803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71 -0.30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00573 -0.24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2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786 L -0.2625 -0.28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4971E-6 L 0.16302 -0.34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17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2 -0.01064 L 0.2809 -0.43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2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91329E-6 L -0.13264 -0.554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-2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22E-16 L -0.17084 -0.676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33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4624E-6 L -0.2125 -0.650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3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8555E-6 L -0.12674 -0.518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25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лентина\Desktop\55212160ef30d0ab8997d4b7b11418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96640" cy="56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063431" y="3408073"/>
            <a:ext cx="2448272" cy="769441"/>
            <a:chOff x="2555776" y="3908375"/>
            <a:chExt cx="2448272" cy="769441"/>
          </a:xfrm>
        </p:grpSpPr>
        <p:sp>
          <p:nvSpPr>
            <p:cNvPr id="2" name="TextBox 1"/>
            <p:cNvSpPr txBox="1"/>
            <p:nvPr/>
          </p:nvSpPr>
          <p:spPr>
            <a:xfrm>
              <a:off x="2699792" y="3908375"/>
              <a:ext cx="21602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Золушк</a:t>
              </a:r>
              <a:r>
                <a:rPr lang="ru-RU" sz="4400" b="1" dirty="0" smtClean="0"/>
                <a:t>а</a:t>
              </a:r>
              <a:endParaRPr lang="ru-RU" sz="44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55776" y="4005064"/>
              <a:ext cx="24482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78419" y="3476326"/>
            <a:ext cx="1152128" cy="653007"/>
            <a:chOff x="899592" y="3945250"/>
            <a:chExt cx="1152128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1163465" y="3945250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на</a:t>
              </a:r>
              <a:endParaRPr lang="ru-RU" sz="40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99592" y="3945250"/>
              <a:ext cx="1152128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32756" y="3476326"/>
            <a:ext cx="1122576" cy="707886"/>
            <a:chOff x="3707904" y="3668827"/>
            <a:chExt cx="1122576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3765830" y="3668827"/>
              <a:ext cx="1064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бал</a:t>
              </a:r>
              <a:endParaRPr lang="ru-RU" sz="4000" b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07904" y="3705210"/>
              <a:ext cx="1122576" cy="5836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836274" y="3490923"/>
            <a:ext cx="1832070" cy="707886"/>
            <a:chOff x="6084168" y="2728317"/>
            <a:chExt cx="1832070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6084168" y="2728317"/>
              <a:ext cx="18320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уехала</a:t>
              </a:r>
              <a:endParaRPr lang="ru-RU" sz="40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2777114"/>
              <a:ext cx="1656184" cy="5969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668344" y="3539720"/>
            <a:ext cx="720080" cy="571255"/>
            <a:chOff x="4067944" y="5589240"/>
            <a:chExt cx="435079" cy="432048"/>
          </a:xfrm>
        </p:grpSpPr>
        <p:sp>
          <p:nvSpPr>
            <p:cNvPr id="8" name="Овал 7"/>
            <p:cNvSpPr/>
            <p:nvPr/>
          </p:nvSpPr>
          <p:spPr>
            <a:xfrm>
              <a:off x="4195473" y="5805264"/>
              <a:ext cx="180020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067944" y="5589240"/>
              <a:ext cx="435079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194" name="Picture 2" descr="C:\Users\Валентина\Desktop\158663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60" y="4120681"/>
            <a:ext cx="1550724" cy="25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17685" y="260648"/>
            <a:ext cx="6591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«Составить предложение»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117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15886 -0.2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27778 -0.218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47795 -0.21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19983 -0.215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02361 -0.225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40f1d7bf99ed40f3ec381f5e24c124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92" y="264266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«Назвать животных в названии которых есть </a:t>
            </a:r>
            <a:r>
              <a:rPr lang="en-US" sz="3200" b="1" dirty="0" smtClean="0"/>
              <a:t>[ </a:t>
            </a:r>
            <a:r>
              <a:rPr lang="ru-RU" sz="3200" b="1" dirty="0" smtClean="0"/>
              <a:t>л</a:t>
            </a:r>
            <a:r>
              <a:rPr lang="en-US" sz="3200" b="1" dirty="0" smtClean="0"/>
              <a:t>]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619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" y="592805"/>
            <a:ext cx="9144000" cy="6192688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2" y="2678133"/>
            <a:ext cx="182880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75" y="1860217"/>
            <a:ext cx="1400957" cy="105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94" y="3807508"/>
            <a:ext cx="1131410" cy="127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81" y="2749462"/>
            <a:ext cx="2376264" cy="137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17" y="1112554"/>
            <a:ext cx="878392" cy="88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3317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b="1" dirty="0" smtClean="0"/>
              <a:t>«Посчитай зверей»</a:t>
            </a:r>
            <a:endParaRPr lang="ru-RU" b="1" dirty="0"/>
          </a:p>
        </p:txBody>
      </p:sp>
      <p:pic>
        <p:nvPicPr>
          <p:cNvPr id="6" name="Picture 4" descr="C:\Users\Валентина\Desktop\447256_html_m1abeff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9" b="98265" l="249" r="79851">
                        <a14:foregroundMark x1="26866" y1="19401" x2="26866" y2="19401"/>
                        <a14:foregroundMark x1="36318" y1="40852" x2="36318" y2="40852"/>
                        <a14:foregroundMark x1="30846" y1="36909" x2="30846" y2="3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4" y="1569152"/>
            <a:ext cx="731773" cy="115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алентина\Desktop\depositphotos_105742168-stock-photo-cartoon-animal-wolf-isolated-illustrati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3164">
                        <a14:foregroundMark x1="22754" y1="23045" x2="22754" y2="23045"/>
                        <a14:foregroundMark x1="26074" y1="22523" x2="26074" y2="22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1" y="4615889"/>
            <a:ext cx="1764664" cy="16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алентина\Desktop\447256_html_m1abeff1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010">
                        <a14:foregroundMark x1="33582" y1="15142" x2="33582" y2="15142"/>
                        <a14:foregroundMark x1="33582" y1="15142" x2="33582" y2="15142"/>
                        <a14:foregroundMark x1="35821" y1="14038" x2="35821" y2="14038"/>
                        <a14:foregroundMark x1="35821" y1="12145" x2="35821" y2="12145"/>
                        <a14:foregroundMark x1="35821" y1="11199" x2="35821" y2="11199"/>
                        <a14:foregroundMark x1="25622" y1="21451" x2="25622" y2="21451"/>
                        <a14:foregroundMark x1="29104" y1="20820" x2="29104" y2="20820"/>
                        <a14:foregroundMark x1="33582" y1="36278" x2="33582" y2="36278"/>
                        <a14:foregroundMark x1="31841" y1="50158" x2="31841" y2="50158"/>
                        <a14:backgroundMark x1="53980" y1="82177" x2="53980" y2="82177"/>
                        <a14:backgroundMark x1="34826" y1="73817" x2="34826" y2="73817"/>
                        <a14:backgroundMark x1="38806" y1="73502" x2="38806" y2="73502"/>
                        <a14:backgroundMark x1="40299" y1="71767" x2="40299" y2="71767"/>
                        <a14:backgroundMark x1="43781" y1="68770" x2="43781" y2="68770"/>
                        <a14:backgroundMark x1="47264" y1="66719" x2="47264" y2="66719"/>
                        <a14:backgroundMark x1="47761" y1="68454" x2="47761" y2="68454"/>
                        <a14:backgroundMark x1="54478" y1="61987" x2="54478" y2="60883"/>
                        <a14:backgroundMark x1="54975" y1="57413" x2="54975" y2="57413"/>
                        <a14:backgroundMark x1="61194" y1="54890" x2="61940" y2="53785"/>
                        <a14:backgroundMark x1="62935" y1="50631" x2="62935" y2="49527"/>
                        <a14:backgroundMark x1="62438" y1="42271" x2="62438" y2="42271"/>
                        <a14:backgroundMark x1="64677" y1="40221" x2="64677" y2="40221"/>
                        <a14:backgroundMark x1="69154" y1="36909" x2="69154" y2="36909"/>
                        <a14:backgroundMark x1="71393" y1="33754" x2="71393" y2="33754"/>
                        <a14:backgroundMark x1="74378" y1="30126" x2="74378" y2="30126"/>
                        <a14:backgroundMark x1="74378" y1="27287" x2="74378" y2="27287"/>
                        <a14:backgroundMark x1="74876" y1="48107" x2="74876" y2="48107"/>
                        <a14:backgroundMark x1="76617" y1="57729" x2="76617" y2="57729"/>
                        <a14:backgroundMark x1="66915" y1="72082" x2="66915" y2="72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450" flipH="1">
            <a:off x="6660928" y="1720518"/>
            <a:ext cx="625809" cy="9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660">
            <a:off x="2540332" y="1642872"/>
            <a:ext cx="823210" cy="43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Валентина\Desktop\700_FO56757796_536c1618a436de6987b46d12c79494c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88" b="90787" l="3143" r="79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564">
            <a:off x="5963982" y="3115048"/>
            <a:ext cx="1704470" cy="10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Валентина\Desktop\700_FO56757796_536c1618a436de6987b46d12c79494ca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88" b="90787" l="3143" r="79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22" t="-1" r="269" b="44332"/>
          <a:stretch/>
        </p:blipFill>
        <p:spPr bwMode="auto">
          <a:xfrm rot="21344564">
            <a:off x="5597166" y="1694404"/>
            <a:ext cx="675617" cy="4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Валентина\Desktop\wolf-clipart-1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412" b="95059" l="690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45"/>
          <a:stretch/>
        </p:blipFill>
        <p:spPr bwMode="auto">
          <a:xfrm>
            <a:off x="5233003" y="4725144"/>
            <a:ext cx="2282853" cy="16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75" y="3229566"/>
            <a:ext cx="2143723" cy="22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26" y="882448"/>
            <a:ext cx="649273" cy="51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5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88</Words>
  <Application>Microsoft Office PowerPoint</Application>
  <PresentationFormat>Экран (4:3)</PresentationFormat>
  <Paragraphs>28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к логопедическому индивидуальному занятию по автоматизации звука [Л] в 1 классе В гостях у сказки «Золушка»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«Посчитай зверей»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123</cp:lastModifiedBy>
  <cp:revision>55</cp:revision>
  <dcterms:created xsi:type="dcterms:W3CDTF">2017-12-21T14:33:30Z</dcterms:created>
  <dcterms:modified xsi:type="dcterms:W3CDTF">2017-12-26T00:42:26Z</dcterms:modified>
</cp:coreProperties>
</file>