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45" r:id="rId2"/>
    <p:sldId id="258" r:id="rId3"/>
    <p:sldId id="319" r:id="rId4"/>
    <p:sldId id="320" r:id="rId5"/>
    <p:sldId id="321" r:id="rId6"/>
    <p:sldId id="322"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70A7"/>
    <a:srgbClr val="A0B9D8"/>
    <a:srgbClr val="2B7AA1"/>
    <a:srgbClr val="97B3D5"/>
    <a:srgbClr val="6E95C4"/>
    <a:srgbClr val="800080"/>
    <a:srgbClr val="6691C6"/>
    <a:srgbClr val="642F04"/>
    <a:srgbClr val="351413"/>
    <a:srgbClr val="2129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959" autoAdjust="0"/>
  </p:normalViewPr>
  <p:slideViewPr>
    <p:cSldViewPr>
      <p:cViewPr varScale="1">
        <p:scale>
          <a:sx n="93" d="100"/>
          <a:sy n="93" d="100"/>
        </p:scale>
        <p:origin x="-49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963BEF-93B8-46E2-9E17-1E082CCA5161}" type="datetimeFigureOut">
              <a:rPr lang="ru-RU" smtClean="0"/>
              <a:pPr/>
              <a:t>27.03.2019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6637E2-DC3F-4D12-BC14-6992AC1D160A}" type="slidenum">
              <a:rPr lang="ru-RU" smtClean="0"/>
              <a:pPr/>
              <a:t>‹#›</a:t>
            </a:fld>
            <a:endParaRPr lang="ru-RU"/>
          </a:p>
        </p:txBody>
      </p:sp>
    </p:spTree>
    <p:extLst>
      <p:ext uri="{BB962C8B-B14F-4D97-AF65-F5344CB8AC3E}">
        <p14:creationId xmlns:p14="http://schemas.microsoft.com/office/powerpoint/2010/main" val="4201716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a:ln/>
        </p:spPr>
      </p:sp>
      <p:sp>
        <p:nvSpPr>
          <p:cNvPr id="31747" name="Заметки 2"/>
          <p:cNvSpPr>
            <a:spLocks noGrp="1"/>
          </p:cNvSpPr>
          <p:nvPr>
            <p:ph type="body" idx="1"/>
          </p:nvPr>
        </p:nvSpPr>
        <p:spPr>
          <a:noFill/>
          <a:ln/>
        </p:spPr>
        <p:txBody>
          <a:bodyPr/>
          <a:lstStyle/>
          <a:p>
            <a:endParaRPr lang="ru-RU" dirty="0" smtClean="0"/>
          </a:p>
        </p:txBody>
      </p:sp>
      <p:sp>
        <p:nvSpPr>
          <p:cNvPr id="31748" name="Номер слайда 3"/>
          <p:cNvSpPr>
            <a:spLocks noGrp="1"/>
          </p:cNvSpPr>
          <p:nvPr>
            <p:ph type="sldNum" sz="quarter" idx="5"/>
          </p:nvPr>
        </p:nvSpPr>
        <p:spPr>
          <a:noFill/>
        </p:spPr>
        <p:txBody>
          <a:bodyPr/>
          <a:lstStyle/>
          <a:p>
            <a:fld id="{229413D5-C178-4D2A-87C4-B25D6DF7E349}" type="slidenum">
              <a:rPr lang="ru-RU" smtClean="0">
                <a:solidFill>
                  <a:prstClr val="black"/>
                </a:solidFill>
              </a:rPr>
              <a:pPr/>
              <a:t>1</a:t>
            </a:fld>
            <a:endParaRPr lang="ru-RU" smtClean="0">
              <a:solidFill>
                <a:prstClr val="black"/>
              </a:solidFill>
            </a:endParaRPr>
          </a:p>
        </p:txBody>
      </p:sp>
    </p:spTree>
    <p:extLst>
      <p:ext uri="{BB962C8B-B14F-4D97-AF65-F5344CB8AC3E}">
        <p14:creationId xmlns:p14="http://schemas.microsoft.com/office/powerpoint/2010/main" val="430466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10</a:t>
            </a:fld>
            <a:endParaRPr lang="ru-RU" smtClean="0"/>
          </a:p>
        </p:txBody>
      </p:sp>
    </p:spTree>
    <p:extLst>
      <p:ext uri="{BB962C8B-B14F-4D97-AF65-F5344CB8AC3E}">
        <p14:creationId xmlns:p14="http://schemas.microsoft.com/office/powerpoint/2010/main" val="4122206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11</a:t>
            </a:fld>
            <a:endParaRPr lang="ru-RU" smtClean="0"/>
          </a:p>
        </p:txBody>
      </p:sp>
    </p:spTree>
    <p:extLst>
      <p:ext uri="{BB962C8B-B14F-4D97-AF65-F5344CB8AC3E}">
        <p14:creationId xmlns:p14="http://schemas.microsoft.com/office/powerpoint/2010/main" val="1477620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12</a:t>
            </a:fld>
            <a:endParaRPr lang="ru-RU" smtClean="0"/>
          </a:p>
        </p:txBody>
      </p:sp>
    </p:spTree>
    <p:extLst>
      <p:ext uri="{BB962C8B-B14F-4D97-AF65-F5344CB8AC3E}">
        <p14:creationId xmlns:p14="http://schemas.microsoft.com/office/powerpoint/2010/main" val="3605201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13</a:t>
            </a:fld>
            <a:endParaRPr lang="ru-RU" smtClean="0"/>
          </a:p>
        </p:txBody>
      </p:sp>
    </p:spTree>
    <p:extLst>
      <p:ext uri="{BB962C8B-B14F-4D97-AF65-F5344CB8AC3E}">
        <p14:creationId xmlns:p14="http://schemas.microsoft.com/office/powerpoint/2010/main" val="228300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14</a:t>
            </a:fld>
            <a:endParaRPr lang="ru-RU" smtClean="0"/>
          </a:p>
        </p:txBody>
      </p:sp>
    </p:spTree>
    <p:extLst>
      <p:ext uri="{BB962C8B-B14F-4D97-AF65-F5344CB8AC3E}">
        <p14:creationId xmlns:p14="http://schemas.microsoft.com/office/powerpoint/2010/main" val="2086065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15</a:t>
            </a:fld>
            <a:endParaRPr lang="ru-RU" smtClean="0"/>
          </a:p>
        </p:txBody>
      </p:sp>
    </p:spTree>
    <p:extLst>
      <p:ext uri="{BB962C8B-B14F-4D97-AF65-F5344CB8AC3E}">
        <p14:creationId xmlns:p14="http://schemas.microsoft.com/office/powerpoint/2010/main" val="425990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16</a:t>
            </a:fld>
            <a:endParaRPr lang="ru-RU" smtClean="0"/>
          </a:p>
        </p:txBody>
      </p:sp>
    </p:spTree>
    <p:extLst>
      <p:ext uri="{BB962C8B-B14F-4D97-AF65-F5344CB8AC3E}">
        <p14:creationId xmlns:p14="http://schemas.microsoft.com/office/powerpoint/2010/main" val="2152556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17</a:t>
            </a:fld>
            <a:endParaRPr lang="ru-RU" smtClean="0"/>
          </a:p>
        </p:txBody>
      </p:sp>
    </p:spTree>
    <p:extLst>
      <p:ext uri="{BB962C8B-B14F-4D97-AF65-F5344CB8AC3E}">
        <p14:creationId xmlns:p14="http://schemas.microsoft.com/office/powerpoint/2010/main" val="3479671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18</a:t>
            </a:fld>
            <a:endParaRPr lang="ru-RU" smtClean="0"/>
          </a:p>
        </p:txBody>
      </p:sp>
    </p:spTree>
    <p:extLst>
      <p:ext uri="{BB962C8B-B14F-4D97-AF65-F5344CB8AC3E}">
        <p14:creationId xmlns:p14="http://schemas.microsoft.com/office/powerpoint/2010/main" val="2455097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19</a:t>
            </a:fld>
            <a:endParaRPr lang="ru-RU" smtClean="0"/>
          </a:p>
        </p:txBody>
      </p:sp>
    </p:spTree>
    <p:extLst>
      <p:ext uri="{BB962C8B-B14F-4D97-AF65-F5344CB8AC3E}">
        <p14:creationId xmlns:p14="http://schemas.microsoft.com/office/powerpoint/2010/main" val="3975206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D415503-F96C-444A-9BF1-735A2AC34F68}" type="slidenum">
              <a:rPr lang="ru-RU" smtClean="0"/>
              <a:pPr/>
              <a:t>2</a:t>
            </a:fld>
            <a:endParaRPr lang="ru-RU"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ru-RU" smtClean="0"/>
          </a:p>
        </p:txBody>
      </p:sp>
    </p:spTree>
    <p:extLst>
      <p:ext uri="{BB962C8B-B14F-4D97-AF65-F5344CB8AC3E}">
        <p14:creationId xmlns:p14="http://schemas.microsoft.com/office/powerpoint/2010/main" val="3486327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20</a:t>
            </a:fld>
            <a:endParaRPr lang="ru-RU" smtClean="0"/>
          </a:p>
        </p:txBody>
      </p:sp>
    </p:spTree>
    <p:extLst>
      <p:ext uri="{BB962C8B-B14F-4D97-AF65-F5344CB8AC3E}">
        <p14:creationId xmlns:p14="http://schemas.microsoft.com/office/powerpoint/2010/main" val="4271140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21</a:t>
            </a:fld>
            <a:endParaRPr lang="ru-RU" smtClean="0"/>
          </a:p>
        </p:txBody>
      </p:sp>
    </p:spTree>
    <p:extLst>
      <p:ext uri="{BB962C8B-B14F-4D97-AF65-F5344CB8AC3E}">
        <p14:creationId xmlns:p14="http://schemas.microsoft.com/office/powerpoint/2010/main" val="3786810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22</a:t>
            </a:fld>
            <a:endParaRPr lang="ru-RU" smtClean="0"/>
          </a:p>
        </p:txBody>
      </p:sp>
    </p:spTree>
    <p:extLst>
      <p:ext uri="{BB962C8B-B14F-4D97-AF65-F5344CB8AC3E}">
        <p14:creationId xmlns:p14="http://schemas.microsoft.com/office/powerpoint/2010/main" val="46205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23</a:t>
            </a:fld>
            <a:endParaRPr lang="ru-RU" smtClean="0"/>
          </a:p>
        </p:txBody>
      </p:sp>
    </p:spTree>
    <p:extLst>
      <p:ext uri="{BB962C8B-B14F-4D97-AF65-F5344CB8AC3E}">
        <p14:creationId xmlns:p14="http://schemas.microsoft.com/office/powerpoint/2010/main" val="238782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24</a:t>
            </a:fld>
            <a:endParaRPr lang="ru-RU" smtClean="0"/>
          </a:p>
        </p:txBody>
      </p:sp>
    </p:spTree>
    <p:extLst>
      <p:ext uri="{BB962C8B-B14F-4D97-AF65-F5344CB8AC3E}">
        <p14:creationId xmlns:p14="http://schemas.microsoft.com/office/powerpoint/2010/main" val="2396429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25</a:t>
            </a:fld>
            <a:endParaRPr lang="ru-RU" smtClean="0"/>
          </a:p>
        </p:txBody>
      </p:sp>
    </p:spTree>
    <p:extLst>
      <p:ext uri="{BB962C8B-B14F-4D97-AF65-F5344CB8AC3E}">
        <p14:creationId xmlns:p14="http://schemas.microsoft.com/office/powerpoint/2010/main" val="1349846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26</a:t>
            </a:fld>
            <a:endParaRPr lang="ru-RU" smtClean="0"/>
          </a:p>
        </p:txBody>
      </p:sp>
    </p:spTree>
    <p:extLst>
      <p:ext uri="{BB962C8B-B14F-4D97-AF65-F5344CB8AC3E}">
        <p14:creationId xmlns:p14="http://schemas.microsoft.com/office/powerpoint/2010/main" val="1417808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27</a:t>
            </a:fld>
            <a:endParaRPr lang="ru-RU" smtClean="0"/>
          </a:p>
        </p:txBody>
      </p:sp>
    </p:spTree>
    <p:extLst>
      <p:ext uri="{BB962C8B-B14F-4D97-AF65-F5344CB8AC3E}">
        <p14:creationId xmlns:p14="http://schemas.microsoft.com/office/powerpoint/2010/main" val="192881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A6637E2-DC3F-4D12-BC14-6992AC1D160A}" type="slidenum">
              <a:rPr lang="ru-RU" smtClean="0"/>
              <a:pPr/>
              <a:t>28</a:t>
            </a:fld>
            <a:endParaRPr lang="ru-RU"/>
          </a:p>
        </p:txBody>
      </p:sp>
    </p:spTree>
    <p:extLst>
      <p:ext uri="{BB962C8B-B14F-4D97-AF65-F5344CB8AC3E}">
        <p14:creationId xmlns:p14="http://schemas.microsoft.com/office/powerpoint/2010/main" val="260955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3</a:t>
            </a:fld>
            <a:endParaRPr lang="ru-RU" smtClean="0"/>
          </a:p>
        </p:txBody>
      </p:sp>
    </p:spTree>
    <p:extLst>
      <p:ext uri="{BB962C8B-B14F-4D97-AF65-F5344CB8AC3E}">
        <p14:creationId xmlns:p14="http://schemas.microsoft.com/office/powerpoint/2010/main" val="140684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4</a:t>
            </a:fld>
            <a:endParaRPr lang="ru-RU" smtClean="0"/>
          </a:p>
        </p:txBody>
      </p:sp>
    </p:spTree>
    <p:extLst>
      <p:ext uri="{BB962C8B-B14F-4D97-AF65-F5344CB8AC3E}">
        <p14:creationId xmlns:p14="http://schemas.microsoft.com/office/powerpoint/2010/main" val="1246447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5</a:t>
            </a:fld>
            <a:endParaRPr lang="ru-RU" smtClean="0"/>
          </a:p>
        </p:txBody>
      </p:sp>
    </p:spTree>
    <p:extLst>
      <p:ext uri="{BB962C8B-B14F-4D97-AF65-F5344CB8AC3E}">
        <p14:creationId xmlns:p14="http://schemas.microsoft.com/office/powerpoint/2010/main" val="164994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6</a:t>
            </a:fld>
            <a:endParaRPr lang="ru-RU" smtClean="0"/>
          </a:p>
        </p:txBody>
      </p:sp>
    </p:spTree>
    <p:extLst>
      <p:ext uri="{BB962C8B-B14F-4D97-AF65-F5344CB8AC3E}">
        <p14:creationId xmlns:p14="http://schemas.microsoft.com/office/powerpoint/2010/main" val="4193667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7</a:t>
            </a:fld>
            <a:endParaRPr lang="ru-RU" smtClean="0"/>
          </a:p>
        </p:txBody>
      </p:sp>
    </p:spTree>
    <p:extLst>
      <p:ext uri="{BB962C8B-B14F-4D97-AF65-F5344CB8AC3E}">
        <p14:creationId xmlns:p14="http://schemas.microsoft.com/office/powerpoint/2010/main" val="1880894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8</a:t>
            </a:fld>
            <a:endParaRPr lang="ru-RU" smtClean="0"/>
          </a:p>
        </p:txBody>
      </p:sp>
    </p:spTree>
    <p:extLst>
      <p:ext uri="{BB962C8B-B14F-4D97-AF65-F5344CB8AC3E}">
        <p14:creationId xmlns:p14="http://schemas.microsoft.com/office/powerpoint/2010/main" val="1443387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Образ слайда 1"/>
          <p:cNvSpPr>
            <a:spLocks noGrp="1" noRot="1" noChangeAspect="1" noTextEdit="1"/>
          </p:cNvSpPr>
          <p:nvPr>
            <p:ph type="sldImg"/>
          </p:nvPr>
        </p:nvSpPr>
        <p:spPr>
          <a:ln/>
        </p:spPr>
      </p:sp>
      <p:sp>
        <p:nvSpPr>
          <p:cNvPr id="33795" name="Заметки 2"/>
          <p:cNvSpPr>
            <a:spLocks noGrp="1"/>
          </p:cNvSpPr>
          <p:nvPr>
            <p:ph type="body" idx="1"/>
          </p:nvPr>
        </p:nvSpPr>
        <p:spPr>
          <a:noFill/>
          <a:ln/>
        </p:spPr>
        <p:txBody>
          <a:bodyPr/>
          <a:lstStyle/>
          <a:p>
            <a:endParaRPr lang="ru-RU" dirty="0" smtClean="0"/>
          </a:p>
        </p:txBody>
      </p:sp>
      <p:sp>
        <p:nvSpPr>
          <p:cNvPr id="33796" name="Номер слайда 3"/>
          <p:cNvSpPr>
            <a:spLocks noGrp="1"/>
          </p:cNvSpPr>
          <p:nvPr>
            <p:ph type="sldNum" sz="quarter" idx="5"/>
          </p:nvPr>
        </p:nvSpPr>
        <p:spPr>
          <a:noFill/>
        </p:spPr>
        <p:txBody>
          <a:bodyPr/>
          <a:lstStyle/>
          <a:p>
            <a:fld id="{83A2526F-BE36-4581-9756-F70F302A8DAD}" type="slidenum">
              <a:rPr lang="ru-RU" smtClean="0"/>
              <a:pPr/>
              <a:t>9</a:t>
            </a:fld>
            <a:endParaRPr lang="ru-RU" smtClean="0"/>
          </a:p>
        </p:txBody>
      </p:sp>
    </p:spTree>
    <p:extLst>
      <p:ext uri="{BB962C8B-B14F-4D97-AF65-F5344CB8AC3E}">
        <p14:creationId xmlns:p14="http://schemas.microsoft.com/office/powerpoint/2010/main" val="2842600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8032C04-C30A-4CC7-ACC3-8D07A76C134E}" type="datetimeFigureOut">
              <a:rPr lang="ru-RU" smtClean="0"/>
              <a:pPr/>
              <a:t>27.03.2019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45E5691-7073-43DA-AF96-D340738EE2DE}" type="slidenum">
              <a:rPr lang="ru-RU" smtClean="0"/>
              <a:pPr/>
              <a:t>‹#›</a:t>
            </a:fld>
            <a:endParaRPr lang="ru-RU"/>
          </a:p>
        </p:txBody>
      </p:sp>
    </p:spTree>
  </p:cSld>
  <p:clrMapOvr>
    <a:masterClrMapping/>
  </p:clrMapOvr>
  <p:transition spd="slow" advClick="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32C04-C30A-4CC7-ACC3-8D07A76C134E}" type="datetimeFigureOut">
              <a:rPr lang="ru-RU" smtClean="0"/>
              <a:pPr/>
              <a:t>27.03.2019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5E5691-7073-43DA-AF96-D340738EE2D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notesSlide" Target="../notesSlides/notesSlide1.xml"/><Relationship Id="rId7" Type="http://schemas.openxmlformats.org/officeDocument/2006/relationships/package" Target="../embeddings/Microsoft_PowerPoint_Presentation1.ppt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factruz.ru/world_ocean/indian.htm" TargetMode="External"/><Relationship Id="rId5" Type="http://schemas.openxmlformats.org/officeDocument/2006/relationships/image" Target="../media/image9.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9.png"/><Relationship Id="rId4" Type="http://schemas.openxmlformats.org/officeDocument/2006/relationships/slide" Target="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9.png"/><Relationship Id="rId4" Type="http://schemas.openxmlformats.org/officeDocument/2006/relationships/slide" Target="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9.png"/><Relationship Id="rId4"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slide" Target="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slide" Target="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9.png"/><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9.png"/><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9.pn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18" Type="http://schemas.openxmlformats.org/officeDocument/2006/relationships/slide" Target="slide17.xml"/><Relationship Id="rId26" Type="http://schemas.openxmlformats.org/officeDocument/2006/relationships/image" Target="../media/image7.png"/><Relationship Id="rId3" Type="http://schemas.openxmlformats.org/officeDocument/2006/relationships/image" Target="../media/image3.jpeg"/><Relationship Id="rId21" Type="http://schemas.openxmlformats.org/officeDocument/2006/relationships/slide" Target="slide20.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slide" Target="slide16.xml"/><Relationship Id="rId25"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slide" Target="slide15.xml"/><Relationship Id="rId20" Type="http://schemas.openxmlformats.org/officeDocument/2006/relationships/slide" Target="slide19.xml"/><Relationship Id="rId29" Type="http://schemas.openxmlformats.org/officeDocument/2006/relationships/slide" Target="slide25.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0.xml"/><Relationship Id="rId24" Type="http://schemas.openxmlformats.org/officeDocument/2006/relationships/image" Target="../media/image5.png"/><Relationship Id="rId5" Type="http://schemas.openxmlformats.org/officeDocument/2006/relationships/slide" Target="slide4.xml"/><Relationship Id="rId15" Type="http://schemas.openxmlformats.org/officeDocument/2006/relationships/slide" Target="slide14.xml"/><Relationship Id="rId23" Type="http://schemas.openxmlformats.org/officeDocument/2006/relationships/slide" Target="slide22.xml"/><Relationship Id="rId28" Type="http://schemas.openxmlformats.org/officeDocument/2006/relationships/slide" Target="slide24.xml"/><Relationship Id="rId10" Type="http://schemas.openxmlformats.org/officeDocument/2006/relationships/slide" Target="slide9.xml"/><Relationship Id="rId19" Type="http://schemas.openxmlformats.org/officeDocument/2006/relationships/slide" Target="slide18.xml"/><Relationship Id="rId31" Type="http://schemas.openxmlformats.org/officeDocument/2006/relationships/slide" Target="slide27.xml"/><Relationship Id="rId4" Type="http://schemas.openxmlformats.org/officeDocument/2006/relationships/slide" Target="slide3.xml"/><Relationship Id="rId9" Type="http://schemas.openxmlformats.org/officeDocument/2006/relationships/slide" Target="slide8.xml"/><Relationship Id="rId14" Type="http://schemas.openxmlformats.org/officeDocument/2006/relationships/slide" Target="slide13.xml"/><Relationship Id="rId22" Type="http://schemas.openxmlformats.org/officeDocument/2006/relationships/slide" Target="slide21.xml"/><Relationship Id="rId27" Type="http://schemas.openxmlformats.org/officeDocument/2006/relationships/slide" Target="slide23.xml"/><Relationship Id="rId30" Type="http://schemas.openxmlformats.org/officeDocument/2006/relationships/slide" Target="slide26.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9.pn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9.png"/><Relationship Id="rId4"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9.png"/><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6.jpe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8.jpeg"/><Relationship Id="rId7" Type="http://schemas.openxmlformats.org/officeDocument/2006/relationships/hyperlink" Target="https://ru.wikipedia.org/wiki/%D0%9D%D0%B3%D0%BE%D1%80%D0%BE%D0%BD%D0%B3%D0%BE%D1%80%D0%BE"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ru.wikipedia.org/wiki/%D0%92%D0%BE%D1%81%D1%82%D0%BE%D1%87%D0%BD%D0%BE-%D0%90%D1%84%D1%80%D0%B8%D0%BA%D0%B0%D0%BD%D1%81%D0%BA%D0%B0%D1%8F_%D1%80%D0%B8%D1%84%D1%82%D0%BE%D0%B2%D0%B0%D1%8F_%D0%B4%D0%BE%D0%BB%D0%B8%D0%BD%D0%B0" TargetMode="External"/><Relationship Id="rId5" Type="http://schemas.openxmlformats.org/officeDocument/2006/relationships/image" Target="../media/image9.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9.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9.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1723668" y="2081234"/>
            <a:ext cx="6768752" cy="378565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0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Игра - </a:t>
            </a:r>
          </a:p>
          <a:p>
            <a:pPr algn="ctr"/>
            <a:r>
              <a:rPr lang="ru-RU" sz="60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Викторина</a:t>
            </a:r>
          </a:p>
          <a:p>
            <a:pPr algn="ctr"/>
            <a:r>
              <a:rPr lang="ru-RU" sz="60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АФРИКА</a:t>
            </a:r>
            <a:endParaRPr lang="ru-RU" sz="60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endParaRPr lang="ru-RU" sz="6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026" name="Picture 2" descr="C:\Users\Елена\Desktop\Безимени-1.png"/>
          <p:cNvPicPr>
            <a:picLocks noChangeAspect="1" noChangeArrowheads="1"/>
          </p:cNvPicPr>
          <p:nvPr/>
        </p:nvPicPr>
        <p:blipFill>
          <a:blip r:embed="rId5" cstate="screen">
            <a:duotone>
              <a:schemeClr val="accent2">
                <a:shade val="45000"/>
                <a:satMod val="135000"/>
              </a:schemeClr>
              <a:prstClr val="white"/>
            </a:duotone>
          </a:blip>
          <a:srcRect/>
          <a:stretch>
            <a:fillRect/>
          </a:stretch>
        </p:blipFill>
        <p:spPr bwMode="auto">
          <a:xfrm rot="395891">
            <a:off x="7570132" y="2192965"/>
            <a:ext cx="1296144" cy="2336613"/>
          </a:xfrm>
          <a:prstGeom prst="rect">
            <a:avLst/>
          </a:prstGeom>
          <a:noFill/>
        </p:spPr>
      </p:pic>
      <p:pic>
        <p:nvPicPr>
          <p:cNvPr id="8" name="Picture 2" descr="C:\Users\Елена\Desktop\Безимени-1.png"/>
          <p:cNvPicPr>
            <a:picLocks noChangeAspect="1" noChangeArrowheads="1"/>
          </p:cNvPicPr>
          <p:nvPr/>
        </p:nvPicPr>
        <p:blipFill>
          <a:blip r:embed="rId5" cstate="screen">
            <a:duotone>
              <a:schemeClr val="accent2">
                <a:shade val="45000"/>
                <a:satMod val="135000"/>
              </a:schemeClr>
              <a:prstClr val="white"/>
            </a:duotone>
          </a:blip>
          <a:srcRect/>
          <a:stretch>
            <a:fillRect/>
          </a:stretch>
        </p:blipFill>
        <p:spPr bwMode="auto">
          <a:xfrm rot="21086184" flipH="1">
            <a:off x="1540515" y="2198717"/>
            <a:ext cx="1271843" cy="2241112"/>
          </a:xfrm>
          <a:prstGeom prst="rect">
            <a:avLst/>
          </a:prstGeom>
          <a:noFill/>
        </p:spPr>
      </p:pic>
      <p:sp>
        <p:nvSpPr>
          <p:cNvPr id="10" name="WordArt 15"/>
          <p:cNvSpPr>
            <a:spLocks noChangeArrowheads="1" noChangeShapeType="1" noTextEdit="1"/>
          </p:cNvSpPr>
          <p:nvPr/>
        </p:nvSpPr>
        <p:spPr bwMode="auto">
          <a:xfrm>
            <a:off x="1727512" y="426468"/>
            <a:ext cx="6840760" cy="1877267"/>
          </a:xfrm>
          <a:prstGeom prst="rect">
            <a:avLst/>
          </a:prstGeom>
        </p:spPr>
        <p:txBody>
          <a:bodyPr wrap="none" fromWordArt="1">
            <a:prstTxWarp prst="textDoubleWave1">
              <a:avLst>
                <a:gd name="adj1" fmla="val 0"/>
                <a:gd name="adj2" fmla="val 4430"/>
              </a:avLst>
            </a:prstTxWarp>
          </a:bodyPr>
          <a:lstStyle/>
          <a:p>
            <a:pPr algn="just"/>
            <a:endParaRPr lang="ru-RU" sz="3600" kern="10" spc="-360" dirty="0" smtClean="0">
              <a:ln w="12700">
                <a:solidFill>
                  <a:srgbClr val="FFCC00"/>
                </a:solidFill>
                <a:round/>
                <a:headEnd/>
                <a:tailEnd/>
              </a:ln>
              <a:solidFill>
                <a:srgbClr val="33CCFF">
                  <a:alpha val="47058"/>
                </a:srgbClr>
              </a:solidFill>
              <a:effectLst>
                <a:outerShdw dist="125724" dir="18900000" algn="ctr" rotWithShape="0">
                  <a:srgbClr val="000099"/>
                </a:outerShdw>
              </a:effectLst>
              <a:latin typeface="Monotype Corsiva" panose="03010101010201010101" pitchFamily="66" charset="0"/>
              <a:cs typeface="Arial"/>
            </a:endParaRPr>
          </a:p>
        </p:txBody>
      </p:sp>
      <p:sp>
        <p:nvSpPr>
          <p:cNvPr id="9" name="Улыбающееся лицо 8">
            <a:hlinkClick r:id="rId6" action="ppaction://hlinksldjump"/>
          </p:cNvPr>
          <p:cNvSpPr/>
          <p:nvPr/>
        </p:nvSpPr>
        <p:spPr>
          <a:xfrm rot="19628116">
            <a:off x="8183233" y="6143332"/>
            <a:ext cx="690767" cy="419783"/>
          </a:xfrm>
          <a:prstGeom prst="smileyFace">
            <a:avLst/>
          </a:prstGeom>
          <a:gradFill>
            <a:gsLst>
              <a:gs pos="0">
                <a:schemeClr val="accent1">
                  <a:tint val="66000"/>
                  <a:satMod val="160000"/>
                </a:schemeClr>
              </a:gs>
              <a:gs pos="53000">
                <a:schemeClr val="accent1">
                  <a:tint val="44500"/>
                  <a:satMod val="160000"/>
                </a:schemeClr>
              </a:gs>
              <a:gs pos="100000">
                <a:schemeClr val="accent1">
                  <a:tint val="23500"/>
                  <a:satMod val="160000"/>
                </a:schemeClr>
              </a:gs>
            </a:gsLst>
            <a:lin ang="8400000" scaled="0"/>
          </a:gradFill>
          <a:ln w="15875">
            <a:solidFill>
              <a:srgbClr val="2B7A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WordArt 15"/>
          <p:cNvSpPr>
            <a:spLocks noChangeArrowheads="1" noChangeShapeType="1" noTextEdit="1"/>
          </p:cNvSpPr>
          <p:nvPr/>
        </p:nvSpPr>
        <p:spPr bwMode="auto">
          <a:xfrm rot="21437696">
            <a:off x="671083" y="4698554"/>
            <a:ext cx="8436484" cy="2050228"/>
          </a:xfrm>
          <a:prstGeom prst="rect">
            <a:avLst/>
          </a:prstGeom>
        </p:spPr>
        <p:txBody>
          <a:bodyPr wrap="none" fromWordArt="1">
            <a:prstTxWarp prst="textDoubleWave1">
              <a:avLst>
                <a:gd name="adj1" fmla="val 10002"/>
                <a:gd name="adj2" fmla="val -830"/>
              </a:avLst>
            </a:prstTxWarp>
          </a:bodyPr>
          <a:lstStyle/>
          <a:p>
            <a:pPr algn="ctr"/>
            <a:endParaRPr lang="ru-RU" sz="3600" kern="10" spc="-360" dirty="0" smtClean="0">
              <a:ln w="12700">
                <a:solidFill>
                  <a:srgbClr val="FFCC00"/>
                </a:solidFill>
                <a:round/>
                <a:headEnd/>
                <a:tailEnd/>
              </a:ln>
              <a:solidFill>
                <a:srgbClr val="33CCFF">
                  <a:alpha val="47058"/>
                </a:srgbClr>
              </a:solidFill>
              <a:effectLst>
                <a:outerShdw dist="125724" dir="18900000" algn="ctr" rotWithShape="0">
                  <a:srgbClr val="000099"/>
                </a:outerShdw>
              </a:effectLst>
              <a:latin typeface="Monotype Corsiva" panose="03010101010201010101" pitchFamily="66" charset="0"/>
              <a:cs typeface="Arial"/>
            </a:endParaRPr>
          </a:p>
        </p:txBody>
      </p:sp>
      <p:graphicFrame>
        <p:nvGraphicFramePr>
          <p:cNvPr id="2" name="Object 2"/>
          <p:cNvGraphicFramePr>
            <a:graphicFrameLocks noChangeAspect="1"/>
          </p:cNvGraphicFramePr>
          <p:nvPr/>
        </p:nvGraphicFramePr>
        <p:xfrm>
          <a:off x="3203848" y="2636912"/>
          <a:ext cx="60973" cy="45719"/>
        </p:xfrm>
        <a:graphic>
          <a:graphicData uri="http://schemas.openxmlformats.org/presentationml/2006/ole">
            <mc:AlternateContent xmlns:mc="http://schemas.openxmlformats.org/markup-compatibility/2006">
              <mc:Choice xmlns:v="urn:schemas-microsoft-com:vml" Requires="v">
                <p:oleObj spid="_x0000_s1028" name="Презентация" r:id="rId7" imgW="4568900" imgH="3425883" progId="PowerPoint.Show.12">
                  <p:embed/>
                </p:oleObj>
              </mc:Choice>
              <mc:Fallback>
                <p:oleObj name="Презентация" r:id="rId7" imgW="4568900" imgH="3425883" progId="PowerPoint.Show.12">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3848" y="2636912"/>
                        <a:ext cx="609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1547664" y="5301208"/>
            <a:ext cx="6120680" cy="646331"/>
          </a:xfrm>
          <a:prstGeom prst="rect">
            <a:avLst/>
          </a:prstGeom>
          <a:noFill/>
        </p:spPr>
        <p:txBody>
          <a:bodyPr wrap="square" rtlCol="0">
            <a:spAutoFit/>
          </a:bodyPr>
          <a:lstStyle/>
          <a:p>
            <a:r>
              <a:rPr lang="ru-RU" dirty="0" smtClean="0"/>
              <a:t>Фадеева Вера Кузьминична</a:t>
            </a:r>
          </a:p>
          <a:p>
            <a:r>
              <a:rPr lang="ru-RU" dirty="0" smtClean="0"/>
              <a:t>Учитель географии 181 школы Центрального района СПб</a:t>
            </a:r>
            <a:endParaRPr lang="ru-RU" dirty="0"/>
          </a:p>
        </p:txBody>
      </p:sp>
      <p:sp>
        <p:nvSpPr>
          <p:cNvPr id="4" name="TextBox 3"/>
          <p:cNvSpPr txBox="1"/>
          <p:nvPr/>
        </p:nvSpPr>
        <p:spPr>
          <a:xfrm>
            <a:off x="3445181" y="6030057"/>
            <a:ext cx="1821589" cy="646331"/>
          </a:xfrm>
          <a:prstGeom prst="rect">
            <a:avLst/>
          </a:prstGeom>
          <a:noFill/>
        </p:spPr>
        <p:txBody>
          <a:bodyPr wrap="none" rtlCol="0">
            <a:spAutoFit/>
          </a:bodyPr>
          <a:lstStyle/>
          <a:p>
            <a:r>
              <a:rPr lang="ru-RU" dirty="0" smtClean="0"/>
              <a:t>Санкт-Петербург</a:t>
            </a:r>
          </a:p>
          <a:p>
            <a:pPr algn="ctr"/>
            <a:r>
              <a:rPr lang="ru-RU" dirty="0" smtClean="0"/>
              <a:t>2019</a:t>
            </a:r>
            <a:endParaRPr lang="ru-RU" dirty="0"/>
          </a:p>
        </p:txBody>
      </p:sp>
    </p:spTree>
    <p:extLst>
      <p:ext uri="{BB962C8B-B14F-4D97-AF65-F5344CB8AC3E}">
        <p14:creationId xmlns:p14="http://schemas.microsoft.com/office/powerpoint/2010/main" val="3990286842"/>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2500" fill="hold"/>
                                        <p:tgtEl>
                                          <p:spTgt spid="10"/>
                                        </p:tgtEl>
                                        <p:attrNameLst>
                                          <p:attrName>ppt_w</p:attrName>
                                        </p:attrNameLst>
                                      </p:cBhvr>
                                      <p:tavLst>
                                        <p:tav tm="0">
                                          <p:val>
                                            <p:fltVal val="0"/>
                                          </p:val>
                                        </p:tav>
                                        <p:tav tm="100000">
                                          <p:val>
                                            <p:strVal val="#ppt_w"/>
                                          </p:val>
                                        </p:tav>
                                      </p:tavLst>
                                    </p:anim>
                                    <p:anim calcmode="lin" valueType="num">
                                      <p:cBhvr>
                                        <p:cTn id="8" dur="2500" fill="hold"/>
                                        <p:tgtEl>
                                          <p:spTgt spid="10"/>
                                        </p:tgtEl>
                                        <p:attrNameLst>
                                          <p:attrName>ppt_h</p:attrName>
                                        </p:attrNameLst>
                                      </p:cBhvr>
                                      <p:tavLst>
                                        <p:tav tm="0">
                                          <p:val>
                                            <p:fltVal val="0"/>
                                          </p:val>
                                        </p:tav>
                                        <p:tav tm="100000">
                                          <p:val>
                                            <p:strVal val="#ppt_h"/>
                                          </p:val>
                                        </p:tav>
                                      </p:tavLst>
                                    </p:anim>
                                    <p:animEffect transition="in" filter="fade">
                                      <p:cBhvr>
                                        <p:cTn id="9" dur="2500"/>
                                        <p:tgtEl>
                                          <p:spTgt spid="10"/>
                                        </p:tgtEl>
                                      </p:cBhvr>
                                    </p:animEffect>
                                  </p:childTnLst>
                                </p:cTn>
                              </p:par>
                            </p:childTnLst>
                          </p:cTn>
                        </p:par>
                        <p:par>
                          <p:cTn id="10" fill="hold">
                            <p:stCondLst>
                              <p:cond delay="2500"/>
                            </p:stCondLst>
                            <p:childTnLst>
                              <p:par>
                                <p:cTn id="11" presetID="22" presetClass="entr" presetSubtype="8" fill="hold" grpId="0" nodeType="afterEffect" nodePh="1">
                                  <p:stCondLst>
                                    <p:cond delay="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2000"/>
                                        <p:tgtEl>
                                          <p:spTgt spid="13"/>
                                        </p:tgtEl>
                                      </p:cBhvr>
                                    </p:animEffect>
                                  </p:childTnLst>
                                </p:cTn>
                              </p:par>
                            </p:childTnLst>
                          </p:cTn>
                        </p:par>
                        <p:par>
                          <p:cTn id="14" fill="hold">
                            <p:stCondLst>
                              <p:cond delay="4500"/>
                            </p:stCondLst>
                            <p:childTnLst>
                              <p:par>
                                <p:cTn id="15" presetID="6" presetClass="entr" presetSubtype="3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out)">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3923928" y="5576992"/>
            <a:ext cx="3025080" cy="707886"/>
          </a:xfrm>
          <a:prstGeom prst="rect">
            <a:avLst/>
          </a:prstGeom>
          <a:noFill/>
          <a:ln w="9525">
            <a:noFill/>
            <a:miter lim="800000"/>
            <a:headEnd/>
            <a:tailEnd/>
          </a:ln>
        </p:spPr>
        <p:txBody>
          <a:bodyPr wrap="square">
            <a:spAutoFit/>
          </a:bodyPr>
          <a:lstStyle/>
          <a:p>
            <a:pPr>
              <a:spcBef>
                <a:spcPct val="20000"/>
              </a:spcBef>
            </a:pPr>
            <a:r>
              <a:rPr lang="ru-RU" sz="4000" i="1" dirty="0" smtClean="0">
                <a:latin typeface="Georgia" pitchFamily="18" charset="0"/>
              </a:rPr>
              <a:t>Виктория </a:t>
            </a:r>
          </a:p>
        </p:txBody>
      </p:sp>
      <p:pic>
        <p:nvPicPr>
          <p:cNvPr id="11" name="Рисунок 10" descr="дом-6.png">
            <a:hlinkClick r:id="rId4" action="ppaction://hlinksldjump"/>
          </p:cNvPr>
          <p:cNvPicPr>
            <a:picLocks noChangeAspect="1"/>
          </p:cNvPicPr>
          <p:nvPr/>
        </p:nvPicPr>
        <p:blipFill>
          <a:blip r:embed="rId5" cstate="screen">
            <a:duotone>
              <a:prstClr val="black"/>
              <a:schemeClr val="accent3">
                <a:tint val="45000"/>
                <a:satMod val="400000"/>
              </a:schemeClr>
            </a:duotone>
          </a:blip>
          <a:stretch>
            <a:fillRect/>
          </a:stretch>
        </p:blipFill>
        <p:spPr>
          <a:xfrm>
            <a:off x="8193756" y="5949280"/>
            <a:ext cx="770731" cy="671196"/>
          </a:xfrm>
          <a:prstGeom prst="rect">
            <a:avLst/>
          </a:prstGeom>
        </p:spPr>
      </p:pic>
      <p:sp>
        <p:nvSpPr>
          <p:cNvPr id="12" name="TextBox 11"/>
          <p:cNvSpPr txBox="1"/>
          <p:nvPr/>
        </p:nvSpPr>
        <p:spPr>
          <a:xfrm>
            <a:off x="2267744" y="251937"/>
            <a:ext cx="5832648" cy="584775"/>
          </a:xfrm>
          <a:prstGeom prst="rect">
            <a:avLst/>
          </a:prstGeom>
          <a:gradFill>
            <a:gsLst>
              <a:gs pos="0">
                <a:schemeClr val="accent3">
                  <a:lumMod val="40000"/>
                  <a:lumOff val="6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Реки</a:t>
            </a:r>
            <a:endParaRPr lang="ru-RU" sz="3200" b="1" cap="all" dirty="0">
              <a:latin typeface="Times New Roman" pitchFamily="18" charset="0"/>
              <a:cs typeface="Times New Roman" pitchFamily="18" charset="0"/>
            </a:endParaRPr>
          </a:p>
        </p:txBody>
      </p:sp>
      <p:sp>
        <p:nvSpPr>
          <p:cNvPr id="13" name="TextBox 12"/>
          <p:cNvSpPr txBox="1"/>
          <p:nvPr/>
        </p:nvSpPr>
        <p:spPr>
          <a:xfrm>
            <a:off x="8316416" y="251937"/>
            <a:ext cx="648072" cy="584775"/>
          </a:xfrm>
          <a:prstGeom prst="rect">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rPr>
              <a:t>30</a:t>
            </a:r>
            <a:endParaRPr lang="ru-RU" sz="3200" b="1" spc="50" dirty="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endParaRPr>
          </a:p>
        </p:txBody>
      </p:sp>
      <p:sp>
        <p:nvSpPr>
          <p:cNvPr id="53251" name="Rectangle 3"/>
          <p:cNvSpPr>
            <a:spLocks noChangeArrowheads="1"/>
          </p:cNvSpPr>
          <p:nvPr/>
        </p:nvSpPr>
        <p:spPr bwMode="auto">
          <a:xfrm>
            <a:off x="1907704" y="993633"/>
            <a:ext cx="6077347" cy="954107"/>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333333"/>
                </a:solidFill>
                <a:effectLst/>
                <a:latin typeface="Helvetica" charset="-52"/>
                <a:ea typeface="Times New Roman" pitchFamily="18" charset="0"/>
              </a:rPr>
              <a:t>Как называется всемирно известный </a:t>
            </a:r>
            <a:r>
              <a:rPr kumimoji="0" lang="ru-RU" sz="1400" b="1" i="0" u="none" strike="noStrike" cap="none" normalizeH="0" baseline="0" dirty="0" smtClean="0">
                <a:ln>
                  <a:noFill/>
                </a:ln>
                <a:solidFill>
                  <a:srgbClr val="333333"/>
                </a:solidFill>
                <a:effectLst/>
                <a:latin typeface="Helvetica" charset="-52"/>
                <a:ea typeface="Times New Roman" pitchFamily="18" charset="0"/>
              </a:rPr>
              <a:t>водопад ,</a:t>
            </a:r>
            <a:r>
              <a:rPr kumimoji="0" lang="ru-RU" sz="1400" b="0" i="0" u="none" strike="noStrike" cap="none" normalizeH="0" baseline="0" dirty="0" smtClean="0">
                <a:ln>
                  <a:noFill/>
                </a:ln>
                <a:solidFill>
                  <a:srgbClr val="333333"/>
                </a:solidFill>
                <a:effectLst/>
                <a:latin typeface="Helvetica" charset="-52"/>
                <a:ea typeface="Times New Roman" pitchFamily="18" charset="0"/>
              </a:rPr>
              <a:t> который местные  жители называют “</a:t>
            </a:r>
            <a:r>
              <a:rPr kumimoji="0" lang="ru-RU" sz="1400" b="0" i="0" u="none" strike="noStrike" cap="none" normalizeH="0" baseline="0" dirty="0" err="1" smtClean="0">
                <a:ln>
                  <a:noFill/>
                </a:ln>
                <a:solidFill>
                  <a:srgbClr val="333333"/>
                </a:solidFill>
                <a:effectLst/>
                <a:latin typeface="Helvetica" charset="-52"/>
                <a:ea typeface="Times New Roman" pitchFamily="18" charset="0"/>
              </a:rPr>
              <a:t>Моси-оа-Тунья</a:t>
            </a:r>
            <a:r>
              <a:rPr kumimoji="0" lang="ru-RU" sz="1400" b="0" i="0" u="none" strike="noStrike" cap="none" normalizeH="0" baseline="0" dirty="0" smtClean="0">
                <a:ln>
                  <a:noFill/>
                </a:ln>
                <a:solidFill>
                  <a:srgbClr val="333333"/>
                </a:solidFill>
                <a:effectLst/>
                <a:latin typeface="Helvetica" charset="-52"/>
                <a:ea typeface="Times New Roman" pitchFamily="18" charset="0"/>
              </a:rPr>
              <a:t>” (“гремящий дым”) — одно из самых живописных и чарующих зрелищ на Африканском континенте и на какой </a:t>
            </a:r>
            <a:r>
              <a:rPr kumimoji="0" lang="ru-RU" sz="1400" b="1" i="0" u="none" strike="noStrike" cap="none" normalizeH="0" baseline="0" dirty="0" smtClean="0">
                <a:ln>
                  <a:noFill/>
                </a:ln>
                <a:solidFill>
                  <a:srgbClr val="333333"/>
                </a:solidFill>
                <a:effectLst/>
                <a:latin typeface="Helvetica" charset="-52"/>
                <a:ea typeface="Times New Roman" pitchFamily="18" charset="0"/>
              </a:rPr>
              <a:t>реке </a:t>
            </a:r>
            <a:r>
              <a:rPr kumimoji="0" lang="ru-RU" sz="1400" b="0" i="0" u="none" strike="noStrike" cap="none" normalizeH="0" baseline="0" dirty="0" smtClean="0">
                <a:ln>
                  <a:noFill/>
                </a:ln>
                <a:solidFill>
                  <a:srgbClr val="333333"/>
                </a:solidFill>
                <a:effectLst/>
                <a:latin typeface="Helvetica" charset="-52"/>
                <a:ea typeface="Times New Roman" pitchFamily="18" charset="0"/>
              </a:rPr>
              <a:t>находится.</a:t>
            </a:r>
            <a:endParaRPr kumimoji="0" lang="ru-RU" sz="1400" b="0" i="0" u="none" strike="noStrike" cap="none" normalizeH="0" baseline="0" dirty="0" smtClean="0">
              <a:ln>
                <a:noFill/>
              </a:ln>
              <a:solidFill>
                <a:schemeClr val="tx1"/>
              </a:solidFill>
              <a:effectLst/>
              <a:latin typeface="Arial" pitchFamily="34" charset="0"/>
            </a:endParaRPr>
          </a:p>
        </p:txBody>
      </p:sp>
      <p:pic>
        <p:nvPicPr>
          <p:cNvPr id="7" name="Рисунок 6" descr="Водопад Виктория"/>
          <p:cNvPicPr/>
          <p:nvPr/>
        </p:nvPicPr>
        <p:blipFill>
          <a:blip r:embed="rId6" cstate="print"/>
          <a:srcRect/>
          <a:stretch>
            <a:fillRect/>
          </a:stretch>
        </p:blipFill>
        <p:spPr bwMode="auto">
          <a:xfrm>
            <a:off x="1835696" y="2132856"/>
            <a:ext cx="5688632" cy="2809816"/>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1785044" y="5805264"/>
            <a:ext cx="6408712" cy="646331"/>
          </a:xfrm>
          <a:prstGeom prst="rect">
            <a:avLst/>
          </a:prstGeom>
          <a:noFill/>
          <a:ln w="9525">
            <a:noFill/>
            <a:miter lim="800000"/>
            <a:headEnd/>
            <a:tailEnd/>
          </a:ln>
        </p:spPr>
        <p:txBody>
          <a:bodyPr wrap="square">
            <a:spAutoFit/>
          </a:bodyPr>
          <a:lstStyle/>
          <a:p>
            <a:r>
              <a:rPr lang="ru-RU" sz="3600" b="1" i="1" cap="all" dirty="0" smtClean="0">
                <a:latin typeface="Georgia" panose="02040502050405020303" pitchFamily="18" charset="0"/>
              </a:rPr>
              <a:t>Оранжевая река</a:t>
            </a:r>
            <a:endParaRPr lang="ru-RU" sz="3200" b="1" i="1" cap="all" dirty="0">
              <a:latin typeface="Georgia" panose="02040502050405020303"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prstClr val="black"/>
              <a:schemeClr val="accent3">
                <a:tint val="45000"/>
                <a:satMod val="400000"/>
              </a:schemeClr>
            </a:duotone>
          </a:blip>
          <a:stretch>
            <a:fillRect/>
          </a:stretch>
        </p:blipFill>
        <p:spPr>
          <a:xfrm>
            <a:off x="8193756" y="5949280"/>
            <a:ext cx="770731" cy="671196"/>
          </a:xfrm>
          <a:prstGeom prst="rect">
            <a:avLst/>
          </a:prstGeom>
        </p:spPr>
      </p:pic>
      <p:sp>
        <p:nvSpPr>
          <p:cNvPr id="12" name="TextBox 11"/>
          <p:cNvSpPr txBox="1"/>
          <p:nvPr/>
        </p:nvSpPr>
        <p:spPr>
          <a:xfrm>
            <a:off x="2267744" y="251937"/>
            <a:ext cx="5832648" cy="584775"/>
          </a:xfrm>
          <a:prstGeom prst="rect">
            <a:avLst/>
          </a:prstGeom>
          <a:gradFill>
            <a:gsLst>
              <a:gs pos="0">
                <a:schemeClr val="accent3">
                  <a:lumMod val="40000"/>
                  <a:lumOff val="6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Реки</a:t>
            </a:r>
            <a:endParaRPr lang="ru-RU" sz="3200" b="1" cap="all" dirty="0">
              <a:latin typeface="Times New Roman" pitchFamily="18" charset="0"/>
              <a:cs typeface="Times New Roman" pitchFamily="18" charset="0"/>
            </a:endParaRPr>
          </a:p>
        </p:txBody>
      </p:sp>
      <p:sp>
        <p:nvSpPr>
          <p:cNvPr id="13" name="TextBox 12"/>
          <p:cNvSpPr txBox="1"/>
          <p:nvPr/>
        </p:nvSpPr>
        <p:spPr>
          <a:xfrm>
            <a:off x="8316416" y="251937"/>
            <a:ext cx="648072" cy="584775"/>
          </a:xfrm>
          <a:prstGeom prst="rect">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rPr>
              <a:t>40</a:t>
            </a:r>
            <a:endParaRPr lang="ru-RU" sz="3200" b="1" spc="50" dirty="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endParaRPr>
          </a:p>
        </p:txBody>
      </p:sp>
      <p:sp>
        <p:nvSpPr>
          <p:cNvPr id="6" name="Прямоугольник 5"/>
          <p:cNvSpPr/>
          <p:nvPr/>
        </p:nvSpPr>
        <p:spPr>
          <a:xfrm>
            <a:off x="1691680" y="1268761"/>
            <a:ext cx="6768752" cy="2031325"/>
          </a:xfrm>
          <a:prstGeom prst="rect">
            <a:avLst/>
          </a:prstGeom>
        </p:spPr>
        <p:txBody>
          <a:bodyPr wrap="square">
            <a:spAutoFit/>
          </a:bodyPr>
          <a:lstStyle/>
          <a:p>
            <a:r>
              <a:rPr lang="ru-RU" dirty="0" smtClean="0"/>
              <a:t>Название реке дал голландский мореплаватель шотландского происхождения Роберт </a:t>
            </a:r>
            <a:r>
              <a:rPr lang="ru-RU" dirty="0" err="1" smtClean="0"/>
              <a:t>Джейкоб</a:t>
            </a:r>
            <a:r>
              <a:rPr lang="ru-RU" dirty="0" smtClean="0"/>
              <a:t> Гордон (1743-1795). Он назвал текущие в Атлантику воды в честь королевского дома Голландии, а точнее в честь Вильгельма V Оранского. Длина речного водного потока составляет 2200 км. Бассейн равен 937 тыс. кв. км. Исток находится на высоте 3350 метров над уровнем моря. От истока </a:t>
            </a:r>
            <a:r>
              <a:rPr lang="ru-RU" dirty="0" err="1" smtClean="0"/>
              <a:t>до</a:t>
            </a:r>
            <a:r>
              <a:rPr lang="ru-RU" i="1" u="sng" dirty="0" err="1" smtClean="0">
                <a:hlinkClick r:id="rId6" tooltip="Тайны Индийского океана"/>
              </a:rPr>
              <a:t>Индийского</a:t>
            </a:r>
            <a:r>
              <a:rPr lang="ru-RU" i="1" u="sng" dirty="0" smtClean="0">
                <a:hlinkClick r:id="rId6" tooltip="Тайны Индийского океана"/>
              </a:rPr>
              <a:t> океана</a:t>
            </a:r>
            <a:r>
              <a:rPr lang="ru-RU" dirty="0" smtClean="0"/>
              <a:t> 193 км.</a:t>
            </a:r>
            <a:endParaRPr lang="ru-RU" dirty="0"/>
          </a:p>
        </p:txBody>
      </p:sp>
      <p:pic>
        <p:nvPicPr>
          <p:cNvPr id="7" name="Рисунок 6" descr="D:\Documents and Settings\Admin\Рабочий стол\imgres.jpg"/>
          <p:cNvPicPr/>
          <p:nvPr/>
        </p:nvPicPr>
        <p:blipFill>
          <a:blip r:embed="rId7" cstate="print"/>
          <a:srcRect/>
          <a:stretch>
            <a:fillRect/>
          </a:stretch>
        </p:blipFill>
        <p:spPr bwMode="auto">
          <a:xfrm>
            <a:off x="2195736" y="3212976"/>
            <a:ext cx="5184575" cy="1872208"/>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3419872" y="5805264"/>
            <a:ext cx="3918913" cy="646331"/>
          </a:xfrm>
          <a:prstGeom prst="rect">
            <a:avLst/>
          </a:prstGeom>
          <a:noFill/>
          <a:ln w="9525">
            <a:noFill/>
            <a:miter lim="800000"/>
            <a:headEnd/>
            <a:tailEnd/>
          </a:ln>
        </p:spPr>
        <p:txBody>
          <a:bodyPr wrap="square">
            <a:spAutoFit/>
          </a:bodyPr>
          <a:lstStyle/>
          <a:p>
            <a:pPr>
              <a:spcBef>
                <a:spcPct val="20000"/>
              </a:spcBef>
            </a:pPr>
            <a:r>
              <a:rPr lang="ru-RU" sz="3600" i="1" dirty="0" smtClean="0">
                <a:latin typeface="Georgia" pitchFamily="18" charset="0"/>
              </a:rPr>
              <a:t>Река Конго</a:t>
            </a:r>
          </a:p>
        </p:txBody>
      </p:sp>
      <p:pic>
        <p:nvPicPr>
          <p:cNvPr id="11" name="Рисунок 10" descr="дом-6.png">
            <a:hlinkClick r:id="rId4" action="ppaction://hlinksldjump"/>
          </p:cNvPr>
          <p:cNvPicPr>
            <a:picLocks noChangeAspect="1"/>
          </p:cNvPicPr>
          <p:nvPr/>
        </p:nvPicPr>
        <p:blipFill>
          <a:blip r:embed="rId5" cstate="screen">
            <a:duotone>
              <a:prstClr val="black"/>
              <a:schemeClr val="accent3">
                <a:tint val="45000"/>
                <a:satMod val="400000"/>
              </a:schemeClr>
            </a:duotone>
          </a:blip>
          <a:stretch>
            <a:fillRect/>
          </a:stretch>
        </p:blipFill>
        <p:spPr>
          <a:xfrm>
            <a:off x="8193756" y="5949280"/>
            <a:ext cx="770731" cy="671196"/>
          </a:xfrm>
          <a:prstGeom prst="rect">
            <a:avLst/>
          </a:prstGeom>
        </p:spPr>
      </p:pic>
      <p:sp>
        <p:nvSpPr>
          <p:cNvPr id="12" name="TextBox 11"/>
          <p:cNvSpPr txBox="1"/>
          <p:nvPr/>
        </p:nvSpPr>
        <p:spPr>
          <a:xfrm>
            <a:off x="2267744" y="251937"/>
            <a:ext cx="5832648" cy="584775"/>
          </a:xfrm>
          <a:prstGeom prst="rect">
            <a:avLst/>
          </a:prstGeom>
          <a:gradFill>
            <a:gsLst>
              <a:gs pos="0">
                <a:schemeClr val="accent3">
                  <a:lumMod val="40000"/>
                  <a:lumOff val="6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Реки</a:t>
            </a:r>
            <a:endParaRPr lang="ru-RU" sz="3200" b="1" cap="all" dirty="0">
              <a:latin typeface="Times New Roman" pitchFamily="18" charset="0"/>
              <a:cs typeface="Times New Roman" pitchFamily="18" charset="0"/>
            </a:endParaRPr>
          </a:p>
        </p:txBody>
      </p:sp>
      <p:sp>
        <p:nvSpPr>
          <p:cNvPr id="13" name="TextBox 12"/>
          <p:cNvSpPr txBox="1"/>
          <p:nvPr/>
        </p:nvSpPr>
        <p:spPr>
          <a:xfrm>
            <a:off x="8316416" y="251937"/>
            <a:ext cx="648072" cy="584775"/>
          </a:xfrm>
          <a:prstGeom prst="rect">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rPr>
              <a:t>50</a:t>
            </a:r>
            <a:endParaRPr lang="ru-RU" sz="3200" b="1" spc="50" dirty="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endParaRPr>
          </a:p>
        </p:txBody>
      </p:sp>
      <p:sp>
        <p:nvSpPr>
          <p:cNvPr id="49153" name="Rectangle 1"/>
          <p:cNvSpPr>
            <a:spLocks noChangeArrowheads="1"/>
          </p:cNvSpPr>
          <p:nvPr/>
        </p:nvSpPr>
        <p:spPr bwMode="auto">
          <a:xfrm>
            <a:off x="1835696" y="956131"/>
            <a:ext cx="6552728"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Единственная во всем мире река, дважды пересекающая линию экватора. И именно поэтому уровень местных вод удерживается в течение всего года на одинаковом уровне. Бассейн  реки – место произрастания экваториальных лесов. Благодаря высокой влажности такие представители местной флоры, как эбеновое и красное дерево, а также дубы, в высоту могут достигать 60 метров.</a:t>
            </a:r>
            <a:endParaRPr kumimoji="0" lang="ru-RU" b="0" i="0" u="none" strike="noStrike" cap="none" normalizeH="0" baseline="0" dirty="0" smtClean="0">
              <a:ln>
                <a:noFill/>
              </a:ln>
              <a:solidFill>
                <a:schemeClr val="tx1"/>
              </a:solidFill>
              <a:effectLst/>
              <a:latin typeface="Arial" pitchFamily="34" charset="0"/>
            </a:endParaRPr>
          </a:p>
        </p:txBody>
      </p:sp>
      <p:pic>
        <p:nvPicPr>
          <p:cNvPr id="7" name="Рисунок 6" descr="D:\Documents and Settings\Admin\Рабочий стол\mapariocongo.jpg"/>
          <p:cNvPicPr/>
          <p:nvPr/>
        </p:nvPicPr>
        <p:blipFill>
          <a:blip r:embed="rId6" cstate="print"/>
          <a:srcRect/>
          <a:stretch>
            <a:fillRect/>
          </a:stretch>
        </p:blipFill>
        <p:spPr bwMode="auto">
          <a:xfrm>
            <a:off x="2411760" y="3140968"/>
            <a:ext cx="4608512" cy="2304256"/>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3203848" y="5733257"/>
            <a:ext cx="3168352" cy="1224951"/>
          </a:xfrm>
          <a:prstGeom prst="rect">
            <a:avLst/>
          </a:prstGeom>
          <a:noFill/>
          <a:ln w="9525">
            <a:noFill/>
            <a:miter lim="800000"/>
            <a:headEnd/>
            <a:tailEnd/>
          </a:ln>
        </p:spPr>
        <p:txBody>
          <a:bodyPr wrap="square">
            <a:spAutoFit/>
          </a:bodyPr>
          <a:lstStyle/>
          <a:p>
            <a:pPr>
              <a:spcBef>
                <a:spcPct val="20000"/>
              </a:spcBef>
            </a:pPr>
            <a:r>
              <a:rPr lang="ru-RU" sz="2800" i="1" dirty="0" smtClean="0">
                <a:latin typeface="Georgia" pitchFamily="18" charset="0"/>
              </a:rPr>
              <a:t>         </a:t>
            </a:r>
            <a:r>
              <a:rPr lang="ru-RU" sz="4000" i="1" dirty="0" smtClean="0">
                <a:latin typeface="Georgia" pitchFamily="18" charset="0"/>
              </a:rPr>
              <a:t>Баобаб</a:t>
            </a:r>
          </a:p>
          <a:p>
            <a:pPr>
              <a:spcBef>
                <a:spcPct val="20000"/>
              </a:spcBef>
            </a:pPr>
            <a:endParaRPr lang="ru-RU" sz="2800" i="1" dirty="0" smtClean="0">
              <a:latin typeface="Georgia" pitchFamily="18" charset="0"/>
            </a:endParaRPr>
          </a:p>
        </p:txBody>
      </p:sp>
      <p:sp>
        <p:nvSpPr>
          <p:cNvPr id="15" name="Text Box 5"/>
          <p:cNvSpPr txBox="1">
            <a:spLocks noChangeArrowheads="1"/>
          </p:cNvSpPr>
          <p:nvPr/>
        </p:nvSpPr>
        <p:spPr bwMode="auto">
          <a:xfrm>
            <a:off x="1007096" y="1196752"/>
            <a:ext cx="8136904" cy="646331"/>
          </a:xfrm>
          <a:prstGeom prst="rect">
            <a:avLst/>
          </a:prstGeom>
          <a:noFill/>
          <a:ln w="9525">
            <a:noFill/>
            <a:miter lim="800000"/>
            <a:headEnd/>
            <a:tailEnd/>
          </a:ln>
        </p:spPr>
        <p:txBody>
          <a:bodyPr wrap="square">
            <a:spAutoFit/>
          </a:bodyPr>
          <a:lstStyle/>
          <a:p>
            <a:pPr>
              <a:spcBef>
                <a:spcPct val="20000"/>
              </a:spcBef>
            </a:pPr>
            <a:endParaRPr lang="ru-RU" sz="3600" dirty="0" smtClean="0">
              <a:latin typeface="Georgia" pitchFamily="18" charset="0"/>
            </a:endParaRPr>
          </a:p>
        </p:txBody>
      </p:sp>
      <p:sp>
        <p:nvSpPr>
          <p:cNvPr id="12" name="TextBox 11"/>
          <p:cNvSpPr txBox="1"/>
          <p:nvPr/>
        </p:nvSpPr>
        <p:spPr>
          <a:xfrm>
            <a:off x="2267744" y="251937"/>
            <a:ext cx="5832648"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Флора</a:t>
            </a:r>
            <a:endParaRPr lang="ru-RU" sz="3200" b="1" cap="all" dirty="0">
              <a:latin typeface="Times New Roman" pitchFamily="18" charset="0"/>
              <a:cs typeface="Times New Roman"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2">
                <a:shade val="45000"/>
                <a:satMod val="135000"/>
              </a:schemeClr>
              <a:prstClr val="white"/>
            </a:duotone>
            <a:lum bright="-10000"/>
          </a:blip>
          <a:stretch>
            <a:fillRect/>
          </a:stretch>
        </p:blipFill>
        <p:spPr>
          <a:xfrm>
            <a:off x="8193756" y="5949280"/>
            <a:ext cx="770731" cy="671196"/>
          </a:xfrm>
          <a:prstGeom prst="rect">
            <a:avLst/>
          </a:prstGeom>
        </p:spPr>
      </p:pic>
      <p:sp>
        <p:nvSpPr>
          <p:cNvPr id="18" name="TextBox 17"/>
          <p:cNvSpPr txBox="1"/>
          <p:nvPr/>
        </p:nvSpPr>
        <p:spPr>
          <a:xfrm>
            <a:off x="8316416" y="251937"/>
            <a:ext cx="648072"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rPr>
              <a:t>10</a:t>
            </a:r>
            <a:endParaRPr lang="ru-RU" sz="3200" b="1" spc="50" dirty="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endParaRPr>
          </a:p>
        </p:txBody>
      </p:sp>
      <p:sp>
        <p:nvSpPr>
          <p:cNvPr id="7" name="Прямоугольник 6"/>
          <p:cNvSpPr/>
          <p:nvPr/>
        </p:nvSpPr>
        <p:spPr>
          <a:xfrm>
            <a:off x="2286000" y="1124745"/>
            <a:ext cx="6030416" cy="2031325"/>
          </a:xfrm>
          <a:prstGeom prst="rect">
            <a:avLst/>
          </a:prstGeom>
        </p:spPr>
        <p:txBody>
          <a:bodyPr wrap="square">
            <a:spAutoFit/>
          </a:bodyPr>
          <a:lstStyle/>
          <a:p>
            <a:r>
              <a:rPr lang="ru-RU" dirty="0" smtClean="0"/>
              <a:t>Чудо-дерево встречается лишь в засушливых саваннах тропической Африки, в местности, покрытой травяной растительностью с иногда встречающимися деревьями и кустарниками. И то, лишь теми, которые приспособились выживать в сухой сезон (год в африканской саванне состоит из двух периодов – жаркого дождливого и жаркого сухого</a:t>
            </a:r>
            <a:endParaRPr lang="ru-RU" dirty="0"/>
          </a:p>
        </p:txBody>
      </p:sp>
      <p:pic>
        <p:nvPicPr>
          <p:cNvPr id="8" name="Рисунок 7" descr="D:\Documents and Settings\Admin\Рабочий стол\search.jpg"/>
          <p:cNvPicPr/>
          <p:nvPr/>
        </p:nvPicPr>
        <p:blipFill>
          <a:blip r:embed="rId6" cstate="print"/>
          <a:srcRect/>
          <a:stretch>
            <a:fillRect/>
          </a:stretch>
        </p:blipFill>
        <p:spPr bwMode="auto">
          <a:xfrm>
            <a:off x="3707130" y="2852420"/>
            <a:ext cx="3025110" cy="2520796"/>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951820" y="5301208"/>
            <a:ext cx="4464496" cy="707886"/>
          </a:xfrm>
          <a:prstGeom prst="rect">
            <a:avLst/>
          </a:prstGeom>
          <a:noFill/>
          <a:ln w="9525">
            <a:noFill/>
            <a:miter lim="800000"/>
            <a:headEnd/>
            <a:tailEnd/>
          </a:ln>
        </p:spPr>
        <p:txBody>
          <a:bodyPr wrap="square">
            <a:spAutoFit/>
          </a:bodyPr>
          <a:lstStyle/>
          <a:p>
            <a:pPr>
              <a:spcBef>
                <a:spcPct val="20000"/>
              </a:spcBef>
            </a:pPr>
            <a:r>
              <a:rPr lang="ru-RU" sz="2800" i="1" dirty="0" smtClean="0">
                <a:latin typeface="Georgia" pitchFamily="18" charset="0"/>
              </a:rPr>
              <a:t>   </a:t>
            </a:r>
            <a:r>
              <a:rPr lang="ru-RU" sz="4000" i="1" dirty="0" smtClean="0">
                <a:latin typeface="Georgia" pitchFamily="18" charset="0"/>
              </a:rPr>
              <a:t>Банан</a:t>
            </a:r>
          </a:p>
        </p:txBody>
      </p:sp>
      <p:pic>
        <p:nvPicPr>
          <p:cNvPr id="11" name="Рисунок 10" descr="дом-6.png">
            <a:hlinkClick r:id="rId4" action="ppaction://hlinksldjump"/>
          </p:cNvPr>
          <p:cNvPicPr>
            <a:picLocks noChangeAspect="1"/>
          </p:cNvPicPr>
          <p:nvPr/>
        </p:nvPicPr>
        <p:blipFill>
          <a:blip r:embed="rId5" cstate="screen">
            <a:duotone>
              <a:schemeClr val="accent2">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339752" y="260648"/>
            <a:ext cx="5832648"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Флора</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rPr>
              <a:t>20</a:t>
            </a:r>
            <a:endParaRPr lang="ru-RU" sz="3200" b="1" spc="50" dirty="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endParaRPr>
          </a:p>
        </p:txBody>
      </p:sp>
      <p:sp>
        <p:nvSpPr>
          <p:cNvPr id="6" name="Прямоугольник 5"/>
          <p:cNvSpPr/>
          <p:nvPr/>
        </p:nvSpPr>
        <p:spPr>
          <a:xfrm>
            <a:off x="2286000" y="1268760"/>
            <a:ext cx="6174432" cy="1200329"/>
          </a:xfrm>
          <a:prstGeom prst="rect">
            <a:avLst/>
          </a:prstGeom>
        </p:spPr>
        <p:txBody>
          <a:bodyPr wrap="square">
            <a:spAutoFit/>
          </a:bodyPr>
          <a:lstStyle/>
          <a:p>
            <a:r>
              <a:rPr lang="ru-RU" dirty="0" smtClean="0"/>
              <a:t> Многолетнее травянистое растение. Стебель находится в почве и представляет собой мощное корневище (</a:t>
            </a:r>
            <a:r>
              <a:rPr lang="ru-RU" dirty="0" err="1" smtClean="0"/>
              <a:t>ризому</a:t>
            </a:r>
            <a:r>
              <a:rPr lang="ru-RU" dirty="0" smtClean="0"/>
              <a:t>), масса которого доходит до 10 кг и более. Здесь аккумулируются запасы углеводов.</a:t>
            </a:r>
            <a:endParaRPr lang="ru-RU" dirty="0"/>
          </a:p>
        </p:txBody>
      </p:sp>
      <p:pic>
        <p:nvPicPr>
          <p:cNvPr id="7" name="Рисунок 6" descr="D:\Documents and Settings\Admin\Рабочий стол\Банан-японский-банан-Басё-японский-текстильный-банан-лат.-Musa-basjoo-1024x576.jpg"/>
          <p:cNvPicPr/>
          <p:nvPr/>
        </p:nvPicPr>
        <p:blipFill>
          <a:blip r:embed="rId6" cstate="print"/>
          <a:srcRect/>
          <a:stretch>
            <a:fillRect/>
          </a:stretch>
        </p:blipFill>
        <p:spPr bwMode="auto">
          <a:xfrm>
            <a:off x="1763688" y="2597450"/>
            <a:ext cx="5832647" cy="2631750"/>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915816" y="4941168"/>
            <a:ext cx="4968552" cy="707886"/>
          </a:xfrm>
          <a:prstGeom prst="rect">
            <a:avLst/>
          </a:prstGeom>
          <a:noFill/>
          <a:ln w="9525">
            <a:noFill/>
            <a:miter lim="800000"/>
            <a:headEnd/>
            <a:tailEnd/>
          </a:ln>
        </p:spPr>
        <p:txBody>
          <a:bodyPr wrap="square">
            <a:spAutoFit/>
          </a:bodyPr>
          <a:lstStyle/>
          <a:p>
            <a:endParaRPr lang="ru-RU" sz="4000" i="1" dirty="0">
              <a:latin typeface="Georgia" panose="02040502050405020303"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2">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251937"/>
            <a:ext cx="5832648"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Флора</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rPr>
              <a:t>30</a:t>
            </a:r>
            <a:endParaRPr lang="ru-RU" sz="3200" b="1" spc="50" dirty="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endParaRPr>
          </a:p>
        </p:txBody>
      </p:sp>
      <p:pic>
        <p:nvPicPr>
          <p:cNvPr id="6" name="Рисунок 5" descr="D:\Documents and Settings\Admin\Рабочий стол\imgres.jpg"/>
          <p:cNvPicPr/>
          <p:nvPr/>
        </p:nvPicPr>
        <p:blipFill>
          <a:blip r:embed="rId6" cstate="print"/>
          <a:srcRect/>
          <a:stretch>
            <a:fillRect/>
          </a:stretch>
        </p:blipFill>
        <p:spPr bwMode="auto">
          <a:xfrm>
            <a:off x="1691680" y="1340768"/>
            <a:ext cx="6048672" cy="72008"/>
          </a:xfrm>
          <a:prstGeom prst="rect">
            <a:avLst/>
          </a:prstGeom>
          <a:noFill/>
          <a:ln w="9525">
            <a:noFill/>
            <a:miter lim="800000"/>
            <a:headEnd/>
            <a:tailEnd/>
          </a:ln>
        </p:spPr>
      </p:pic>
      <p:sp>
        <p:nvSpPr>
          <p:cNvPr id="7" name="Прямоугольник 6"/>
          <p:cNvSpPr/>
          <p:nvPr/>
        </p:nvSpPr>
        <p:spPr>
          <a:xfrm>
            <a:off x="2545772" y="1700808"/>
            <a:ext cx="4834540" cy="369332"/>
          </a:xfrm>
          <a:prstGeom prst="rect">
            <a:avLst/>
          </a:prstGeom>
        </p:spPr>
        <p:txBody>
          <a:bodyPr wrap="square">
            <a:spAutoFit/>
          </a:bodyPr>
          <a:lstStyle/>
          <a:p>
            <a:r>
              <a:rPr lang="ru-RU" dirty="0" smtClean="0"/>
              <a:t>В какой природной зоне растут лианы?</a:t>
            </a:r>
            <a:endParaRPr lang="ru-RU" dirty="0"/>
          </a:p>
        </p:txBody>
      </p:sp>
      <p:pic>
        <p:nvPicPr>
          <p:cNvPr id="9" name="Рисунок 8" descr="D:\Documents and Settings\Admin\Рабочий стол\images.jpg"/>
          <p:cNvPicPr/>
          <p:nvPr/>
        </p:nvPicPr>
        <p:blipFill>
          <a:blip r:embed="rId7" cstate="print"/>
          <a:srcRect/>
          <a:stretch>
            <a:fillRect/>
          </a:stretch>
        </p:blipFill>
        <p:spPr bwMode="auto">
          <a:xfrm>
            <a:off x="1547664" y="2132856"/>
            <a:ext cx="6408712" cy="3672408"/>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anim calcmode="lin" valueType="num">
                                      <p:cBhvr>
                                        <p:cTn id="8" dur="2000" fill="hold"/>
                                        <p:tgtEl>
                                          <p:spTgt spid="28"/>
                                        </p:tgtEl>
                                        <p:attrNameLst>
                                          <p:attrName>ppt_w</p:attrName>
                                        </p:attrNameLst>
                                      </p:cBhvr>
                                      <p:tavLst>
                                        <p:tav tm="0" fmla="#ppt_w*sin(2.5*pi*$)">
                                          <p:val>
                                            <p:fltVal val="0"/>
                                          </p:val>
                                        </p:tav>
                                        <p:tav tm="100000">
                                          <p:val>
                                            <p:fltVal val="1"/>
                                          </p:val>
                                        </p:tav>
                                      </p:tavLst>
                                    </p:anim>
                                    <p:anim calcmode="lin" valueType="num">
                                      <p:cBhvr>
                                        <p:cTn id="9"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3275856" y="4869160"/>
            <a:ext cx="4083085" cy="707886"/>
          </a:xfrm>
          <a:prstGeom prst="rect">
            <a:avLst/>
          </a:prstGeom>
          <a:noFill/>
          <a:ln w="9525">
            <a:noFill/>
            <a:miter lim="800000"/>
            <a:headEnd/>
            <a:tailEnd/>
          </a:ln>
        </p:spPr>
        <p:txBody>
          <a:bodyPr wrap="square">
            <a:spAutoFit/>
          </a:bodyPr>
          <a:lstStyle/>
          <a:p>
            <a:r>
              <a:rPr lang="ru-RU" sz="3900" i="1" dirty="0" smtClean="0">
                <a:latin typeface="Georgia" panose="02040502050405020303" pitchFamily="18" charset="0"/>
              </a:rPr>
              <a:t>Вельвичия</a:t>
            </a:r>
            <a:endParaRPr lang="ru-RU" sz="4000" i="1" dirty="0">
              <a:latin typeface="Georgia" panose="02040502050405020303"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2">
                <a:shade val="45000"/>
                <a:satMod val="135000"/>
              </a:schemeClr>
              <a:prstClr val="white"/>
            </a:duotone>
            <a:lum bright="-10000"/>
          </a:blip>
          <a:stretch>
            <a:fillRect/>
          </a:stretch>
        </p:blipFill>
        <p:spPr>
          <a:xfrm>
            <a:off x="8255086" y="5949280"/>
            <a:ext cx="770731" cy="671196"/>
          </a:xfrm>
          <a:prstGeom prst="rect">
            <a:avLst/>
          </a:prstGeom>
        </p:spPr>
      </p:pic>
      <p:sp>
        <p:nvSpPr>
          <p:cNvPr id="8" name="TextBox 7"/>
          <p:cNvSpPr txBox="1"/>
          <p:nvPr/>
        </p:nvSpPr>
        <p:spPr>
          <a:xfrm>
            <a:off x="2267744" y="251937"/>
            <a:ext cx="5832648"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Флора</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rPr>
              <a:t>40</a:t>
            </a:r>
            <a:endParaRPr lang="ru-RU" sz="3200" b="1" spc="50" dirty="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endParaRPr>
          </a:p>
        </p:txBody>
      </p:sp>
      <p:sp>
        <p:nvSpPr>
          <p:cNvPr id="40961" name="Rectangle 1"/>
          <p:cNvSpPr>
            <a:spLocks noChangeArrowheads="1"/>
          </p:cNvSpPr>
          <p:nvPr/>
        </p:nvSpPr>
        <p:spPr bwMode="auto">
          <a:xfrm>
            <a:off x="1907704" y="943097"/>
            <a:ext cx="648072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444444"/>
                </a:solidFill>
                <a:effectLst/>
                <a:latin typeface="Arial" pitchFamily="34" charset="0"/>
                <a:ea typeface="Calibri" pitchFamily="34" charset="0"/>
                <a:cs typeface="Arial" pitchFamily="34" charset="0"/>
              </a:rPr>
              <a:t> Реликтовое дерево </a:t>
            </a:r>
            <a:r>
              <a:rPr kumimoji="0" lang="ru-RU" sz="1600" b="0" i="0" u="none" strike="noStrike" cap="none" normalizeH="0" baseline="0" dirty="0" smtClean="0">
                <a:ln>
                  <a:noFill/>
                </a:ln>
                <a:solidFill>
                  <a:srgbClr val="444444"/>
                </a:solidFill>
                <a:effectLst/>
                <a:latin typeface="Calibri"/>
                <a:ea typeface="Calibri" pitchFamily="34" charset="0"/>
                <a:cs typeface="Arial" pitchFamily="34" charset="0"/>
              </a:rPr>
              <a:t>–</a:t>
            </a:r>
            <a:r>
              <a:rPr kumimoji="0" lang="ru-RU" sz="1600" b="0" i="0" u="none" strike="noStrike" cap="none" normalizeH="0" baseline="0" dirty="0" smtClean="0">
                <a:ln>
                  <a:noFill/>
                </a:ln>
                <a:solidFill>
                  <a:srgbClr val="444444"/>
                </a:solidFill>
                <a:effectLst/>
                <a:latin typeface="Arial" pitchFamily="34" charset="0"/>
                <a:ea typeface="Calibri" pitchFamily="34" charset="0"/>
                <a:cs typeface="Arial" pitchFamily="34" charset="0"/>
              </a:rPr>
              <a:t> является одним видом, одного рода, одного семейства, одного отряда.  Растёт на юге Анголы и в Намибии. Растение редко встречается далее, чем в ста километрах от берега, это примерно соответствует тому пределу, которого достигают туманы, являющиеся для растения основным источником влаги. Её внешний вид никак не назовешь ни травой, ни кустом, ни деревом. Ученый мир узнал о растении</a:t>
            </a:r>
            <a:r>
              <a:rPr kumimoji="0" lang="ru-RU" sz="1600" b="0" i="0" u="none" strike="noStrike" cap="none" normalizeH="0" dirty="0" smtClean="0">
                <a:ln>
                  <a:noFill/>
                </a:ln>
                <a:solidFill>
                  <a:srgbClr val="444444"/>
                </a:solidFill>
                <a:effectLst/>
                <a:latin typeface="Arial" pitchFamily="34" charset="0"/>
                <a:ea typeface="Calibri" pitchFamily="34" charset="0"/>
                <a:cs typeface="Arial" pitchFamily="34" charset="0"/>
              </a:rPr>
              <a:t> </a:t>
            </a:r>
            <a:r>
              <a:rPr kumimoji="0" lang="ru-RU" sz="1600" b="0" i="0" u="none" strike="noStrike" cap="none" normalizeH="0" baseline="0" dirty="0" smtClean="0">
                <a:ln>
                  <a:noFill/>
                </a:ln>
                <a:solidFill>
                  <a:srgbClr val="444444"/>
                </a:solidFill>
                <a:effectLst/>
                <a:latin typeface="Arial" pitchFamily="34" charset="0"/>
                <a:ea typeface="Calibri" pitchFamily="34" charset="0"/>
                <a:cs typeface="Arial" pitchFamily="34" charset="0"/>
              </a:rPr>
              <a:t> в 19 веке.</a:t>
            </a:r>
            <a:endParaRPr kumimoji="0" lang="ru-RU"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chemeClr val="tx1"/>
              </a:solidFill>
              <a:effectLst/>
              <a:latin typeface="Arial" pitchFamily="34" charset="0"/>
            </a:endParaRPr>
          </a:p>
        </p:txBody>
      </p:sp>
      <p:pic>
        <p:nvPicPr>
          <p:cNvPr id="7" name="Рисунок 6" descr="Вельвичия"/>
          <p:cNvPicPr/>
          <p:nvPr/>
        </p:nvPicPr>
        <p:blipFill>
          <a:blip r:embed="rId6" cstate="print"/>
          <a:srcRect/>
          <a:stretch>
            <a:fillRect/>
          </a:stretch>
        </p:blipFill>
        <p:spPr bwMode="auto">
          <a:xfrm>
            <a:off x="2555777" y="2708919"/>
            <a:ext cx="4464496" cy="2160241"/>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555776" y="5301208"/>
            <a:ext cx="5472608" cy="646331"/>
          </a:xfrm>
          <a:prstGeom prst="rect">
            <a:avLst/>
          </a:prstGeom>
          <a:noFill/>
          <a:ln w="9525">
            <a:noFill/>
            <a:miter lim="800000"/>
            <a:headEnd/>
            <a:tailEnd/>
          </a:ln>
        </p:spPr>
        <p:txBody>
          <a:bodyPr wrap="square">
            <a:spAutoFit/>
          </a:bodyPr>
          <a:lstStyle/>
          <a:p>
            <a:pPr>
              <a:spcBef>
                <a:spcPct val="20000"/>
              </a:spcBef>
            </a:pPr>
            <a:r>
              <a:rPr lang="ru-RU" sz="3600" i="1" dirty="0" smtClean="0">
                <a:latin typeface="Georgia" panose="02040502050405020303" pitchFamily="18" charset="0"/>
              </a:rPr>
              <a:t>Драконово дерево</a:t>
            </a:r>
            <a:endParaRPr lang="ru-RU" sz="3600" b="1" i="1" dirty="0" smtClean="0">
              <a:latin typeface="Georgia" pitchFamily="18" charset="0"/>
            </a:endParaRPr>
          </a:p>
        </p:txBody>
      </p:sp>
      <p:sp>
        <p:nvSpPr>
          <p:cNvPr id="15" name="Text Box 5"/>
          <p:cNvSpPr txBox="1">
            <a:spLocks noChangeArrowheads="1"/>
          </p:cNvSpPr>
          <p:nvPr/>
        </p:nvSpPr>
        <p:spPr bwMode="auto">
          <a:xfrm>
            <a:off x="1823647" y="1412776"/>
            <a:ext cx="7039231" cy="1292662"/>
          </a:xfrm>
          <a:prstGeom prst="rect">
            <a:avLst/>
          </a:prstGeom>
          <a:noFill/>
          <a:ln w="9525">
            <a:noFill/>
            <a:miter lim="800000"/>
            <a:headEnd/>
            <a:tailEnd/>
          </a:ln>
        </p:spPr>
        <p:txBody>
          <a:bodyPr wrap="square">
            <a:spAutoFit/>
          </a:bodyPr>
          <a:lstStyle/>
          <a:p>
            <a:pPr>
              <a:spcBef>
                <a:spcPct val="20000"/>
              </a:spcBef>
            </a:pPr>
            <a:r>
              <a:rPr lang="ru-RU" sz="3200" dirty="0" smtClean="0"/>
              <a:t> </a:t>
            </a:r>
            <a:r>
              <a:rPr lang="ru-RU" dirty="0"/>
              <a:t/>
            </a:r>
            <a:br>
              <a:rPr lang="ru-RU" dirty="0"/>
            </a:br>
            <a:r>
              <a:rPr lang="ru-RU" dirty="0"/>
              <a:t/>
            </a:r>
            <a:br>
              <a:rPr lang="ru-RU" dirty="0"/>
            </a:br>
            <a:endParaRPr lang="ru-RU" sz="2800" dirty="0" smtClean="0">
              <a:latin typeface="Georgia"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2">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251937"/>
            <a:ext cx="5832648"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портреты</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2">
                  <a:lumMod val="60000"/>
                  <a:lumOff val="40000"/>
                </a:schemeClr>
              </a:gs>
              <a:gs pos="35000">
                <a:schemeClr val="accent2">
                  <a:lumMod val="40000"/>
                  <a:lumOff val="60000"/>
                </a:schemeClr>
              </a:gs>
              <a:gs pos="100000">
                <a:schemeClr val="accent2">
                  <a:lumMod val="20000"/>
                  <a:lumOff val="80000"/>
                </a:schemeClr>
              </a:gs>
            </a:gsLst>
          </a:gradFill>
          <a:ln>
            <a:solidFill>
              <a:schemeClr val="accent2">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rPr>
              <a:t>50</a:t>
            </a:r>
            <a:endParaRPr lang="ru-RU" sz="3200" b="1" spc="50" dirty="0">
              <a:ln w="11430">
                <a:solidFill>
                  <a:srgbClr val="351413"/>
                </a:solidFill>
              </a:ln>
              <a:gradFill>
                <a:gsLst>
                  <a:gs pos="25000">
                    <a:schemeClr val="accent2">
                      <a:lumMod val="50000"/>
                    </a:schemeClr>
                  </a:gs>
                  <a:gs pos="100000">
                    <a:schemeClr val="accent2">
                      <a:lumMod val="75000"/>
                    </a:schemeClr>
                  </a:gs>
                </a:gsLst>
                <a:lin ang="5400000"/>
              </a:gradFill>
              <a:latin typeface="Times New Roman" pitchFamily="18" charset="0"/>
              <a:cs typeface="Times New Roman" pitchFamily="18" charset="0"/>
            </a:endParaRPr>
          </a:p>
        </p:txBody>
      </p:sp>
      <p:sp>
        <p:nvSpPr>
          <p:cNvPr id="7" name="Прямоугольник 6"/>
          <p:cNvSpPr/>
          <p:nvPr/>
        </p:nvSpPr>
        <p:spPr>
          <a:xfrm>
            <a:off x="1475656" y="1052737"/>
            <a:ext cx="7416824" cy="2585323"/>
          </a:xfrm>
          <a:prstGeom prst="rect">
            <a:avLst/>
          </a:prstGeom>
        </p:spPr>
        <p:txBody>
          <a:bodyPr wrap="square">
            <a:spAutoFit/>
          </a:bodyPr>
          <a:lstStyle/>
          <a:p>
            <a:r>
              <a:rPr lang="ru-RU" dirty="0" smtClean="0"/>
              <a:t> Растение рода Драцена, произрастающее в тропиках и субтропиках Африки. Выращивается как декоративное растение. Старая  легенда рассказывает, что давным-давно на острове </a:t>
            </a:r>
            <a:r>
              <a:rPr lang="ru-RU" dirty="0" err="1" smtClean="0"/>
              <a:t>Сокотра</a:t>
            </a:r>
            <a:r>
              <a:rPr lang="ru-RU" dirty="0" smtClean="0"/>
              <a:t>, жил кровожадный дракон, нападавший на слонов и выпивавший их кровь. Но однажды один старый и сильный слон упал на дракона и раздавил его. Кровь их смешалась и смочила землю вокруг. На этом месте выросли деревья, названные драценами, что в переводе означает “…………..”. Коренное население Канарских островов считали дерево священным, а его смолу использовали в лечебных целях.</a:t>
            </a:r>
            <a:endParaRPr lang="ru-RU" dirty="0"/>
          </a:p>
        </p:txBody>
      </p:sp>
      <p:pic>
        <p:nvPicPr>
          <p:cNvPr id="9" name="Рисунок 8" descr="Драконово дерево"/>
          <p:cNvPicPr/>
          <p:nvPr/>
        </p:nvPicPr>
        <p:blipFill>
          <a:blip r:embed="rId6" cstate="print"/>
          <a:srcRect/>
          <a:stretch>
            <a:fillRect/>
          </a:stretch>
        </p:blipFill>
        <p:spPr bwMode="auto">
          <a:xfrm>
            <a:off x="2555776" y="3645024"/>
            <a:ext cx="4104455" cy="1584176"/>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771800" y="5229200"/>
            <a:ext cx="4104456" cy="723275"/>
          </a:xfrm>
          <a:prstGeom prst="rect">
            <a:avLst/>
          </a:prstGeom>
          <a:noFill/>
          <a:ln w="9525">
            <a:noFill/>
            <a:miter lim="800000"/>
            <a:headEnd/>
            <a:tailEnd/>
          </a:ln>
        </p:spPr>
        <p:txBody>
          <a:bodyPr wrap="square">
            <a:spAutoFit/>
          </a:bodyPr>
          <a:lstStyle/>
          <a:p>
            <a:pPr>
              <a:spcBef>
                <a:spcPct val="20000"/>
              </a:spcBef>
            </a:pPr>
            <a:r>
              <a:rPr lang="ru-RU" sz="4100" dirty="0" smtClean="0"/>
              <a:t>Мадагаскар</a:t>
            </a:r>
            <a:endParaRPr lang="ru-RU" sz="4100" i="1" dirty="0" smtClean="0">
              <a:latin typeface="Georgia" pitchFamily="18" charset="0"/>
            </a:endParaRPr>
          </a:p>
        </p:txBody>
      </p:sp>
      <p:sp>
        <p:nvSpPr>
          <p:cNvPr id="15" name="Text Box 5"/>
          <p:cNvSpPr txBox="1">
            <a:spLocks noChangeArrowheads="1"/>
          </p:cNvSpPr>
          <p:nvPr/>
        </p:nvSpPr>
        <p:spPr bwMode="auto">
          <a:xfrm>
            <a:off x="2051720" y="2060848"/>
            <a:ext cx="5976664" cy="1224951"/>
          </a:xfrm>
          <a:prstGeom prst="rect">
            <a:avLst/>
          </a:prstGeom>
          <a:noFill/>
          <a:ln w="9525">
            <a:noFill/>
            <a:miter lim="800000"/>
            <a:headEnd/>
            <a:tailEnd/>
          </a:ln>
        </p:spPr>
        <p:txBody>
          <a:bodyPr wrap="square">
            <a:spAutoFit/>
          </a:bodyPr>
          <a:lstStyle/>
          <a:p>
            <a:pPr algn="ctr">
              <a:spcBef>
                <a:spcPct val="20000"/>
              </a:spcBef>
            </a:pPr>
            <a:r>
              <a:rPr lang="ru-RU" sz="4000" dirty="0" smtClean="0">
                <a:latin typeface="Georgia" pitchFamily="18" charset="0"/>
              </a:rPr>
              <a:t>                                   </a:t>
            </a:r>
          </a:p>
          <a:p>
            <a:pPr algn="ctr">
              <a:spcBef>
                <a:spcPct val="20000"/>
              </a:spcBef>
            </a:pPr>
            <a:endParaRPr lang="ru-RU" sz="2800" dirty="0" smtClean="0">
              <a:latin typeface="Georgia"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1">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260648"/>
            <a:ext cx="5832648"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карта</a:t>
            </a:r>
            <a:endParaRPr lang="ru-RU" sz="3200" b="1" cap="all" dirty="0">
              <a:latin typeface="Times New Roman" pitchFamily="18" charset="0"/>
              <a:cs typeface="Times New Roman" pitchFamily="18" charset="0"/>
            </a:endParaRPr>
          </a:p>
        </p:txBody>
      </p:sp>
      <p:sp>
        <p:nvSpPr>
          <p:cNvPr id="10" name="TextBox 9"/>
          <p:cNvSpPr txBox="1"/>
          <p:nvPr/>
        </p:nvSpPr>
        <p:spPr>
          <a:xfrm>
            <a:off x="8316416" y="260648"/>
            <a:ext cx="648072"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tx2">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chemeClr val="tx2">
                      <a:lumMod val="50000"/>
                    </a:schemeClr>
                  </a:solidFill>
                </a:ln>
                <a:solidFill>
                  <a:schemeClr val="accent1">
                    <a:lumMod val="50000"/>
                  </a:schemeClr>
                </a:solidFill>
                <a:latin typeface="Times New Roman" pitchFamily="18" charset="0"/>
                <a:cs typeface="Times New Roman" pitchFamily="18" charset="0"/>
              </a:rPr>
              <a:t>10</a:t>
            </a:r>
            <a:endParaRPr lang="ru-RU" sz="3200" b="1" spc="50" dirty="0">
              <a:ln w="11430">
                <a:solidFill>
                  <a:schemeClr val="tx2">
                    <a:lumMod val="50000"/>
                  </a:schemeClr>
                </a:solidFill>
              </a:ln>
              <a:solidFill>
                <a:schemeClr val="accent1">
                  <a:lumMod val="50000"/>
                </a:schemeClr>
              </a:solidFill>
              <a:latin typeface="Times New Roman" pitchFamily="18" charset="0"/>
              <a:cs typeface="Times New Roman" pitchFamily="18" charset="0"/>
            </a:endParaRPr>
          </a:p>
        </p:txBody>
      </p:sp>
      <p:pic>
        <p:nvPicPr>
          <p:cNvPr id="7" name="Рисунок 6" descr="D:\Documents and Settings\Admin\Рабочий стол\topography.jpg"/>
          <p:cNvPicPr/>
          <p:nvPr/>
        </p:nvPicPr>
        <p:blipFill>
          <a:blip r:embed="rId6" cstate="print"/>
          <a:srcRect/>
          <a:stretch>
            <a:fillRect/>
          </a:stretch>
        </p:blipFill>
        <p:spPr bwMode="auto">
          <a:xfrm>
            <a:off x="3646530" y="1124744"/>
            <a:ext cx="3445750" cy="3828122"/>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411760" y="5229200"/>
            <a:ext cx="5040560" cy="1077218"/>
          </a:xfrm>
          <a:prstGeom prst="rect">
            <a:avLst/>
          </a:prstGeom>
          <a:noFill/>
          <a:ln w="9525">
            <a:noFill/>
            <a:miter lim="800000"/>
            <a:headEnd/>
            <a:tailEnd/>
          </a:ln>
        </p:spPr>
        <p:txBody>
          <a:bodyPr wrap="square">
            <a:spAutoFit/>
          </a:bodyPr>
          <a:lstStyle/>
          <a:p>
            <a:pPr algn="ctr">
              <a:spcBef>
                <a:spcPct val="20000"/>
              </a:spcBef>
            </a:pPr>
            <a:r>
              <a:rPr lang="ru-RU" sz="3200" dirty="0" smtClean="0"/>
              <a:t>                   Полуостров Сомали </a:t>
            </a:r>
            <a:endParaRPr lang="ru-RU" sz="3200" i="1" dirty="0" smtClean="0">
              <a:latin typeface="Georgia" pitchFamily="18" charset="0"/>
            </a:endParaRPr>
          </a:p>
        </p:txBody>
      </p:sp>
      <p:sp>
        <p:nvSpPr>
          <p:cNvPr id="15" name="Text Box 5"/>
          <p:cNvSpPr txBox="1">
            <a:spLocks noChangeArrowheads="1"/>
          </p:cNvSpPr>
          <p:nvPr/>
        </p:nvSpPr>
        <p:spPr bwMode="auto">
          <a:xfrm>
            <a:off x="1691680" y="2429507"/>
            <a:ext cx="6696744" cy="707886"/>
          </a:xfrm>
          <a:prstGeom prst="rect">
            <a:avLst/>
          </a:prstGeom>
          <a:noFill/>
          <a:ln w="9525">
            <a:noFill/>
            <a:miter lim="800000"/>
            <a:headEnd/>
            <a:tailEnd/>
          </a:ln>
        </p:spPr>
        <p:txBody>
          <a:bodyPr wrap="square">
            <a:spAutoFit/>
          </a:bodyPr>
          <a:lstStyle/>
          <a:p>
            <a:pPr algn="ctr">
              <a:spcBef>
                <a:spcPct val="20000"/>
              </a:spcBef>
            </a:pPr>
            <a:r>
              <a:rPr lang="ru-RU" sz="4000" dirty="0" smtClean="0">
                <a:latin typeface="Georgia" pitchFamily="18" charset="0"/>
              </a:rPr>
              <a:t>                       </a:t>
            </a:r>
          </a:p>
        </p:txBody>
      </p:sp>
      <p:pic>
        <p:nvPicPr>
          <p:cNvPr id="11" name="Рисунок 10" descr="дом-6.png">
            <a:hlinkClick r:id="rId4" action="ppaction://hlinksldjump"/>
          </p:cNvPr>
          <p:cNvPicPr>
            <a:picLocks noChangeAspect="1"/>
          </p:cNvPicPr>
          <p:nvPr/>
        </p:nvPicPr>
        <p:blipFill>
          <a:blip r:embed="rId5" cstate="screen">
            <a:duotone>
              <a:schemeClr val="accent1">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260648"/>
            <a:ext cx="5832648"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Карты</a:t>
            </a:r>
            <a:endParaRPr lang="ru-RU" sz="3200" b="1" cap="all" dirty="0">
              <a:latin typeface="Times New Roman" pitchFamily="18" charset="0"/>
              <a:cs typeface="Times New Roman" pitchFamily="18" charset="0"/>
            </a:endParaRPr>
          </a:p>
        </p:txBody>
      </p:sp>
      <p:sp>
        <p:nvSpPr>
          <p:cNvPr id="10" name="TextBox 9"/>
          <p:cNvSpPr txBox="1"/>
          <p:nvPr/>
        </p:nvSpPr>
        <p:spPr>
          <a:xfrm>
            <a:off x="8316416" y="260648"/>
            <a:ext cx="648072"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tx2">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chemeClr val="tx2">
                      <a:lumMod val="50000"/>
                    </a:schemeClr>
                  </a:solidFill>
                </a:ln>
                <a:solidFill>
                  <a:schemeClr val="accent1">
                    <a:lumMod val="50000"/>
                  </a:schemeClr>
                </a:solidFill>
                <a:latin typeface="Times New Roman" pitchFamily="18" charset="0"/>
                <a:cs typeface="Times New Roman" pitchFamily="18" charset="0"/>
              </a:rPr>
              <a:t>20</a:t>
            </a:r>
            <a:endParaRPr lang="ru-RU" sz="3200" b="1" spc="50" dirty="0">
              <a:ln w="11430">
                <a:solidFill>
                  <a:schemeClr val="tx2">
                    <a:lumMod val="50000"/>
                  </a:schemeClr>
                </a:solidFill>
              </a:ln>
              <a:solidFill>
                <a:schemeClr val="accent1">
                  <a:lumMod val="50000"/>
                </a:schemeClr>
              </a:solidFill>
              <a:latin typeface="Times New Roman" pitchFamily="18" charset="0"/>
              <a:cs typeface="Times New Roman" pitchFamily="18" charset="0"/>
            </a:endParaRPr>
          </a:p>
        </p:txBody>
      </p:sp>
      <p:pic>
        <p:nvPicPr>
          <p:cNvPr id="7" name="Рисунок 6" descr="D:\Documents and Settings\Admin\Рабочий стол\imgres.jpg"/>
          <p:cNvPicPr/>
          <p:nvPr/>
        </p:nvPicPr>
        <p:blipFill>
          <a:blip r:embed="rId6" cstate="print"/>
          <a:srcRect/>
          <a:stretch>
            <a:fillRect/>
          </a:stretch>
        </p:blipFill>
        <p:spPr bwMode="auto">
          <a:xfrm>
            <a:off x="2195736" y="1340768"/>
            <a:ext cx="5184576" cy="3672408"/>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wipe(left)">
                                      <p:cBhvr>
                                        <p:cTn id="12" dur="2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pic>
        <p:nvPicPr>
          <p:cNvPr id="36" name="Рисунок 35" descr="Рисунок9.jpg"/>
          <p:cNvPicPr>
            <a:picLocks noChangeAspect="1"/>
          </p:cNvPicPr>
          <p:nvPr/>
        </p:nvPicPr>
        <p:blipFill>
          <a:blip r:embed="rId3" cstate="print"/>
          <a:stretch>
            <a:fillRect/>
          </a:stretch>
        </p:blipFill>
        <p:spPr>
          <a:xfrm>
            <a:off x="0" y="0"/>
            <a:ext cx="9121688" cy="6858000"/>
          </a:xfrm>
          <a:prstGeom prst="rect">
            <a:avLst/>
          </a:prstGeom>
        </p:spPr>
      </p:pic>
      <p:sp>
        <p:nvSpPr>
          <p:cNvPr id="3119" name="AutoShape 47">
            <a:hlinkClick r:id="rId4" action="ppaction://hlinksldjump"/>
          </p:cNvPr>
          <p:cNvSpPr>
            <a:spLocks noChangeArrowheads="1"/>
          </p:cNvSpPr>
          <p:nvPr/>
        </p:nvSpPr>
        <p:spPr bwMode="auto">
          <a:xfrm>
            <a:off x="5363352" y="1934117"/>
            <a:ext cx="503114" cy="503040"/>
          </a:xfrm>
          <a:prstGeom prst="bevel">
            <a:avLst>
              <a:gd name="adj" fmla="val 7727"/>
            </a:avLst>
          </a:prstGeom>
          <a:gradFill>
            <a:gsLst>
              <a:gs pos="0">
                <a:schemeClr val="accent4">
                  <a:lumMod val="40000"/>
                  <a:lumOff val="60000"/>
                </a:schemeClr>
              </a:gs>
              <a:gs pos="35000">
                <a:schemeClr val="accent4">
                  <a:lumMod val="20000"/>
                  <a:lumOff val="80000"/>
                </a:schemeClr>
              </a:gs>
              <a:gs pos="100000">
                <a:srgbClr val="F2EFF5"/>
              </a:gs>
            </a:gsLst>
          </a:gradFill>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ru-RU" sz="2800" b="1" dirty="0"/>
              <a:t>10</a:t>
            </a:r>
          </a:p>
        </p:txBody>
      </p:sp>
      <p:sp>
        <p:nvSpPr>
          <p:cNvPr id="3121" name="AutoShape 49">
            <a:hlinkClick r:id="rId5" action="ppaction://hlinksldjump"/>
          </p:cNvPr>
          <p:cNvSpPr>
            <a:spLocks noChangeArrowheads="1"/>
          </p:cNvSpPr>
          <p:nvPr/>
        </p:nvSpPr>
        <p:spPr bwMode="auto">
          <a:xfrm>
            <a:off x="6084168" y="1934117"/>
            <a:ext cx="503114" cy="503040"/>
          </a:xfrm>
          <a:prstGeom prst="bevel">
            <a:avLst>
              <a:gd name="adj" fmla="val 7727"/>
            </a:avLst>
          </a:prstGeom>
          <a:gradFill>
            <a:gsLst>
              <a:gs pos="0">
                <a:schemeClr val="accent4">
                  <a:lumMod val="40000"/>
                  <a:lumOff val="60000"/>
                </a:schemeClr>
              </a:gs>
              <a:gs pos="35000">
                <a:schemeClr val="accent4">
                  <a:lumMod val="20000"/>
                  <a:lumOff val="80000"/>
                </a:schemeClr>
              </a:gs>
              <a:gs pos="100000">
                <a:srgbClr val="F2EFF5"/>
              </a:gs>
            </a:gsLst>
          </a:gradFill>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ru-RU" sz="2800" b="1" dirty="0"/>
              <a:t>20</a:t>
            </a:r>
          </a:p>
        </p:txBody>
      </p:sp>
      <p:sp>
        <p:nvSpPr>
          <p:cNvPr id="3122" name="AutoShape 50">
            <a:hlinkClick r:id="rId6" action="ppaction://hlinksldjump"/>
          </p:cNvPr>
          <p:cNvSpPr>
            <a:spLocks noChangeArrowheads="1"/>
          </p:cNvSpPr>
          <p:nvPr/>
        </p:nvSpPr>
        <p:spPr bwMode="auto">
          <a:xfrm>
            <a:off x="6804820" y="1934117"/>
            <a:ext cx="503114" cy="503040"/>
          </a:xfrm>
          <a:prstGeom prst="bevel">
            <a:avLst>
              <a:gd name="adj" fmla="val 7727"/>
            </a:avLst>
          </a:prstGeom>
          <a:gradFill>
            <a:gsLst>
              <a:gs pos="0">
                <a:schemeClr val="accent4">
                  <a:lumMod val="40000"/>
                  <a:lumOff val="60000"/>
                </a:schemeClr>
              </a:gs>
              <a:gs pos="35000">
                <a:schemeClr val="accent4">
                  <a:lumMod val="20000"/>
                  <a:lumOff val="80000"/>
                </a:schemeClr>
              </a:gs>
              <a:gs pos="100000">
                <a:srgbClr val="F2EFF5"/>
              </a:gs>
            </a:gsLst>
          </a:gradFill>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ru-RU" sz="2800" b="1"/>
              <a:t>30</a:t>
            </a:r>
          </a:p>
        </p:txBody>
      </p:sp>
      <p:sp>
        <p:nvSpPr>
          <p:cNvPr id="3123" name="AutoShape 51">
            <a:hlinkClick r:id="rId7" action="ppaction://hlinksldjump"/>
          </p:cNvPr>
          <p:cNvSpPr>
            <a:spLocks noChangeArrowheads="1"/>
          </p:cNvSpPr>
          <p:nvPr/>
        </p:nvSpPr>
        <p:spPr bwMode="auto">
          <a:xfrm>
            <a:off x="7538738" y="1935069"/>
            <a:ext cx="503114" cy="503040"/>
          </a:xfrm>
          <a:prstGeom prst="bevel">
            <a:avLst>
              <a:gd name="adj" fmla="val 7727"/>
            </a:avLst>
          </a:prstGeom>
          <a:gradFill>
            <a:gsLst>
              <a:gs pos="0">
                <a:schemeClr val="accent4">
                  <a:lumMod val="40000"/>
                  <a:lumOff val="60000"/>
                </a:schemeClr>
              </a:gs>
              <a:gs pos="35000">
                <a:schemeClr val="accent4">
                  <a:lumMod val="20000"/>
                  <a:lumOff val="80000"/>
                </a:schemeClr>
              </a:gs>
              <a:gs pos="100000">
                <a:srgbClr val="F2EFF5"/>
              </a:gs>
            </a:gsLst>
          </a:gradFill>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ru-RU" sz="2800" b="1" dirty="0"/>
              <a:t>40</a:t>
            </a:r>
          </a:p>
        </p:txBody>
      </p:sp>
      <p:sp>
        <p:nvSpPr>
          <p:cNvPr id="3124" name="AutoShape 52">
            <a:hlinkClick r:id="rId8" action="ppaction://hlinksldjump"/>
          </p:cNvPr>
          <p:cNvSpPr>
            <a:spLocks noChangeArrowheads="1"/>
          </p:cNvSpPr>
          <p:nvPr/>
        </p:nvSpPr>
        <p:spPr bwMode="auto">
          <a:xfrm>
            <a:off x="8225535" y="1934117"/>
            <a:ext cx="503114" cy="503040"/>
          </a:xfrm>
          <a:prstGeom prst="bevel">
            <a:avLst>
              <a:gd name="adj" fmla="val 7727"/>
            </a:avLst>
          </a:prstGeom>
          <a:gradFill>
            <a:gsLst>
              <a:gs pos="0">
                <a:schemeClr val="accent4">
                  <a:lumMod val="40000"/>
                  <a:lumOff val="60000"/>
                </a:schemeClr>
              </a:gs>
              <a:gs pos="35000">
                <a:schemeClr val="accent4">
                  <a:lumMod val="20000"/>
                  <a:lumOff val="80000"/>
                </a:schemeClr>
              </a:gs>
              <a:gs pos="100000">
                <a:srgbClr val="F2EFF5"/>
              </a:gs>
            </a:gsLst>
          </a:gradFill>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defRPr/>
            </a:pPr>
            <a:r>
              <a:rPr lang="ru-RU" sz="2800" b="1"/>
              <a:t>50</a:t>
            </a:r>
          </a:p>
        </p:txBody>
      </p:sp>
      <p:sp>
        <p:nvSpPr>
          <p:cNvPr id="3125" name="AutoShape 53">
            <a:hlinkClick r:id="rId9" action="ppaction://hlinksldjump"/>
          </p:cNvPr>
          <p:cNvSpPr>
            <a:spLocks noChangeArrowheads="1"/>
          </p:cNvSpPr>
          <p:nvPr/>
        </p:nvSpPr>
        <p:spPr bwMode="auto">
          <a:xfrm>
            <a:off x="5364088" y="2756160"/>
            <a:ext cx="503312" cy="503040"/>
          </a:xfrm>
          <a:prstGeom prst="bevel">
            <a:avLst>
              <a:gd name="adj" fmla="val 7727"/>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800" b="1" dirty="0"/>
              <a:t>10</a:t>
            </a:r>
          </a:p>
        </p:txBody>
      </p:sp>
      <p:sp>
        <p:nvSpPr>
          <p:cNvPr id="3126" name="AutoShape 54">
            <a:hlinkClick r:id="rId10" action="ppaction://hlinksldjump"/>
          </p:cNvPr>
          <p:cNvSpPr>
            <a:spLocks noChangeArrowheads="1"/>
          </p:cNvSpPr>
          <p:nvPr/>
        </p:nvSpPr>
        <p:spPr bwMode="auto">
          <a:xfrm>
            <a:off x="6084168" y="2756160"/>
            <a:ext cx="503114" cy="503040"/>
          </a:xfrm>
          <a:prstGeom prst="bevel">
            <a:avLst>
              <a:gd name="adj" fmla="val 7727"/>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800" b="1" dirty="0"/>
              <a:t>20</a:t>
            </a:r>
          </a:p>
        </p:txBody>
      </p:sp>
      <p:sp>
        <p:nvSpPr>
          <p:cNvPr id="3127" name="AutoShape 55">
            <a:hlinkClick r:id="rId11" action="ppaction://hlinksldjump"/>
          </p:cNvPr>
          <p:cNvSpPr>
            <a:spLocks noChangeArrowheads="1"/>
          </p:cNvSpPr>
          <p:nvPr/>
        </p:nvSpPr>
        <p:spPr bwMode="auto">
          <a:xfrm>
            <a:off x="6804820" y="2756160"/>
            <a:ext cx="503114" cy="503040"/>
          </a:xfrm>
          <a:prstGeom prst="bevel">
            <a:avLst>
              <a:gd name="adj" fmla="val 7727"/>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800" b="1" dirty="0"/>
              <a:t>30</a:t>
            </a:r>
          </a:p>
        </p:txBody>
      </p:sp>
      <p:sp>
        <p:nvSpPr>
          <p:cNvPr id="3128" name="AutoShape 56">
            <a:hlinkClick r:id="rId12" action="ppaction://hlinksldjump"/>
          </p:cNvPr>
          <p:cNvSpPr>
            <a:spLocks noChangeArrowheads="1"/>
          </p:cNvSpPr>
          <p:nvPr/>
        </p:nvSpPr>
        <p:spPr bwMode="auto">
          <a:xfrm>
            <a:off x="7538738" y="2756160"/>
            <a:ext cx="503114" cy="503040"/>
          </a:xfrm>
          <a:prstGeom prst="bevel">
            <a:avLst>
              <a:gd name="adj" fmla="val 7727"/>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800" b="1"/>
              <a:t>40</a:t>
            </a:r>
          </a:p>
        </p:txBody>
      </p:sp>
      <p:sp>
        <p:nvSpPr>
          <p:cNvPr id="3129" name="AutoShape 57">
            <a:hlinkClick r:id="rId13" action="ppaction://hlinksldjump"/>
          </p:cNvPr>
          <p:cNvSpPr>
            <a:spLocks noChangeArrowheads="1"/>
          </p:cNvSpPr>
          <p:nvPr/>
        </p:nvSpPr>
        <p:spPr bwMode="auto">
          <a:xfrm>
            <a:off x="8244408" y="2756160"/>
            <a:ext cx="503114" cy="503040"/>
          </a:xfrm>
          <a:prstGeom prst="bevel">
            <a:avLst>
              <a:gd name="adj" fmla="val 7727"/>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ru-RU" sz="2800" b="1"/>
              <a:t>50</a:t>
            </a:r>
          </a:p>
        </p:txBody>
      </p:sp>
      <p:sp>
        <p:nvSpPr>
          <p:cNvPr id="3130" name="AutoShape 58">
            <a:hlinkClick r:id="rId14" action="ppaction://hlinksldjump"/>
          </p:cNvPr>
          <p:cNvSpPr>
            <a:spLocks noChangeArrowheads="1"/>
          </p:cNvSpPr>
          <p:nvPr/>
        </p:nvSpPr>
        <p:spPr bwMode="auto">
          <a:xfrm>
            <a:off x="5364556" y="3576706"/>
            <a:ext cx="503114" cy="503040"/>
          </a:xfrm>
          <a:prstGeom prst="bevel">
            <a:avLst>
              <a:gd name="adj" fmla="val 7727"/>
            </a:avLst>
          </a:prstGeom>
          <a:gradFill>
            <a:gsLst>
              <a:gs pos="0">
                <a:schemeClr val="accent2">
                  <a:lumMod val="40000"/>
                  <a:lumOff val="60000"/>
                </a:schemeClr>
              </a:gs>
              <a:gs pos="35000">
                <a:schemeClr val="accent2">
                  <a:lumMod val="20000"/>
                  <a:lumOff val="80000"/>
                </a:schemeClr>
              </a:gs>
              <a:gs pos="100000">
                <a:srgbClr val="F6E7E6"/>
              </a:gs>
            </a:gsLs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ru-RU" sz="2800" b="1" dirty="0"/>
              <a:t>10</a:t>
            </a:r>
          </a:p>
        </p:txBody>
      </p:sp>
      <p:sp>
        <p:nvSpPr>
          <p:cNvPr id="3131" name="AutoShape 59">
            <a:hlinkClick r:id="rId15" action="ppaction://hlinksldjump"/>
          </p:cNvPr>
          <p:cNvSpPr>
            <a:spLocks noChangeArrowheads="1"/>
          </p:cNvSpPr>
          <p:nvPr/>
        </p:nvSpPr>
        <p:spPr bwMode="auto">
          <a:xfrm>
            <a:off x="6099150" y="3576706"/>
            <a:ext cx="503114" cy="503040"/>
          </a:xfrm>
          <a:prstGeom prst="bevel">
            <a:avLst>
              <a:gd name="adj" fmla="val 7727"/>
            </a:avLst>
          </a:prstGeom>
          <a:gradFill>
            <a:gsLst>
              <a:gs pos="0">
                <a:schemeClr val="accent2">
                  <a:lumMod val="40000"/>
                  <a:lumOff val="60000"/>
                </a:schemeClr>
              </a:gs>
              <a:gs pos="35000">
                <a:schemeClr val="accent2">
                  <a:lumMod val="20000"/>
                  <a:lumOff val="80000"/>
                </a:schemeClr>
              </a:gs>
              <a:gs pos="100000">
                <a:srgbClr val="F6E7E6"/>
              </a:gs>
            </a:gsLs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ru-RU" sz="2800" b="1" dirty="0"/>
              <a:t>20</a:t>
            </a:r>
          </a:p>
        </p:txBody>
      </p:sp>
      <p:sp>
        <p:nvSpPr>
          <p:cNvPr id="3132" name="AutoShape 60">
            <a:hlinkClick r:id="rId16" action="ppaction://hlinksldjump"/>
          </p:cNvPr>
          <p:cNvSpPr>
            <a:spLocks noChangeArrowheads="1"/>
          </p:cNvSpPr>
          <p:nvPr/>
        </p:nvSpPr>
        <p:spPr bwMode="auto">
          <a:xfrm>
            <a:off x="6804144" y="3576706"/>
            <a:ext cx="503114" cy="503040"/>
          </a:xfrm>
          <a:prstGeom prst="bevel">
            <a:avLst>
              <a:gd name="adj" fmla="val 7727"/>
            </a:avLst>
          </a:prstGeom>
          <a:gradFill>
            <a:gsLst>
              <a:gs pos="0">
                <a:schemeClr val="accent2">
                  <a:lumMod val="40000"/>
                  <a:lumOff val="60000"/>
                </a:schemeClr>
              </a:gs>
              <a:gs pos="35000">
                <a:schemeClr val="accent2">
                  <a:lumMod val="20000"/>
                  <a:lumOff val="80000"/>
                </a:schemeClr>
              </a:gs>
              <a:gs pos="100000">
                <a:srgbClr val="F6E7E6"/>
              </a:gs>
            </a:gsLs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ru-RU" sz="2800" b="1" dirty="0"/>
              <a:t>30</a:t>
            </a:r>
          </a:p>
        </p:txBody>
      </p:sp>
      <p:sp>
        <p:nvSpPr>
          <p:cNvPr id="3133" name="AutoShape 61">
            <a:hlinkClick r:id="rId17" action="ppaction://hlinksldjump"/>
          </p:cNvPr>
          <p:cNvSpPr>
            <a:spLocks noChangeArrowheads="1"/>
          </p:cNvSpPr>
          <p:nvPr/>
        </p:nvSpPr>
        <p:spPr bwMode="auto">
          <a:xfrm>
            <a:off x="7538738" y="3576706"/>
            <a:ext cx="503114" cy="503040"/>
          </a:xfrm>
          <a:prstGeom prst="bevel">
            <a:avLst>
              <a:gd name="adj" fmla="val 7727"/>
            </a:avLst>
          </a:prstGeom>
          <a:gradFill>
            <a:gsLst>
              <a:gs pos="0">
                <a:schemeClr val="accent2">
                  <a:lumMod val="40000"/>
                  <a:lumOff val="60000"/>
                </a:schemeClr>
              </a:gs>
              <a:gs pos="35000">
                <a:schemeClr val="accent2">
                  <a:lumMod val="20000"/>
                  <a:lumOff val="80000"/>
                </a:schemeClr>
              </a:gs>
              <a:gs pos="100000">
                <a:srgbClr val="F6E7E6"/>
              </a:gs>
            </a:gsLs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ru-RU" sz="2800" b="1" dirty="0"/>
              <a:t>40</a:t>
            </a:r>
          </a:p>
        </p:txBody>
      </p:sp>
      <p:sp>
        <p:nvSpPr>
          <p:cNvPr id="3134" name="AutoShape 62">
            <a:hlinkClick r:id="rId18" action="ppaction://hlinksldjump"/>
          </p:cNvPr>
          <p:cNvSpPr>
            <a:spLocks noChangeArrowheads="1"/>
          </p:cNvSpPr>
          <p:nvPr/>
        </p:nvSpPr>
        <p:spPr bwMode="auto">
          <a:xfrm>
            <a:off x="8244408" y="3576706"/>
            <a:ext cx="503114" cy="503040"/>
          </a:xfrm>
          <a:prstGeom prst="bevel">
            <a:avLst>
              <a:gd name="adj" fmla="val 7727"/>
            </a:avLst>
          </a:prstGeom>
          <a:gradFill>
            <a:gsLst>
              <a:gs pos="0">
                <a:schemeClr val="accent2">
                  <a:lumMod val="40000"/>
                  <a:lumOff val="60000"/>
                </a:schemeClr>
              </a:gs>
              <a:gs pos="35000">
                <a:schemeClr val="accent2">
                  <a:lumMod val="20000"/>
                  <a:lumOff val="80000"/>
                </a:schemeClr>
              </a:gs>
              <a:gs pos="100000">
                <a:srgbClr val="F6E7E6"/>
              </a:gs>
            </a:gsLs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defRPr/>
            </a:pPr>
            <a:r>
              <a:rPr lang="ru-RU" sz="2800" b="1" dirty="0"/>
              <a:t>50</a:t>
            </a:r>
          </a:p>
        </p:txBody>
      </p:sp>
      <p:sp>
        <p:nvSpPr>
          <p:cNvPr id="3135" name="AutoShape 63">
            <a:hlinkClick r:id="rId19" action="ppaction://hlinksldjump"/>
          </p:cNvPr>
          <p:cNvSpPr>
            <a:spLocks noChangeArrowheads="1"/>
          </p:cNvSpPr>
          <p:nvPr/>
        </p:nvSpPr>
        <p:spPr bwMode="auto">
          <a:xfrm>
            <a:off x="5370040" y="4396059"/>
            <a:ext cx="503114" cy="503040"/>
          </a:xfrm>
          <a:prstGeom prst="bevel">
            <a:avLst>
              <a:gd name="adj" fmla="val 772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ru-RU" sz="2800" b="1" dirty="0"/>
              <a:t>10</a:t>
            </a:r>
          </a:p>
        </p:txBody>
      </p:sp>
      <p:sp>
        <p:nvSpPr>
          <p:cNvPr id="3136" name="AutoShape 64">
            <a:hlinkClick r:id="rId20" action="ppaction://hlinksldjump"/>
          </p:cNvPr>
          <p:cNvSpPr>
            <a:spLocks noChangeArrowheads="1"/>
          </p:cNvSpPr>
          <p:nvPr/>
        </p:nvSpPr>
        <p:spPr bwMode="auto">
          <a:xfrm>
            <a:off x="6084168" y="4396059"/>
            <a:ext cx="503114" cy="503040"/>
          </a:xfrm>
          <a:prstGeom prst="bevel">
            <a:avLst>
              <a:gd name="adj" fmla="val 772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ru-RU" sz="2800" b="1"/>
              <a:t>20</a:t>
            </a:r>
          </a:p>
        </p:txBody>
      </p:sp>
      <p:sp>
        <p:nvSpPr>
          <p:cNvPr id="3137" name="AutoShape 65">
            <a:hlinkClick r:id="rId21" action="ppaction://hlinksldjump"/>
          </p:cNvPr>
          <p:cNvSpPr>
            <a:spLocks noChangeArrowheads="1"/>
          </p:cNvSpPr>
          <p:nvPr/>
        </p:nvSpPr>
        <p:spPr bwMode="auto">
          <a:xfrm>
            <a:off x="6804820" y="4396059"/>
            <a:ext cx="503114" cy="503040"/>
          </a:xfrm>
          <a:prstGeom prst="bevel">
            <a:avLst>
              <a:gd name="adj" fmla="val 772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ru-RU" sz="2800" b="1"/>
              <a:t>30</a:t>
            </a:r>
          </a:p>
        </p:txBody>
      </p:sp>
      <p:sp>
        <p:nvSpPr>
          <p:cNvPr id="3138" name="AutoShape 66">
            <a:hlinkClick r:id="rId22" action="ppaction://hlinksldjump"/>
          </p:cNvPr>
          <p:cNvSpPr>
            <a:spLocks noChangeArrowheads="1"/>
          </p:cNvSpPr>
          <p:nvPr/>
        </p:nvSpPr>
        <p:spPr bwMode="auto">
          <a:xfrm>
            <a:off x="7538738" y="4396059"/>
            <a:ext cx="503114" cy="503040"/>
          </a:xfrm>
          <a:prstGeom prst="bevel">
            <a:avLst>
              <a:gd name="adj" fmla="val 772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ru-RU" sz="2800" b="1"/>
              <a:t>40</a:t>
            </a:r>
          </a:p>
        </p:txBody>
      </p:sp>
      <p:sp>
        <p:nvSpPr>
          <p:cNvPr id="3139" name="AutoShape 67">
            <a:hlinkClick r:id="rId23" action="ppaction://hlinksldjump"/>
          </p:cNvPr>
          <p:cNvSpPr>
            <a:spLocks noChangeArrowheads="1"/>
          </p:cNvSpPr>
          <p:nvPr/>
        </p:nvSpPr>
        <p:spPr bwMode="auto">
          <a:xfrm>
            <a:off x="8225535" y="4396059"/>
            <a:ext cx="503114" cy="503040"/>
          </a:xfrm>
          <a:prstGeom prst="bevel">
            <a:avLst>
              <a:gd name="adj" fmla="val 772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ru-RU" sz="2800" b="1" dirty="0"/>
              <a:t>50</a:t>
            </a:r>
          </a:p>
        </p:txBody>
      </p:sp>
      <p:sp>
        <p:nvSpPr>
          <p:cNvPr id="2" name="AutoShape 47"/>
          <p:cNvSpPr>
            <a:spLocks noChangeArrowheads="1"/>
          </p:cNvSpPr>
          <p:nvPr/>
        </p:nvSpPr>
        <p:spPr bwMode="auto">
          <a:xfrm>
            <a:off x="1976553" y="1934117"/>
            <a:ext cx="2951559" cy="503040"/>
          </a:xfrm>
          <a:prstGeom prst="bevel">
            <a:avLst>
              <a:gd name="adj" fmla="val 7727"/>
            </a:avLst>
          </a:prstGeom>
          <a:gradFill>
            <a:gsLst>
              <a:gs pos="0">
                <a:schemeClr val="accent4">
                  <a:lumMod val="40000"/>
                  <a:lumOff val="60000"/>
                </a:schemeClr>
              </a:gs>
              <a:gs pos="35000">
                <a:schemeClr val="accent4">
                  <a:lumMod val="20000"/>
                  <a:lumOff val="80000"/>
                </a:schemeClr>
              </a:gs>
              <a:gs pos="100000">
                <a:srgbClr val="F2EFF5"/>
              </a:gs>
            </a:gsLst>
          </a:gradFill>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r>
              <a:rPr lang="ru-RU" sz="2400" b="1" cap="all" dirty="0" err="1" smtClean="0">
                <a:latin typeface="Times New Roman" pitchFamily="18" charset="0"/>
                <a:cs typeface="Times New Roman" pitchFamily="18" charset="0"/>
              </a:rPr>
              <a:t>РеЛЬЕФ</a:t>
            </a:r>
            <a:endParaRPr lang="ru-RU" sz="2400" b="1" cap="all" dirty="0">
              <a:latin typeface="Times New Roman" pitchFamily="18" charset="0"/>
              <a:cs typeface="Times New Roman" pitchFamily="18" charset="0"/>
            </a:endParaRPr>
          </a:p>
        </p:txBody>
      </p:sp>
      <p:sp>
        <p:nvSpPr>
          <p:cNvPr id="4" name="AutoShape 47"/>
          <p:cNvSpPr>
            <a:spLocks noChangeArrowheads="1"/>
          </p:cNvSpPr>
          <p:nvPr/>
        </p:nvSpPr>
        <p:spPr bwMode="auto">
          <a:xfrm>
            <a:off x="1992277" y="4396059"/>
            <a:ext cx="2951559" cy="503039"/>
          </a:xfrm>
          <a:prstGeom prst="bevel">
            <a:avLst>
              <a:gd name="adj" fmla="val 772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ru-RU" sz="2400" b="1" cap="all" dirty="0" smtClean="0">
                <a:latin typeface="Times New Roman" pitchFamily="18" charset="0"/>
                <a:cs typeface="Times New Roman" pitchFamily="18" charset="0"/>
              </a:rPr>
              <a:t>Карты</a:t>
            </a:r>
            <a:endParaRPr lang="ru-RU" sz="2400" b="1" cap="all" dirty="0">
              <a:latin typeface="Times New Roman" pitchFamily="18" charset="0"/>
              <a:cs typeface="Times New Roman" pitchFamily="18" charset="0"/>
            </a:endParaRPr>
          </a:p>
        </p:txBody>
      </p:sp>
      <p:sp>
        <p:nvSpPr>
          <p:cNvPr id="5" name="AutoShape 47"/>
          <p:cNvSpPr>
            <a:spLocks noChangeArrowheads="1"/>
          </p:cNvSpPr>
          <p:nvPr/>
        </p:nvSpPr>
        <p:spPr bwMode="auto">
          <a:xfrm>
            <a:off x="1992279" y="2756160"/>
            <a:ext cx="2951559" cy="503040"/>
          </a:xfrm>
          <a:prstGeom prst="bevel">
            <a:avLst>
              <a:gd name="adj" fmla="val 7727"/>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r>
              <a:rPr lang="ru-RU" sz="2400" b="1" cap="all" dirty="0" smtClean="0">
                <a:latin typeface="Times New Roman" pitchFamily="18" charset="0"/>
                <a:cs typeface="Times New Roman" pitchFamily="18" charset="0"/>
              </a:rPr>
              <a:t>реки</a:t>
            </a:r>
            <a:endParaRPr lang="ru-RU" sz="2400" b="1" cap="all" dirty="0">
              <a:latin typeface="Times New Roman" pitchFamily="18" charset="0"/>
              <a:cs typeface="Times New Roman" pitchFamily="18" charset="0"/>
            </a:endParaRPr>
          </a:p>
        </p:txBody>
      </p:sp>
      <p:sp>
        <p:nvSpPr>
          <p:cNvPr id="6" name="AutoShape 47"/>
          <p:cNvSpPr>
            <a:spLocks noChangeArrowheads="1"/>
          </p:cNvSpPr>
          <p:nvPr/>
        </p:nvSpPr>
        <p:spPr bwMode="auto">
          <a:xfrm>
            <a:off x="1992278" y="3576707"/>
            <a:ext cx="2951559" cy="503039"/>
          </a:xfrm>
          <a:prstGeom prst="bevel">
            <a:avLst>
              <a:gd name="adj" fmla="val 7727"/>
            </a:avLst>
          </a:prstGeom>
          <a:gradFill>
            <a:gsLst>
              <a:gs pos="0">
                <a:schemeClr val="accent2">
                  <a:lumMod val="40000"/>
                  <a:lumOff val="60000"/>
                </a:schemeClr>
              </a:gs>
              <a:gs pos="35000">
                <a:schemeClr val="accent2">
                  <a:lumMod val="20000"/>
                  <a:lumOff val="80000"/>
                </a:schemeClr>
              </a:gs>
              <a:gs pos="100000">
                <a:srgbClr val="F6E7E6"/>
              </a:gs>
            </a:gsLs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ru-RU" sz="2400" b="1" cap="all" dirty="0" smtClean="0">
                <a:latin typeface="Times New Roman" pitchFamily="18" charset="0"/>
                <a:cs typeface="Times New Roman" pitchFamily="18" charset="0"/>
              </a:rPr>
              <a:t>Флора</a:t>
            </a:r>
            <a:endParaRPr lang="ru-RU" sz="2400" b="1" cap="all" dirty="0">
              <a:latin typeface="Times New Roman" pitchFamily="18" charset="0"/>
              <a:cs typeface="Times New Roman" pitchFamily="18" charset="0"/>
            </a:endParaRPr>
          </a:p>
        </p:txBody>
      </p:sp>
      <p:pic>
        <p:nvPicPr>
          <p:cNvPr id="38" name="Рисунок 37" descr="Рисунок40.png">
            <a:hlinkClick r:id="" action="ppaction://hlinkshowjump?jump=endshow"/>
          </p:cNvPr>
          <p:cNvPicPr>
            <a:picLocks noChangeAspect="1"/>
          </p:cNvPicPr>
          <p:nvPr/>
        </p:nvPicPr>
        <p:blipFill>
          <a:blip r:embed="rId24" cstate="screen"/>
          <a:srcRect/>
          <a:stretch>
            <a:fillRect/>
          </a:stretch>
        </p:blipFill>
        <p:spPr>
          <a:xfrm>
            <a:off x="7790295" y="6417292"/>
            <a:ext cx="1014380" cy="264836"/>
          </a:xfrm>
          <a:prstGeom prst="rect">
            <a:avLst/>
          </a:prstGeom>
        </p:spPr>
      </p:pic>
      <p:sp>
        <p:nvSpPr>
          <p:cNvPr id="34" name="Прямоугольник 33"/>
          <p:cNvSpPr/>
          <p:nvPr/>
        </p:nvSpPr>
        <p:spPr>
          <a:xfrm>
            <a:off x="2488411" y="116632"/>
            <a:ext cx="6136616"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Интерактивная игра</a:t>
            </a:r>
            <a:endParaRPr lang="ru-RU"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5298" name="Picture 2" descr="http://img-fotki.yandex.ru/get/6212/160878850.8c/0_76668_4259918f_XL"/>
          <p:cNvPicPr>
            <a:picLocks noChangeAspect="1" noChangeArrowheads="1"/>
          </p:cNvPicPr>
          <p:nvPr/>
        </p:nvPicPr>
        <p:blipFill>
          <a:blip r:embed="rId25" cstate="screen">
            <a:duotone>
              <a:prstClr val="black"/>
              <a:schemeClr val="accent1">
                <a:tint val="45000"/>
                <a:satMod val="400000"/>
              </a:schemeClr>
            </a:duotone>
          </a:blip>
          <a:srcRect/>
          <a:stretch>
            <a:fillRect/>
          </a:stretch>
        </p:blipFill>
        <p:spPr bwMode="auto">
          <a:xfrm>
            <a:off x="3779912" y="1268760"/>
            <a:ext cx="2736304" cy="578044"/>
          </a:xfrm>
          <a:prstGeom prst="rect">
            <a:avLst/>
          </a:prstGeom>
          <a:noFill/>
        </p:spPr>
      </p:pic>
      <p:pic>
        <p:nvPicPr>
          <p:cNvPr id="37" name="Picture 2" descr="http://img-fotki.yandex.ru/get/6212/160878850.8c/0_76668_4259918f_XL"/>
          <p:cNvPicPr>
            <a:picLocks noChangeAspect="1" noChangeArrowheads="1"/>
          </p:cNvPicPr>
          <p:nvPr/>
        </p:nvPicPr>
        <p:blipFill>
          <a:blip r:embed="rId26" cstate="screen">
            <a:duotone>
              <a:prstClr val="black"/>
              <a:schemeClr val="accent1">
                <a:tint val="45000"/>
                <a:satMod val="400000"/>
              </a:schemeClr>
            </a:duotone>
          </a:blip>
          <a:srcRect/>
          <a:stretch>
            <a:fillRect/>
          </a:stretch>
        </p:blipFill>
        <p:spPr bwMode="auto">
          <a:xfrm flipV="1">
            <a:off x="3779912" y="5844868"/>
            <a:ext cx="2880320" cy="608468"/>
          </a:xfrm>
          <a:prstGeom prst="rect">
            <a:avLst/>
          </a:prstGeom>
          <a:noFill/>
        </p:spPr>
      </p:pic>
      <p:sp>
        <p:nvSpPr>
          <p:cNvPr id="31" name="AutoShape 68"/>
          <p:cNvSpPr>
            <a:spLocks noChangeArrowheads="1"/>
          </p:cNvSpPr>
          <p:nvPr/>
        </p:nvSpPr>
        <p:spPr bwMode="auto">
          <a:xfrm>
            <a:off x="1976552" y="5215411"/>
            <a:ext cx="2951559" cy="504000"/>
          </a:xfrm>
          <a:prstGeom prst="bevel">
            <a:avLst>
              <a:gd name="adj" fmla="val 7727"/>
            </a:avLst>
          </a:prstGeom>
          <a:gradFill>
            <a:gsLst>
              <a:gs pos="0">
                <a:schemeClr val="accent6">
                  <a:lumMod val="40000"/>
                  <a:lumOff val="60000"/>
                </a:schemeClr>
              </a:gs>
              <a:gs pos="35000">
                <a:schemeClr val="accent6">
                  <a:lumMod val="20000"/>
                  <a:lumOff val="80000"/>
                </a:schemeClr>
              </a:gs>
              <a:gs pos="100000">
                <a:srgbClr val="FDE8D7"/>
              </a:gs>
            </a:gsLst>
          </a:gra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r>
              <a:rPr lang="ru-RU" sz="1400" b="1" cap="all" dirty="0" smtClean="0">
                <a:latin typeface="Times New Roman" pitchFamily="18" charset="0"/>
                <a:cs typeface="Times New Roman" pitchFamily="18" charset="0"/>
              </a:rPr>
              <a:t>Природные зоны</a:t>
            </a:r>
            <a:endParaRPr lang="ru-RU" sz="1400" b="1" cap="all" dirty="0">
              <a:latin typeface="Times New Roman" pitchFamily="18" charset="0"/>
              <a:cs typeface="Times New Roman" pitchFamily="18" charset="0"/>
            </a:endParaRPr>
          </a:p>
        </p:txBody>
      </p:sp>
      <p:sp>
        <p:nvSpPr>
          <p:cNvPr id="33" name="AutoShape 68">
            <a:hlinkClick r:id="rId27" action="ppaction://hlinksldjump"/>
          </p:cNvPr>
          <p:cNvSpPr>
            <a:spLocks noChangeArrowheads="1"/>
          </p:cNvSpPr>
          <p:nvPr/>
        </p:nvSpPr>
        <p:spPr bwMode="auto">
          <a:xfrm>
            <a:off x="5364088" y="5165576"/>
            <a:ext cx="502172" cy="503040"/>
          </a:xfrm>
          <a:prstGeom prst="bevel">
            <a:avLst>
              <a:gd name="adj" fmla="val 7727"/>
            </a:avLst>
          </a:prstGeom>
          <a:gradFill>
            <a:gsLst>
              <a:gs pos="0">
                <a:schemeClr val="accent6">
                  <a:lumMod val="40000"/>
                  <a:lumOff val="60000"/>
                </a:schemeClr>
              </a:gs>
              <a:gs pos="35000">
                <a:schemeClr val="accent6">
                  <a:lumMod val="20000"/>
                  <a:lumOff val="80000"/>
                </a:schemeClr>
              </a:gs>
              <a:gs pos="100000">
                <a:srgbClr val="FDE8D7"/>
              </a:gs>
            </a:gsLst>
          </a:gra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ru-RU" sz="2800" b="1" dirty="0"/>
              <a:t>10</a:t>
            </a:r>
          </a:p>
        </p:txBody>
      </p:sp>
      <p:sp>
        <p:nvSpPr>
          <p:cNvPr id="42" name="AutoShape 70">
            <a:hlinkClick r:id="rId28" action="ppaction://hlinksldjump"/>
          </p:cNvPr>
          <p:cNvSpPr>
            <a:spLocks noChangeArrowheads="1"/>
          </p:cNvSpPr>
          <p:nvPr/>
        </p:nvSpPr>
        <p:spPr bwMode="auto">
          <a:xfrm>
            <a:off x="6104207" y="5165576"/>
            <a:ext cx="503114" cy="503040"/>
          </a:xfrm>
          <a:prstGeom prst="bevel">
            <a:avLst>
              <a:gd name="adj" fmla="val 7727"/>
            </a:avLst>
          </a:prstGeom>
          <a:gradFill>
            <a:gsLst>
              <a:gs pos="0">
                <a:schemeClr val="accent6">
                  <a:lumMod val="40000"/>
                  <a:lumOff val="60000"/>
                </a:schemeClr>
              </a:gs>
              <a:gs pos="35000">
                <a:schemeClr val="accent6">
                  <a:lumMod val="20000"/>
                  <a:lumOff val="80000"/>
                </a:schemeClr>
              </a:gs>
              <a:gs pos="100000">
                <a:srgbClr val="FDE8D7"/>
              </a:gs>
            </a:gsLst>
          </a:gra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ru-RU" sz="2800" b="1" dirty="0"/>
              <a:t>20</a:t>
            </a:r>
          </a:p>
        </p:txBody>
      </p:sp>
      <p:sp>
        <p:nvSpPr>
          <p:cNvPr id="43" name="AutoShape 71">
            <a:hlinkClick r:id="rId29" action="ppaction://hlinksldjump"/>
          </p:cNvPr>
          <p:cNvSpPr>
            <a:spLocks noChangeArrowheads="1"/>
          </p:cNvSpPr>
          <p:nvPr/>
        </p:nvSpPr>
        <p:spPr bwMode="auto">
          <a:xfrm>
            <a:off x="6804144" y="5165576"/>
            <a:ext cx="503114" cy="503040"/>
          </a:xfrm>
          <a:prstGeom prst="bevel">
            <a:avLst>
              <a:gd name="adj" fmla="val 7727"/>
            </a:avLst>
          </a:prstGeom>
          <a:gradFill>
            <a:gsLst>
              <a:gs pos="0">
                <a:schemeClr val="accent6">
                  <a:lumMod val="40000"/>
                  <a:lumOff val="60000"/>
                </a:schemeClr>
              </a:gs>
              <a:gs pos="35000">
                <a:schemeClr val="accent6">
                  <a:lumMod val="20000"/>
                  <a:lumOff val="80000"/>
                </a:schemeClr>
              </a:gs>
              <a:gs pos="100000">
                <a:srgbClr val="FDE8D7"/>
              </a:gs>
            </a:gsLst>
          </a:gra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ru-RU" sz="2800" b="1"/>
              <a:t>30</a:t>
            </a:r>
          </a:p>
        </p:txBody>
      </p:sp>
      <p:sp>
        <p:nvSpPr>
          <p:cNvPr id="44" name="AutoShape 72">
            <a:hlinkClick r:id="rId30" action="ppaction://hlinksldjump"/>
          </p:cNvPr>
          <p:cNvSpPr>
            <a:spLocks noChangeArrowheads="1"/>
          </p:cNvSpPr>
          <p:nvPr/>
        </p:nvSpPr>
        <p:spPr bwMode="auto">
          <a:xfrm>
            <a:off x="7538738" y="5165576"/>
            <a:ext cx="503114" cy="503040"/>
          </a:xfrm>
          <a:prstGeom prst="bevel">
            <a:avLst>
              <a:gd name="adj" fmla="val 7727"/>
            </a:avLst>
          </a:prstGeom>
          <a:gradFill>
            <a:gsLst>
              <a:gs pos="0">
                <a:schemeClr val="accent6">
                  <a:lumMod val="40000"/>
                  <a:lumOff val="60000"/>
                </a:schemeClr>
              </a:gs>
              <a:gs pos="35000">
                <a:schemeClr val="accent6">
                  <a:lumMod val="20000"/>
                  <a:lumOff val="80000"/>
                </a:schemeClr>
              </a:gs>
              <a:gs pos="100000">
                <a:srgbClr val="FDE8D7"/>
              </a:gs>
            </a:gsLst>
          </a:gra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ru-RU" sz="2800" b="1" dirty="0"/>
              <a:t>40</a:t>
            </a:r>
          </a:p>
        </p:txBody>
      </p:sp>
      <p:sp>
        <p:nvSpPr>
          <p:cNvPr id="45" name="AutoShape 73">
            <a:hlinkClick r:id="rId31" action="ppaction://hlinksldjump"/>
          </p:cNvPr>
          <p:cNvSpPr>
            <a:spLocks noChangeArrowheads="1"/>
          </p:cNvSpPr>
          <p:nvPr/>
        </p:nvSpPr>
        <p:spPr bwMode="auto">
          <a:xfrm>
            <a:off x="8251618" y="5165576"/>
            <a:ext cx="503114" cy="503040"/>
          </a:xfrm>
          <a:prstGeom prst="bevel">
            <a:avLst>
              <a:gd name="adj" fmla="val 7727"/>
            </a:avLst>
          </a:prstGeom>
          <a:gradFill>
            <a:gsLst>
              <a:gs pos="0">
                <a:schemeClr val="accent6">
                  <a:lumMod val="40000"/>
                  <a:lumOff val="60000"/>
                </a:schemeClr>
              </a:gs>
              <a:gs pos="35000">
                <a:schemeClr val="accent6">
                  <a:lumMod val="20000"/>
                  <a:lumOff val="80000"/>
                </a:schemeClr>
              </a:gs>
              <a:gs pos="100000">
                <a:srgbClr val="FDE8D7"/>
              </a:gs>
            </a:gsLst>
          </a:gra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pPr algn="ctr">
              <a:defRPr/>
            </a:pPr>
            <a:r>
              <a:rPr lang="ru-RU" sz="2800" b="1" dirty="0"/>
              <a:t>50</a:t>
            </a:r>
          </a:p>
        </p:txBody>
      </p:sp>
    </p:spTree>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3119"/>
                    </p:tgtEl>
                  </p:cond>
                </p:stCondLst>
                <p:endSync evt="end" delay="0">
                  <p:rtn val="all"/>
                </p:endSync>
                <p:childTnLst>
                  <p:par>
                    <p:cTn id="3" fill="hold">
                      <p:stCondLst>
                        <p:cond delay="0"/>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119"/>
                                        </p:tgtEl>
                                        <p:attrNameLst>
                                          <p:attrName>style.opacity</p:attrName>
                                        </p:attrNameLst>
                                      </p:cBhvr>
                                      <p:to>
                                        <p:strVal val="0"/>
                                      </p:to>
                                    </p:set>
                                    <p:animEffect filter="image" prLst="opacity: 0">
                                      <p:cBhvr rctx="IE">
                                        <p:cTn id="7" dur="indefinite"/>
                                        <p:tgtEl>
                                          <p:spTgt spid="3119"/>
                                        </p:tgtEl>
                                      </p:cBhvr>
                                    </p:animEffect>
                                  </p:childTnLst>
                                </p:cTn>
                              </p:par>
                            </p:childTnLst>
                          </p:cTn>
                        </p:par>
                      </p:childTnLst>
                    </p:cTn>
                  </p:par>
                </p:childTnLst>
              </p:cTn>
              <p:nextCondLst>
                <p:cond evt="onClick" delay="0">
                  <p:tgtEl>
                    <p:spTgt spid="3119"/>
                  </p:tgtEl>
                </p:cond>
              </p:nextCondLst>
            </p:seq>
            <p:seq concurrent="1" nextAc="seek">
              <p:cTn id="8" restart="whenNotActive" fill="hold" evtFilter="cancelBubble" nodeType="interactiveSeq">
                <p:stCondLst>
                  <p:cond evt="onClick" delay="0">
                    <p:tgtEl>
                      <p:spTgt spid="3121"/>
                    </p:tgtEl>
                  </p:cond>
                </p:stCondLst>
                <p:endSync evt="end" delay="0">
                  <p:rtn val="all"/>
                </p:endSync>
                <p:childTnLst>
                  <p:par>
                    <p:cTn id="9" fill="hold">
                      <p:stCondLst>
                        <p:cond delay="0"/>
                      </p:stCondLst>
                      <p:childTnLst>
                        <p:par>
                          <p:cTn id="10" fill="hold">
                            <p:stCondLst>
                              <p:cond delay="0"/>
                            </p:stCondLst>
                            <p:childTnLst>
                              <p:par>
                                <p:cTn id="11" presetID="9" presetClass="emph" presetSubtype="0" grpId="0" nodeType="clickEffect">
                                  <p:stCondLst>
                                    <p:cond delay="0"/>
                                  </p:stCondLst>
                                  <p:childTnLst>
                                    <p:set>
                                      <p:cBhvr rctx="PPT">
                                        <p:cTn id="12" dur="indefinite"/>
                                        <p:tgtEl>
                                          <p:spTgt spid="3121"/>
                                        </p:tgtEl>
                                        <p:attrNameLst>
                                          <p:attrName>style.opacity</p:attrName>
                                        </p:attrNameLst>
                                      </p:cBhvr>
                                      <p:to>
                                        <p:strVal val="0"/>
                                      </p:to>
                                    </p:set>
                                    <p:animEffect filter="image" prLst="opacity: 0">
                                      <p:cBhvr rctx="IE">
                                        <p:cTn id="13" dur="indefinite"/>
                                        <p:tgtEl>
                                          <p:spTgt spid="3121"/>
                                        </p:tgtEl>
                                      </p:cBhvr>
                                    </p:animEffect>
                                  </p:childTnLst>
                                </p:cTn>
                              </p:par>
                            </p:childTnLst>
                          </p:cTn>
                        </p:par>
                      </p:childTnLst>
                    </p:cTn>
                  </p:par>
                </p:childTnLst>
              </p:cTn>
              <p:nextCondLst>
                <p:cond evt="onClick" delay="0">
                  <p:tgtEl>
                    <p:spTgt spid="3121"/>
                  </p:tgtEl>
                </p:cond>
              </p:nextCondLst>
            </p:seq>
            <p:seq concurrent="1" nextAc="seek">
              <p:cTn id="14" restart="whenNotActive" fill="hold" evtFilter="cancelBubble" nodeType="interactiveSeq">
                <p:stCondLst>
                  <p:cond evt="onClick" delay="0">
                    <p:tgtEl>
                      <p:spTgt spid="3122"/>
                    </p:tgtEl>
                  </p:cond>
                </p:stCondLst>
                <p:endSync evt="end" delay="0">
                  <p:rtn val="all"/>
                </p:endSync>
                <p:childTnLst>
                  <p:par>
                    <p:cTn id="15" fill="hold">
                      <p:stCondLst>
                        <p:cond delay="0"/>
                      </p:stCondLst>
                      <p:childTnLst>
                        <p:par>
                          <p:cTn id="16" fill="hold">
                            <p:stCondLst>
                              <p:cond delay="0"/>
                            </p:stCondLst>
                            <p:childTnLst>
                              <p:par>
                                <p:cTn id="17" presetID="9" presetClass="emph" presetSubtype="0" grpId="0" nodeType="clickEffect">
                                  <p:stCondLst>
                                    <p:cond delay="0"/>
                                  </p:stCondLst>
                                  <p:childTnLst>
                                    <p:set>
                                      <p:cBhvr rctx="PPT">
                                        <p:cTn id="18" dur="indefinite"/>
                                        <p:tgtEl>
                                          <p:spTgt spid="3122"/>
                                        </p:tgtEl>
                                        <p:attrNameLst>
                                          <p:attrName>style.opacity</p:attrName>
                                        </p:attrNameLst>
                                      </p:cBhvr>
                                      <p:to>
                                        <p:strVal val="0"/>
                                      </p:to>
                                    </p:set>
                                    <p:animEffect filter="image" prLst="opacity: 0">
                                      <p:cBhvr rctx="IE">
                                        <p:cTn id="19" dur="indefinite"/>
                                        <p:tgtEl>
                                          <p:spTgt spid="3122"/>
                                        </p:tgtEl>
                                      </p:cBhvr>
                                    </p:animEffect>
                                  </p:childTnLst>
                                </p:cTn>
                              </p:par>
                            </p:childTnLst>
                          </p:cTn>
                        </p:par>
                      </p:childTnLst>
                    </p:cTn>
                  </p:par>
                </p:childTnLst>
              </p:cTn>
              <p:nextCondLst>
                <p:cond evt="onClick" delay="0">
                  <p:tgtEl>
                    <p:spTgt spid="3122"/>
                  </p:tgtEl>
                </p:cond>
              </p:nextCondLst>
            </p:seq>
            <p:seq concurrent="1" nextAc="seek">
              <p:cTn id="20" restart="whenNotActive" fill="hold" evtFilter="cancelBubble" nodeType="interactiveSeq">
                <p:stCondLst>
                  <p:cond evt="onClick" delay="0">
                    <p:tgtEl>
                      <p:spTgt spid="3123"/>
                    </p:tgtEl>
                  </p:cond>
                </p:stCondLst>
                <p:endSync evt="end" delay="0">
                  <p:rtn val="all"/>
                </p:endSync>
                <p:childTnLst>
                  <p:par>
                    <p:cTn id="21" fill="hold">
                      <p:stCondLst>
                        <p:cond delay="0"/>
                      </p:stCondLst>
                      <p:childTnLst>
                        <p:par>
                          <p:cTn id="22" fill="hold">
                            <p:stCondLst>
                              <p:cond delay="0"/>
                            </p:stCondLst>
                            <p:childTnLst>
                              <p:par>
                                <p:cTn id="23" presetID="9" presetClass="emph" presetSubtype="0" grpId="0" nodeType="clickEffect">
                                  <p:stCondLst>
                                    <p:cond delay="0"/>
                                  </p:stCondLst>
                                  <p:childTnLst>
                                    <p:set>
                                      <p:cBhvr rctx="PPT">
                                        <p:cTn id="24" dur="indefinite"/>
                                        <p:tgtEl>
                                          <p:spTgt spid="3123"/>
                                        </p:tgtEl>
                                        <p:attrNameLst>
                                          <p:attrName>style.opacity</p:attrName>
                                        </p:attrNameLst>
                                      </p:cBhvr>
                                      <p:to>
                                        <p:strVal val="0"/>
                                      </p:to>
                                    </p:set>
                                    <p:animEffect filter="image" prLst="opacity: 0">
                                      <p:cBhvr rctx="IE">
                                        <p:cTn id="25" dur="indefinite"/>
                                        <p:tgtEl>
                                          <p:spTgt spid="3123"/>
                                        </p:tgtEl>
                                      </p:cBhvr>
                                    </p:animEffect>
                                  </p:childTnLst>
                                </p:cTn>
                              </p:par>
                            </p:childTnLst>
                          </p:cTn>
                        </p:par>
                      </p:childTnLst>
                    </p:cTn>
                  </p:par>
                </p:childTnLst>
              </p:cTn>
              <p:nextCondLst>
                <p:cond evt="onClick" delay="0">
                  <p:tgtEl>
                    <p:spTgt spid="3123"/>
                  </p:tgtEl>
                </p:cond>
              </p:nextCondLst>
            </p:seq>
            <p:seq concurrent="1" nextAc="seek">
              <p:cTn id="26" restart="whenNotActive" fill="hold" evtFilter="cancelBubble" nodeType="interactiveSeq">
                <p:stCondLst>
                  <p:cond evt="onClick" delay="0">
                    <p:tgtEl>
                      <p:spTgt spid="3124"/>
                    </p:tgtEl>
                  </p:cond>
                </p:stCondLst>
                <p:endSync evt="end" delay="0">
                  <p:rtn val="all"/>
                </p:endSync>
                <p:childTnLst>
                  <p:par>
                    <p:cTn id="27" fill="hold">
                      <p:stCondLst>
                        <p:cond delay="0"/>
                      </p:stCondLst>
                      <p:childTnLst>
                        <p:par>
                          <p:cTn id="28" fill="hold">
                            <p:stCondLst>
                              <p:cond delay="0"/>
                            </p:stCondLst>
                            <p:childTnLst>
                              <p:par>
                                <p:cTn id="29" presetID="9" presetClass="emph" presetSubtype="0" grpId="0" nodeType="clickEffect">
                                  <p:stCondLst>
                                    <p:cond delay="0"/>
                                  </p:stCondLst>
                                  <p:childTnLst>
                                    <p:set>
                                      <p:cBhvr rctx="PPT">
                                        <p:cTn id="30" dur="indefinite"/>
                                        <p:tgtEl>
                                          <p:spTgt spid="3124"/>
                                        </p:tgtEl>
                                        <p:attrNameLst>
                                          <p:attrName>style.opacity</p:attrName>
                                        </p:attrNameLst>
                                      </p:cBhvr>
                                      <p:to>
                                        <p:strVal val="0"/>
                                      </p:to>
                                    </p:set>
                                    <p:animEffect filter="image" prLst="opacity: 0">
                                      <p:cBhvr rctx="IE">
                                        <p:cTn id="31" dur="indefinite"/>
                                        <p:tgtEl>
                                          <p:spTgt spid="3124"/>
                                        </p:tgtEl>
                                      </p:cBhvr>
                                    </p:animEffect>
                                  </p:childTnLst>
                                </p:cTn>
                              </p:par>
                            </p:childTnLst>
                          </p:cTn>
                        </p:par>
                      </p:childTnLst>
                    </p:cTn>
                  </p:par>
                </p:childTnLst>
              </p:cTn>
              <p:nextCondLst>
                <p:cond evt="onClick" delay="0">
                  <p:tgtEl>
                    <p:spTgt spid="3124"/>
                  </p:tgtEl>
                </p:cond>
              </p:nextCondLst>
            </p:seq>
            <p:seq concurrent="1" nextAc="seek">
              <p:cTn id="32" restart="whenNotActive" fill="hold" evtFilter="cancelBubble" nodeType="interactiveSeq">
                <p:stCondLst>
                  <p:cond evt="onClick" delay="0">
                    <p:tgtEl>
                      <p:spTgt spid="3125"/>
                    </p:tgtEl>
                  </p:cond>
                </p:stCondLst>
                <p:endSync evt="end" delay="0">
                  <p:rtn val="all"/>
                </p:endSync>
                <p:childTnLst>
                  <p:par>
                    <p:cTn id="33" fill="hold">
                      <p:stCondLst>
                        <p:cond delay="0"/>
                      </p:stCondLst>
                      <p:childTnLst>
                        <p:par>
                          <p:cTn id="34" fill="hold">
                            <p:stCondLst>
                              <p:cond delay="0"/>
                            </p:stCondLst>
                            <p:childTnLst>
                              <p:par>
                                <p:cTn id="35" presetID="9" presetClass="emph" presetSubtype="0" grpId="0" nodeType="clickEffect">
                                  <p:stCondLst>
                                    <p:cond delay="0"/>
                                  </p:stCondLst>
                                  <p:childTnLst>
                                    <p:set>
                                      <p:cBhvr rctx="PPT">
                                        <p:cTn id="36" dur="indefinite"/>
                                        <p:tgtEl>
                                          <p:spTgt spid="3125"/>
                                        </p:tgtEl>
                                        <p:attrNameLst>
                                          <p:attrName>style.opacity</p:attrName>
                                        </p:attrNameLst>
                                      </p:cBhvr>
                                      <p:to>
                                        <p:strVal val="0"/>
                                      </p:to>
                                    </p:set>
                                    <p:animEffect filter="image" prLst="opacity: 0">
                                      <p:cBhvr rctx="IE">
                                        <p:cTn id="37" dur="indefinite"/>
                                        <p:tgtEl>
                                          <p:spTgt spid="3125"/>
                                        </p:tgtEl>
                                      </p:cBhvr>
                                    </p:animEffect>
                                  </p:childTnLst>
                                </p:cTn>
                              </p:par>
                            </p:childTnLst>
                          </p:cTn>
                        </p:par>
                      </p:childTnLst>
                    </p:cTn>
                  </p:par>
                </p:childTnLst>
              </p:cTn>
              <p:nextCondLst>
                <p:cond evt="onClick" delay="0">
                  <p:tgtEl>
                    <p:spTgt spid="3125"/>
                  </p:tgtEl>
                </p:cond>
              </p:nextCondLst>
            </p:seq>
            <p:seq concurrent="1" nextAc="seek">
              <p:cTn id="38" restart="whenNotActive" fill="hold" evtFilter="cancelBubble" nodeType="interactiveSeq">
                <p:stCondLst>
                  <p:cond evt="onClick" delay="0">
                    <p:tgtEl>
                      <p:spTgt spid="3126"/>
                    </p:tgtEl>
                  </p:cond>
                </p:stCondLst>
                <p:endSync evt="end" delay="0">
                  <p:rtn val="all"/>
                </p:endSync>
                <p:childTnLst>
                  <p:par>
                    <p:cTn id="39" fill="hold">
                      <p:stCondLst>
                        <p:cond delay="0"/>
                      </p:stCondLst>
                      <p:childTnLst>
                        <p:par>
                          <p:cTn id="40" fill="hold">
                            <p:stCondLst>
                              <p:cond delay="0"/>
                            </p:stCondLst>
                            <p:childTnLst>
                              <p:par>
                                <p:cTn id="41" presetID="9" presetClass="emph" presetSubtype="0" grpId="0" nodeType="clickEffect">
                                  <p:stCondLst>
                                    <p:cond delay="0"/>
                                  </p:stCondLst>
                                  <p:childTnLst>
                                    <p:set>
                                      <p:cBhvr rctx="PPT">
                                        <p:cTn id="42" dur="indefinite"/>
                                        <p:tgtEl>
                                          <p:spTgt spid="3126"/>
                                        </p:tgtEl>
                                        <p:attrNameLst>
                                          <p:attrName>style.opacity</p:attrName>
                                        </p:attrNameLst>
                                      </p:cBhvr>
                                      <p:to>
                                        <p:strVal val="0"/>
                                      </p:to>
                                    </p:set>
                                    <p:animEffect filter="image" prLst="opacity: 0">
                                      <p:cBhvr rctx="IE">
                                        <p:cTn id="43" dur="indefinite"/>
                                        <p:tgtEl>
                                          <p:spTgt spid="3126"/>
                                        </p:tgtEl>
                                      </p:cBhvr>
                                    </p:animEffect>
                                  </p:childTnLst>
                                </p:cTn>
                              </p:par>
                            </p:childTnLst>
                          </p:cTn>
                        </p:par>
                      </p:childTnLst>
                    </p:cTn>
                  </p:par>
                </p:childTnLst>
              </p:cTn>
              <p:nextCondLst>
                <p:cond evt="onClick" delay="0">
                  <p:tgtEl>
                    <p:spTgt spid="3126"/>
                  </p:tgtEl>
                </p:cond>
              </p:nextCondLst>
            </p:seq>
            <p:seq concurrent="1" nextAc="seek">
              <p:cTn id="44" restart="whenNotActive" fill="hold" evtFilter="cancelBubble" nodeType="interactiveSeq">
                <p:stCondLst>
                  <p:cond evt="onClick" delay="0">
                    <p:tgtEl>
                      <p:spTgt spid="3127"/>
                    </p:tgtEl>
                  </p:cond>
                </p:stCondLst>
                <p:endSync evt="end" delay="0">
                  <p:rtn val="all"/>
                </p:endSync>
                <p:childTnLst>
                  <p:par>
                    <p:cTn id="45" fill="hold">
                      <p:stCondLst>
                        <p:cond delay="0"/>
                      </p:stCondLst>
                      <p:childTnLst>
                        <p:par>
                          <p:cTn id="46" fill="hold">
                            <p:stCondLst>
                              <p:cond delay="0"/>
                            </p:stCondLst>
                            <p:childTnLst>
                              <p:par>
                                <p:cTn id="47" presetID="9" presetClass="emph" presetSubtype="0" grpId="0" nodeType="clickEffect">
                                  <p:stCondLst>
                                    <p:cond delay="0"/>
                                  </p:stCondLst>
                                  <p:childTnLst>
                                    <p:set>
                                      <p:cBhvr rctx="PPT">
                                        <p:cTn id="48" dur="indefinite"/>
                                        <p:tgtEl>
                                          <p:spTgt spid="3127"/>
                                        </p:tgtEl>
                                        <p:attrNameLst>
                                          <p:attrName>style.opacity</p:attrName>
                                        </p:attrNameLst>
                                      </p:cBhvr>
                                      <p:to>
                                        <p:strVal val="0"/>
                                      </p:to>
                                    </p:set>
                                    <p:animEffect filter="image" prLst="opacity: 0">
                                      <p:cBhvr rctx="IE">
                                        <p:cTn id="49" dur="indefinite"/>
                                        <p:tgtEl>
                                          <p:spTgt spid="3127"/>
                                        </p:tgtEl>
                                      </p:cBhvr>
                                    </p:animEffect>
                                  </p:childTnLst>
                                </p:cTn>
                              </p:par>
                            </p:childTnLst>
                          </p:cTn>
                        </p:par>
                      </p:childTnLst>
                    </p:cTn>
                  </p:par>
                </p:childTnLst>
              </p:cTn>
              <p:nextCondLst>
                <p:cond evt="onClick" delay="0">
                  <p:tgtEl>
                    <p:spTgt spid="3127"/>
                  </p:tgtEl>
                </p:cond>
              </p:nextCondLst>
            </p:seq>
            <p:seq concurrent="1" nextAc="seek">
              <p:cTn id="50" restart="whenNotActive" fill="hold" evtFilter="cancelBubble" nodeType="interactiveSeq">
                <p:stCondLst>
                  <p:cond evt="onClick" delay="0">
                    <p:tgtEl>
                      <p:spTgt spid="3128"/>
                    </p:tgtEl>
                  </p:cond>
                </p:stCondLst>
                <p:endSync evt="end" delay="0">
                  <p:rtn val="all"/>
                </p:endSync>
                <p:childTnLst>
                  <p:par>
                    <p:cTn id="51" fill="hold">
                      <p:stCondLst>
                        <p:cond delay="0"/>
                      </p:stCondLst>
                      <p:childTnLst>
                        <p:par>
                          <p:cTn id="52" fill="hold">
                            <p:stCondLst>
                              <p:cond delay="0"/>
                            </p:stCondLst>
                            <p:childTnLst>
                              <p:par>
                                <p:cTn id="53" presetID="9" presetClass="emph" presetSubtype="0" grpId="0" nodeType="clickEffect">
                                  <p:stCondLst>
                                    <p:cond delay="0"/>
                                  </p:stCondLst>
                                  <p:childTnLst>
                                    <p:set>
                                      <p:cBhvr rctx="PPT">
                                        <p:cTn id="54" dur="indefinite"/>
                                        <p:tgtEl>
                                          <p:spTgt spid="3128"/>
                                        </p:tgtEl>
                                        <p:attrNameLst>
                                          <p:attrName>style.opacity</p:attrName>
                                        </p:attrNameLst>
                                      </p:cBhvr>
                                      <p:to>
                                        <p:strVal val="0"/>
                                      </p:to>
                                    </p:set>
                                    <p:animEffect filter="image" prLst="opacity: 0">
                                      <p:cBhvr rctx="IE">
                                        <p:cTn id="55" dur="indefinite"/>
                                        <p:tgtEl>
                                          <p:spTgt spid="3128"/>
                                        </p:tgtEl>
                                      </p:cBhvr>
                                    </p:animEffect>
                                  </p:childTnLst>
                                </p:cTn>
                              </p:par>
                            </p:childTnLst>
                          </p:cTn>
                        </p:par>
                      </p:childTnLst>
                    </p:cTn>
                  </p:par>
                </p:childTnLst>
              </p:cTn>
              <p:nextCondLst>
                <p:cond evt="onClick" delay="0">
                  <p:tgtEl>
                    <p:spTgt spid="3128"/>
                  </p:tgtEl>
                </p:cond>
              </p:nextCondLst>
            </p:seq>
            <p:seq concurrent="1" nextAc="seek">
              <p:cTn id="56" restart="whenNotActive" fill="hold" evtFilter="cancelBubble" nodeType="interactiveSeq">
                <p:stCondLst>
                  <p:cond evt="onClick" delay="0">
                    <p:tgtEl>
                      <p:spTgt spid="3129"/>
                    </p:tgtEl>
                  </p:cond>
                </p:stCondLst>
                <p:endSync evt="end" delay="0">
                  <p:rtn val="all"/>
                </p:endSync>
                <p:childTnLst>
                  <p:par>
                    <p:cTn id="57" fill="hold">
                      <p:stCondLst>
                        <p:cond delay="0"/>
                      </p:stCondLst>
                      <p:childTnLst>
                        <p:par>
                          <p:cTn id="58" fill="hold">
                            <p:stCondLst>
                              <p:cond delay="0"/>
                            </p:stCondLst>
                            <p:childTnLst>
                              <p:par>
                                <p:cTn id="59" presetID="9" presetClass="emph" presetSubtype="0" grpId="0" nodeType="clickEffect">
                                  <p:stCondLst>
                                    <p:cond delay="0"/>
                                  </p:stCondLst>
                                  <p:childTnLst>
                                    <p:set>
                                      <p:cBhvr rctx="PPT">
                                        <p:cTn id="60" dur="indefinite"/>
                                        <p:tgtEl>
                                          <p:spTgt spid="3129"/>
                                        </p:tgtEl>
                                        <p:attrNameLst>
                                          <p:attrName>style.opacity</p:attrName>
                                        </p:attrNameLst>
                                      </p:cBhvr>
                                      <p:to>
                                        <p:strVal val="0"/>
                                      </p:to>
                                    </p:set>
                                    <p:animEffect filter="image" prLst="opacity: 0">
                                      <p:cBhvr rctx="IE">
                                        <p:cTn id="61" dur="indefinite"/>
                                        <p:tgtEl>
                                          <p:spTgt spid="3129"/>
                                        </p:tgtEl>
                                      </p:cBhvr>
                                    </p:animEffect>
                                  </p:childTnLst>
                                </p:cTn>
                              </p:par>
                            </p:childTnLst>
                          </p:cTn>
                        </p:par>
                      </p:childTnLst>
                    </p:cTn>
                  </p:par>
                </p:childTnLst>
              </p:cTn>
              <p:nextCondLst>
                <p:cond evt="onClick" delay="0">
                  <p:tgtEl>
                    <p:spTgt spid="3129"/>
                  </p:tgtEl>
                </p:cond>
              </p:nextCondLst>
            </p:seq>
            <p:seq concurrent="1" nextAc="seek">
              <p:cTn id="62" restart="whenNotActive" fill="hold" evtFilter="cancelBubble" nodeType="interactiveSeq">
                <p:stCondLst>
                  <p:cond evt="onClick" delay="0">
                    <p:tgtEl>
                      <p:spTgt spid="3130"/>
                    </p:tgtEl>
                  </p:cond>
                </p:stCondLst>
                <p:endSync evt="end" delay="0">
                  <p:rtn val="all"/>
                </p:endSync>
                <p:childTnLst>
                  <p:par>
                    <p:cTn id="63" fill="hold">
                      <p:stCondLst>
                        <p:cond delay="0"/>
                      </p:stCondLst>
                      <p:childTnLst>
                        <p:par>
                          <p:cTn id="64" fill="hold">
                            <p:stCondLst>
                              <p:cond delay="0"/>
                            </p:stCondLst>
                            <p:childTnLst>
                              <p:par>
                                <p:cTn id="65" presetID="9" presetClass="emph" presetSubtype="0" grpId="0" nodeType="clickEffect">
                                  <p:stCondLst>
                                    <p:cond delay="0"/>
                                  </p:stCondLst>
                                  <p:childTnLst>
                                    <p:set>
                                      <p:cBhvr rctx="PPT">
                                        <p:cTn id="66" dur="indefinite"/>
                                        <p:tgtEl>
                                          <p:spTgt spid="3130"/>
                                        </p:tgtEl>
                                        <p:attrNameLst>
                                          <p:attrName>style.opacity</p:attrName>
                                        </p:attrNameLst>
                                      </p:cBhvr>
                                      <p:to>
                                        <p:strVal val="0"/>
                                      </p:to>
                                    </p:set>
                                    <p:animEffect filter="image" prLst="opacity: 0">
                                      <p:cBhvr rctx="IE">
                                        <p:cTn id="67" dur="indefinite"/>
                                        <p:tgtEl>
                                          <p:spTgt spid="3130"/>
                                        </p:tgtEl>
                                      </p:cBhvr>
                                    </p:animEffect>
                                  </p:childTnLst>
                                </p:cTn>
                              </p:par>
                            </p:childTnLst>
                          </p:cTn>
                        </p:par>
                      </p:childTnLst>
                    </p:cTn>
                  </p:par>
                </p:childTnLst>
              </p:cTn>
              <p:nextCondLst>
                <p:cond evt="onClick" delay="0">
                  <p:tgtEl>
                    <p:spTgt spid="3130"/>
                  </p:tgtEl>
                </p:cond>
              </p:nextCondLst>
            </p:seq>
            <p:seq concurrent="1" nextAc="seek">
              <p:cTn id="68" restart="whenNotActive" fill="hold" evtFilter="cancelBubble" nodeType="interactiveSeq">
                <p:stCondLst>
                  <p:cond evt="onClick" delay="0">
                    <p:tgtEl>
                      <p:spTgt spid="3131"/>
                    </p:tgtEl>
                  </p:cond>
                </p:stCondLst>
                <p:endSync evt="end" delay="0">
                  <p:rtn val="all"/>
                </p:endSync>
                <p:childTnLst>
                  <p:par>
                    <p:cTn id="69" fill="hold">
                      <p:stCondLst>
                        <p:cond delay="0"/>
                      </p:stCondLst>
                      <p:childTnLst>
                        <p:par>
                          <p:cTn id="70" fill="hold">
                            <p:stCondLst>
                              <p:cond delay="0"/>
                            </p:stCondLst>
                            <p:childTnLst>
                              <p:par>
                                <p:cTn id="71" presetID="9" presetClass="emph" presetSubtype="0" grpId="0" nodeType="clickEffect">
                                  <p:stCondLst>
                                    <p:cond delay="0"/>
                                  </p:stCondLst>
                                  <p:childTnLst>
                                    <p:set>
                                      <p:cBhvr rctx="PPT">
                                        <p:cTn id="72" dur="indefinite"/>
                                        <p:tgtEl>
                                          <p:spTgt spid="3131"/>
                                        </p:tgtEl>
                                        <p:attrNameLst>
                                          <p:attrName>style.opacity</p:attrName>
                                        </p:attrNameLst>
                                      </p:cBhvr>
                                      <p:to>
                                        <p:strVal val="0"/>
                                      </p:to>
                                    </p:set>
                                    <p:animEffect filter="image" prLst="opacity: 0">
                                      <p:cBhvr rctx="IE">
                                        <p:cTn id="73" dur="indefinite"/>
                                        <p:tgtEl>
                                          <p:spTgt spid="3131"/>
                                        </p:tgtEl>
                                      </p:cBhvr>
                                    </p:animEffect>
                                  </p:childTnLst>
                                </p:cTn>
                              </p:par>
                            </p:childTnLst>
                          </p:cTn>
                        </p:par>
                      </p:childTnLst>
                    </p:cTn>
                  </p:par>
                </p:childTnLst>
              </p:cTn>
              <p:nextCondLst>
                <p:cond evt="onClick" delay="0">
                  <p:tgtEl>
                    <p:spTgt spid="3131"/>
                  </p:tgtEl>
                </p:cond>
              </p:nextCondLst>
            </p:seq>
            <p:seq concurrent="1" nextAc="seek">
              <p:cTn id="74" restart="whenNotActive" fill="hold" evtFilter="cancelBubble" nodeType="interactiveSeq">
                <p:stCondLst>
                  <p:cond evt="onClick" delay="0">
                    <p:tgtEl>
                      <p:spTgt spid="3132"/>
                    </p:tgtEl>
                  </p:cond>
                </p:stCondLst>
                <p:endSync evt="end" delay="0">
                  <p:rtn val="all"/>
                </p:endSync>
                <p:childTnLst>
                  <p:par>
                    <p:cTn id="75" fill="hold">
                      <p:stCondLst>
                        <p:cond delay="0"/>
                      </p:stCondLst>
                      <p:childTnLst>
                        <p:par>
                          <p:cTn id="76" fill="hold">
                            <p:stCondLst>
                              <p:cond delay="0"/>
                            </p:stCondLst>
                            <p:childTnLst>
                              <p:par>
                                <p:cTn id="77" presetID="9" presetClass="emph" presetSubtype="0" grpId="0" nodeType="clickEffect">
                                  <p:stCondLst>
                                    <p:cond delay="0"/>
                                  </p:stCondLst>
                                  <p:childTnLst>
                                    <p:set>
                                      <p:cBhvr rctx="PPT">
                                        <p:cTn id="78" dur="indefinite"/>
                                        <p:tgtEl>
                                          <p:spTgt spid="3132"/>
                                        </p:tgtEl>
                                        <p:attrNameLst>
                                          <p:attrName>style.opacity</p:attrName>
                                        </p:attrNameLst>
                                      </p:cBhvr>
                                      <p:to>
                                        <p:strVal val="0"/>
                                      </p:to>
                                    </p:set>
                                    <p:animEffect filter="image" prLst="opacity: 0">
                                      <p:cBhvr rctx="IE">
                                        <p:cTn id="79" dur="indefinite"/>
                                        <p:tgtEl>
                                          <p:spTgt spid="3132"/>
                                        </p:tgtEl>
                                      </p:cBhvr>
                                    </p:animEffect>
                                  </p:childTnLst>
                                </p:cTn>
                              </p:par>
                            </p:childTnLst>
                          </p:cTn>
                        </p:par>
                      </p:childTnLst>
                    </p:cTn>
                  </p:par>
                </p:childTnLst>
              </p:cTn>
              <p:nextCondLst>
                <p:cond evt="onClick" delay="0">
                  <p:tgtEl>
                    <p:spTgt spid="3132"/>
                  </p:tgtEl>
                </p:cond>
              </p:nextCondLst>
            </p:seq>
            <p:seq concurrent="1" nextAc="seek">
              <p:cTn id="80" restart="whenNotActive" fill="hold" evtFilter="cancelBubble" nodeType="interactiveSeq">
                <p:stCondLst>
                  <p:cond evt="onClick" delay="0">
                    <p:tgtEl>
                      <p:spTgt spid="3133"/>
                    </p:tgtEl>
                  </p:cond>
                </p:stCondLst>
                <p:endSync evt="end" delay="0">
                  <p:rtn val="all"/>
                </p:endSync>
                <p:childTnLst>
                  <p:par>
                    <p:cTn id="81" fill="hold">
                      <p:stCondLst>
                        <p:cond delay="0"/>
                      </p:stCondLst>
                      <p:childTnLst>
                        <p:par>
                          <p:cTn id="82" fill="hold">
                            <p:stCondLst>
                              <p:cond delay="0"/>
                            </p:stCondLst>
                            <p:childTnLst>
                              <p:par>
                                <p:cTn id="83" presetID="9" presetClass="emph" presetSubtype="0" grpId="0" nodeType="clickEffect">
                                  <p:stCondLst>
                                    <p:cond delay="0"/>
                                  </p:stCondLst>
                                  <p:childTnLst>
                                    <p:set>
                                      <p:cBhvr rctx="PPT">
                                        <p:cTn id="84" dur="indefinite"/>
                                        <p:tgtEl>
                                          <p:spTgt spid="3133"/>
                                        </p:tgtEl>
                                        <p:attrNameLst>
                                          <p:attrName>style.opacity</p:attrName>
                                        </p:attrNameLst>
                                      </p:cBhvr>
                                      <p:to>
                                        <p:strVal val="0"/>
                                      </p:to>
                                    </p:set>
                                    <p:animEffect filter="image" prLst="opacity: 0">
                                      <p:cBhvr rctx="IE">
                                        <p:cTn id="85" dur="indefinite"/>
                                        <p:tgtEl>
                                          <p:spTgt spid="3133"/>
                                        </p:tgtEl>
                                      </p:cBhvr>
                                    </p:animEffect>
                                  </p:childTnLst>
                                </p:cTn>
                              </p:par>
                            </p:childTnLst>
                          </p:cTn>
                        </p:par>
                      </p:childTnLst>
                    </p:cTn>
                  </p:par>
                </p:childTnLst>
              </p:cTn>
              <p:nextCondLst>
                <p:cond evt="onClick" delay="0">
                  <p:tgtEl>
                    <p:spTgt spid="3133"/>
                  </p:tgtEl>
                </p:cond>
              </p:nextCondLst>
            </p:seq>
            <p:seq concurrent="1" nextAc="seek">
              <p:cTn id="86" restart="whenNotActive" fill="hold" evtFilter="cancelBubble" nodeType="interactiveSeq">
                <p:stCondLst>
                  <p:cond evt="onClick" delay="0">
                    <p:tgtEl>
                      <p:spTgt spid="3134"/>
                    </p:tgtEl>
                  </p:cond>
                </p:stCondLst>
                <p:endSync evt="end" delay="0">
                  <p:rtn val="all"/>
                </p:endSync>
                <p:childTnLst>
                  <p:par>
                    <p:cTn id="87" fill="hold">
                      <p:stCondLst>
                        <p:cond delay="0"/>
                      </p:stCondLst>
                      <p:childTnLst>
                        <p:par>
                          <p:cTn id="88" fill="hold">
                            <p:stCondLst>
                              <p:cond delay="0"/>
                            </p:stCondLst>
                            <p:childTnLst>
                              <p:par>
                                <p:cTn id="89" presetID="9" presetClass="emph" presetSubtype="0" grpId="0" nodeType="clickEffect">
                                  <p:stCondLst>
                                    <p:cond delay="0"/>
                                  </p:stCondLst>
                                  <p:childTnLst>
                                    <p:set>
                                      <p:cBhvr rctx="PPT">
                                        <p:cTn id="90" dur="indefinite"/>
                                        <p:tgtEl>
                                          <p:spTgt spid="3134"/>
                                        </p:tgtEl>
                                        <p:attrNameLst>
                                          <p:attrName>style.opacity</p:attrName>
                                        </p:attrNameLst>
                                      </p:cBhvr>
                                      <p:to>
                                        <p:strVal val="0"/>
                                      </p:to>
                                    </p:set>
                                    <p:animEffect filter="image" prLst="opacity: 0">
                                      <p:cBhvr rctx="IE">
                                        <p:cTn id="91" dur="indefinite"/>
                                        <p:tgtEl>
                                          <p:spTgt spid="3134"/>
                                        </p:tgtEl>
                                      </p:cBhvr>
                                    </p:animEffect>
                                  </p:childTnLst>
                                </p:cTn>
                              </p:par>
                            </p:childTnLst>
                          </p:cTn>
                        </p:par>
                      </p:childTnLst>
                    </p:cTn>
                  </p:par>
                </p:childTnLst>
              </p:cTn>
              <p:nextCondLst>
                <p:cond evt="onClick" delay="0">
                  <p:tgtEl>
                    <p:spTgt spid="3134"/>
                  </p:tgtEl>
                </p:cond>
              </p:nextCondLst>
            </p:seq>
            <p:seq concurrent="1" nextAc="seek">
              <p:cTn id="92" restart="whenNotActive" fill="hold" evtFilter="cancelBubble" nodeType="interactiveSeq">
                <p:stCondLst>
                  <p:cond evt="onClick" delay="0">
                    <p:tgtEl>
                      <p:spTgt spid="3135"/>
                    </p:tgtEl>
                  </p:cond>
                </p:stCondLst>
                <p:endSync evt="end" delay="0">
                  <p:rtn val="all"/>
                </p:endSync>
                <p:childTnLst>
                  <p:par>
                    <p:cTn id="93" fill="hold">
                      <p:stCondLst>
                        <p:cond delay="0"/>
                      </p:stCondLst>
                      <p:childTnLst>
                        <p:par>
                          <p:cTn id="94" fill="hold">
                            <p:stCondLst>
                              <p:cond delay="0"/>
                            </p:stCondLst>
                            <p:childTnLst>
                              <p:par>
                                <p:cTn id="95" presetID="9" presetClass="emph" presetSubtype="0" grpId="0" nodeType="clickEffect">
                                  <p:stCondLst>
                                    <p:cond delay="0"/>
                                  </p:stCondLst>
                                  <p:childTnLst>
                                    <p:set>
                                      <p:cBhvr rctx="PPT">
                                        <p:cTn id="96" dur="indefinite"/>
                                        <p:tgtEl>
                                          <p:spTgt spid="3135"/>
                                        </p:tgtEl>
                                        <p:attrNameLst>
                                          <p:attrName>style.opacity</p:attrName>
                                        </p:attrNameLst>
                                      </p:cBhvr>
                                      <p:to>
                                        <p:strVal val="0"/>
                                      </p:to>
                                    </p:set>
                                    <p:animEffect filter="image" prLst="opacity: 0">
                                      <p:cBhvr rctx="IE">
                                        <p:cTn id="97" dur="indefinite"/>
                                        <p:tgtEl>
                                          <p:spTgt spid="3135"/>
                                        </p:tgtEl>
                                      </p:cBhvr>
                                    </p:animEffect>
                                  </p:childTnLst>
                                </p:cTn>
                              </p:par>
                            </p:childTnLst>
                          </p:cTn>
                        </p:par>
                      </p:childTnLst>
                    </p:cTn>
                  </p:par>
                </p:childTnLst>
              </p:cTn>
              <p:nextCondLst>
                <p:cond evt="onClick" delay="0">
                  <p:tgtEl>
                    <p:spTgt spid="3135"/>
                  </p:tgtEl>
                </p:cond>
              </p:nextCondLst>
            </p:seq>
            <p:seq concurrent="1" nextAc="seek">
              <p:cTn id="98" restart="whenNotActive" fill="hold" evtFilter="cancelBubble" nodeType="interactiveSeq">
                <p:stCondLst>
                  <p:cond evt="onClick" delay="0">
                    <p:tgtEl>
                      <p:spTgt spid="3136"/>
                    </p:tgtEl>
                  </p:cond>
                </p:stCondLst>
                <p:endSync evt="end" delay="0">
                  <p:rtn val="all"/>
                </p:endSync>
                <p:childTnLst>
                  <p:par>
                    <p:cTn id="99" fill="hold">
                      <p:stCondLst>
                        <p:cond delay="0"/>
                      </p:stCondLst>
                      <p:childTnLst>
                        <p:par>
                          <p:cTn id="100" fill="hold">
                            <p:stCondLst>
                              <p:cond delay="0"/>
                            </p:stCondLst>
                            <p:childTnLst>
                              <p:par>
                                <p:cTn id="101" presetID="9" presetClass="emph" presetSubtype="0" grpId="0" nodeType="clickEffect">
                                  <p:stCondLst>
                                    <p:cond delay="0"/>
                                  </p:stCondLst>
                                  <p:childTnLst>
                                    <p:set>
                                      <p:cBhvr rctx="PPT">
                                        <p:cTn id="102" dur="indefinite"/>
                                        <p:tgtEl>
                                          <p:spTgt spid="3136"/>
                                        </p:tgtEl>
                                        <p:attrNameLst>
                                          <p:attrName>style.opacity</p:attrName>
                                        </p:attrNameLst>
                                      </p:cBhvr>
                                      <p:to>
                                        <p:strVal val="0"/>
                                      </p:to>
                                    </p:set>
                                    <p:animEffect filter="image" prLst="opacity: 0">
                                      <p:cBhvr rctx="IE">
                                        <p:cTn id="103" dur="indefinite"/>
                                        <p:tgtEl>
                                          <p:spTgt spid="3136"/>
                                        </p:tgtEl>
                                      </p:cBhvr>
                                    </p:animEffect>
                                  </p:childTnLst>
                                </p:cTn>
                              </p:par>
                            </p:childTnLst>
                          </p:cTn>
                        </p:par>
                      </p:childTnLst>
                    </p:cTn>
                  </p:par>
                </p:childTnLst>
              </p:cTn>
              <p:nextCondLst>
                <p:cond evt="onClick" delay="0">
                  <p:tgtEl>
                    <p:spTgt spid="3136"/>
                  </p:tgtEl>
                </p:cond>
              </p:nextCondLst>
            </p:seq>
            <p:seq concurrent="1" nextAc="seek">
              <p:cTn id="104" restart="whenNotActive" fill="hold" evtFilter="cancelBubble" nodeType="interactiveSeq">
                <p:stCondLst>
                  <p:cond evt="onClick" delay="0">
                    <p:tgtEl>
                      <p:spTgt spid="3137"/>
                    </p:tgtEl>
                  </p:cond>
                </p:stCondLst>
                <p:endSync evt="end" delay="0">
                  <p:rtn val="all"/>
                </p:endSync>
                <p:childTnLst>
                  <p:par>
                    <p:cTn id="105" fill="hold">
                      <p:stCondLst>
                        <p:cond delay="0"/>
                      </p:stCondLst>
                      <p:childTnLst>
                        <p:par>
                          <p:cTn id="106" fill="hold">
                            <p:stCondLst>
                              <p:cond delay="0"/>
                            </p:stCondLst>
                            <p:childTnLst>
                              <p:par>
                                <p:cTn id="107" presetID="9" presetClass="emph" presetSubtype="0" grpId="0" nodeType="clickEffect">
                                  <p:stCondLst>
                                    <p:cond delay="0"/>
                                  </p:stCondLst>
                                  <p:childTnLst>
                                    <p:set>
                                      <p:cBhvr rctx="PPT">
                                        <p:cTn id="108" dur="indefinite"/>
                                        <p:tgtEl>
                                          <p:spTgt spid="3137"/>
                                        </p:tgtEl>
                                        <p:attrNameLst>
                                          <p:attrName>style.opacity</p:attrName>
                                        </p:attrNameLst>
                                      </p:cBhvr>
                                      <p:to>
                                        <p:strVal val="0"/>
                                      </p:to>
                                    </p:set>
                                    <p:animEffect filter="image" prLst="opacity: 0">
                                      <p:cBhvr rctx="IE">
                                        <p:cTn id="109" dur="indefinite"/>
                                        <p:tgtEl>
                                          <p:spTgt spid="3137"/>
                                        </p:tgtEl>
                                      </p:cBhvr>
                                    </p:animEffect>
                                  </p:childTnLst>
                                </p:cTn>
                              </p:par>
                            </p:childTnLst>
                          </p:cTn>
                        </p:par>
                      </p:childTnLst>
                    </p:cTn>
                  </p:par>
                </p:childTnLst>
              </p:cTn>
              <p:nextCondLst>
                <p:cond evt="onClick" delay="0">
                  <p:tgtEl>
                    <p:spTgt spid="3137"/>
                  </p:tgtEl>
                </p:cond>
              </p:nextCondLst>
            </p:seq>
            <p:seq concurrent="1" nextAc="seek">
              <p:cTn id="110" restart="whenNotActive" fill="hold" evtFilter="cancelBubble" nodeType="interactiveSeq">
                <p:stCondLst>
                  <p:cond evt="onClick" delay="0">
                    <p:tgtEl>
                      <p:spTgt spid="3138"/>
                    </p:tgtEl>
                  </p:cond>
                </p:stCondLst>
                <p:endSync evt="end" delay="0">
                  <p:rtn val="all"/>
                </p:endSync>
                <p:childTnLst>
                  <p:par>
                    <p:cTn id="111" fill="hold">
                      <p:stCondLst>
                        <p:cond delay="0"/>
                      </p:stCondLst>
                      <p:childTnLst>
                        <p:par>
                          <p:cTn id="112" fill="hold">
                            <p:stCondLst>
                              <p:cond delay="0"/>
                            </p:stCondLst>
                            <p:childTnLst>
                              <p:par>
                                <p:cTn id="113" presetID="9" presetClass="emph" presetSubtype="0" grpId="0" nodeType="clickEffect">
                                  <p:stCondLst>
                                    <p:cond delay="0"/>
                                  </p:stCondLst>
                                  <p:childTnLst>
                                    <p:set>
                                      <p:cBhvr rctx="PPT">
                                        <p:cTn id="114" dur="indefinite"/>
                                        <p:tgtEl>
                                          <p:spTgt spid="3138"/>
                                        </p:tgtEl>
                                        <p:attrNameLst>
                                          <p:attrName>style.opacity</p:attrName>
                                        </p:attrNameLst>
                                      </p:cBhvr>
                                      <p:to>
                                        <p:strVal val="0"/>
                                      </p:to>
                                    </p:set>
                                    <p:animEffect filter="image" prLst="opacity: 0">
                                      <p:cBhvr rctx="IE">
                                        <p:cTn id="115" dur="indefinite"/>
                                        <p:tgtEl>
                                          <p:spTgt spid="3138"/>
                                        </p:tgtEl>
                                      </p:cBhvr>
                                    </p:animEffect>
                                  </p:childTnLst>
                                </p:cTn>
                              </p:par>
                            </p:childTnLst>
                          </p:cTn>
                        </p:par>
                      </p:childTnLst>
                    </p:cTn>
                  </p:par>
                </p:childTnLst>
              </p:cTn>
              <p:nextCondLst>
                <p:cond evt="onClick" delay="0">
                  <p:tgtEl>
                    <p:spTgt spid="3138"/>
                  </p:tgtEl>
                </p:cond>
              </p:nextCondLst>
            </p:seq>
            <p:seq concurrent="1" nextAc="seek">
              <p:cTn id="116" restart="whenNotActive" fill="hold" evtFilter="cancelBubble" nodeType="interactiveSeq">
                <p:stCondLst>
                  <p:cond evt="onClick" delay="0">
                    <p:tgtEl>
                      <p:spTgt spid="3139"/>
                    </p:tgtEl>
                  </p:cond>
                </p:stCondLst>
                <p:endSync evt="end" delay="0">
                  <p:rtn val="all"/>
                </p:endSync>
                <p:childTnLst>
                  <p:par>
                    <p:cTn id="117" fill="hold">
                      <p:stCondLst>
                        <p:cond delay="0"/>
                      </p:stCondLst>
                      <p:childTnLst>
                        <p:par>
                          <p:cTn id="118" fill="hold">
                            <p:stCondLst>
                              <p:cond delay="0"/>
                            </p:stCondLst>
                            <p:childTnLst>
                              <p:par>
                                <p:cTn id="119" presetID="9" presetClass="emph" presetSubtype="0" grpId="0" nodeType="clickEffect">
                                  <p:stCondLst>
                                    <p:cond delay="0"/>
                                  </p:stCondLst>
                                  <p:childTnLst>
                                    <p:set>
                                      <p:cBhvr rctx="PPT">
                                        <p:cTn id="120" dur="indefinite"/>
                                        <p:tgtEl>
                                          <p:spTgt spid="3139"/>
                                        </p:tgtEl>
                                        <p:attrNameLst>
                                          <p:attrName>style.opacity</p:attrName>
                                        </p:attrNameLst>
                                      </p:cBhvr>
                                      <p:to>
                                        <p:strVal val="0"/>
                                      </p:to>
                                    </p:set>
                                    <p:animEffect filter="image" prLst="opacity: 0">
                                      <p:cBhvr rctx="IE">
                                        <p:cTn id="121" dur="indefinite"/>
                                        <p:tgtEl>
                                          <p:spTgt spid="3139"/>
                                        </p:tgtEl>
                                      </p:cBhvr>
                                    </p:animEffect>
                                  </p:childTnLst>
                                </p:cTn>
                              </p:par>
                            </p:childTnLst>
                          </p:cTn>
                        </p:par>
                      </p:childTnLst>
                    </p:cTn>
                  </p:par>
                </p:childTnLst>
              </p:cTn>
              <p:nextCondLst>
                <p:cond evt="onClick" delay="0">
                  <p:tgtEl>
                    <p:spTgt spid="3139"/>
                  </p:tgtEl>
                </p:cond>
              </p:nextCondLst>
            </p:seq>
            <p:seq concurrent="1" nextAc="seek">
              <p:cTn id="122" restart="whenNotActive" fill="hold" evtFilter="cancelBubble" nodeType="interactiveSeq">
                <p:stCondLst>
                  <p:cond evt="onClick" delay="0">
                    <p:tgtEl>
                      <p:spTgt spid="33"/>
                    </p:tgtEl>
                  </p:cond>
                </p:stCondLst>
                <p:endSync evt="end" delay="0">
                  <p:rtn val="all"/>
                </p:endSync>
                <p:childTnLst>
                  <p:par>
                    <p:cTn id="123" fill="hold">
                      <p:stCondLst>
                        <p:cond delay="0"/>
                      </p:stCondLst>
                      <p:childTnLst>
                        <p:par>
                          <p:cTn id="124" fill="hold">
                            <p:stCondLst>
                              <p:cond delay="0"/>
                            </p:stCondLst>
                            <p:childTnLst>
                              <p:par>
                                <p:cTn id="125" presetID="9" presetClass="emph" presetSubtype="0" grpId="0" nodeType="clickEffect">
                                  <p:stCondLst>
                                    <p:cond delay="0"/>
                                  </p:stCondLst>
                                  <p:childTnLst>
                                    <p:set>
                                      <p:cBhvr rctx="PPT">
                                        <p:cTn id="126" dur="indefinite"/>
                                        <p:tgtEl>
                                          <p:spTgt spid="33"/>
                                        </p:tgtEl>
                                        <p:attrNameLst>
                                          <p:attrName>style.opacity</p:attrName>
                                        </p:attrNameLst>
                                      </p:cBhvr>
                                      <p:to>
                                        <p:strVal val="0"/>
                                      </p:to>
                                    </p:set>
                                    <p:animEffect filter="image" prLst="opacity: 0">
                                      <p:cBhvr rctx="IE">
                                        <p:cTn id="127" dur="indefinite"/>
                                        <p:tgtEl>
                                          <p:spTgt spid="33"/>
                                        </p:tgtEl>
                                      </p:cBhvr>
                                    </p:animEffect>
                                  </p:childTnLst>
                                </p:cTn>
                              </p:par>
                            </p:childTnLst>
                          </p:cTn>
                        </p:par>
                      </p:childTnLst>
                    </p:cTn>
                  </p:par>
                </p:childTnLst>
              </p:cTn>
              <p:nextCondLst>
                <p:cond evt="onClick" delay="0">
                  <p:tgtEl>
                    <p:spTgt spid="33"/>
                  </p:tgtEl>
                </p:cond>
              </p:nextCondLst>
            </p:seq>
            <p:seq concurrent="1" nextAc="seek">
              <p:cTn id="128" restart="whenNotActive" fill="hold" evtFilter="cancelBubble" nodeType="interactiveSeq">
                <p:stCondLst>
                  <p:cond evt="onClick" delay="0">
                    <p:tgtEl>
                      <p:spTgt spid="42"/>
                    </p:tgtEl>
                  </p:cond>
                </p:stCondLst>
                <p:endSync evt="end" delay="0">
                  <p:rtn val="all"/>
                </p:endSync>
                <p:childTnLst>
                  <p:par>
                    <p:cTn id="129" fill="hold">
                      <p:stCondLst>
                        <p:cond delay="0"/>
                      </p:stCondLst>
                      <p:childTnLst>
                        <p:par>
                          <p:cTn id="130" fill="hold">
                            <p:stCondLst>
                              <p:cond delay="0"/>
                            </p:stCondLst>
                            <p:childTnLst>
                              <p:par>
                                <p:cTn id="131" presetID="9" presetClass="emph" presetSubtype="0" grpId="0" nodeType="clickEffect">
                                  <p:stCondLst>
                                    <p:cond delay="0"/>
                                  </p:stCondLst>
                                  <p:childTnLst>
                                    <p:set>
                                      <p:cBhvr rctx="PPT">
                                        <p:cTn id="132" dur="indefinite"/>
                                        <p:tgtEl>
                                          <p:spTgt spid="42"/>
                                        </p:tgtEl>
                                        <p:attrNameLst>
                                          <p:attrName>style.opacity</p:attrName>
                                        </p:attrNameLst>
                                      </p:cBhvr>
                                      <p:to>
                                        <p:strVal val="0"/>
                                      </p:to>
                                    </p:set>
                                    <p:animEffect filter="image" prLst="opacity: 0">
                                      <p:cBhvr rctx="IE">
                                        <p:cTn id="133" dur="indefinite"/>
                                        <p:tgtEl>
                                          <p:spTgt spid="42"/>
                                        </p:tgtEl>
                                      </p:cBhvr>
                                    </p:animEffect>
                                  </p:childTnLst>
                                </p:cTn>
                              </p:par>
                            </p:childTnLst>
                          </p:cTn>
                        </p:par>
                      </p:childTnLst>
                    </p:cTn>
                  </p:par>
                </p:childTnLst>
              </p:cTn>
              <p:nextCondLst>
                <p:cond evt="onClick" delay="0">
                  <p:tgtEl>
                    <p:spTgt spid="42"/>
                  </p:tgtEl>
                </p:cond>
              </p:nextCondLst>
            </p:seq>
            <p:seq concurrent="1" nextAc="seek">
              <p:cTn id="134" restart="whenNotActive" fill="hold" evtFilter="cancelBubble" nodeType="interactiveSeq">
                <p:stCondLst>
                  <p:cond evt="onClick" delay="0">
                    <p:tgtEl>
                      <p:spTgt spid="43"/>
                    </p:tgtEl>
                  </p:cond>
                </p:stCondLst>
                <p:endSync evt="end" delay="0">
                  <p:rtn val="all"/>
                </p:endSync>
                <p:childTnLst>
                  <p:par>
                    <p:cTn id="135" fill="hold">
                      <p:stCondLst>
                        <p:cond delay="0"/>
                      </p:stCondLst>
                      <p:childTnLst>
                        <p:par>
                          <p:cTn id="136" fill="hold">
                            <p:stCondLst>
                              <p:cond delay="0"/>
                            </p:stCondLst>
                            <p:childTnLst>
                              <p:par>
                                <p:cTn id="137" presetID="9" presetClass="emph" presetSubtype="0" grpId="0" nodeType="clickEffect">
                                  <p:stCondLst>
                                    <p:cond delay="0"/>
                                  </p:stCondLst>
                                  <p:childTnLst>
                                    <p:set>
                                      <p:cBhvr rctx="PPT">
                                        <p:cTn id="138" dur="indefinite"/>
                                        <p:tgtEl>
                                          <p:spTgt spid="43"/>
                                        </p:tgtEl>
                                        <p:attrNameLst>
                                          <p:attrName>style.opacity</p:attrName>
                                        </p:attrNameLst>
                                      </p:cBhvr>
                                      <p:to>
                                        <p:strVal val="0"/>
                                      </p:to>
                                    </p:set>
                                    <p:animEffect filter="image" prLst="opacity: 0">
                                      <p:cBhvr rctx="IE">
                                        <p:cTn id="139" dur="indefinite"/>
                                        <p:tgtEl>
                                          <p:spTgt spid="43"/>
                                        </p:tgtEl>
                                      </p:cBhvr>
                                    </p:animEffect>
                                  </p:childTnLst>
                                </p:cTn>
                              </p:par>
                            </p:childTnLst>
                          </p:cTn>
                        </p:par>
                      </p:childTnLst>
                    </p:cTn>
                  </p:par>
                </p:childTnLst>
              </p:cTn>
              <p:nextCondLst>
                <p:cond evt="onClick" delay="0">
                  <p:tgtEl>
                    <p:spTgt spid="43"/>
                  </p:tgtEl>
                </p:cond>
              </p:nextCondLst>
            </p:seq>
            <p:seq concurrent="1" nextAc="seek">
              <p:cTn id="140" restart="whenNotActive" fill="hold" evtFilter="cancelBubble" nodeType="interactiveSeq">
                <p:stCondLst>
                  <p:cond evt="onClick" delay="0">
                    <p:tgtEl>
                      <p:spTgt spid="44"/>
                    </p:tgtEl>
                  </p:cond>
                </p:stCondLst>
                <p:endSync evt="end" delay="0">
                  <p:rtn val="all"/>
                </p:endSync>
                <p:childTnLst>
                  <p:par>
                    <p:cTn id="141" fill="hold">
                      <p:stCondLst>
                        <p:cond delay="0"/>
                      </p:stCondLst>
                      <p:childTnLst>
                        <p:par>
                          <p:cTn id="142" fill="hold">
                            <p:stCondLst>
                              <p:cond delay="0"/>
                            </p:stCondLst>
                            <p:childTnLst>
                              <p:par>
                                <p:cTn id="143" presetID="9" presetClass="emph" presetSubtype="0" grpId="0" nodeType="clickEffect">
                                  <p:stCondLst>
                                    <p:cond delay="0"/>
                                  </p:stCondLst>
                                  <p:childTnLst>
                                    <p:set>
                                      <p:cBhvr rctx="PPT">
                                        <p:cTn id="144" dur="indefinite"/>
                                        <p:tgtEl>
                                          <p:spTgt spid="44"/>
                                        </p:tgtEl>
                                        <p:attrNameLst>
                                          <p:attrName>style.opacity</p:attrName>
                                        </p:attrNameLst>
                                      </p:cBhvr>
                                      <p:to>
                                        <p:strVal val="0"/>
                                      </p:to>
                                    </p:set>
                                    <p:animEffect filter="image" prLst="opacity: 0">
                                      <p:cBhvr rctx="IE">
                                        <p:cTn id="145" dur="indefinite"/>
                                        <p:tgtEl>
                                          <p:spTgt spid="44"/>
                                        </p:tgtEl>
                                      </p:cBhvr>
                                    </p:animEffect>
                                  </p:childTnLst>
                                </p:cTn>
                              </p:par>
                            </p:childTnLst>
                          </p:cTn>
                        </p:par>
                      </p:childTnLst>
                    </p:cTn>
                  </p:par>
                </p:childTnLst>
              </p:cTn>
              <p:nextCondLst>
                <p:cond evt="onClick" delay="0">
                  <p:tgtEl>
                    <p:spTgt spid="44"/>
                  </p:tgtEl>
                </p:cond>
              </p:nextCondLst>
            </p:seq>
            <p:seq concurrent="1" nextAc="seek">
              <p:cTn id="146" restart="whenNotActive" fill="hold" evtFilter="cancelBubble" nodeType="interactiveSeq">
                <p:stCondLst>
                  <p:cond evt="onClick" delay="0">
                    <p:tgtEl>
                      <p:spTgt spid="45"/>
                    </p:tgtEl>
                  </p:cond>
                </p:stCondLst>
                <p:endSync evt="end" delay="0">
                  <p:rtn val="all"/>
                </p:endSync>
                <p:childTnLst>
                  <p:par>
                    <p:cTn id="147" fill="hold">
                      <p:stCondLst>
                        <p:cond delay="0"/>
                      </p:stCondLst>
                      <p:childTnLst>
                        <p:par>
                          <p:cTn id="148" fill="hold">
                            <p:stCondLst>
                              <p:cond delay="0"/>
                            </p:stCondLst>
                            <p:childTnLst>
                              <p:par>
                                <p:cTn id="149" presetID="9" presetClass="emph" presetSubtype="0" grpId="0" nodeType="clickEffect">
                                  <p:stCondLst>
                                    <p:cond delay="0"/>
                                  </p:stCondLst>
                                  <p:childTnLst>
                                    <p:set>
                                      <p:cBhvr rctx="PPT">
                                        <p:cTn id="150" dur="indefinite"/>
                                        <p:tgtEl>
                                          <p:spTgt spid="45"/>
                                        </p:tgtEl>
                                        <p:attrNameLst>
                                          <p:attrName>style.opacity</p:attrName>
                                        </p:attrNameLst>
                                      </p:cBhvr>
                                      <p:to>
                                        <p:strVal val="0"/>
                                      </p:to>
                                    </p:set>
                                    <p:animEffect filter="image" prLst="opacity: 0">
                                      <p:cBhvr rctx="IE">
                                        <p:cTn id="151" dur="indefinite"/>
                                        <p:tgtEl>
                                          <p:spTgt spid="45"/>
                                        </p:tgtEl>
                                      </p:cBhvr>
                                    </p:animEffect>
                                  </p:childTnLst>
                                </p:cTn>
                              </p:par>
                            </p:childTnLst>
                          </p:cTn>
                        </p:par>
                      </p:childTnLst>
                    </p:cTn>
                  </p:par>
                </p:childTnLst>
              </p:cTn>
              <p:nextCondLst>
                <p:cond evt="onClick" delay="0">
                  <p:tgtEl>
                    <p:spTgt spid="45"/>
                  </p:tgtEl>
                </p:cond>
              </p:nextCondLst>
            </p:seq>
          </p:childTnLst>
        </p:cTn>
      </p:par>
    </p:tnLst>
    <p:bldLst>
      <p:bldP spid="3119" grpId="0" animBg="1"/>
      <p:bldP spid="3121" grpId="0" animBg="1"/>
      <p:bldP spid="3122" grpId="0" animBg="1"/>
      <p:bldP spid="3123" grpId="0" animBg="1"/>
      <p:bldP spid="3124" grpId="0" animBg="1"/>
      <p:bldP spid="3125" grpId="0" animBg="1"/>
      <p:bldP spid="3126" grpId="0" animBg="1"/>
      <p:bldP spid="3127" grpId="0" animBg="1"/>
      <p:bldP spid="3128" grpId="0" animBg="1"/>
      <p:bldP spid="3129" grpId="0" animBg="1"/>
      <p:bldP spid="3130" grpId="0" animBg="1"/>
      <p:bldP spid="3131" grpId="0" animBg="1"/>
      <p:bldP spid="3132" grpId="0" animBg="1"/>
      <p:bldP spid="3133" grpId="0" animBg="1"/>
      <p:bldP spid="3134" grpId="0" animBg="1"/>
      <p:bldP spid="3135" grpId="0" animBg="1"/>
      <p:bldP spid="3136" grpId="0" animBg="1"/>
      <p:bldP spid="3137" grpId="0" animBg="1"/>
      <p:bldP spid="3138" grpId="0" animBg="1"/>
      <p:bldP spid="3139" grpId="0" animBg="1"/>
      <p:bldP spid="33" grpId="0" animBg="1"/>
      <p:bldP spid="42" grpId="0" animBg="1"/>
      <p:bldP spid="43" grpId="0" animBg="1"/>
      <p:bldP spid="44" grpId="0" animBg="1"/>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043512" y="4725144"/>
            <a:ext cx="6056880" cy="707886"/>
          </a:xfrm>
          <a:prstGeom prst="rect">
            <a:avLst/>
          </a:prstGeom>
          <a:noFill/>
          <a:ln w="9525">
            <a:noFill/>
            <a:miter lim="800000"/>
            <a:headEnd/>
            <a:tailEnd/>
          </a:ln>
        </p:spPr>
        <p:txBody>
          <a:bodyPr wrap="square">
            <a:spAutoFit/>
          </a:bodyPr>
          <a:lstStyle/>
          <a:p>
            <a:pPr algn="ctr">
              <a:spcBef>
                <a:spcPct val="20000"/>
              </a:spcBef>
            </a:pPr>
            <a:r>
              <a:rPr lang="ru-RU" sz="4000" dirty="0" smtClean="0">
                <a:latin typeface="Georgia" panose="02040502050405020303" pitchFamily="18" charset="0"/>
              </a:rPr>
              <a:t>Средиземное море         </a:t>
            </a:r>
            <a:endParaRPr lang="ru-RU" sz="4000" i="1" dirty="0" smtClean="0">
              <a:latin typeface="Georgia"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1">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260648"/>
            <a:ext cx="5832648"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Карты</a:t>
            </a:r>
            <a:endParaRPr lang="ru-RU" sz="3200" b="1" cap="all" dirty="0">
              <a:latin typeface="Times New Roman" pitchFamily="18" charset="0"/>
              <a:cs typeface="Times New Roman" pitchFamily="18" charset="0"/>
            </a:endParaRPr>
          </a:p>
        </p:txBody>
      </p:sp>
      <p:sp>
        <p:nvSpPr>
          <p:cNvPr id="10" name="TextBox 9"/>
          <p:cNvSpPr txBox="1"/>
          <p:nvPr/>
        </p:nvSpPr>
        <p:spPr>
          <a:xfrm>
            <a:off x="8316416" y="260648"/>
            <a:ext cx="648072"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tx2">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chemeClr val="tx2">
                      <a:lumMod val="50000"/>
                    </a:schemeClr>
                  </a:solidFill>
                </a:ln>
                <a:solidFill>
                  <a:schemeClr val="accent1">
                    <a:lumMod val="50000"/>
                  </a:schemeClr>
                </a:solidFill>
                <a:latin typeface="Times New Roman" pitchFamily="18" charset="0"/>
                <a:cs typeface="Times New Roman" pitchFamily="18" charset="0"/>
              </a:rPr>
              <a:t>30</a:t>
            </a:r>
            <a:endParaRPr lang="ru-RU" sz="3200" b="1" spc="50" dirty="0">
              <a:ln w="11430">
                <a:solidFill>
                  <a:schemeClr val="tx2">
                    <a:lumMod val="50000"/>
                  </a:schemeClr>
                </a:solidFill>
              </a:ln>
              <a:solidFill>
                <a:schemeClr val="accent1">
                  <a:lumMod val="50000"/>
                </a:schemeClr>
              </a:solidFill>
              <a:latin typeface="Times New Roman" pitchFamily="18" charset="0"/>
              <a:cs typeface="Times New Roman" pitchFamily="18" charset="0"/>
            </a:endParaRPr>
          </a:p>
        </p:txBody>
      </p:sp>
      <p:pic>
        <p:nvPicPr>
          <p:cNvPr id="6" name="Рисунок 5" descr="D:\Documents and Settings\Admin\Рабочий стол\depositphotos_120990186-stock-illustration-mediterranean-sea-region-countries-map.jpg"/>
          <p:cNvPicPr/>
          <p:nvPr/>
        </p:nvPicPr>
        <p:blipFill>
          <a:blip r:embed="rId6" cstate="print"/>
          <a:srcRect/>
          <a:stretch>
            <a:fillRect/>
          </a:stretch>
        </p:blipFill>
        <p:spPr bwMode="auto">
          <a:xfrm>
            <a:off x="1331641" y="1412776"/>
            <a:ext cx="6912768" cy="2919709"/>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555776" y="5373216"/>
            <a:ext cx="4896544" cy="830997"/>
          </a:xfrm>
          <a:prstGeom prst="rect">
            <a:avLst/>
          </a:prstGeom>
          <a:noFill/>
          <a:ln w="9525">
            <a:noFill/>
            <a:miter lim="800000"/>
            <a:headEnd/>
            <a:tailEnd/>
          </a:ln>
        </p:spPr>
        <p:txBody>
          <a:bodyPr wrap="square">
            <a:spAutoFit/>
          </a:bodyPr>
          <a:lstStyle/>
          <a:p>
            <a:pPr>
              <a:spcBef>
                <a:spcPct val="20000"/>
              </a:spcBef>
            </a:pPr>
            <a:r>
              <a:rPr lang="ru-RU" sz="4800" i="1" dirty="0" smtClean="0">
                <a:latin typeface="Georgia" pitchFamily="18" charset="0"/>
              </a:rPr>
              <a:t>Красное море</a:t>
            </a:r>
            <a:endParaRPr lang="ru-RU" sz="4000" i="1" dirty="0" smtClean="0">
              <a:latin typeface="Georgia"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1">
                <a:shade val="45000"/>
                <a:satMod val="135000"/>
              </a:schemeClr>
              <a:prstClr val="white"/>
            </a:duotone>
            <a:lum bright="-10000"/>
          </a:blip>
          <a:stretch>
            <a:fillRect/>
          </a:stretch>
        </p:blipFill>
        <p:spPr>
          <a:xfrm>
            <a:off x="8152733" y="5949280"/>
            <a:ext cx="770731" cy="671196"/>
          </a:xfrm>
          <a:prstGeom prst="rect">
            <a:avLst/>
          </a:prstGeom>
        </p:spPr>
      </p:pic>
      <p:sp>
        <p:nvSpPr>
          <p:cNvPr id="8" name="TextBox 7"/>
          <p:cNvSpPr txBox="1"/>
          <p:nvPr/>
        </p:nvSpPr>
        <p:spPr>
          <a:xfrm>
            <a:off x="2267744" y="260648"/>
            <a:ext cx="5832648"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Карты</a:t>
            </a:r>
            <a:endParaRPr lang="ru-RU" sz="3200" b="1" cap="all" dirty="0">
              <a:latin typeface="Times New Roman" pitchFamily="18" charset="0"/>
              <a:cs typeface="Times New Roman" pitchFamily="18" charset="0"/>
            </a:endParaRPr>
          </a:p>
        </p:txBody>
      </p:sp>
      <p:sp>
        <p:nvSpPr>
          <p:cNvPr id="10" name="TextBox 9"/>
          <p:cNvSpPr txBox="1"/>
          <p:nvPr/>
        </p:nvSpPr>
        <p:spPr>
          <a:xfrm>
            <a:off x="8316416" y="260648"/>
            <a:ext cx="648072"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tx2">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chemeClr val="tx2">
                      <a:lumMod val="50000"/>
                    </a:schemeClr>
                  </a:solidFill>
                </a:ln>
                <a:solidFill>
                  <a:schemeClr val="accent1">
                    <a:lumMod val="50000"/>
                  </a:schemeClr>
                </a:solidFill>
                <a:latin typeface="Times New Roman" pitchFamily="18" charset="0"/>
                <a:cs typeface="Times New Roman" pitchFamily="18" charset="0"/>
              </a:rPr>
              <a:t>40</a:t>
            </a:r>
            <a:endParaRPr lang="ru-RU" sz="3200" b="1" spc="50" dirty="0">
              <a:ln w="11430">
                <a:solidFill>
                  <a:schemeClr val="tx2">
                    <a:lumMod val="50000"/>
                  </a:schemeClr>
                </a:solidFill>
              </a:ln>
              <a:solidFill>
                <a:schemeClr val="accent1">
                  <a:lumMod val="50000"/>
                </a:schemeClr>
              </a:solidFill>
              <a:latin typeface="Times New Roman" pitchFamily="18" charset="0"/>
              <a:cs typeface="Times New Roman" pitchFamily="18" charset="0"/>
            </a:endParaRPr>
          </a:p>
        </p:txBody>
      </p:sp>
      <p:pic>
        <p:nvPicPr>
          <p:cNvPr id="6" name="Рисунок 5" descr="D:\Documents and Settings\Admin\Рабочий стол\280px-Mer_rouge1b.jpg"/>
          <p:cNvPicPr/>
          <p:nvPr/>
        </p:nvPicPr>
        <p:blipFill>
          <a:blip r:embed="rId6" cstate="print"/>
          <a:srcRect/>
          <a:stretch>
            <a:fillRect/>
          </a:stretch>
        </p:blipFill>
        <p:spPr bwMode="auto">
          <a:xfrm>
            <a:off x="2555777" y="1196753"/>
            <a:ext cx="4824536" cy="3665760"/>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anim calcmode="lin" valueType="num">
                                      <p:cBhvr>
                                        <p:cTn id="8" dur="2000" fill="hold"/>
                                        <p:tgtEl>
                                          <p:spTgt spid="28"/>
                                        </p:tgtEl>
                                        <p:attrNameLst>
                                          <p:attrName>ppt_w</p:attrName>
                                        </p:attrNameLst>
                                      </p:cBhvr>
                                      <p:tavLst>
                                        <p:tav tm="0" fmla="#ppt_w*sin(2.5*pi*$)">
                                          <p:val>
                                            <p:fltVal val="0"/>
                                          </p:val>
                                        </p:tav>
                                        <p:tav tm="100000">
                                          <p:val>
                                            <p:fltVal val="1"/>
                                          </p:val>
                                        </p:tav>
                                      </p:tavLst>
                                    </p:anim>
                                    <p:anim calcmode="lin" valueType="num">
                                      <p:cBhvr>
                                        <p:cTn id="9"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771800" y="5229200"/>
            <a:ext cx="5040560" cy="707886"/>
          </a:xfrm>
          <a:prstGeom prst="rect">
            <a:avLst/>
          </a:prstGeom>
          <a:noFill/>
          <a:ln w="9525">
            <a:noFill/>
            <a:miter lim="800000"/>
            <a:headEnd/>
            <a:tailEnd/>
          </a:ln>
        </p:spPr>
        <p:txBody>
          <a:bodyPr wrap="square">
            <a:spAutoFit/>
          </a:bodyPr>
          <a:lstStyle/>
          <a:p>
            <a:pPr>
              <a:spcBef>
                <a:spcPct val="20000"/>
              </a:spcBef>
            </a:pPr>
            <a:r>
              <a:rPr lang="ru-RU" sz="3900" dirty="0" smtClean="0">
                <a:latin typeface="Georgia" panose="02040502050405020303" pitchFamily="18" charset="0"/>
              </a:rPr>
              <a:t>Суэцкий канал</a:t>
            </a:r>
            <a:endParaRPr lang="ru-RU" sz="4000" i="1" dirty="0" smtClean="0">
              <a:latin typeface="Georgia"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1">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260648"/>
            <a:ext cx="5832648"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accent1">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Карты</a:t>
            </a:r>
            <a:endParaRPr lang="ru-RU" sz="3200" b="1" cap="all" dirty="0">
              <a:latin typeface="Times New Roman" pitchFamily="18" charset="0"/>
              <a:cs typeface="Times New Roman" pitchFamily="18" charset="0"/>
            </a:endParaRPr>
          </a:p>
        </p:txBody>
      </p:sp>
      <p:sp>
        <p:nvSpPr>
          <p:cNvPr id="10" name="TextBox 9"/>
          <p:cNvSpPr txBox="1"/>
          <p:nvPr/>
        </p:nvSpPr>
        <p:spPr>
          <a:xfrm>
            <a:off x="8316416" y="260648"/>
            <a:ext cx="648072" cy="584775"/>
          </a:xfrm>
          <a:prstGeom prst="rect">
            <a:avLst/>
          </a:prstGeom>
          <a:gradFill>
            <a:gsLst>
              <a:gs pos="0">
                <a:schemeClr val="accent1">
                  <a:lumMod val="60000"/>
                  <a:lumOff val="40000"/>
                </a:schemeClr>
              </a:gs>
              <a:gs pos="35000">
                <a:schemeClr val="accent1">
                  <a:lumMod val="40000"/>
                  <a:lumOff val="60000"/>
                </a:schemeClr>
              </a:gs>
              <a:gs pos="100000">
                <a:schemeClr val="accent1">
                  <a:lumMod val="20000"/>
                  <a:lumOff val="80000"/>
                </a:schemeClr>
              </a:gs>
            </a:gsLst>
          </a:gradFill>
          <a:ln>
            <a:solidFill>
              <a:schemeClr val="tx2">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chemeClr val="tx2">
                      <a:lumMod val="50000"/>
                    </a:schemeClr>
                  </a:solidFill>
                </a:ln>
                <a:solidFill>
                  <a:schemeClr val="accent1">
                    <a:lumMod val="50000"/>
                  </a:schemeClr>
                </a:solidFill>
                <a:latin typeface="Times New Roman" pitchFamily="18" charset="0"/>
                <a:cs typeface="Times New Roman" pitchFamily="18" charset="0"/>
              </a:rPr>
              <a:t>50</a:t>
            </a:r>
            <a:endParaRPr lang="ru-RU" sz="3200" b="1" spc="50" dirty="0">
              <a:ln w="11430">
                <a:solidFill>
                  <a:schemeClr val="tx2">
                    <a:lumMod val="50000"/>
                  </a:schemeClr>
                </a:solidFill>
              </a:ln>
              <a:solidFill>
                <a:schemeClr val="accent1">
                  <a:lumMod val="50000"/>
                </a:schemeClr>
              </a:solidFill>
              <a:latin typeface="Times New Roman" pitchFamily="18" charset="0"/>
              <a:cs typeface="Times New Roman" pitchFamily="18" charset="0"/>
            </a:endParaRPr>
          </a:p>
        </p:txBody>
      </p:sp>
      <p:pic>
        <p:nvPicPr>
          <p:cNvPr id="6" name="Рисунок 5" descr="D:\Documents and Settings\Admin\Рабочий стол\sueckij2.jpg"/>
          <p:cNvPicPr/>
          <p:nvPr/>
        </p:nvPicPr>
        <p:blipFill>
          <a:blip r:embed="rId6" cstate="print"/>
          <a:srcRect/>
          <a:stretch>
            <a:fillRect/>
          </a:stretch>
        </p:blipFill>
        <p:spPr bwMode="auto">
          <a:xfrm>
            <a:off x="2411760" y="1268760"/>
            <a:ext cx="5112568" cy="3672407"/>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555776" y="5949280"/>
            <a:ext cx="5544615" cy="646331"/>
          </a:xfrm>
          <a:prstGeom prst="rect">
            <a:avLst/>
          </a:prstGeom>
          <a:noFill/>
          <a:ln w="9525">
            <a:noFill/>
            <a:miter lim="800000"/>
            <a:headEnd/>
            <a:tailEnd/>
          </a:ln>
        </p:spPr>
        <p:txBody>
          <a:bodyPr wrap="square">
            <a:spAutoFit/>
          </a:bodyPr>
          <a:lstStyle/>
          <a:p>
            <a:r>
              <a:rPr lang="ru-RU" sz="3600" b="1" i="1" cap="all" dirty="0" smtClean="0">
                <a:latin typeface="Georgia" panose="02040502050405020303" pitchFamily="18" charset="0"/>
              </a:rPr>
              <a:t>Саванны</a:t>
            </a:r>
            <a:endParaRPr lang="ru-RU" sz="2800" b="1" i="1" cap="all" dirty="0">
              <a:latin typeface="Georgia" panose="02040502050405020303" pitchFamily="18" charset="0"/>
            </a:endParaRPr>
          </a:p>
        </p:txBody>
      </p:sp>
      <p:sp>
        <p:nvSpPr>
          <p:cNvPr id="12" name="TextBox 11"/>
          <p:cNvSpPr txBox="1"/>
          <p:nvPr/>
        </p:nvSpPr>
        <p:spPr>
          <a:xfrm>
            <a:off x="2267744" y="251937"/>
            <a:ext cx="5832648"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Природные зоны</a:t>
            </a:r>
            <a:endParaRPr lang="ru-RU" sz="3200" b="1" cap="all" dirty="0">
              <a:latin typeface="Times New Roman" pitchFamily="18" charset="0"/>
              <a:cs typeface="Times New Roman" pitchFamily="18" charset="0"/>
            </a:endParaRPr>
          </a:p>
        </p:txBody>
      </p:sp>
      <p:pic>
        <p:nvPicPr>
          <p:cNvPr id="11" name="Рисунок 10" descr="дом-6.png">
            <a:hlinkClick r:id="rId3" action="ppaction://hlinksldjump"/>
          </p:cNvPr>
          <p:cNvPicPr>
            <a:picLocks noChangeAspect="1"/>
          </p:cNvPicPr>
          <p:nvPr/>
        </p:nvPicPr>
        <p:blipFill>
          <a:blip r:embed="rId4" cstate="screen">
            <a:duotone>
              <a:schemeClr val="accent6">
                <a:shade val="45000"/>
                <a:satMod val="135000"/>
              </a:schemeClr>
              <a:prstClr val="white"/>
            </a:duotone>
          </a:blip>
          <a:stretch>
            <a:fillRect/>
          </a:stretch>
        </p:blipFill>
        <p:spPr>
          <a:xfrm>
            <a:off x="8193756" y="5949280"/>
            <a:ext cx="770731" cy="671196"/>
          </a:xfrm>
          <a:prstGeom prst="rect">
            <a:avLst/>
          </a:prstGeom>
        </p:spPr>
      </p:pic>
      <p:sp>
        <p:nvSpPr>
          <p:cNvPr id="18" name="TextBox 17"/>
          <p:cNvSpPr txBox="1"/>
          <p:nvPr/>
        </p:nvSpPr>
        <p:spPr>
          <a:xfrm>
            <a:off x="8316416" y="251937"/>
            <a:ext cx="648072"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642F04"/>
                  </a:solidFill>
                </a:ln>
                <a:solidFill>
                  <a:schemeClr val="accent6">
                    <a:lumMod val="50000"/>
                  </a:schemeClr>
                </a:solidFill>
                <a:latin typeface="Times New Roman" pitchFamily="18" charset="0"/>
                <a:cs typeface="Times New Roman" pitchFamily="18" charset="0"/>
              </a:rPr>
              <a:t>10</a:t>
            </a:r>
            <a:endParaRPr lang="ru-RU" sz="3200" b="1" spc="50" dirty="0">
              <a:ln w="11430">
                <a:solidFill>
                  <a:srgbClr val="642F04"/>
                </a:solidFill>
              </a:ln>
              <a:solidFill>
                <a:schemeClr val="accent6">
                  <a:lumMod val="50000"/>
                </a:schemeClr>
              </a:solidFill>
              <a:latin typeface="Times New Roman" pitchFamily="18" charset="0"/>
              <a:cs typeface="Times New Roman" pitchFamily="18" charset="0"/>
            </a:endParaRPr>
          </a:p>
        </p:txBody>
      </p:sp>
      <p:sp>
        <p:nvSpPr>
          <p:cNvPr id="6" name="Прямоугольник 5"/>
          <p:cNvSpPr/>
          <p:nvPr/>
        </p:nvSpPr>
        <p:spPr>
          <a:xfrm>
            <a:off x="1907704" y="1556793"/>
            <a:ext cx="6192688" cy="646331"/>
          </a:xfrm>
          <a:prstGeom prst="rect">
            <a:avLst/>
          </a:prstGeom>
        </p:spPr>
        <p:txBody>
          <a:bodyPr wrap="square">
            <a:spAutoFit/>
          </a:bodyPr>
          <a:lstStyle/>
          <a:p>
            <a:r>
              <a:rPr lang="ru-RU" dirty="0" smtClean="0"/>
              <a:t>Какая природная зона занимает самую большую территорию в Африке?</a:t>
            </a:r>
            <a:endParaRPr lang="ru-RU" dirty="0"/>
          </a:p>
        </p:txBody>
      </p:sp>
      <p:pic>
        <p:nvPicPr>
          <p:cNvPr id="7" name="Рисунок 6" descr="D:\Documents and Settings\Admin\Рабочий стол\prirodnue-zony-afriki1.jpg"/>
          <p:cNvPicPr/>
          <p:nvPr/>
        </p:nvPicPr>
        <p:blipFill>
          <a:blip r:embed="rId5" cstate="print"/>
          <a:srcRect/>
          <a:stretch>
            <a:fillRect/>
          </a:stretch>
        </p:blipFill>
        <p:spPr bwMode="auto">
          <a:xfrm>
            <a:off x="1691681" y="2564904"/>
            <a:ext cx="2448272" cy="2736304"/>
          </a:xfrm>
          <a:prstGeom prst="rect">
            <a:avLst/>
          </a:prstGeom>
          <a:noFill/>
          <a:ln w="9525">
            <a:noFill/>
            <a:miter lim="800000"/>
            <a:headEnd/>
            <a:tailEnd/>
          </a:ln>
        </p:spPr>
      </p:pic>
      <p:pic>
        <p:nvPicPr>
          <p:cNvPr id="8" name="Рисунок 7" descr="D:\Documents and Settings\Admin\Рабочий стол\imgres.jpg"/>
          <p:cNvPicPr/>
          <p:nvPr/>
        </p:nvPicPr>
        <p:blipFill>
          <a:blip r:embed="rId6" cstate="print"/>
          <a:srcRect/>
          <a:stretch>
            <a:fillRect/>
          </a:stretch>
        </p:blipFill>
        <p:spPr bwMode="auto">
          <a:xfrm>
            <a:off x="4644008" y="2617470"/>
            <a:ext cx="3672408" cy="2611730"/>
          </a:xfrm>
          <a:prstGeom prst="rect">
            <a:avLst/>
          </a:prstGeom>
          <a:noFill/>
          <a:ln w="9525">
            <a:noFill/>
            <a:miter lim="800000"/>
            <a:headEnd/>
            <a:tailEnd/>
          </a:ln>
        </p:spPr>
      </p:pic>
    </p:spTree>
    <p:extLst>
      <p:ext uri="{BB962C8B-B14F-4D97-AF65-F5344CB8AC3E}">
        <p14:creationId xmlns:p14="http://schemas.microsoft.com/office/powerpoint/2010/main" val="24961360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4139952" y="5788471"/>
            <a:ext cx="2376264" cy="646331"/>
          </a:xfrm>
          <a:prstGeom prst="rect">
            <a:avLst/>
          </a:prstGeom>
          <a:noFill/>
          <a:ln w="9525">
            <a:noFill/>
            <a:miter lim="800000"/>
            <a:headEnd/>
            <a:tailEnd/>
          </a:ln>
        </p:spPr>
        <p:txBody>
          <a:bodyPr wrap="square">
            <a:spAutoFit/>
          </a:bodyPr>
          <a:lstStyle/>
          <a:p>
            <a:pPr>
              <a:spcBef>
                <a:spcPct val="20000"/>
              </a:spcBef>
            </a:pPr>
            <a:r>
              <a:rPr lang="ru-RU" sz="3600" i="1" dirty="0" err="1" smtClean="0">
                <a:latin typeface="Georgia" pitchFamily="18" charset="0"/>
              </a:rPr>
              <a:t>гилея</a:t>
            </a:r>
            <a:endParaRPr lang="ru-RU" sz="3600" i="1" dirty="0">
              <a:latin typeface="Georgia" pitchFamily="18" charset="0"/>
            </a:endParaRPr>
          </a:p>
        </p:txBody>
      </p:sp>
      <p:pic>
        <p:nvPicPr>
          <p:cNvPr id="11" name="Рисунок 10" descr="дом-6.png">
            <a:hlinkClick r:id="rId3" action="ppaction://hlinksldjump"/>
          </p:cNvPr>
          <p:cNvPicPr>
            <a:picLocks noChangeAspect="1"/>
          </p:cNvPicPr>
          <p:nvPr/>
        </p:nvPicPr>
        <p:blipFill>
          <a:blip r:embed="rId4" cstate="screen">
            <a:duotone>
              <a:schemeClr val="accent6">
                <a:shade val="45000"/>
                <a:satMod val="135000"/>
              </a:schemeClr>
              <a:prstClr val="white"/>
            </a:duotone>
          </a:blip>
          <a:stretch>
            <a:fillRect/>
          </a:stretch>
        </p:blipFill>
        <p:spPr>
          <a:xfrm>
            <a:off x="8193756" y="5949280"/>
            <a:ext cx="770731" cy="671196"/>
          </a:xfrm>
          <a:prstGeom prst="rect">
            <a:avLst/>
          </a:prstGeom>
        </p:spPr>
      </p:pic>
      <p:sp>
        <p:nvSpPr>
          <p:cNvPr id="8" name="TextBox 7"/>
          <p:cNvSpPr txBox="1"/>
          <p:nvPr/>
        </p:nvSpPr>
        <p:spPr>
          <a:xfrm>
            <a:off x="2267744" y="251937"/>
            <a:ext cx="5832648"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Природные зоны</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642F04"/>
                  </a:solidFill>
                </a:ln>
                <a:solidFill>
                  <a:schemeClr val="accent6">
                    <a:lumMod val="50000"/>
                  </a:schemeClr>
                </a:solidFill>
                <a:latin typeface="Times New Roman" pitchFamily="18" charset="0"/>
                <a:cs typeface="Times New Roman" pitchFamily="18" charset="0"/>
              </a:rPr>
              <a:t>20</a:t>
            </a:r>
            <a:endParaRPr lang="ru-RU" sz="3200" b="1" spc="50" dirty="0">
              <a:ln w="11430">
                <a:solidFill>
                  <a:srgbClr val="642F04"/>
                </a:solidFill>
              </a:ln>
              <a:solidFill>
                <a:schemeClr val="accent6">
                  <a:lumMod val="50000"/>
                </a:schemeClr>
              </a:solidFill>
              <a:latin typeface="Times New Roman" pitchFamily="18" charset="0"/>
              <a:cs typeface="Times New Roman" pitchFamily="18" charset="0"/>
            </a:endParaRPr>
          </a:p>
        </p:txBody>
      </p:sp>
      <p:sp>
        <p:nvSpPr>
          <p:cNvPr id="6" name="Прямоугольник 5"/>
          <p:cNvSpPr/>
          <p:nvPr/>
        </p:nvSpPr>
        <p:spPr>
          <a:xfrm>
            <a:off x="2286000" y="1268761"/>
            <a:ext cx="5598368" cy="369332"/>
          </a:xfrm>
          <a:prstGeom prst="rect">
            <a:avLst/>
          </a:prstGeom>
        </p:spPr>
        <p:txBody>
          <a:bodyPr wrap="square">
            <a:spAutoFit/>
          </a:bodyPr>
          <a:lstStyle/>
          <a:p>
            <a:r>
              <a:rPr lang="ru-RU" dirty="0" smtClean="0"/>
              <a:t>Как называется эта природная зона  в Африке?</a:t>
            </a:r>
            <a:endParaRPr lang="ru-RU" dirty="0"/>
          </a:p>
        </p:txBody>
      </p:sp>
      <p:pic>
        <p:nvPicPr>
          <p:cNvPr id="7" name="Рисунок 6" descr="D:\Documents and Settings\Admin\Рабочий стол\search.jpg"/>
          <p:cNvPicPr/>
          <p:nvPr/>
        </p:nvPicPr>
        <p:blipFill>
          <a:blip r:embed="rId5" cstate="print"/>
          <a:srcRect/>
          <a:stretch>
            <a:fillRect/>
          </a:stretch>
        </p:blipFill>
        <p:spPr bwMode="auto">
          <a:xfrm>
            <a:off x="4788024" y="1916832"/>
            <a:ext cx="3096344" cy="2880320"/>
          </a:xfrm>
          <a:prstGeom prst="rect">
            <a:avLst/>
          </a:prstGeom>
          <a:noFill/>
          <a:ln w="9525">
            <a:noFill/>
            <a:miter lim="800000"/>
            <a:headEnd/>
            <a:tailEnd/>
          </a:ln>
        </p:spPr>
      </p:pic>
      <p:pic>
        <p:nvPicPr>
          <p:cNvPr id="9" name="Рисунок 8" descr="D:\Documents and Settings\Admin\Рабочий стол\prirodnue-zony-afriki1.jpg"/>
          <p:cNvPicPr/>
          <p:nvPr/>
        </p:nvPicPr>
        <p:blipFill>
          <a:blip r:embed="rId6" cstate="print"/>
          <a:srcRect/>
          <a:stretch>
            <a:fillRect/>
          </a:stretch>
        </p:blipFill>
        <p:spPr bwMode="auto">
          <a:xfrm>
            <a:off x="1979712" y="1844824"/>
            <a:ext cx="2304255" cy="3168352"/>
          </a:xfrm>
          <a:prstGeom prst="rect">
            <a:avLst/>
          </a:prstGeom>
          <a:noFill/>
          <a:ln w="9525">
            <a:noFill/>
            <a:miter lim="800000"/>
            <a:headEnd/>
            <a:tailEnd/>
          </a:ln>
        </p:spPr>
      </p:pic>
    </p:spTree>
    <p:extLst>
      <p:ext uri="{BB962C8B-B14F-4D97-AF65-F5344CB8AC3E}">
        <p14:creationId xmlns:p14="http://schemas.microsoft.com/office/powerpoint/2010/main" val="3888071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дом-6.png">
            <a:hlinkClick r:id="rId3" action="ppaction://hlinksldjump"/>
          </p:cNvPr>
          <p:cNvPicPr>
            <a:picLocks noChangeAspect="1"/>
          </p:cNvPicPr>
          <p:nvPr/>
        </p:nvPicPr>
        <p:blipFill>
          <a:blip r:embed="rId4" cstate="screen">
            <a:duotone>
              <a:schemeClr val="accent6">
                <a:shade val="45000"/>
                <a:satMod val="135000"/>
              </a:schemeClr>
              <a:prstClr val="white"/>
            </a:duotone>
          </a:blip>
          <a:stretch>
            <a:fillRect/>
          </a:stretch>
        </p:blipFill>
        <p:spPr>
          <a:xfrm>
            <a:off x="8193756" y="5949280"/>
            <a:ext cx="770731" cy="671196"/>
          </a:xfrm>
          <a:prstGeom prst="rect">
            <a:avLst/>
          </a:prstGeom>
        </p:spPr>
      </p:pic>
      <p:sp>
        <p:nvSpPr>
          <p:cNvPr id="8" name="TextBox 7"/>
          <p:cNvSpPr txBox="1"/>
          <p:nvPr/>
        </p:nvSpPr>
        <p:spPr>
          <a:xfrm>
            <a:off x="2267744" y="251937"/>
            <a:ext cx="5832648"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Природные зоны</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642F04"/>
                  </a:solidFill>
                </a:ln>
                <a:solidFill>
                  <a:schemeClr val="accent6">
                    <a:lumMod val="50000"/>
                  </a:schemeClr>
                </a:solidFill>
                <a:latin typeface="Times New Roman" pitchFamily="18" charset="0"/>
                <a:cs typeface="Times New Roman" pitchFamily="18" charset="0"/>
              </a:rPr>
              <a:t>30</a:t>
            </a:r>
            <a:endParaRPr lang="ru-RU" sz="3200" b="1" spc="50" dirty="0">
              <a:ln w="11430">
                <a:solidFill>
                  <a:srgbClr val="642F04"/>
                </a:solidFill>
              </a:ln>
              <a:solidFill>
                <a:schemeClr val="accent6">
                  <a:lumMod val="50000"/>
                </a:schemeClr>
              </a:solidFill>
              <a:latin typeface="Times New Roman" pitchFamily="18" charset="0"/>
              <a:cs typeface="Times New Roman" pitchFamily="18" charset="0"/>
            </a:endParaRPr>
          </a:p>
        </p:txBody>
      </p:sp>
      <p:sp>
        <p:nvSpPr>
          <p:cNvPr id="12" name="Text Box 5"/>
          <p:cNvSpPr txBox="1">
            <a:spLocks noChangeArrowheads="1"/>
          </p:cNvSpPr>
          <p:nvPr/>
        </p:nvSpPr>
        <p:spPr bwMode="auto">
          <a:xfrm>
            <a:off x="1115616" y="5517232"/>
            <a:ext cx="7776864" cy="646331"/>
          </a:xfrm>
          <a:prstGeom prst="rect">
            <a:avLst/>
          </a:prstGeom>
          <a:noFill/>
          <a:ln w="9525">
            <a:noFill/>
            <a:miter lim="800000"/>
            <a:headEnd/>
            <a:tailEnd/>
          </a:ln>
        </p:spPr>
        <p:txBody>
          <a:bodyPr wrap="square">
            <a:spAutoFit/>
          </a:bodyPr>
          <a:lstStyle/>
          <a:p>
            <a:r>
              <a:rPr lang="ru-RU" sz="3600" b="1" i="1" cap="all" dirty="0" smtClean="0">
                <a:latin typeface="Georgia" panose="02040502050405020303" pitchFamily="18" charset="0"/>
              </a:rPr>
              <a:t>Сахара, перевод Пустыня </a:t>
            </a:r>
            <a:endParaRPr lang="ru-RU" sz="3200" b="1" i="1" cap="all" dirty="0">
              <a:latin typeface="Georgia" panose="02040502050405020303" pitchFamily="18" charset="0"/>
            </a:endParaRPr>
          </a:p>
        </p:txBody>
      </p:sp>
      <p:sp>
        <p:nvSpPr>
          <p:cNvPr id="22529" name="Rectangle 1"/>
          <p:cNvSpPr>
            <a:spLocks noChangeArrowheads="1"/>
          </p:cNvSpPr>
          <p:nvPr/>
        </p:nvSpPr>
        <p:spPr bwMode="auto">
          <a:xfrm>
            <a:off x="1331640" y="1359652"/>
            <a:ext cx="727280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i="0" u="none" strike="noStrike" cap="none" normalizeH="0" baseline="0" dirty="0" smtClean="0">
                <a:ln>
                  <a:noFill/>
                </a:ln>
                <a:solidFill>
                  <a:schemeClr val="tx1"/>
                </a:solidFill>
                <a:effectLst/>
                <a:latin typeface="Arial" pitchFamily="34" charset="0"/>
                <a:ea typeface="Times New Roman" pitchFamily="18" charset="0"/>
              </a:rPr>
              <a:t> Крупнейшая пустыня, расположенная в  Африке. Она является самой большой пустыней Земли! Площадь пустыни составляет 8,6 </a:t>
            </a:r>
            <a:r>
              <a:rPr kumimoji="0" lang="ru-RU" sz="2000" i="0" u="none" strike="noStrike" cap="none" normalizeH="0" baseline="0" dirty="0" err="1" smtClean="0">
                <a:ln>
                  <a:noFill/>
                </a:ln>
                <a:solidFill>
                  <a:schemeClr val="tx1"/>
                </a:solidFill>
                <a:effectLst/>
                <a:latin typeface="Arial" pitchFamily="34" charset="0"/>
                <a:ea typeface="Times New Roman" pitchFamily="18" charset="0"/>
              </a:rPr>
              <a:t>млн</a:t>
            </a:r>
            <a:r>
              <a:rPr kumimoji="0" lang="ru-RU" sz="2000" i="0" u="none" strike="noStrike" cap="none" normalizeH="0" baseline="0" dirty="0" smtClean="0">
                <a:ln>
                  <a:noFill/>
                </a:ln>
                <a:solidFill>
                  <a:schemeClr val="tx1"/>
                </a:solidFill>
                <a:effectLst/>
                <a:latin typeface="Arial" pitchFamily="34" charset="0"/>
                <a:ea typeface="Times New Roman" pitchFamily="18" charset="0"/>
              </a:rPr>
              <a:t> км² или примерно 30% Африки. Если бы пустыня была государством, то ее можно было бы сравнить с Бразилией площадью 8,5 </a:t>
            </a:r>
            <a:r>
              <a:rPr kumimoji="0" lang="ru-RU" sz="2000" i="0" u="none" strike="noStrike" cap="none" normalizeH="0" baseline="0" dirty="0" err="1" smtClean="0">
                <a:ln>
                  <a:noFill/>
                </a:ln>
                <a:solidFill>
                  <a:schemeClr val="tx1"/>
                </a:solidFill>
                <a:effectLst/>
                <a:latin typeface="Arial" pitchFamily="34" charset="0"/>
                <a:ea typeface="Times New Roman" pitchFamily="18" charset="0"/>
              </a:rPr>
              <a:t>млн</a:t>
            </a:r>
            <a:r>
              <a:rPr kumimoji="0" lang="ru-RU" sz="2000" i="0" u="none" strike="noStrike" cap="none" normalizeH="0" baseline="0" dirty="0" smtClean="0">
                <a:ln>
                  <a:noFill/>
                </a:ln>
                <a:solidFill>
                  <a:schemeClr val="tx1"/>
                </a:solidFill>
                <a:effectLst/>
                <a:latin typeface="Arial" pitchFamily="34" charset="0"/>
                <a:ea typeface="Times New Roman" pitchFamily="18" charset="0"/>
              </a:rPr>
              <a:t> км². Сахара вытянута на 4800 км с запада на восток, на 800-1200 км с севера на юг.</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000" i="0" u="none" strike="noStrike" cap="none" normalizeH="0" baseline="0" dirty="0" smtClean="0">
                <a:ln>
                  <a:noFill/>
                </a:ln>
                <a:solidFill>
                  <a:schemeClr val="tx1"/>
                </a:solidFill>
                <a:effectLst/>
                <a:latin typeface="Arial" pitchFamily="34" charset="0"/>
                <a:ea typeface="Times New Roman" pitchFamily="18" charset="0"/>
              </a:rPr>
              <a:t>Первые упоминания о названии пустыни датируются 1 веком н. э.  </a:t>
            </a:r>
            <a:r>
              <a:rPr kumimoji="0" lang="ru-RU" sz="2000" b="1" i="0" u="none" strike="noStrike" cap="none" normalizeH="0" baseline="0" dirty="0" smtClean="0">
                <a:ln>
                  <a:noFill/>
                </a:ln>
                <a:solidFill>
                  <a:schemeClr val="tx1"/>
                </a:solidFill>
                <a:effectLst/>
                <a:latin typeface="Arial" pitchFamily="34" charset="0"/>
                <a:ea typeface="Times New Roman" pitchFamily="18" charset="0"/>
              </a:rPr>
              <a:t>Как называется эта пустыня?</a:t>
            </a:r>
            <a:endParaRPr kumimoji="0" lang="ru-RU" sz="2000" b="1"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0778758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243434" y="5193833"/>
            <a:ext cx="5784950" cy="584775"/>
          </a:xfrm>
          <a:prstGeom prst="rect">
            <a:avLst/>
          </a:prstGeom>
          <a:noFill/>
          <a:ln w="9525">
            <a:noFill/>
            <a:miter lim="800000"/>
            <a:headEnd/>
            <a:tailEnd/>
          </a:ln>
        </p:spPr>
        <p:txBody>
          <a:bodyPr wrap="square">
            <a:spAutoFit/>
          </a:bodyPr>
          <a:lstStyle/>
          <a:p>
            <a:pPr algn="ctr">
              <a:spcBef>
                <a:spcPct val="20000"/>
              </a:spcBef>
            </a:pPr>
            <a:r>
              <a:rPr lang="ru-RU" sz="3200" i="1" dirty="0" err="1" smtClean="0">
                <a:latin typeface="Georgia" pitchFamily="18" charset="0"/>
              </a:rPr>
              <a:t>Намиб</a:t>
            </a:r>
            <a:endParaRPr lang="ru-RU" sz="3200" i="1" dirty="0" smtClean="0">
              <a:latin typeface="Georgia" pitchFamily="18" charset="0"/>
            </a:endParaRPr>
          </a:p>
        </p:txBody>
      </p:sp>
      <p:pic>
        <p:nvPicPr>
          <p:cNvPr id="11" name="Рисунок 10" descr="дом-6.png">
            <a:hlinkClick r:id="rId3" action="ppaction://hlinksldjump"/>
          </p:cNvPr>
          <p:cNvPicPr>
            <a:picLocks noChangeAspect="1"/>
          </p:cNvPicPr>
          <p:nvPr/>
        </p:nvPicPr>
        <p:blipFill>
          <a:blip r:embed="rId4" cstate="screen">
            <a:duotone>
              <a:schemeClr val="accent6">
                <a:shade val="45000"/>
                <a:satMod val="135000"/>
              </a:schemeClr>
              <a:prstClr val="white"/>
            </a:duotone>
          </a:blip>
          <a:stretch>
            <a:fillRect/>
          </a:stretch>
        </p:blipFill>
        <p:spPr>
          <a:xfrm>
            <a:off x="8255086" y="6066204"/>
            <a:ext cx="770731" cy="671196"/>
          </a:xfrm>
          <a:prstGeom prst="rect">
            <a:avLst/>
          </a:prstGeom>
        </p:spPr>
      </p:pic>
      <p:sp>
        <p:nvSpPr>
          <p:cNvPr id="8" name="TextBox 7"/>
          <p:cNvSpPr txBox="1"/>
          <p:nvPr/>
        </p:nvSpPr>
        <p:spPr>
          <a:xfrm>
            <a:off x="2195736" y="0"/>
            <a:ext cx="5832648"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err="1" smtClean="0">
                <a:latin typeface="Times New Roman" pitchFamily="18" charset="0"/>
                <a:cs typeface="Times New Roman" pitchFamily="18" charset="0"/>
              </a:rPr>
              <a:t>Продные</a:t>
            </a:r>
            <a:r>
              <a:rPr lang="ru-RU" sz="3200" b="1" cap="all" dirty="0" smtClean="0">
                <a:latin typeface="Times New Roman" pitchFamily="18" charset="0"/>
                <a:cs typeface="Times New Roman" pitchFamily="18" charset="0"/>
              </a:rPr>
              <a:t> зоны</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642F04"/>
                  </a:solidFill>
                </a:ln>
                <a:solidFill>
                  <a:schemeClr val="accent6">
                    <a:lumMod val="50000"/>
                  </a:schemeClr>
                </a:solidFill>
                <a:latin typeface="Times New Roman" pitchFamily="18" charset="0"/>
                <a:cs typeface="Times New Roman" pitchFamily="18" charset="0"/>
              </a:rPr>
              <a:t>40</a:t>
            </a:r>
            <a:endParaRPr lang="ru-RU" sz="3200" b="1" spc="50" dirty="0">
              <a:ln w="11430">
                <a:solidFill>
                  <a:srgbClr val="642F04"/>
                </a:solidFill>
              </a:ln>
              <a:solidFill>
                <a:schemeClr val="accent6">
                  <a:lumMod val="50000"/>
                </a:schemeClr>
              </a:solidFill>
              <a:latin typeface="Times New Roman" pitchFamily="18" charset="0"/>
              <a:cs typeface="Times New Roman" pitchFamily="18" charset="0"/>
            </a:endParaRPr>
          </a:p>
        </p:txBody>
      </p:sp>
      <p:sp>
        <p:nvSpPr>
          <p:cNvPr id="6" name="Прямоугольник 5"/>
          <p:cNvSpPr/>
          <p:nvPr/>
        </p:nvSpPr>
        <p:spPr>
          <a:xfrm>
            <a:off x="1907704" y="836712"/>
            <a:ext cx="6624736" cy="1754326"/>
          </a:xfrm>
          <a:prstGeom prst="rect">
            <a:avLst/>
          </a:prstGeom>
        </p:spPr>
        <p:txBody>
          <a:bodyPr wrap="square">
            <a:spAutoFit/>
          </a:bodyPr>
          <a:lstStyle/>
          <a:p>
            <a:r>
              <a:rPr lang="ru-RU" dirty="0" smtClean="0"/>
              <a:t>Представьте себе, на нашей планете существуют географические объекты, которые были сверстниками динозавров, и одним из таких мест является </a:t>
            </a:r>
            <a:r>
              <a:rPr lang="ru-RU" b="1" dirty="0" smtClean="0"/>
              <a:t>пустыня …………</a:t>
            </a:r>
            <a:r>
              <a:rPr lang="ru-RU" dirty="0" smtClean="0"/>
              <a:t>. Свидетель кончины огромных рептилий за десятки млн. лет практически не изменила  свой внешний вид природная зона  в Африке.  Перевод  названия означает «место, где ничего нет».</a:t>
            </a:r>
            <a:endParaRPr lang="ru-RU" dirty="0"/>
          </a:p>
        </p:txBody>
      </p:sp>
      <p:pic>
        <p:nvPicPr>
          <p:cNvPr id="7" name="Рисунок 6" descr="D:\Documents and Settings\Admin\Рабочий стол\4040385_3.jpg"/>
          <p:cNvPicPr/>
          <p:nvPr/>
        </p:nvPicPr>
        <p:blipFill>
          <a:blip r:embed="rId5" cstate="print"/>
          <a:srcRect/>
          <a:stretch>
            <a:fillRect/>
          </a:stretch>
        </p:blipFill>
        <p:spPr bwMode="auto">
          <a:xfrm>
            <a:off x="2555776" y="2780928"/>
            <a:ext cx="4680520" cy="2160240"/>
          </a:xfrm>
          <a:prstGeom prst="rect">
            <a:avLst/>
          </a:prstGeom>
          <a:noFill/>
          <a:ln w="9525">
            <a:noFill/>
            <a:miter lim="800000"/>
            <a:headEnd/>
            <a:tailEnd/>
          </a:ln>
        </p:spPr>
      </p:pic>
    </p:spTree>
    <p:extLst>
      <p:ext uri="{BB962C8B-B14F-4D97-AF65-F5344CB8AC3E}">
        <p14:creationId xmlns:p14="http://schemas.microsoft.com/office/powerpoint/2010/main" val="228525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447764" y="5937031"/>
            <a:ext cx="6012668" cy="584775"/>
          </a:xfrm>
          <a:prstGeom prst="rect">
            <a:avLst/>
          </a:prstGeom>
          <a:noFill/>
          <a:ln w="9525">
            <a:noFill/>
            <a:miter lim="800000"/>
            <a:headEnd/>
            <a:tailEnd/>
          </a:ln>
        </p:spPr>
        <p:txBody>
          <a:bodyPr wrap="square">
            <a:spAutoFit/>
          </a:bodyPr>
          <a:lstStyle/>
          <a:p>
            <a:r>
              <a:rPr lang="ru-RU" sz="3200" b="1" i="1" cap="all" dirty="0" smtClean="0">
                <a:latin typeface="Georgia" panose="02040502050405020303" pitchFamily="18" charset="0"/>
              </a:rPr>
              <a:t>Субтропический лес</a:t>
            </a:r>
            <a:endParaRPr lang="ru-RU" sz="2800" b="1" i="1" cap="all" dirty="0">
              <a:latin typeface="Georgia" panose="02040502050405020303" pitchFamily="18" charset="0"/>
            </a:endParaRPr>
          </a:p>
        </p:txBody>
      </p:sp>
      <p:pic>
        <p:nvPicPr>
          <p:cNvPr id="11" name="Рисунок 10" descr="дом-6.png">
            <a:hlinkClick r:id="rId3" action="ppaction://hlinksldjump"/>
          </p:cNvPr>
          <p:cNvPicPr>
            <a:picLocks noChangeAspect="1"/>
          </p:cNvPicPr>
          <p:nvPr/>
        </p:nvPicPr>
        <p:blipFill>
          <a:blip r:embed="rId4" cstate="screen">
            <a:duotone>
              <a:schemeClr val="accent6">
                <a:shade val="45000"/>
                <a:satMod val="135000"/>
              </a:schemeClr>
              <a:prstClr val="white"/>
            </a:duotone>
          </a:blip>
          <a:stretch>
            <a:fillRect/>
          </a:stretch>
        </p:blipFill>
        <p:spPr>
          <a:xfrm>
            <a:off x="8193756" y="5949280"/>
            <a:ext cx="770731" cy="671196"/>
          </a:xfrm>
          <a:prstGeom prst="rect">
            <a:avLst/>
          </a:prstGeom>
        </p:spPr>
      </p:pic>
      <p:sp>
        <p:nvSpPr>
          <p:cNvPr id="8" name="TextBox 7"/>
          <p:cNvSpPr txBox="1"/>
          <p:nvPr/>
        </p:nvSpPr>
        <p:spPr>
          <a:xfrm>
            <a:off x="2267744" y="251937"/>
            <a:ext cx="5832648"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Природные зоны</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a:ln>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642F04"/>
                  </a:solidFill>
                </a:ln>
                <a:solidFill>
                  <a:schemeClr val="accent6">
                    <a:lumMod val="50000"/>
                  </a:schemeClr>
                </a:solidFill>
                <a:latin typeface="Times New Roman" pitchFamily="18" charset="0"/>
                <a:cs typeface="Times New Roman" pitchFamily="18" charset="0"/>
              </a:rPr>
              <a:t>50</a:t>
            </a:r>
            <a:endParaRPr lang="ru-RU" sz="3200" b="1" spc="50" dirty="0">
              <a:ln w="11430">
                <a:solidFill>
                  <a:srgbClr val="642F04"/>
                </a:solidFill>
              </a:ln>
              <a:solidFill>
                <a:schemeClr val="accent6">
                  <a:lumMod val="50000"/>
                </a:schemeClr>
              </a:solidFill>
              <a:latin typeface="Times New Roman" pitchFamily="18" charset="0"/>
              <a:cs typeface="Times New Roman" pitchFamily="18" charset="0"/>
            </a:endParaRPr>
          </a:p>
        </p:txBody>
      </p:sp>
      <p:sp>
        <p:nvSpPr>
          <p:cNvPr id="6" name="Прямоугольник 5"/>
          <p:cNvSpPr/>
          <p:nvPr/>
        </p:nvSpPr>
        <p:spPr>
          <a:xfrm>
            <a:off x="2649422" y="1412776"/>
            <a:ext cx="5234946" cy="369332"/>
          </a:xfrm>
          <a:prstGeom prst="rect">
            <a:avLst/>
          </a:prstGeom>
        </p:spPr>
        <p:txBody>
          <a:bodyPr wrap="square">
            <a:spAutoFit/>
          </a:bodyPr>
          <a:lstStyle/>
          <a:p>
            <a:r>
              <a:rPr lang="ru-RU" dirty="0" smtClean="0"/>
              <a:t>Как называется эта природная зона? </a:t>
            </a:r>
            <a:endParaRPr lang="ru-RU" dirty="0"/>
          </a:p>
        </p:txBody>
      </p:sp>
      <p:pic>
        <p:nvPicPr>
          <p:cNvPr id="7" name="Рисунок 6" descr="D:\Documents and Settings\Admin\Рабочий стол\330px-Rododendron.jpg"/>
          <p:cNvPicPr/>
          <p:nvPr/>
        </p:nvPicPr>
        <p:blipFill>
          <a:blip r:embed="rId5" cstate="print"/>
          <a:srcRect/>
          <a:stretch>
            <a:fillRect/>
          </a:stretch>
        </p:blipFill>
        <p:spPr bwMode="auto">
          <a:xfrm>
            <a:off x="1691681" y="2036762"/>
            <a:ext cx="6336704" cy="3552478"/>
          </a:xfrm>
          <a:prstGeom prst="rect">
            <a:avLst/>
          </a:prstGeom>
          <a:noFill/>
          <a:ln w="9525">
            <a:noFill/>
            <a:miter lim="800000"/>
            <a:headEnd/>
            <a:tailEnd/>
          </a:ln>
        </p:spPr>
      </p:pic>
    </p:spTree>
    <p:extLst>
      <p:ext uri="{BB962C8B-B14F-4D97-AF65-F5344CB8AC3E}">
        <p14:creationId xmlns:p14="http://schemas.microsoft.com/office/powerpoint/2010/main" val="3573126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6"/>
          <p:cNvSpPr>
            <a:spLocks noChangeArrowheads="1" noChangeShapeType="1" noTextEdit="1"/>
          </p:cNvSpPr>
          <p:nvPr/>
        </p:nvSpPr>
        <p:spPr bwMode="auto">
          <a:xfrm>
            <a:off x="1331640" y="2179633"/>
            <a:ext cx="7560840" cy="1512168"/>
          </a:xfrm>
          <a:prstGeom prst="rect">
            <a:avLst/>
          </a:prstGeom>
        </p:spPr>
        <p:txBody>
          <a:bodyPr spcFirstLastPara="1" wrap="none" fromWordArt="1">
            <a:prstTxWarp prst="textArchUp">
              <a:avLst>
                <a:gd name="adj" fmla="val 10662372"/>
              </a:avLst>
            </a:prstTxWarp>
          </a:bodyPr>
          <a:lstStyle/>
          <a:p>
            <a:pPr algn="ctr"/>
            <a:r>
              <a:rPr lang="ru-RU" sz="3600" kern="10" dirty="0" smtClean="0">
                <a:ln w="9525">
                  <a:solidFill>
                    <a:srgbClr val="000000"/>
                  </a:solidFill>
                  <a:round/>
                  <a:headEnd/>
                  <a:tailEnd/>
                </a:ln>
                <a:solidFill>
                  <a:srgbClr val="0066CC">
                    <a:alpha val="50980"/>
                  </a:srgbClr>
                </a:solidFill>
                <a:cs typeface="Arial" panose="020B0604020202020204" pitchFamily="34" charset="0"/>
              </a:rPr>
              <a:t>Победи</a:t>
            </a:r>
            <a:r>
              <a:rPr lang="ru-RU" sz="3600" kern="10" dirty="0" smtClean="0">
                <a:ln w="9525">
                  <a:solidFill>
                    <a:srgbClr val="000000"/>
                  </a:solidFill>
                  <a:round/>
                  <a:headEnd/>
                  <a:tailEnd/>
                </a:ln>
                <a:solidFill>
                  <a:srgbClr val="FF0000">
                    <a:alpha val="50980"/>
                  </a:srgbClr>
                </a:solidFill>
                <a:cs typeface="Arial" panose="020B0604020202020204" pitchFamily="34" charset="0"/>
              </a:rPr>
              <a:t>телям</a:t>
            </a:r>
            <a:endParaRPr lang="ru-RU" sz="3600" kern="10" dirty="0">
              <a:ln w="9525">
                <a:solidFill>
                  <a:srgbClr val="000000"/>
                </a:solidFill>
                <a:round/>
                <a:headEnd/>
                <a:tailEnd/>
              </a:ln>
              <a:solidFill>
                <a:srgbClr val="FF0000">
                  <a:alpha val="50980"/>
                </a:srgbClr>
              </a:solidFill>
              <a:cs typeface="Arial" panose="020B0604020202020204" pitchFamily="34" charset="0"/>
            </a:endParaRPr>
          </a:p>
        </p:txBody>
      </p:sp>
      <p:sp>
        <p:nvSpPr>
          <p:cNvPr id="4" name="WordArt 6"/>
          <p:cNvSpPr>
            <a:spLocks noChangeArrowheads="1" noChangeShapeType="1" noTextEdit="1"/>
          </p:cNvSpPr>
          <p:nvPr/>
        </p:nvSpPr>
        <p:spPr bwMode="auto">
          <a:xfrm>
            <a:off x="1907703" y="3740400"/>
            <a:ext cx="6408713" cy="252028"/>
          </a:xfrm>
          <a:prstGeom prst="rect">
            <a:avLst/>
          </a:prstGeom>
        </p:spPr>
        <p:txBody>
          <a:bodyPr spcFirstLastPara="1" wrap="none" fromWordArt="1">
            <a:prstTxWarp prst="textArchUp">
              <a:avLst>
                <a:gd name="adj" fmla="val 10662372"/>
              </a:avLst>
            </a:prstTxWarp>
          </a:bodyPr>
          <a:lstStyle/>
          <a:p>
            <a:pPr algn="ctr"/>
            <a:r>
              <a:rPr lang="ru-RU" sz="1000" kern="10" dirty="0" smtClean="0">
                <a:ln w="9525">
                  <a:solidFill>
                    <a:srgbClr val="000000"/>
                  </a:solidFill>
                  <a:round/>
                  <a:headEnd/>
                  <a:tailEnd/>
                </a:ln>
                <a:solidFill>
                  <a:srgbClr val="0066CC">
                    <a:alpha val="50980"/>
                  </a:srgbClr>
                </a:solidFill>
                <a:cs typeface="Arial" panose="020B0604020202020204" pitchFamily="34" charset="0"/>
              </a:rPr>
              <a:t>наши</a:t>
            </a:r>
            <a:endParaRPr lang="ru-RU" sz="1000" kern="10" dirty="0">
              <a:ln w="9525">
                <a:solidFill>
                  <a:srgbClr val="000000"/>
                </a:solidFill>
                <a:round/>
                <a:headEnd/>
                <a:tailEnd/>
              </a:ln>
              <a:solidFill>
                <a:srgbClr val="0066CC">
                  <a:alpha val="50980"/>
                </a:srgbClr>
              </a:solidFill>
              <a:cs typeface="Arial" panose="020B0604020202020204" pitchFamily="34" charset="0"/>
            </a:endParaRPr>
          </a:p>
        </p:txBody>
      </p:sp>
      <p:sp>
        <p:nvSpPr>
          <p:cNvPr id="5" name="TextBox 4"/>
          <p:cNvSpPr txBox="1"/>
          <p:nvPr/>
        </p:nvSpPr>
        <p:spPr>
          <a:xfrm>
            <a:off x="1187624" y="4214452"/>
            <a:ext cx="7848872" cy="1446550"/>
          </a:xfrm>
          <a:prstGeom prst="rect">
            <a:avLst/>
          </a:prstGeom>
          <a:noFill/>
        </p:spPr>
        <p:txBody>
          <a:bodyPr wrap="square" rtlCol="0">
            <a:spAutoFit/>
          </a:bodyPr>
          <a:lstStyle/>
          <a:p>
            <a:r>
              <a:rPr lang="ru-RU" sz="8800" dirty="0" smtClean="0">
                <a:solidFill>
                  <a:srgbClr val="FF0000"/>
                </a:solidFill>
                <a:latin typeface="Comic Sans MS" panose="030F0702030302020204" pitchFamily="66" charset="0"/>
              </a:rPr>
              <a:t>поздра</a:t>
            </a:r>
            <a:r>
              <a:rPr lang="ru-RU" sz="8800" dirty="0" smtClean="0">
                <a:solidFill>
                  <a:srgbClr val="4370A7"/>
                </a:solidFill>
                <a:latin typeface="Comic Sans MS" panose="030F0702030302020204" pitchFamily="66" charset="0"/>
              </a:rPr>
              <a:t>вления</a:t>
            </a:r>
            <a:endParaRPr lang="ru-RU" sz="8800" dirty="0">
              <a:solidFill>
                <a:srgbClr val="4370A7"/>
              </a:solidFill>
              <a:latin typeface="Comic Sans MS" panose="030F0702030302020204" pitchFamily="66" charset="0"/>
            </a:endParaRPr>
          </a:p>
        </p:txBody>
      </p:sp>
      <p:sp>
        <p:nvSpPr>
          <p:cNvPr id="6" name="AutoShape 11">
            <a:hlinkClick r:id="" action="ppaction://hlinkshowjump?jump=firstslide"/>
          </p:cNvPr>
          <p:cNvSpPr>
            <a:spLocks noChangeArrowheads="1"/>
          </p:cNvSpPr>
          <p:nvPr/>
        </p:nvSpPr>
        <p:spPr bwMode="auto">
          <a:xfrm rot="10422260" flipH="1">
            <a:off x="4125320" y="5748046"/>
            <a:ext cx="1637165" cy="902589"/>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400" y="10803"/>
                  <a:pt x="5400" y="10806"/>
                  <a:pt x="5400" y="10809"/>
                </a:cubicBezTo>
                <a:lnTo>
                  <a:pt x="0" y="10819"/>
                </a:lnTo>
                <a:cubicBezTo>
                  <a:pt x="0" y="10812"/>
                  <a:pt x="0" y="10806"/>
                  <a:pt x="0" y="10800"/>
                </a:cubicBezTo>
                <a:cubicBezTo>
                  <a:pt x="0" y="4835"/>
                  <a:pt x="4835" y="0"/>
                  <a:pt x="10800" y="0"/>
                </a:cubicBezTo>
                <a:cubicBezTo>
                  <a:pt x="16764" y="0"/>
                  <a:pt x="21600" y="4835"/>
                  <a:pt x="21600" y="10799"/>
                </a:cubicBezTo>
                <a:lnTo>
                  <a:pt x="21600" y="10800"/>
                </a:lnTo>
                <a:lnTo>
                  <a:pt x="24300" y="10800"/>
                </a:lnTo>
                <a:lnTo>
                  <a:pt x="18900" y="16200"/>
                </a:lnTo>
                <a:lnTo>
                  <a:pt x="13500" y="10800"/>
                </a:lnTo>
                <a:lnTo>
                  <a:pt x="16200" y="10800"/>
                </a:lnTo>
                <a:close/>
              </a:path>
            </a:pathLst>
          </a:custGeom>
          <a:solidFill>
            <a:schemeClr val="tx2">
              <a:lumMod val="40000"/>
              <a:lumOff val="60000"/>
            </a:schemeClr>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u-RU"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7" name="AutoShape 7"/>
          <p:cNvSpPr>
            <a:spLocks noChangeArrowheads="1"/>
          </p:cNvSpPr>
          <p:nvPr/>
        </p:nvSpPr>
        <p:spPr bwMode="auto">
          <a:xfrm>
            <a:off x="4235688" y="404664"/>
            <a:ext cx="1416432" cy="810069"/>
          </a:xfrm>
          <a:prstGeom prst="smileyFace">
            <a:avLst>
              <a:gd name="adj" fmla="val 4653"/>
            </a:avLst>
          </a:prstGeom>
          <a:solidFill>
            <a:schemeClr val="tx2">
              <a:lumMod val="40000"/>
              <a:lumOff val="60000"/>
            </a:schemeClr>
          </a:solidFill>
          <a:ln w="9525">
            <a:solidFill>
              <a:sysClr val="windowText" lastClr="000000"/>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ru-RU" altLang="ru-RU" sz="1800" b="0" i="0" u="none" strike="noStrike" kern="0" cap="none" spc="0" normalizeH="0" baseline="0" noProof="0" smtClean="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40945873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par>
                                <p:cTn id="20" presetID="53"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750" fill="hold"/>
                                        <p:tgtEl>
                                          <p:spTgt spid="5"/>
                                        </p:tgtEl>
                                        <p:attrNameLst>
                                          <p:attrName>ppt_w</p:attrName>
                                        </p:attrNameLst>
                                      </p:cBhvr>
                                      <p:tavLst>
                                        <p:tav tm="0">
                                          <p:val>
                                            <p:fltVal val="0"/>
                                          </p:val>
                                        </p:tav>
                                        <p:tav tm="100000">
                                          <p:val>
                                            <p:strVal val="#ppt_w"/>
                                          </p:val>
                                        </p:tav>
                                      </p:tavLst>
                                    </p:anim>
                                    <p:anim calcmode="lin" valueType="num">
                                      <p:cBhvr>
                                        <p:cTn id="23" dur="750" fill="hold"/>
                                        <p:tgtEl>
                                          <p:spTgt spid="5"/>
                                        </p:tgtEl>
                                        <p:attrNameLst>
                                          <p:attrName>ppt_h</p:attrName>
                                        </p:attrNameLst>
                                      </p:cBhvr>
                                      <p:tavLst>
                                        <p:tav tm="0">
                                          <p:val>
                                            <p:fltVal val="0"/>
                                          </p:val>
                                        </p:tav>
                                        <p:tav tm="100000">
                                          <p:val>
                                            <p:strVal val="#ppt_h"/>
                                          </p:val>
                                        </p:tav>
                                      </p:tavLst>
                                    </p:anim>
                                    <p:animEffect transition="in" filter="fade">
                                      <p:cBhvr>
                                        <p:cTn id="24" dur="75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3779912" y="5472520"/>
            <a:ext cx="3024336" cy="769441"/>
          </a:xfrm>
          <a:prstGeom prst="rect">
            <a:avLst/>
          </a:prstGeom>
          <a:noFill/>
          <a:ln w="9525">
            <a:noFill/>
            <a:miter lim="800000"/>
            <a:headEnd/>
            <a:tailEnd/>
          </a:ln>
        </p:spPr>
        <p:txBody>
          <a:bodyPr wrap="square">
            <a:spAutoFit/>
          </a:bodyPr>
          <a:lstStyle/>
          <a:p>
            <a:pPr>
              <a:spcBef>
                <a:spcPct val="20000"/>
              </a:spcBef>
            </a:pPr>
            <a:r>
              <a:rPr lang="ru-RU" sz="4400" i="1" dirty="0" smtClean="0">
                <a:latin typeface="Georgia" pitchFamily="18" charset="0"/>
              </a:rPr>
              <a:t> Атлас</a:t>
            </a:r>
          </a:p>
        </p:txBody>
      </p:sp>
      <p:sp>
        <p:nvSpPr>
          <p:cNvPr id="15" name="Text Box 5"/>
          <p:cNvSpPr txBox="1">
            <a:spLocks noChangeArrowheads="1"/>
          </p:cNvSpPr>
          <p:nvPr/>
        </p:nvSpPr>
        <p:spPr bwMode="auto">
          <a:xfrm>
            <a:off x="1619672" y="1484784"/>
            <a:ext cx="7128792" cy="3853363"/>
          </a:xfrm>
          <a:prstGeom prst="rect">
            <a:avLst/>
          </a:prstGeom>
          <a:noFill/>
          <a:ln w="9525">
            <a:noFill/>
            <a:miter lim="800000"/>
            <a:headEnd/>
            <a:tailEnd/>
          </a:ln>
        </p:spPr>
        <p:txBody>
          <a:bodyPr wrap="square">
            <a:spAutoFit/>
          </a:bodyPr>
          <a:lstStyle/>
          <a:p>
            <a:pPr>
              <a:spcBef>
                <a:spcPct val="20000"/>
              </a:spcBef>
            </a:pPr>
            <a:r>
              <a:rPr lang="ru-RU" sz="2600" dirty="0"/>
              <a:t> </a:t>
            </a:r>
            <a:r>
              <a:rPr lang="ru-RU" sz="2600" dirty="0" smtClean="0"/>
              <a:t>   Какое географическое название у этих гор.</a:t>
            </a:r>
          </a:p>
          <a:p>
            <a:pPr>
              <a:spcBef>
                <a:spcPct val="20000"/>
              </a:spcBef>
            </a:pPr>
            <a:endParaRPr lang="ru-RU" sz="2600" dirty="0" smtClean="0">
              <a:latin typeface="Georgia" pitchFamily="18" charset="0"/>
            </a:endParaRPr>
          </a:p>
          <a:p>
            <a:pPr>
              <a:spcBef>
                <a:spcPct val="20000"/>
              </a:spcBef>
            </a:pPr>
            <a:endParaRPr lang="ru-RU" sz="2600" dirty="0" smtClean="0">
              <a:latin typeface="Georgia" pitchFamily="18" charset="0"/>
            </a:endParaRPr>
          </a:p>
          <a:p>
            <a:pPr>
              <a:spcBef>
                <a:spcPct val="20000"/>
              </a:spcBef>
            </a:pPr>
            <a:endParaRPr lang="ru-RU" sz="2600" smtClean="0">
              <a:latin typeface="Georgia" pitchFamily="18" charset="0"/>
            </a:endParaRPr>
          </a:p>
          <a:p>
            <a:pPr>
              <a:spcBef>
                <a:spcPct val="20000"/>
              </a:spcBef>
            </a:pPr>
            <a:endParaRPr lang="ru-RU" sz="2600" dirty="0" smtClean="0">
              <a:latin typeface="Georgia" pitchFamily="18" charset="0"/>
            </a:endParaRPr>
          </a:p>
          <a:p>
            <a:pPr>
              <a:spcBef>
                <a:spcPct val="20000"/>
              </a:spcBef>
            </a:pPr>
            <a:endParaRPr lang="ru-RU" sz="2600" dirty="0" smtClean="0">
              <a:latin typeface="Georgia" pitchFamily="18" charset="0"/>
            </a:endParaRPr>
          </a:p>
          <a:p>
            <a:pPr>
              <a:spcBef>
                <a:spcPct val="20000"/>
              </a:spcBef>
            </a:pPr>
            <a:endParaRPr lang="ru-RU" sz="2600" dirty="0" smtClean="0">
              <a:latin typeface="Georgia" pitchFamily="18" charset="0"/>
            </a:endParaRPr>
          </a:p>
          <a:p>
            <a:pPr>
              <a:spcBef>
                <a:spcPct val="20000"/>
              </a:spcBef>
            </a:pPr>
            <a:endParaRPr lang="ru-RU" sz="2600" dirty="0" smtClean="0">
              <a:latin typeface="Georgia" pitchFamily="18" charset="0"/>
            </a:endParaRPr>
          </a:p>
        </p:txBody>
      </p:sp>
      <p:sp>
        <p:nvSpPr>
          <p:cNvPr id="12" name="TextBox 11"/>
          <p:cNvSpPr txBox="1"/>
          <p:nvPr/>
        </p:nvSpPr>
        <p:spPr>
          <a:xfrm>
            <a:off x="2267744" y="260648"/>
            <a:ext cx="5832648" cy="584775"/>
          </a:xfrm>
          <a:prstGeom prst="rect">
            <a:avLst/>
          </a:prstGeom>
          <a:gradFill>
            <a:gsLst>
              <a:gs pos="0">
                <a:srgbClr val="DBD3E5"/>
              </a:gs>
              <a:gs pos="35000">
                <a:schemeClr val="accent4">
                  <a:lumMod val="20000"/>
                  <a:lumOff val="80000"/>
                </a:schemeClr>
              </a:gs>
              <a:gs pos="100000">
                <a:srgbClr val="D4D3DF"/>
              </a:gs>
            </a:gsLst>
            <a:lin ang="5400000" scaled="0"/>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rPr>
              <a:t>Рельеф</a:t>
            </a:r>
            <a:endParaRPr lang="ru-RU" sz="3200" b="1" cap="all" dirty="0" smtClean="0">
              <a:latin typeface="Times New Roman" pitchFamily="18" charset="0"/>
              <a:cs typeface="Times New Roman"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4">
                <a:shade val="45000"/>
                <a:satMod val="135000"/>
              </a:schemeClr>
              <a:prstClr val="white"/>
            </a:duotone>
            <a:lum bright="-10000"/>
          </a:blip>
          <a:stretch>
            <a:fillRect/>
          </a:stretch>
        </p:blipFill>
        <p:spPr>
          <a:xfrm>
            <a:off x="8193756" y="5949280"/>
            <a:ext cx="770731" cy="671196"/>
          </a:xfrm>
          <a:prstGeom prst="rect">
            <a:avLst/>
          </a:prstGeom>
        </p:spPr>
      </p:pic>
      <p:sp>
        <p:nvSpPr>
          <p:cNvPr id="18" name="TextBox 17"/>
          <p:cNvSpPr txBox="1"/>
          <p:nvPr/>
        </p:nvSpPr>
        <p:spPr>
          <a:xfrm>
            <a:off x="8316416" y="251937"/>
            <a:ext cx="648072" cy="584775"/>
          </a:xfrm>
          <a:prstGeom prst="rect">
            <a:avLst/>
          </a:prstGeom>
          <a:gradFill>
            <a:gsLst>
              <a:gs pos="0">
                <a:schemeClr val="accent4">
                  <a:lumMod val="40000"/>
                  <a:lumOff val="60000"/>
                </a:schemeClr>
              </a:gs>
              <a:gs pos="35000">
                <a:schemeClr val="accent4">
                  <a:lumMod val="20000"/>
                  <a:lumOff val="8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rPr>
              <a:t>10</a:t>
            </a:r>
            <a:endParaRPr lang="ru-RU" sz="3200" b="1" spc="50" dirty="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endParaRPr>
          </a:p>
        </p:txBody>
      </p:sp>
      <p:pic>
        <p:nvPicPr>
          <p:cNvPr id="7" name="Рисунок 6" descr="D:\Documents and Settings\Admin\Рабочий стол\AtlasRange.jpg"/>
          <p:cNvPicPr/>
          <p:nvPr/>
        </p:nvPicPr>
        <p:blipFill>
          <a:blip r:embed="rId6" cstate="print"/>
          <a:srcRect/>
          <a:stretch>
            <a:fillRect/>
          </a:stretch>
        </p:blipFill>
        <p:spPr bwMode="auto">
          <a:xfrm>
            <a:off x="1979712" y="1916832"/>
            <a:ext cx="5112567" cy="3240360"/>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3437874" y="5293716"/>
            <a:ext cx="3708412" cy="1311128"/>
          </a:xfrm>
          <a:prstGeom prst="rect">
            <a:avLst/>
          </a:prstGeom>
          <a:noFill/>
          <a:ln w="9525">
            <a:noFill/>
            <a:miter lim="800000"/>
            <a:headEnd/>
            <a:tailEnd/>
          </a:ln>
        </p:spPr>
        <p:txBody>
          <a:bodyPr wrap="square">
            <a:spAutoFit/>
          </a:bodyPr>
          <a:lstStyle/>
          <a:p>
            <a:pPr>
              <a:spcBef>
                <a:spcPct val="20000"/>
              </a:spcBef>
            </a:pPr>
            <a:r>
              <a:rPr lang="ru-RU" sz="3600" i="1" dirty="0" smtClean="0">
                <a:latin typeface="Georgia" pitchFamily="18" charset="0"/>
              </a:rPr>
              <a:t>Килиманджаро</a:t>
            </a:r>
          </a:p>
          <a:p>
            <a:pPr>
              <a:spcBef>
                <a:spcPct val="20000"/>
              </a:spcBef>
            </a:pPr>
            <a:endParaRPr lang="ru-RU" sz="3600" i="1" dirty="0" smtClean="0">
              <a:latin typeface="Georgia" pitchFamily="18" charset="0"/>
            </a:endParaRPr>
          </a:p>
        </p:txBody>
      </p:sp>
      <p:sp>
        <p:nvSpPr>
          <p:cNvPr id="15" name="Text Box 5"/>
          <p:cNvSpPr txBox="1">
            <a:spLocks noChangeArrowheads="1"/>
          </p:cNvSpPr>
          <p:nvPr/>
        </p:nvSpPr>
        <p:spPr bwMode="auto">
          <a:xfrm>
            <a:off x="1691680" y="1598482"/>
            <a:ext cx="7200801" cy="861774"/>
          </a:xfrm>
          <a:prstGeom prst="rect">
            <a:avLst/>
          </a:prstGeom>
          <a:noFill/>
          <a:ln w="9525">
            <a:noFill/>
            <a:miter lim="800000"/>
            <a:headEnd/>
            <a:tailEnd/>
          </a:ln>
        </p:spPr>
        <p:txBody>
          <a:bodyPr wrap="square">
            <a:spAutoFit/>
          </a:bodyPr>
          <a:lstStyle/>
          <a:p>
            <a:pPr>
              <a:spcBef>
                <a:spcPct val="20000"/>
              </a:spcBef>
            </a:pPr>
            <a:r>
              <a:rPr lang="ru-RU" sz="2500" dirty="0" smtClean="0"/>
              <a:t>               </a:t>
            </a:r>
            <a:r>
              <a:rPr lang="ru-RU" sz="2500" dirty="0"/>
              <a:t/>
            </a:r>
            <a:br>
              <a:rPr lang="ru-RU" sz="2500" dirty="0"/>
            </a:br>
            <a:r>
              <a:rPr lang="ru-RU" sz="2500" dirty="0" smtClean="0"/>
              <a:t>                                                                                       </a:t>
            </a:r>
            <a:endParaRPr lang="ru-RU" sz="2500" dirty="0">
              <a:latin typeface="Georgia"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4">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260648"/>
            <a:ext cx="5832648" cy="584775"/>
          </a:xfrm>
          <a:prstGeom prst="rect">
            <a:avLst/>
          </a:prstGeom>
          <a:gradFill>
            <a:gsLst>
              <a:gs pos="0">
                <a:srgbClr val="DBD3E5"/>
              </a:gs>
              <a:gs pos="35000">
                <a:schemeClr val="accent4">
                  <a:lumMod val="20000"/>
                  <a:lumOff val="80000"/>
                </a:schemeClr>
              </a:gs>
              <a:gs pos="100000">
                <a:srgbClr val="D4D3DF"/>
              </a:gs>
            </a:gsLst>
            <a:lin ang="5400000" scaled="0"/>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Рельеф</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4">
                  <a:lumMod val="40000"/>
                  <a:lumOff val="60000"/>
                </a:schemeClr>
              </a:gs>
              <a:gs pos="35000">
                <a:schemeClr val="accent4">
                  <a:lumMod val="20000"/>
                  <a:lumOff val="8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rPr>
              <a:t>20</a:t>
            </a:r>
            <a:endParaRPr lang="ru-RU" sz="3200" b="1" spc="50" dirty="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endParaRPr>
          </a:p>
        </p:txBody>
      </p:sp>
      <p:pic>
        <p:nvPicPr>
          <p:cNvPr id="7" name="Рисунок 6" descr="D:\Documents and Settings\Admin\Рабочий стол\images.jpg"/>
          <p:cNvPicPr/>
          <p:nvPr/>
        </p:nvPicPr>
        <p:blipFill>
          <a:blip r:embed="rId6" cstate="print"/>
          <a:srcRect/>
          <a:stretch>
            <a:fillRect/>
          </a:stretch>
        </p:blipFill>
        <p:spPr bwMode="auto">
          <a:xfrm>
            <a:off x="2123728" y="1340768"/>
            <a:ext cx="5544615" cy="3456384"/>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3275856" y="5267821"/>
            <a:ext cx="4140968" cy="707886"/>
          </a:xfrm>
          <a:prstGeom prst="rect">
            <a:avLst/>
          </a:prstGeom>
          <a:noFill/>
          <a:ln w="9525">
            <a:noFill/>
            <a:miter lim="800000"/>
            <a:headEnd/>
            <a:tailEnd/>
          </a:ln>
        </p:spPr>
        <p:txBody>
          <a:bodyPr wrap="square">
            <a:spAutoFit/>
          </a:bodyPr>
          <a:lstStyle/>
          <a:p>
            <a:pPr>
              <a:spcBef>
                <a:spcPct val="20000"/>
              </a:spcBef>
            </a:pPr>
            <a:r>
              <a:rPr lang="ru-RU" sz="4000" i="1" dirty="0" smtClean="0">
                <a:latin typeface="Georgia" pitchFamily="18" charset="0"/>
              </a:rPr>
              <a:t>Восточная </a:t>
            </a:r>
          </a:p>
        </p:txBody>
      </p:sp>
      <p:sp>
        <p:nvSpPr>
          <p:cNvPr id="15" name="Text Box 5"/>
          <p:cNvSpPr txBox="1">
            <a:spLocks noChangeArrowheads="1"/>
          </p:cNvSpPr>
          <p:nvPr/>
        </p:nvSpPr>
        <p:spPr bwMode="auto">
          <a:xfrm>
            <a:off x="1907704" y="1268761"/>
            <a:ext cx="7056784" cy="1372683"/>
          </a:xfrm>
          <a:prstGeom prst="rect">
            <a:avLst/>
          </a:prstGeom>
          <a:noFill/>
          <a:ln w="9525">
            <a:noFill/>
            <a:miter lim="800000"/>
            <a:headEnd/>
            <a:tailEnd/>
          </a:ln>
        </p:spPr>
        <p:txBody>
          <a:bodyPr wrap="square">
            <a:spAutoFit/>
          </a:bodyPr>
          <a:lstStyle/>
          <a:p>
            <a:pPr>
              <a:spcBef>
                <a:spcPct val="20000"/>
              </a:spcBef>
            </a:pPr>
            <a:r>
              <a:rPr lang="ru-RU" sz="2600" dirty="0" smtClean="0"/>
              <a:t>  Какая часть Африки более высокая ? Обоснуйте свой ответ.               </a:t>
            </a:r>
            <a:endParaRPr lang="ru-RU" sz="2600" dirty="0" smtClean="0">
              <a:latin typeface="Georgia" pitchFamily="18" charset="0"/>
            </a:endParaRPr>
          </a:p>
          <a:p>
            <a:pPr>
              <a:spcBef>
                <a:spcPct val="20000"/>
              </a:spcBef>
            </a:pPr>
            <a:endParaRPr lang="ru-RU" sz="2600" dirty="0" smtClean="0">
              <a:latin typeface="Georgia"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4">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260648"/>
            <a:ext cx="5832648" cy="584775"/>
          </a:xfrm>
          <a:prstGeom prst="rect">
            <a:avLst/>
          </a:prstGeom>
          <a:gradFill>
            <a:gsLst>
              <a:gs pos="0">
                <a:srgbClr val="DBD3E5"/>
              </a:gs>
              <a:gs pos="35000">
                <a:schemeClr val="accent4">
                  <a:lumMod val="20000"/>
                  <a:lumOff val="80000"/>
                </a:schemeClr>
              </a:gs>
              <a:gs pos="100000">
                <a:srgbClr val="D4D3DF"/>
              </a:gs>
            </a:gsLst>
            <a:lin ang="5400000" scaled="0"/>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Рельеф</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4">
                  <a:lumMod val="40000"/>
                  <a:lumOff val="60000"/>
                </a:schemeClr>
              </a:gs>
              <a:gs pos="35000">
                <a:schemeClr val="accent4">
                  <a:lumMod val="20000"/>
                  <a:lumOff val="8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rPr>
              <a:t>30</a:t>
            </a:r>
            <a:endParaRPr lang="ru-RU" sz="3200" b="1" spc="50" dirty="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endParaRPr>
          </a:p>
        </p:txBody>
      </p:sp>
      <p:pic>
        <p:nvPicPr>
          <p:cNvPr id="7" name="Рисунок 6" descr="Картинки по запросу фото гор африки"/>
          <p:cNvPicPr/>
          <p:nvPr/>
        </p:nvPicPr>
        <p:blipFill>
          <a:blip r:embed="rId6" cstate="print"/>
          <a:srcRect/>
          <a:stretch>
            <a:fillRect/>
          </a:stretch>
        </p:blipFill>
        <p:spPr bwMode="auto">
          <a:xfrm>
            <a:off x="2123729" y="2060848"/>
            <a:ext cx="4968552" cy="3096343"/>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729574" y="5517232"/>
            <a:ext cx="6712923" cy="646331"/>
          </a:xfrm>
          <a:prstGeom prst="rect">
            <a:avLst/>
          </a:prstGeom>
          <a:noFill/>
          <a:ln w="9525">
            <a:noFill/>
            <a:miter lim="800000"/>
            <a:headEnd/>
            <a:tailEnd/>
          </a:ln>
        </p:spPr>
        <p:txBody>
          <a:bodyPr wrap="square">
            <a:spAutoFit/>
          </a:bodyPr>
          <a:lstStyle/>
          <a:p>
            <a:pPr>
              <a:spcBef>
                <a:spcPct val="20000"/>
              </a:spcBef>
            </a:pPr>
            <a:r>
              <a:rPr lang="ru-RU" sz="2800" i="1" dirty="0" smtClean="0">
                <a:latin typeface="Georgia" pitchFamily="18" charset="0"/>
              </a:rPr>
              <a:t>         </a:t>
            </a:r>
            <a:r>
              <a:rPr lang="ru-RU" sz="3600" i="1" dirty="0" smtClean="0">
                <a:latin typeface="Georgia" pitchFamily="18" charset="0"/>
              </a:rPr>
              <a:t>Драконовы горы</a:t>
            </a:r>
          </a:p>
        </p:txBody>
      </p:sp>
      <p:sp>
        <p:nvSpPr>
          <p:cNvPr id="15" name="Text Box 5"/>
          <p:cNvSpPr txBox="1">
            <a:spLocks noChangeArrowheads="1"/>
          </p:cNvSpPr>
          <p:nvPr/>
        </p:nvSpPr>
        <p:spPr bwMode="auto">
          <a:xfrm>
            <a:off x="1853991" y="1628800"/>
            <a:ext cx="7317413" cy="3477875"/>
          </a:xfrm>
          <a:prstGeom prst="rect">
            <a:avLst/>
          </a:prstGeom>
          <a:noFill/>
          <a:ln w="9525">
            <a:noFill/>
            <a:miter lim="800000"/>
            <a:headEnd/>
            <a:tailEnd/>
          </a:ln>
        </p:spPr>
        <p:txBody>
          <a:bodyPr wrap="square">
            <a:spAutoFit/>
          </a:bodyPr>
          <a:lstStyle/>
          <a:p>
            <a:pPr fontAlgn="base"/>
            <a:endParaRPr lang="ru-RU" sz="2400" dirty="0" smtClean="0"/>
          </a:p>
          <a:p>
            <a:pPr fontAlgn="base"/>
            <a:endParaRPr lang="ru-RU" sz="2400" dirty="0" smtClean="0">
              <a:latin typeface="Georgia" pitchFamily="18" charset="0"/>
            </a:endParaRPr>
          </a:p>
          <a:p>
            <a:pPr fontAlgn="base"/>
            <a:endParaRPr lang="ru-RU" sz="2400" dirty="0" smtClean="0">
              <a:latin typeface="Georgia" pitchFamily="18" charset="0"/>
            </a:endParaRPr>
          </a:p>
          <a:p>
            <a:pPr fontAlgn="base"/>
            <a:endParaRPr lang="ru-RU" sz="2400" dirty="0" smtClean="0">
              <a:latin typeface="Georgia" pitchFamily="18" charset="0"/>
            </a:endParaRPr>
          </a:p>
          <a:p>
            <a:pPr fontAlgn="base"/>
            <a:endParaRPr lang="ru-RU" sz="2400" dirty="0" smtClean="0">
              <a:latin typeface="Georgia" pitchFamily="18" charset="0"/>
            </a:endParaRPr>
          </a:p>
          <a:p>
            <a:pPr fontAlgn="base"/>
            <a:endParaRPr lang="ru-RU" sz="2400" dirty="0" smtClean="0">
              <a:latin typeface="Georgia" pitchFamily="18" charset="0"/>
            </a:endParaRPr>
          </a:p>
          <a:p>
            <a:pPr fontAlgn="base"/>
            <a:endParaRPr lang="ru-RU" sz="2400" dirty="0" smtClean="0">
              <a:latin typeface="Georgia" pitchFamily="18" charset="0"/>
            </a:endParaRPr>
          </a:p>
          <a:p>
            <a:pPr fontAlgn="base"/>
            <a:endParaRPr lang="ru-RU" sz="2400" dirty="0" smtClean="0">
              <a:latin typeface="Georgia" pitchFamily="18" charset="0"/>
            </a:endParaRPr>
          </a:p>
          <a:p>
            <a:pPr fontAlgn="base"/>
            <a:endParaRPr lang="ru-RU" sz="2800" dirty="0" smtClean="0">
              <a:latin typeface="Georgia"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schemeClr val="accent4">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188640"/>
            <a:ext cx="5832648" cy="584775"/>
          </a:xfrm>
          <a:prstGeom prst="rect">
            <a:avLst/>
          </a:prstGeom>
          <a:gradFill>
            <a:gsLst>
              <a:gs pos="0">
                <a:srgbClr val="DBD3E5"/>
              </a:gs>
              <a:gs pos="35000">
                <a:schemeClr val="accent4">
                  <a:lumMod val="20000"/>
                  <a:lumOff val="80000"/>
                </a:schemeClr>
              </a:gs>
              <a:gs pos="100000">
                <a:srgbClr val="D4D3DF"/>
              </a:gs>
            </a:gsLst>
            <a:lin ang="5400000" scaled="0"/>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err="1" smtClean="0">
                <a:latin typeface="Times New Roman" pitchFamily="18" charset="0"/>
                <a:cs typeface="Times New Roman" pitchFamily="18" charset="0"/>
              </a:rPr>
              <a:t>РеЛЬЕФ</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4">
                  <a:lumMod val="40000"/>
                  <a:lumOff val="60000"/>
                </a:schemeClr>
              </a:gs>
              <a:gs pos="35000">
                <a:schemeClr val="accent4">
                  <a:lumMod val="20000"/>
                  <a:lumOff val="8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rPr>
              <a:t>40</a:t>
            </a:r>
            <a:endParaRPr lang="ru-RU" sz="3200" b="1" spc="50" dirty="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endParaRPr>
          </a:p>
        </p:txBody>
      </p:sp>
      <p:sp>
        <p:nvSpPr>
          <p:cNvPr id="7" name="Прямоугольник 6"/>
          <p:cNvSpPr/>
          <p:nvPr/>
        </p:nvSpPr>
        <p:spPr>
          <a:xfrm>
            <a:off x="1691680" y="1196752"/>
            <a:ext cx="6120680" cy="1754326"/>
          </a:xfrm>
          <a:prstGeom prst="rect">
            <a:avLst/>
          </a:prstGeom>
        </p:spPr>
        <p:txBody>
          <a:bodyPr wrap="square">
            <a:spAutoFit/>
          </a:bodyPr>
          <a:lstStyle/>
          <a:p>
            <a:r>
              <a:rPr lang="ru-RU" dirty="0" smtClean="0"/>
              <a:t>Назовите  самую высокую горную цепь в Африке. Самая высокая точка гор расположена в Лесото и достигает 3482 метров над уровнем моря. В основном горы состоят из базальта. Свое название получили из-за многочисленных оврагов, хребтов, пещер и выступов.  </a:t>
            </a:r>
            <a:br>
              <a:rPr lang="ru-RU" dirty="0" smtClean="0"/>
            </a:br>
            <a:endParaRPr lang="ru-RU" dirty="0"/>
          </a:p>
        </p:txBody>
      </p:sp>
      <p:pic>
        <p:nvPicPr>
          <p:cNvPr id="9" name="Рисунок 8" descr="D:\Documents and Settings\Admin\Рабочий стол\images.jpg"/>
          <p:cNvPicPr/>
          <p:nvPr/>
        </p:nvPicPr>
        <p:blipFill>
          <a:blip r:embed="rId6" cstate="print"/>
          <a:srcRect/>
          <a:stretch>
            <a:fillRect/>
          </a:stretch>
        </p:blipFill>
        <p:spPr bwMode="auto">
          <a:xfrm>
            <a:off x="1907704" y="2708920"/>
            <a:ext cx="5904656" cy="2448272"/>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3290308" y="4941168"/>
            <a:ext cx="3816424" cy="1224951"/>
          </a:xfrm>
          <a:prstGeom prst="rect">
            <a:avLst/>
          </a:prstGeom>
          <a:noFill/>
          <a:ln w="9525">
            <a:noFill/>
            <a:miter lim="800000"/>
            <a:headEnd/>
            <a:tailEnd/>
          </a:ln>
        </p:spPr>
        <p:txBody>
          <a:bodyPr wrap="square">
            <a:spAutoFit/>
          </a:bodyPr>
          <a:lstStyle/>
          <a:p>
            <a:pPr>
              <a:spcBef>
                <a:spcPct val="20000"/>
              </a:spcBef>
            </a:pPr>
            <a:r>
              <a:rPr lang="ru-RU" sz="2000" i="1" dirty="0" err="1" smtClean="0">
                <a:latin typeface="Georgia" pitchFamily="18" charset="0"/>
              </a:rPr>
              <a:t>Восточно-Африканское</a:t>
            </a:r>
            <a:r>
              <a:rPr lang="ru-RU" sz="2000" i="1" dirty="0" smtClean="0">
                <a:latin typeface="Georgia" pitchFamily="18" charset="0"/>
              </a:rPr>
              <a:t> плоскогорье</a:t>
            </a:r>
          </a:p>
          <a:p>
            <a:pPr>
              <a:spcBef>
                <a:spcPct val="20000"/>
              </a:spcBef>
            </a:pPr>
            <a:r>
              <a:rPr lang="ru-RU" sz="2800" i="1" dirty="0" smtClean="0">
                <a:latin typeface="Georgia" pitchFamily="18" charset="0"/>
              </a:rPr>
              <a:t> </a:t>
            </a:r>
          </a:p>
        </p:txBody>
      </p:sp>
      <p:pic>
        <p:nvPicPr>
          <p:cNvPr id="11" name="Рисунок 10" descr="дом-6.png">
            <a:hlinkClick r:id="rId4" action="ppaction://hlinksldjump"/>
          </p:cNvPr>
          <p:cNvPicPr>
            <a:picLocks noChangeAspect="1"/>
          </p:cNvPicPr>
          <p:nvPr/>
        </p:nvPicPr>
        <p:blipFill>
          <a:blip r:embed="rId5" cstate="screen">
            <a:duotone>
              <a:schemeClr val="accent4">
                <a:shade val="45000"/>
                <a:satMod val="135000"/>
              </a:schemeClr>
              <a:prstClr val="white"/>
            </a:duotone>
            <a:lum bright="-10000"/>
          </a:blip>
          <a:stretch>
            <a:fillRect/>
          </a:stretch>
        </p:blipFill>
        <p:spPr>
          <a:xfrm>
            <a:off x="8193756" y="5949280"/>
            <a:ext cx="770731" cy="671196"/>
          </a:xfrm>
          <a:prstGeom prst="rect">
            <a:avLst/>
          </a:prstGeom>
        </p:spPr>
      </p:pic>
      <p:sp>
        <p:nvSpPr>
          <p:cNvPr id="8" name="TextBox 7"/>
          <p:cNvSpPr txBox="1"/>
          <p:nvPr/>
        </p:nvSpPr>
        <p:spPr>
          <a:xfrm>
            <a:off x="2267744" y="260648"/>
            <a:ext cx="5832648" cy="584775"/>
          </a:xfrm>
          <a:prstGeom prst="rect">
            <a:avLst/>
          </a:prstGeom>
          <a:gradFill>
            <a:gsLst>
              <a:gs pos="0">
                <a:srgbClr val="DBD3E5"/>
              </a:gs>
              <a:gs pos="35000">
                <a:schemeClr val="accent4">
                  <a:lumMod val="20000"/>
                  <a:lumOff val="80000"/>
                </a:schemeClr>
              </a:gs>
              <a:gs pos="100000">
                <a:srgbClr val="D4D3DF"/>
              </a:gs>
            </a:gsLst>
            <a:lin ang="5400000" scaled="0"/>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Рельеф</a:t>
            </a:r>
            <a:endParaRPr lang="ru-RU" sz="3200" b="1" cap="all" dirty="0">
              <a:latin typeface="Times New Roman" pitchFamily="18" charset="0"/>
              <a:cs typeface="Times New Roman" pitchFamily="18" charset="0"/>
            </a:endParaRPr>
          </a:p>
        </p:txBody>
      </p:sp>
      <p:sp>
        <p:nvSpPr>
          <p:cNvPr id="10" name="TextBox 9"/>
          <p:cNvSpPr txBox="1"/>
          <p:nvPr/>
        </p:nvSpPr>
        <p:spPr>
          <a:xfrm>
            <a:off x="8316416" y="251937"/>
            <a:ext cx="648072" cy="584775"/>
          </a:xfrm>
          <a:prstGeom prst="rect">
            <a:avLst/>
          </a:prstGeom>
          <a:gradFill>
            <a:gsLst>
              <a:gs pos="0">
                <a:schemeClr val="accent4">
                  <a:lumMod val="40000"/>
                  <a:lumOff val="60000"/>
                </a:schemeClr>
              </a:gs>
              <a:gs pos="35000">
                <a:schemeClr val="accent4">
                  <a:lumMod val="20000"/>
                  <a:lumOff val="8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rPr>
              <a:t>50</a:t>
            </a:r>
            <a:endParaRPr lang="ru-RU" sz="3200" b="1" spc="50" dirty="0">
              <a:ln w="11430">
                <a:solidFill>
                  <a:srgbClr val="460046"/>
                </a:solidFill>
              </a:ln>
              <a:gradFill>
                <a:gsLst>
                  <a:gs pos="25000">
                    <a:srgbClr val="7030A0"/>
                  </a:gs>
                  <a:gs pos="100000">
                    <a:schemeClr val="accent4">
                      <a:lumMod val="60000"/>
                      <a:lumOff val="40000"/>
                    </a:schemeClr>
                  </a:gs>
                </a:gsLst>
                <a:lin ang="5400000"/>
              </a:gradFill>
              <a:latin typeface="Times New Roman" pitchFamily="18" charset="0"/>
              <a:cs typeface="Times New Roman" pitchFamily="18" charset="0"/>
            </a:endParaRPr>
          </a:p>
        </p:txBody>
      </p:sp>
      <p:sp>
        <p:nvSpPr>
          <p:cNvPr id="7" name="Прямоугольник 6"/>
          <p:cNvSpPr/>
          <p:nvPr/>
        </p:nvSpPr>
        <p:spPr>
          <a:xfrm>
            <a:off x="2286000" y="1124744"/>
            <a:ext cx="6246440" cy="1477328"/>
          </a:xfrm>
          <a:prstGeom prst="rect">
            <a:avLst/>
          </a:prstGeom>
        </p:spPr>
        <p:txBody>
          <a:bodyPr wrap="square">
            <a:spAutoFit/>
          </a:bodyPr>
          <a:lstStyle/>
          <a:p>
            <a:r>
              <a:rPr lang="ru-RU" b="1" dirty="0" smtClean="0"/>
              <a:t>Равнина</a:t>
            </a:r>
            <a:r>
              <a:rPr lang="ru-RU" dirty="0" smtClean="0"/>
              <a:t>  —  высотой около 1000 м.  Распространяется на территории Кении, Уганды, Руанды, Бурунди, Танзании, Замбии, Малави.  Плато сильно раздроблено </a:t>
            </a:r>
            <a:r>
              <a:rPr lang="ru-RU" u="sng" dirty="0" smtClean="0">
                <a:hlinkClick r:id="rId6" tooltip="Восточно-Африканская рифтовая долина"/>
              </a:rPr>
              <a:t> </a:t>
            </a:r>
            <a:r>
              <a:rPr lang="ru-RU" u="sng" dirty="0" err="1" smtClean="0">
                <a:hlinkClick r:id="rId6" tooltip="Восточно-Африканская рифтовая долина"/>
              </a:rPr>
              <a:t>рифтовой</a:t>
            </a:r>
            <a:r>
              <a:rPr lang="ru-RU" u="sng" dirty="0" smtClean="0">
                <a:hlinkClick r:id="rId6" tooltip="Восточно-Африканская рифтовая долина"/>
              </a:rPr>
              <a:t> долиной</a:t>
            </a:r>
            <a:r>
              <a:rPr lang="ru-RU" dirty="0" smtClean="0"/>
              <a:t> и ограничено его южной частью. В центре расположено Кратерное нагорье с кальдерой </a:t>
            </a:r>
            <a:r>
              <a:rPr lang="ru-RU" u="sng" dirty="0" err="1" smtClean="0">
                <a:hlinkClick r:id="rId7" tooltip="Нгоронгоро"/>
              </a:rPr>
              <a:t>Нгоронгоро</a:t>
            </a:r>
            <a:r>
              <a:rPr lang="ru-RU" dirty="0" smtClean="0"/>
              <a:t>.</a:t>
            </a:r>
            <a:endParaRPr lang="ru-RU" dirty="0"/>
          </a:p>
        </p:txBody>
      </p:sp>
      <p:pic>
        <p:nvPicPr>
          <p:cNvPr id="9" name="Рисунок 8" descr="D:\Documents and Settings\Admin\Рабочий стол\восточно-африканское-плоскогорье.jpg"/>
          <p:cNvPicPr/>
          <p:nvPr/>
        </p:nvPicPr>
        <p:blipFill>
          <a:blip r:embed="rId8" cstate="print"/>
          <a:srcRect/>
          <a:stretch>
            <a:fillRect/>
          </a:stretch>
        </p:blipFill>
        <p:spPr bwMode="auto">
          <a:xfrm>
            <a:off x="1763688" y="2636912"/>
            <a:ext cx="6408712" cy="2088232"/>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out)">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555776" y="5764614"/>
            <a:ext cx="7632848" cy="646331"/>
          </a:xfrm>
          <a:prstGeom prst="rect">
            <a:avLst/>
          </a:prstGeom>
          <a:noFill/>
          <a:ln w="9525">
            <a:noFill/>
            <a:miter lim="800000"/>
            <a:headEnd/>
            <a:tailEnd/>
          </a:ln>
        </p:spPr>
        <p:txBody>
          <a:bodyPr wrap="square">
            <a:spAutoFit/>
          </a:bodyPr>
          <a:lstStyle/>
          <a:p>
            <a:r>
              <a:rPr lang="ru-RU" sz="3600" b="1" i="1" cap="all" dirty="0" smtClean="0"/>
              <a:t>Река Нил</a:t>
            </a:r>
            <a:endParaRPr lang="ru-RU" sz="3600" b="1" i="1" cap="all" dirty="0"/>
          </a:p>
        </p:txBody>
      </p:sp>
      <p:sp>
        <p:nvSpPr>
          <p:cNvPr id="12" name="TextBox 11"/>
          <p:cNvSpPr txBox="1"/>
          <p:nvPr/>
        </p:nvSpPr>
        <p:spPr>
          <a:xfrm>
            <a:off x="2267744" y="251937"/>
            <a:ext cx="5832648" cy="584775"/>
          </a:xfrm>
          <a:prstGeom prst="rect">
            <a:avLst/>
          </a:prstGeom>
          <a:gradFill>
            <a:gsLst>
              <a:gs pos="0">
                <a:schemeClr val="accent3">
                  <a:lumMod val="40000"/>
                  <a:lumOff val="6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Реки</a:t>
            </a:r>
            <a:endParaRPr lang="ru-RU" sz="3200" b="1" cap="all" dirty="0">
              <a:latin typeface="Times New Roman" pitchFamily="18" charset="0"/>
              <a:cs typeface="Times New Roman" pitchFamily="18" charset="0"/>
            </a:endParaRPr>
          </a:p>
        </p:txBody>
      </p:sp>
      <p:pic>
        <p:nvPicPr>
          <p:cNvPr id="11" name="Рисунок 10" descr="дом-6.png">
            <a:hlinkClick r:id="rId4" action="ppaction://hlinksldjump"/>
          </p:cNvPr>
          <p:cNvPicPr>
            <a:picLocks noChangeAspect="1"/>
          </p:cNvPicPr>
          <p:nvPr/>
        </p:nvPicPr>
        <p:blipFill>
          <a:blip r:embed="rId5" cstate="screen">
            <a:duotone>
              <a:prstClr val="black"/>
              <a:schemeClr val="accent3">
                <a:tint val="45000"/>
                <a:satMod val="400000"/>
              </a:schemeClr>
            </a:duotone>
          </a:blip>
          <a:stretch>
            <a:fillRect/>
          </a:stretch>
        </p:blipFill>
        <p:spPr>
          <a:xfrm>
            <a:off x="8193756" y="5949280"/>
            <a:ext cx="770731" cy="671196"/>
          </a:xfrm>
          <a:prstGeom prst="rect">
            <a:avLst/>
          </a:prstGeom>
        </p:spPr>
      </p:pic>
      <p:sp>
        <p:nvSpPr>
          <p:cNvPr id="18" name="TextBox 17"/>
          <p:cNvSpPr txBox="1"/>
          <p:nvPr/>
        </p:nvSpPr>
        <p:spPr>
          <a:xfrm>
            <a:off x="8316416" y="251937"/>
            <a:ext cx="648072" cy="584775"/>
          </a:xfrm>
          <a:prstGeom prst="rect">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rPr>
              <a:t>10</a:t>
            </a:r>
            <a:endParaRPr lang="ru-RU" sz="3200" b="1" spc="50" dirty="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endParaRPr>
          </a:p>
        </p:txBody>
      </p:sp>
      <p:sp>
        <p:nvSpPr>
          <p:cNvPr id="7" name="Прямоугольник 6"/>
          <p:cNvSpPr/>
          <p:nvPr/>
        </p:nvSpPr>
        <p:spPr>
          <a:xfrm>
            <a:off x="1907704" y="1268760"/>
            <a:ext cx="6390456" cy="1200329"/>
          </a:xfrm>
          <a:prstGeom prst="rect">
            <a:avLst/>
          </a:prstGeom>
        </p:spPr>
        <p:txBody>
          <a:bodyPr wrap="square">
            <a:spAutoFit/>
          </a:bodyPr>
          <a:lstStyle/>
          <a:p>
            <a:pPr fontAlgn="base"/>
            <a:r>
              <a:rPr lang="ru-RU" dirty="0" smtClean="0"/>
              <a:t>Видевшая две возникшие на ее берегах цивилизации, великая река позволяет собирать по два урожая в год.</a:t>
            </a:r>
          </a:p>
          <a:p>
            <a:r>
              <a:rPr lang="ru-RU" dirty="0" smtClean="0"/>
              <a:t/>
            </a:r>
            <a:br>
              <a:rPr lang="ru-RU" dirty="0" smtClean="0"/>
            </a:br>
            <a:endParaRPr lang="ru-RU" dirty="0"/>
          </a:p>
        </p:txBody>
      </p:sp>
      <p:pic>
        <p:nvPicPr>
          <p:cNvPr id="8" name="Рисунок 7" descr="Разлив на Ниле"/>
          <p:cNvPicPr/>
          <p:nvPr/>
        </p:nvPicPr>
        <p:blipFill>
          <a:blip r:embed="rId6" cstate="print"/>
          <a:srcRect/>
          <a:stretch>
            <a:fillRect/>
          </a:stretch>
        </p:blipFill>
        <p:spPr bwMode="auto">
          <a:xfrm>
            <a:off x="1360714" y="1916832"/>
            <a:ext cx="6789819" cy="3254033"/>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blip>
          <a:srcRect/>
          <a:stretch>
            <a:fillRect/>
          </a:stretch>
        </a:blipFill>
        <a:effectLst/>
      </p:bgPr>
    </p:bg>
    <p:spTree>
      <p:nvGrpSpPr>
        <p:cNvPr id="1" name=""/>
        <p:cNvGrpSpPr/>
        <p:nvPr/>
      </p:nvGrpSpPr>
      <p:grpSpPr>
        <a:xfrm>
          <a:off x="0" y="0"/>
          <a:ext cx="0" cy="0"/>
          <a:chOff x="0" y="0"/>
          <a:chExt cx="0" cy="0"/>
        </a:xfrm>
      </p:grpSpPr>
      <p:sp>
        <p:nvSpPr>
          <p:cNvPr id="28" name="Text Box 5"/>
          <p:cNvSpPr txBox="1">
            <a:spLocks noChangeArrowheads="1"/>
          </p:cNvSpPr>
          <p:nvPr/>
        </p:nvSpPr>
        <p:spPr bwMode="auto">
          <a:xfrm>
            <a:off x="2771800" y="5720656"/>
            <a:ext cx="5040560" cy="523220"/>
          </a:xfrm>
          <a:prstGeom prst="rect">
            <a:avLst/>
          </a:prstGeom>
          <a:noFill/>
          <a:ln w="9525">
            <a:noFill/>
            <a:miter lim="800000"/>
            <a:headEnd/>
            <a:tailEnd/>
          </a:ln>
        </p:spPr>
        <p:txBody>
          <a:bodyPr wrap="square">
            <a:spAutoFit/>
          </a:bodyPr>
          <a:lstStyle/>
          <a:p>
            <a:pPr>
              <a:spcBef>
                <a:spcPct val="20000"/>
              </a:spcBef>
            </a:pPr>
            <a:r>
              <a:rPr lang="ru-RU" sz="2800" i="1" dirty="0" err="1" smtClean="0">
                <a:latin typeface="Georgia" pitchFamily="18" charset="0"/>
              </a:rPr>
              <a:t>Лимпопо</a:t>
            </a:r>
            <a:r>
              <a:rPr lang="ru-RU" sz="2800" i="1" dirty="0" smtClean="0">
                <a:latin typeface="Georgia" pitchFamily="18" charset="0"/>
              </a:rPr>
              <a:t>- река крокодилов</a:t>
            </a:r>
          </a:p>
        </p:txBody>
      </p:sp>
      <p:pic>
        <p:nvPicPr>
          <p:cNvPr id="11" name="Рисунок 10" descr="дом-6.png">
            <a:hlinkClick r:id="rId4" action="ppaction://hlinksldjump"/>
          </p:cNvPr>
          <p:cNvPicPr>
            <a:picLocks noChangeAspect="1"/>
          </p:cNvPicPr>
          <p:nvPr/>
        </p:nvPicPr>
        <p:blipFill>
          <a:blip r:embed="rId5" cstate="screen">
            <a:duotone>
              <a:prstClr val="black"/>
              <a:schemeClr val="accent3">
                <a:tint val="45000"/>
                <a:satMod val="400000"/>
              </a:schemeClr>
            </a:duotone>
          </a:blip>
          <a:stretch>
            <a:fillRect/>
          </a:stretch>
        </p:blipFill>
        <p:spPr>
          <a:xfrm>
            <a:off x="8193756" y="5949280"/>
            <a:ext cx="770731" cy="671196"/>
          </a:xfrm>
          <a:prstGeom prst="rect">
            <a:avLst/>
          </a:prstGeom>
        </p:spPr>
      </p:pic>
      <p:sp>
        <p:nvSpPr>
          <p:cNvPr id="12" name="TextBox 11"/>
          <p:cNvSpPr txBox="1"/>
          <p:nvPr/>
        </p:nvSpPr>
        <p:spPr>
          <a:xfrm>
            <a:off x="2267744" y="251937"/>
            <a:ext cx="5832648" cy="584775"/>
          </a:xfrm>
          <a:prstGeom prst="rect">
            <a:avLst/>
          </a:prstGeom>
          <a:gradFill>
            <a:gsLst>
              <a:gs pos="0">
                <a:schemeClr val="accent3">
                  <a:lumMod val="40000"/>
                  <a:lumOff val="6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cap="all" dirty="0" smtClean="0">
                <a:latin typeface="Times New Roman" pitchFamily="18" charset="0"/>
                <a:cs typeface="Times New Roman" pitchFamily="18" charset="0"/>
              </a:rPr>
              <a:t>Реки</a:t>
            </a:r>
            <a:endParaRPr lang="ru-RU" sz="3200" b="1" cap="all" dirty="0">
              <a:latin typeface="Times New Roman" pitchFamily="18" charset="0"/>
              <a:cs typeface="Times New Roman" pitchFamily="18" charset="0"/>
            </a:endParaRPr>
          </a:p>
        </p:txBody>
      </p:sp>
      <p:sp>
        <p:nvSpPr>
          <p:cNvPr id="13" name="TextBox 12"/>
          <p:cNvSpPr txBox="1"/>
          <p:nvPr/>
        </p:nvSpPr>
        <p:spPr>
          <a:xfrm>
            <a:off x="8316416" y="251937"/>
            <a:ext cx="648072" cy="584775"/>
          </a:xfrm>
          <a:prstGeom prst="rect">
            <a:avLst/>
          </a:prstGeom>
          <a:gradFill>
            <a:gsLst>
              <a:gs pos="0">
                <a:schemeClr val="accent3">
                  <a:lumMod val="60000"/>
                  <a:lumOff val="40000"/>
                </a:schemeClr>
              </a:gs>
              <a:gs pos="35000">
                <a:schemeClr val="accent3">
                  <a:lumMod val="40000"/>
                  <a:lumOff val="60000"/>
                </a:schemeClr>
              </a:gs>
              <a:gs pos="100000">
                <a:schemeClr val="accent3">
                  <a:lumMod val="20000"/>
                  <a:lumOff val="80000"/>
                </a:schemeClr>
              </a:gs>
            </a:gsLst>
          </a:gradFill>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rPr>
              <a:t>20</a:t>
            </a:r>
            <a:endParaRPr lang="ru-RU" sz="3200" b="1" spc="50" dirty="0">
              <a:ln w="11430">
                <a:solidFill>
                  <a:srgbClr val="212911"/>
                </a:solidFill>
              </a:ln>
              <a:gradFill>
                <a:gsLst>
                  <a:gs pos="25000">
                    <a:schemeClr val="accent3">
                      <a:lumMod val="50000"/>
                    </a:schemeClr>
                  </a:gs>
                  <a:gs pos="100000">
                    <a:schemeClr val="accent3">
                      <a:lumMod val="50000"/>
                    </a:schemeClr>
                  </a:gs>
                </a:gsLst>
                <a:lin ang="5400000"/>
              </a:gradFill>
              <a:latin typeface="Times New Roman" pitchFamily="18" charset="0"/>
              <a:cs typeface="Times New Roman" pitchFamily="18" charset="0"/>
            </a:endParaRPr>
          </a:p>
        </p:txBody>
      </p:sp>
      <p:pic>
        <p:nvPicPr>
          <p:cNvPr id="6" name="Рисунок 5" descr="D:\Documents and Settings\Admin\Рабочий стол\Limpopo.jpg"/>
          <p:cNvPicPr/>
          <p:nvPr/>
        </p:nvPicPr>
        <p:blipFill>
          <a:blip r:embed="rId6" cstate="print"/>
          <a:srcRect/>
          <a:stretch>
            <a:fillRect/>
          </a:stretch>
        </p:blipFill>
        <p:spPr bwMode="auto">
          <a:xfrm>
            <a:off x="1475656" y="1196752"/>
            <a:ext cx="3096344" cy="2808311"/>
          </a:xfrm>
          <a:prstGeom prst="rect">
            <a:avLst/>
          </a:prstGeom>
          <a:noFill/>
          <a:ln w="9525">
            <a:noFill/>
            <a:miter lim="800000"/>
            <a:headEnd/>
            <a:tailEnd/>
          </a:ln>
        </p:spPr>
      </p:pic>
      <p:pic>
        <p:nvPicPr>
          <p:cNvPr id="7" name="Рисунок 6" descr="D:\Documents and Settings\Admin\Рабочий стол\images.jpg"/>
          <p:cNvPicPr/>
          <p:nvPr/>
        </p:nvPicPr>
        <p:blipFill>
          <a:blip r:embed="rId7" cstate="print"/>
          <a:srcRect/>
          <a:stretch>
            <a:fillRect/>
          </a:stretch>
        </p:blipFill>
        <p:spPr bwMode="auto">
          <a:xfrm>
            <a:off x="4763386" y="1196752"/>
            <a:ext cx="3120982" cy="2808312"/>
          </a:xfrm>
          <a:prstGeom prst="rect">
            <a:avLst/>
          </a:prstGeom>
          <a:noFill/>
          <a:ln w="9525">
            <a:noFill/>
            <a:miter lim="800000"/>
            <a:headEnd/>
            <a:tailEnd/>
          </a:ln>
        </p:spPr>
      </p:pic>
      <p:pic>
        <p:nvPicPr>
          <p:cNvPr id="8" name="Рисунок 7" descr="D:\Documents and Settings\Admin\Рабочий стол\imgres.jpg"/>
          <p:cNvPicPr/>
          <p:nvPr/>
        </p:nvPicPr>
        <p:blipFill>
          <a:blip r:embed="rId8" cstate="print"/>
          <a:srcRect/>
          <a:stretch>
            <a:fillRect/>
          </a:stretch>
        </p:blipFill>
        <p:spPr bwMode="auto">
          <a:xfrm>
            <a:off x="3203848" y="3933056"/>
            <a:ext cx="3122524" cy="1308795"/>
          </a:xfrm>
          <a:prstGeom prst="rect">
            <a:avLst/>
          </a:prstGeom>
          <a:noFill/>
          <a:ln w="9525">
            <a:noFill/>
            <a:miter lim="800000"/>
            <a:headEnd/>
            <a:tailEnd/>
          </a:ln>
        </p:spPr>
      </p:pic>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Тема Office">
  <a:themeElements>
    <a:clrScheme name="Другая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953734"/>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odyPr wrap="none" fromWordArt="1">
        <a:prstTxWarp prst="textDoubleWave1">
          <a:avLst>
            <a:gd name="adj1" fmla="val 6500"/>
            <a:gd name="adj2" fmla="val 918"/>
          </a:avLst>
        </a:prstTxWarp>
      </a:bodyPr>
      <a:lstStyle>
        <a:defPPr algn="ctr">
          <a:defRPr sz="3600" kern="10" spc="-360" dirty="0" smtClean="0">
            <a:ln w="12700">
              <a:solidFill>
                <a:srgbClr val="FFCC00"/>
              </a:solidFill>
              <a:round/>
              <a:headEnd/>
              <a:tailEnd/>
            </a:ln>
            <a:solidFill>
              <a:srgbClr val="33CCFF">
                <a:alpha val="47058"/>
              </a:srgbClr>
            </a:solidFill>
            <a:effectLst>
              <a:outerShdw dist="125724" dir="18900000" algn="ctr" rotWithShape="0">
                <a:srgbClr val="000099"/>
              </a:outerShdw>
            </a:effectLst>
            <a:latin typeface="Arial"/>
            <a:cs typeface="Arial"/>
          </a:defRPr>
        </a:defPPr>
      </a:lstStyle>
    </a:sp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1915</TotalTime>
  <Words>807</Words>
  <Application>Microsoft Office PowerPoint</Application>
  <PresentationFormat>Экран (4:3)</PresentationFormat>
  <Paragraphs>180</Paragraphs>
  <Slides>28</Slides>
  <Notes>28</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0" baseType="lpstr">
      <vt:lpstr>Тема Office</vt:lpstr>
      <vt:lpstr>Презентация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бухгалтер</cp:lastModifiedBy>
  <cp:revision>178</cp:revision>
  <dcterms:created xsi:type="dcterms:W3CDTF">2014-01-06T16:00:12Z</dcterms:created>
  <dcterms:modified xsi:type="dcterms:W3CDTF">2019-03-27T06:17:26Z</dcterms:modified>
</cp:coreProperties>
</file>