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62" r:id="rId4"/>
    <p:sldId id="274" r:id="rId5"/>
    <p:sldId id="257" r:id="rId6"/>
    <p:sldId id="258" r:id="rId7"/>
    <p:sldId id="259" r:id="rId8"/>
    <p:sldId id="273" r:id="rId9"/>
    <p:sldId id="260" r:id="rId10"/>
    <p:sldId id="26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05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7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566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994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2371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783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995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798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41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737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98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D6089-76E0-4DE2-965E-124CF8AC11F4}" type="datetimeFigureOut">
              <a:rPr lang="ru-RU" smtClean="0"/>
              <a:t>10.03.2024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9C2D9-BEB7-43BB-9AF5-6113500ACE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569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302433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Презентация к уроку </a:t>
            </a:r>
            <a:r>
              <a:rPr lang="ru-RU" b="1" i="1" dirty="0">
                <a:solidFill>
                  <a:schemeClr val="bg1"/>
                </a:solidFill>
              </a:rPr>
              <a:t>по учебному предмету </a:t>
            </a:r>
            <a:r>
              <a:rPr lang="ru-RU" b="1" i="1" dirty="0" smtClean="0">
                <a:solidFill>
                  <a:schemeClr val="bg1"/>
                </a:solidFill>
              </a:rPr>
              <a:t>«Английский язык» </a:t>
            </a:r>
            <a:br>
              <a:rPr lang="ru-RU" b="1" i="1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chemeClr val="bg1"/>
                </a:solidFill>
              </a:rPr>
              <a:t>в 5-ом </a:t>
            </a:r>
            <a:r>
              <a:rPr lang="ru-RU" b="1" i="1" dirty="0">
                <a:solidFill>
                  <a:schemeClr val="bg1"/>
                </a:solidFill>
              </a:rPr>
              <a:t>классе на тему </a:t>
            </a:r>
            <a:r>
              <a:rPr lang="ru-RU" b="1" i="1" dirty="0" smtClean="0">
                <a:solidFill>
                  <a:schemeClr val="bg1"/>
                </a:solidFill>
              </a:rPr>
              <a:t>«Обобщение по теме «Школа. Школьная жизнь»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3728" y="5373216"/>
            <a:ext cx="684075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Презентацию выполнила: Петрушина Кристина Сергеевна, </a:t>
            </a:r>
          </a:p>
          <a:p>
            <a:r>
              <a:rPr lang="ru-RU" sz="2000" b="1" dirty="0" smtClean="0">
                <a:solidFill>
                  <a:schemeClr val="bg1"/>
                </a:solidFill>
              </a:rPr>
              <a:t>учитель английского языка МКОУ Суздальской СОШ </a:t>
            </a:r>
          </a:p>
          <a:p>
            <a:r>
              <a:rPr lang="ru-RU" sz="2000" b="1" dirty="0" err="1" smtClean="0">
                <a:solidFill>
                  <a:schemeClr val="bg1"/>
                </a:solidFill>
              </a:rPr>
              <a:t>Доволенского</a:t>
            </a:r>
            <a:r>
              <a:rPr lang="ru-RU" sz="2000" b="1" dirty="0" smtClean="0">
                <a:solidFill>
                  <a:schemeClr val="bg1"/>
                </a:solidFill>
              </a:rPr>
              <a:t> района Новосибирской области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62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55938" y="4985727"/>
            <a:ext cx="40927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GREETING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0" r="2671"/>
          <a:stretch/>
        </p:blipFill>
        <p:spPr bwMode="auto">
          <a:xfrm>
            <a:off x="467544" y="548680"/>
            <a:ext cx="3895344" cy="2190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" r="2661"/>
          <a:stretch/>
        </p:blipFill>
        <p:spPr bwMode="auto">
          <a:xfrm>
            <a:off x="329813" y="3284984"/>
            <a:ext cx="4332997" cy="2009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2" r="4418"/>
          <a:stretch/>
        </p:blipFill>
        <p:spPr bwMode="auto">
          <a:xfrm>
            <a:off x="4773167" y="1644055"/>
            <a:ext cx="3986785" cy="1847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9727" y="804018"/>
            <a:ext cx="6118150" cy="4524315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</a:rPr>
              <a:t>WHERE’S </a:t>
            </a:r>
            <a:endParaRPr lang="ru-RU" sz="9600" b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en-US" sz="9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+mj-lt"/>
              </a:rPr>
              <a:t>THE LOGIC?</a:t>
            </a:r>
            <a:endParaRPr lang="ru-RU" sz="9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538155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585" y="2967335"/>
            <a:ext cx="8428847" cy="923330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en-US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WORDS ARE HIDDEN?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22585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420247"/>
            <a:ext cx="3983784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 anchor="ctr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19-21-2-10-5-3-20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05739" y="230815"/>
            <a:ext cx="35962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EDUCATION</a:t>
            </a:r>
            <a:endParaRPr lang="en-US" sz="54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2602" y="1321923"/>
            <a:ext cx="2622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</a:rPr>
              <a:t>SUBJECT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4136" y="338537"/>
            <a:ext cx="481734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5-4-21-3-</a:t>
            </a:r>
            <a:r>
              <a:rPr lang="ru-RU" sz="4000" b="1" dirty="0" smtClean="0">
                <a:solidFill>
                  <a:schemeClr val="tx1"/>
                </a:solidFill>
              </a:rPr>
              <a:t>1</a:t>
            </a:r>
            <a:r>
              <a:rPr lang="en-US" sz="4000" b="1" dirty="0" smtClean="0">
                <a:solidFill>
                  <a:schemeClr val="tx1"/>
                </a:solidFill>
              </a:rPr>
              <a:t>-20-9-15-14</a:t>
            </a:r>
            <a:endParaRPr lang="en-US" sz="40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47"/>
          <a:stretch/>
        </p:blipFill>
        <p:spPr>
          <a:xfrm>
            <a:off x="1979712" y="2465354"/>
            <a:ext cx="4810460" cy="416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72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2886" y="2292843"/>
            <a:ext cx="7548670" cy="1323439"/>
          </a:xfrm>
          <a:prstGeom prst="rect">
            <a:avLst/>
          </a:prstGeom>
          <a:noFill/>
        </p:spPr>
        <p:txBody>
          <a:bodyPr wrap="none" lIns="91440" tIns="45720" rIns="91440" bIns="45720" anchor="ctr">
            <a:spAutoFit/>
          </a:bodyPr>
          <a:lstStyle/>
          <a:p>
            <a:pPr algn="ctr"/>
            <a:r>
              <a:rPr lang="en-US" sz="8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WHAT IS EXCESS?</a:t>
            </a:r>
            <a:endParaRPr lang="ru-RU" sz="8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46148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8798" y="1052734"/>
            <a:ext cx="5123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b="1" dirty="0" smtClean="0">
                <a:solidFill>
                  <a:schemeClr val="bg1"/>
                </a:solidFill>
              </a:rPr>
              <a:t>ruler,  book,  rubber,  </a:t>
            </a:r>
            <a:endParaRPr lang="en-US" sz="3600" b="1" dirty="0" smtClean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31113" y="2060848"/>
            <a:ext cx="5794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b="1" dirty="0" smtClean="0">
                <a:solidFill>
                  <a:schemeClr val="bg1"/>
                </a:solidFill>
              </a:rPr>
              <a:t>thirteen,  twenty,  fifteen, 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9610" y="3092101"/>
            <a:ext cx="43990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b="1" dirty="0" smtClean="0">
                <a:solidFill>
                  <a:schemeClr val="bg1"/>
                </a:solidFill>
              </a:rPr>
              <a:t>parents,  teachers, 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005127" y="4191277"/>
            <a:ext cx="29594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71500" indent="-571500" algn="ctr">
              <a:buFont typeface="Wingdings" panose="05000000000000000000" pitchFamily="2" charset="2"/>
              <a:buChar char="Ø"/>
            </a:pPr>
            <a:r>
              <a:rPr lang="en-US" sz="3600" b="1" dirty="0" smtClean="0">
                <a:solidFill>
                  <a:schemeClr val="bg1"/>
                </a:solidFill>
              </a:rPr>
              <a:t>geography, 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28184" y="1052732"/>
            <a:ext cx="127272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break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1883" y="2060847"/>
            <a:ext cx="13356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pencil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895105" y="3092101"/>
            <a:ext cx="20615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strangers</a:t>
            </a:r>
            <a:r>
              <a:rPr lang="en-US" sz="3600" b="1" dirty="0" smtClean="0">
                <a:solidFill>
                  <a:schemeClr val="bg1"/>
                </a:solidFill>
              </a:rPr>
              <a:t>,</a:t>
            </a:r>
            <a:endParaRPr lang="ru-RU" sz="36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985167" y="3113902"/>
            <a:ext cx="16257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friends </a:t>
            </a:r>
            <a:endParaRPr lang="ru-RU" sz="36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37353" y="4221088"/>
            <a:ext cx="13456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listen,</a:t>
            </a:r>
            <a:endParaRPr lang="ru-RU" sz="3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161548" y="4223467"/>
            <a:ext cx="32019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english</a:t>
            </a:r>
            <a:r>
              <a:rPr lang="en-US" sz="3600" b="1" dirty="0" smtClean="0">
                <a:solidFill>
                  <a:schemeClr val="bg1"/>
                </a:solidFill>
              </a:rPr>
              <a:t>,  history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8433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6" grpId="0"/>
      <p:bldP spid="16" grpId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782080"/>
            <a:ext cx="7913257" cy="132343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en-US" sz="80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WHAT COMMON?</a:t>
            </a:r>
            <a:endParaRPr lang="ru-RU" sz="8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35946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12" y="369241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3570617"/>
            <a:ext cx="403244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217" y="212624"/>
            <a:ext cx="3024336" cy="3392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26143" y="4482620"/>
            <a:ext cx="33329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SCHOOL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8384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6632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244984"/>
            <a:ext cx="331236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2912"/>
            <a:ext cx="4008107" cy="3006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721539" y="4439503"/>
            <a:ext cx="398057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INTERNET</a:t>
            </a:r>
            <a:endParaRPr lang="ru-RU" sz="72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6109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80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к уроку по учебному предмету «Английский язык»  в 5-ом классе на тему «Обобщение по теме «Школа. Школьная жизнь»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HP</cp:lastModifiedBy>
  <cp:revision>26</cp:revision>
  <dcterms:created xsi:type="dcterms:W3CDTF">2022-11-08T10:32:11Z</dcterms:created>
  <dcterms:modified xsi:type="dcterms:W3CDTF">2024-03-10T08:52:44Z</dcterms:modified>
</cp:coreProperties>
</file>