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13" r:id="rId2"/>
    <p:sldId id="281" r:id="rId3"/>
    <p:sldId id="306" r:id="rId4"/>
    <p:sldId id="285" r:id="rId5"/>
    <p:sldId id="266" r:id="rId6"/>
    <p:sldId id="289" r:id="rId7"/>
    <p:sldId id="287" r:id="rId8"/>
    <p:sldId id="288" r:id="rId9"/>
    <p:sldId id="260" r:id="rId10"/>
    <p:sldId id="309" r:id="rId11"/>
    <p:sldId id="312" r:id="rId12"/>
    <p:sldId id="299" r:id="rId13"/>
    <p:sldId id="311" r:id="rId14"/>
    <p:sldId id="307" r:id="rId15"/>
    <p:sldId id="295" r:id="rId16"/>
    <p:sldId id="296" r:id="rId17"/>
    <p:sldId id="293" r:id="rId18"/>
    <p:sldId id="264" r:id="rId19"/>
    <p:sldId id="304" r:id="rId20"/>
    <p:sldId id="302" r:id="rId21"/>
    <p:sldId id="29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5E5A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46" y="12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Ирина Николаева" userId="9eeff21b543e2799" providerId="LiveId" clId="{A23BCFCD-6FED-4CC6-B42C-1161ADBB24A9}"/>
    <pc:docChg chg="undo redo custSel addSld delSld modSld sldOrd">
      <pc:chgData name="Ирина Николаева" userId="9eeff21b543e2799" providerId="LiveId" clId="{A23BCFCD-6FED-4CC6-B42C-1161ADBB24A9}" dt="2022-11-07T13:25:01.164" v="8593" actId="14100"/>
      <pc:docMkLst>
        <pc:docMk/>
      </pc:docMkLst>
      <pc:sldChg chg="addSp delSp modSp del mod modShow">
        <pc:chgData name="Ирина Николаева" userId="9eeff21b543e2799" providerId="LiveId" clId="{A23BCFCD-6FED-4CC6-B42C-1161ADBB24A9}" dt="2022-11-03T07:33:53.400" v="6521" actId="47"/>
        <pc:sldMkLst>
          <pc:docMk/>
          <pc:sldMk cId="3450981304" sldId="256"/>
        </pc:sldMkLst>
        <pc:spChg chg="add del mod">
          <ac:chgData name="Ирина Николаева" userId="9eeff21b543e2799" providerId="LiveId" clId="{A23BCFCD-6FED-4CC6-B42C-1161ADBB24A9}" dt="2022-11-03T07:11:25.257" v="5948" actId="21"/>
          <ac:spMkLst>
            <pc:docMk/>
            <pc:sldMk cId="3450981304" sldId="256"/>
            <ac:spMk id="11" creationId="{53B180BA-B2ED-EBD9-FAAD-99E63A74C00B}"/>
          </ac:spMkLst>
        </pc:spChg>
        <pc:spChg chg="add del mod">
          <ac:chgData name="Ирина Николаева" userId="9eeff21b543e2799" providerId="LiveId" clId="{A23BCFCD-6FED-4CC6-B42C-1161ADBB24A9}" dt="2022-11-03T07:11:25.257" v="5948" actId="21"/>
          <ac:spMkLst>
            <pc:docMk/>
            <pc:sldMk cId="3450981304" sldId="256"/>
            <ac:spMk id="14" creationId="{A7FFFB0A-BBE2-D165-0473-5C666FAB3C8A}"/>
          </ac:spMkLst>
        </pc:spChg>
        <pc:picChg chg="add del mod">
          <ac:chgData name="Ирина Николаева" userId="9eeff21b543e2799" providerId="LiveId" clId="{A23BCFCD-6FED-4CC6-B42C-1161ADBB24A9}" dt="2022-11-03T07:11:25.257" v="5948" actId="21"/>
          <ac:picMkLst>
            <pc:docMk/>
            <pc:sldMk cId="3450981304" sldId="256"/>
            <ac:picMk id="3" creationId="{408E6AD1-D048-8603-4220-AE7875DB78DB}"/>
          </ac:picMkLst>
        </pc:picChg>
        <pc:picChg chg="add del mod">
          <ac:chgData name="Ирина Николаева" userId="9eeff21b543e2799" providerId="LiveId" clId="{A23BCFCD-6FED-4CC6-B42C-1161ADBB24A9}" dt="2022-11-03T07:11:25.257" v="5948" actId="21"/>
          <ac:picMkLst>
            <pc:docMk/>
            <pc:sldMk cId="3450981304" sldId="256"/>
            <ac:picMk id="4" creationId="{35BEF326-2F84-6C31-DDA2-44DA8A57A7F5}"/>
          </ac:picMkLst>
        </pc:picChg>
        <pc:picChg chg="add del mod">
          <ac:chgData name="Ирина Николаева" userId="9eeff21b543e2799" providerId="LiveId" clId="{A23BCFCD-6FED-4CC6-B42C-1161ADBB24A9}" dt="2022-11-03T07:11:25.257" v="5948" actId="21"/>
          <ac:picMkLst>
            <pc:docMk/>
            <pc:sldMk cId="3450981304" sldId="256"/>
            <ac:picMk id="6" creationId="{20ACAF2C-7CB6-A0E3-CAB3-F4E26300DFEC}"/>
          </ac:picMkLst>
        </pc:picChg>
        <pc:picChg chg="add del">
          <ac:chgData name="Ирина Николаева" userId="9eeff21b543e2799" providerId="LiveId" clId="{A23BCFCD-6FED-4CC6-B42C-1161ADBB24A9}" dt="2022-11-03T07:11:25.257" v="5948" actId="21"/>
          <ac:picMkLst>
            <pc:docMk/>
            <pc:sldMk cId="3450981304" sldId="256"/>
            <ac:picMk id="8" creationId="{A38C67A9-3F3F-AEF3-90BF-F001D87D95F6}"/>
          </ac:picMkLst>
        </pc:picChg>
        <pc:picChg chg="add del mod">
          <ac:chgData name="Ирина Николаева" userId="9eeff21b543e2799" providerId="LiveId" clId="{A23BCFCD-6FED-4CC6-B42C-1161ADBB24A9}" dt="2022-11-01T16:07:45.532" v="3889" actId="21"/>
          <ac:picMkLst>
            <pc:docMk/>
            <pc:sldMk cId="3450981304" sldId="256"/>
            <ac:picMk id="8" creationId="{C59AB395-E187-A64A-9788-5B3534F701AE}"/>
          </ac:picMkLst>
        </pc:picChg>
        <pc:picChg chg="add del mod">
          <ac:chgData name="Ирина Николаева" userId="9eeff21b543e2799" providerId="LiveId" clId="{A23BCFCD-6FED-4CC6-B42C-1161ADBB24A9}" dt="2022-11-03T07:11:25.257" v="5948" actId="21"/>
          <ac:picMkLst>
            <pc:docMk/>
            <pc:sldMk cId="3450981304" sldId="256"/>
            <ac:picMk id="10" creationId="{9D1B228C-CA92-7DCC-7924-256130436871}"/>
          </ac:picMkLst>
        </pc:picChg>
        <pc:picChg chg="add del mod">
          <ac:chgData name="Ирина Николаева" userId="9eeff21b543e2799" providerId="LiveId" clId="{A23BCFCD-6FED-4CC6-B42C-1161ADBB24A9}" dt="2022-11-03T07:11:25.257" v="5948" actId="21"/>
          <ac:picMkLst>
            <pc:docMk/>
            <pc:sldMk cId="3450981304" sldId="256"/>
            <ac:picMk id="12" creationId="{770B5AE4-3858-2A21-CECB-533CDF9B4104}"/>
          </ac:picMkLst>
        </pc:picChg>
      </pc:sldChg>
      <pc:sldChg chg="addSp delSp modSp del mod setBg modAnim setClrOvrMap">
        <pc:chgData name="Ирина Николаева" userId="9eeff21b543e2799" providerId="LiveId" clId="{A23BCFCD-6FED-4CC6-B42C-1161ADBB24A9}" dt="2022-11-03T07:10:32.478" v="5946" actId="47"/>
        <pc:sldMkLst>
          <pc:docMk/>
          <pc:sldMk cId="3159151013" sldId="257"/>
        </pc:sldMkLst>
        <pc:spChg chg="add del mod">
          <ac:chgData name="Ирина Николаева" userId="9eeff21b543e2799" providerId="LiveId" clId="{A23BCFCD-6FED-4CC6-B42C-1161ADBB24A9}" dt="2022-11-02T11:06:49.314" v="5739" actId="478"/>
          <ac:spMkLst>
            <pc:docMk/>
            <pc:sldMk cId="3159151013" sldId="257"/>
            <ac:spMk id="2" creationId="{AE39D08A-BA61-45BA-B87F-3BED34CC8F2A}"/>
          </ac:spMkLst>
        </pc:spChg>
        <pc:spChg chg="add">
          <ac:chgData name="Ирина Николаева" userId="9eeff21b543e2799" providerId="LiveId" clId="{A23BCFCD-6FED-4CC6-B42C-1161ADBB24A9}" dt="2022-11-02T11:06:43.238" v="5738" actId="26606"/>
          <ac:spMkLst>
            <pc:docMk/>
            <pc:sldMk cId="3159151013" sldId="257"/>
            <ac:spMk id="2065" creationId="{82B0BD37-87F5-4DDB-B767-20FA06048900}"/>
          </ac:spMkLst>
        </pc:spChg>
        <pc:spChg chg="add">
          <ac:chgData name="Ирина Николаева" userId="9eeff21b543e2799" providerId="LiveId" clId="{A23BCFCD-6FED-4CC6-B42C-1161ADBB24A9}" dt="2022-11-02T11:06:43.238" v="5738" actId="26606"/>
          <ac:spMkLst>
            <pc:docMk/>
            <pc:sldMk cId="3159151013" sldId="257"/>
            <ac:spMk id="2067" creationId="{ADFE5C4E-0B5D-4AB5-9877-3993F84A3D4D}"/>
          </ac:spMkLst>
        </pc:spChg>
        <pc:spChg chg="add">
          <ac:chgData name="Ирина Николаева" userId="9eeff21b543e2799" providerId="LiveId" clId="{A23BCFCD-6FED-4CC6-B42C-1161ADBB24A9}" dt="2022-11-02T11:06:43.238" v="5738" actId="26606"/>
          <ac:spMkLst>
            <pc:docMk/>
            <pc:sldMk cId="3159151013" sldId="257"/>
            <ac:spMk id="2069" creationId="{06048CCE-094B-4948-B61B-DE627F176712}"/>
          </ac:spMkLst>
        </pc:spChg>
        <pc:picChg chg="add mod">
          <ac:chgData name="Ирина Николаева" userId="9eeff21b543e2799" providerId="LiveId" clId="{A23BCFCD-6FED-4CC6-B42C-1161ADBB24A9}" dt="2022-11-02T11:07:57.208" v="5749" actId="14100"/>
          <ac:picMkLst>
            <pc:docMk/>
            <pc:sldMk cId="3159151013" sldId="257"/>
            <ac:picMk id="3" creationId="{A37C9137-2E1B-81DB-FA4A-32244BE02C5D}"/>
          </ac:picMkLst>
        </pc:picChg>
        <pc:picChg chg="add del mod">
          <ac:chgData name="Ирина Николаева" userId="9eeff21b543e2799" providerId="LiveId" clId="{A23BCFCD-6FED-4CC6-B42C-1161ADBB24A9}" dt="2022-11-02T11:11:21.428" v="5777" actId="1076"/>
          <ac:picMkLst>
            <pc:docMk/>
            <pc:sldMk cId="3159151013" sldId="257"/>
            <ac:picMk id="2050" creationId="{7F0B0362-AA54-92DA-6BBE-815AC3C5BD29}"/>
          </ac:picMkLst>
        </pc:picChg>
        <pc:picChg chg="del">
          <ac:chgData name="Ирина Николаева" userId="9eeff21b543e2799" providerId="LiveId" clId="{A23BCFCD-6FED-4CC6-B42C-1161ADBB24A9}" dt="2022-11-02T11:04:46.576" v="5728" actId="478"/>
          <ac:picMkLst>
            <pc:docMk/>
            <pc:sldMk cId="3159151013" sldId="257"/>
            <ac:picMk id="2052" creationId="{9D9D3191-A024-474B-92DA-B7DB019C4990}"/>
          </ac:picMkLst>
        </pc:picChg>
        <pc:picChg chg="mod ord">
          <ac:chgData name="Ирина Николаева" userId="9eeff21b543e2799" providerId="LiveId" clId="{A23BCFCD-6FED-4CC6-B42C-1161ADBB24A9}" dt="2022-11-02T11:11:09.419" v="5774" actId="1076"/>
          <ac:picMkLst>
            <pc:docMk/>
            <pc:sldMk cId="3159151013" sldId="257"/>
            <ac:picMk id="2058" creationId="{491EA78B-0D2A-472B-9175-779669AFDD28}"/>
          </ac:picMkLst>
        </pc:picChg>
        <pc:picChg chg="add del mod ord">
          <ac:chgData name="Ирина Николаева" userId="9eeff21b543e2799" providerId="LiveId" clId="{A23BCFCD-6FED-4CC6-B42C-1161ADBB24A9}" dt="2022-11-02T11:11:16.644" v="5776" actId="14100"/>
          <ac:picMkLst>
            <pc:docMk/>
            <pc:sldMk cId="3159151013" sldId="257"/>
            <ac:picMk id="2060" creationId="{06AE1EB9-3930-48D4-8778-FAB0EC5070E6}"/>
          </ac:picMkLst>
        </pc:picChg>
        <pc:picChg chg="del">
          <ac:chgData name="Ирина Николаева" userId="9eeff21b543e2799" providerId="LiveId" clId="{A23BCFCD-6FED-4CC6-B42C-1161ADBB24A9}" dt="2022-11-02T11:03:54.913" v="5716" actId="478"/>
          <ac:picMkLst>
            <pc:docMk/>
            <pc:sldMk cId="3159151013" sldId="257"/>
            <ac:picMk id="2062" creationId="{37D0E4E8-2BD9-498E-92B3-39DBD4FE3761}"/>
          </ac:picMkLst>
        </pc:picChg>
        <pc:cxnChg chg="add">
          <ac:chgData name="Ирина Николаева" userId="9eeff21b543e2799" providerId="LiveId" clId="{A23BCFCD-6FED-4CC6-B42C-1161ADBB24A9}" dt="2022-11-02T11:06:43.238" v="5738" actId="26606"/>
          <ac:cxnSpMkLst>
            <pc:docMk/>
            <pc:sldMk cId="3159151013" sldId="257"/>
            <ac:cxnSpMk id="2071" creationId="{5BB48934-4796-4249-B64C-EE2375977B5E}"/>
          </ac:cxnSpMkLst>
        </pc:cxnChg>
      </pc:sldChg>
      <pc:sldChg chg="del">
        <pc:chgData name="Ирина Николаева" userId="9eeff21b543e2799" providerId="LiveId" clId="{A23BCFCD-6FED-4CC6-B42C-1161ADBB24A9}" dt="2022-11-01T18:45:54.736" v="5275" actId="47"/>
        <pc:sldMkLst>
          <pc:docMk/>
          <pc:sldMk cId="3861186316" sldId="258"/>
        </pc:sldMkLst>
      </pc:sldChg>
      <pc:sldChg chg="addSp delSp modSp mod addAnim delAnim modAnim modNotesTx">
        <pc:chgData name="Ирина Николаева" userId="9eeff21b543e2799" providerId="LiveId" clId="{A23BCFCD-6FED-4CC6-B42C-1161ADBB24A9}" dt="2022-11-07T13:19:23.788" v="8589" actId="1076"/>
        <pc:sldMkLst>
          <pc:docMk/>
          <pc:sldMk cId="2668586839" sldId="260"/>
        </pc:sldMkLst>
        <pc:spChg chg="mod">
          <ac:chgData name="Ирина Николаева" userId="9eeff21b543e2799" providerId="LiveId" clId="{A23BCFCD-6FED-4CC6-B42C-1161ADBB24A9}" dt="2022-11-07T13:06:53.282" v="8515" actId="1076"/>
          <ac:spMkLst>
            <pc:docMk/>
            <pc:sldMk cId="2668586839" sldId="260"/>
            <ac:spMk id="2" creationId="{2A54B178-FF62-42FE-A6BD-DEFFA89C5A43}"/>
          </ac:spMkLst>
        </pc:spChg>
        <pc:spChg chg="mod">
          <ac:chgData name="Ирина Николаева" userId="9eeff21b543e2799" providerId="LiveId" clId="{A23BCFCD-6FED-4CC6-B42C-1161ADBB24A9}" dt="2022-10-30T14:31:37.279" v="2229" actId="164"/>
          <ac:spMkLst>
            <pc:docMk/>
            <pc:sldMk cId="2668586839" sldId="260"/>
            <ac:spMk id="3" creationId="{786587A2-43EA-474B-8A73-06C2A67B86B9}"/>
          </ac:spMkLst>
        </pc:spChg>
        <pc:spChg chg="del mod">
          <ac:chgData name="Ирина Николаева" userId="9eeff21b543e2799" providerId="LiveId" clId="{A23BCFCD-6FED-4CC6-B42C-1161ADBB24A9}" dt="2022-11-02T14:50:52.872" v="5840" actId="478"/>
          <ac:spMkLst>
            <pc:docMk/>
            <pc:sldMk cId="2668586839" sldId="260"/>
            <ac:spMk id="4" creationId="{72281887-9068-4CD4-8605-36A11A6F2E0F}"/>
          </ac:spMkLst>
        </pc:spChg>
        <pc:spChg chg="mod">
          <ac:chgData name="Ирина Николаева" userId="9eeff21b543e2799" providerId="LiveId" clId="{A23BCFCD-6FED-4CC6-B42C-1161ADBB24A9}" dt="2022-10-30T14:31:09.644" v="2221" actId="164"/>
          <ac:spMkLst>
            <pc:docMk/>
            <pc:sldMk cId="2668586839" sldId="260"/>
            <ac:spMk id="5" creationId="{2FEF1471-07DF-4360-BD64-436F93E8F84E}"/>
          </ac:spMkLst>
        </pc:spChg>
        <pc:spChg chg="mod">
          <ac:chgData name="Ирина Николаева" userId="9eeff21b543e2799" providerId="LiveId" clId="{A23BCFCD-6FED-4CC6-B42C-1161ADBB24A9}" dt="2022-11-02T14:52:00.937" v="5845" actId="1076"/>
          <ac:spMkLst>
            <pc:docMk/>
            <pc:sldMk cId="2668586839" sldId="260"/>
            <ac:spMk id="6" creationId="{E5925115-31E9-4439-AB17-187182134CBA}"/>
          </ac:spMkLst>
        </pc:spChg>
        <pc:spChg chg="add mod">
          <ac:chgData name="Ирина Николаева" userId="9eeff21b543e2799" providerId="LiveId" clId="{A23BCFCD-6FED-4CC6-B42C-1161ADBB24A9}" dt="2022-11-07T13:06:53.282" v="8515" actId="1076"/>
          <ac:spMkLst>
            <pc:docMk/>
            <pc:sldMk cId="2668586839" sldId="260"/>
            <ac:spMk id="7" creationId="{57ACC6CD-A92B-FAAE-1A95-15F558A6B66A}"/>
          </ac:spMkLst>
        </pc:spChg>
        <pc:spChg chg="mod">
          <ac:chgData name="Ирина Николаева" userId="9eeff21b543e2799" providerId="LiveId" clId="{A23BCFCD-6FED-4CC6-B42C-1161ADBB24A9}" dt="2022-10-30T14:33:08.072" v="2256" actId="164"/>
          <ac:spMkLst>
            <pc:docMk/>
            <pc:sldMk cId="2668586839" sldId="260"/>
            <ac:spMk id="8" creationId="{2063FF98-6C49-4BCE-B866-C2EF0A89C56F}"/>
          </ac:spMkLst>
        </pc:spChg>
        <pc:spChg chg="add mod">
          <ac:chgData name="Ирина Николаева" userId="9eeff21b543e2799" providerId="LiveId" clId="{A23BCFCD-6FED-4CC6-B42C-1161ADBB24A9}" dt="2022-11-03T18:41:31.181" v="7954" actId="20577"/>
          <ac:spMkLst>
            <pc:docMk/>
            <pc:sldMk cId="2668586839" sldId="260"/>
            <ac:spMk id="9" creationId="{AFA08AAD-0758-B14A-23DF-8E2F5984001C}"/>
          </ac:spMkLst>
        </pc:spChg>
        <pc:spChg chg="add mod">
          <ac:chgData name="Ирина Николаева" userId="9eeff21b543e2799" providerId="LiveId" clId="{A23BCFCD-6FED-4CC6-B42C-1161ADBB24A9}" dt="2022-11-07T13:19:23.788" v="8589" actId="1076"/>
          <ac:spMkLst>
            <pc:docMk/>
            <pc:sldMk cId="2668586839" sldId="260"/>
            <ac:spMk id="10" creationId="{FA87892F-C174-7668-C32A-71E75975CE29}"/>
          </ac:spMkLst>
        </pc:spChg>
        <pc:spChg chg="add mod">
          <ac:chgData name="Ирина Николаева" userId="9eeff21b543e2799" providerId="LiveId" clId="{A23BCFCD-6FED-4CC6-B42C-1161ADBB24A9}" dt="2022-10-30T14:31:09.644" v="2221" actId="164"/>
          <ac:spMkLst>
            <pc:docMk/>
            <pc:sldMk cId="2668586839" sldId="260"/>
            <ac:spMk id="11" creationId="{2AA44C11-4F29-AAE7-8878-6F25EDD2FE1C}"/>
          </ac:spMkLst>
        </pc:spChg>
        <pc:spChg chg="del mod">
          <ac:chgData name="Ирина Николаева" userId="9eeff21b543e2799" providerId="LiveId" clId="{A23BCFCD-6FED-4CC6-B42C-1161ADBB24A9}" dt="2022-11-07T13:06:34.514" v="8514" actId="478"/>
          <ac:spMkLst>
            <pc:docMk/>
            <pc:sldMk cId="2668586839" sldId="260"/>
            <ac:spMk id="12" creationId="{A7D2F017-4412-4235-B79C-F9C65BFCA1C2}"/>
          </ac:spMkLst>
        </pc:spChg>
        <pc:spChg chg="del mod">
          <ac:chgData name="Ирина Николаева" userId="9eeff21b543e2799" providerId="LiveId" clId="{A23BCFCD-6FED-4CC6-B42C-1161ADBB24A9}" dt="2022-10-30T14:35:22.284" v="2260" actId="478"/>
          <ac:spMkLst>
            <pc:docMk/>
            <pc:sldMk cId="2668586839" sldId="260"/>
            <ac:spMk id="14" creationId="{2458DE33-C65C-41C0-AF24-71F76D481197}"/>
          </ac:spMkLst>
        </pc:spChg>
        <pc:spChg chg="mod topLvl">
          <ac:chgData name="Ирина Николаева" userId="9eeff21b543e2799" providerId="LiveId" clId="{A23BCFCD-6FED-4CC6-B42C-1161ADBB24A9}" dt="2022-11-07T13:18:18.800" v="8580" actId="1076"/>
          <ac:spMkLst>
            <pc:docMk/>
            <pc:sldMk cId="2668586839" sldId="260"/>
            <ac:spMk id="15" creationId="{E808FFD6-9EA3-695B-DAEF-311FBC2E9919}"/>
          </ac:spMkLst>
        </pc:spChg>
        <pc:spChg chg="del">
          <ac:chgData name="Ирина Николаева" userId="9eeff21b543e2799" providerId="LiveId" clId="{A23BCFCD-6FED-4CC6-B42C-1161ADBB24A9}" dt="2022-10-30T12:53:39.966" v="1159" actId="21"/>
          <ac:spMkLst>
            <pc:docMk/>
            <pc:sldMk cId="2668586839" sldId="260"/>
            <ac:spMk id="16" creationId="{4DB91A0B-EAF4-457E-A868-963B002A099B}"/>
          </ac:spMkLst>
        </pc:spChg>
        <pc:spChg chg="add del">
          <ac:chgData name="Ирина Николаева" userId="9eeff21b543e2799" providerId="LiveId" clId="{A23BCFCD-6FED-4CC6-B42C-1161ADBB24A9}" dt="2022-11-03T18:18:50.216" v="7665" actId="22"/>
          <ac:spMkLst>
            <pc:docMk/>
            <pc:sldMk cId="2668586839" sldId="260"/>
            <ac:spMk id="16" creationId="{6FAC7EC1-D5CF-3DB5-7C3A-6C6AD5DBFC66}"/>
          </ac:spMkLst>
        </pc:spChg>
        <pc:spChg chg="del mod topLvl">
          <ac:chgData name="Ирина Николаева" userId="9eeff21b543e2799" providerId="LiveId" clId="{A23BCFCD-6FED-4CC6-B42C-1161ADBB24A9}" dt="2022-11-03T08:01:30.388" v="6598" actId="478"/>
          <ac:spMkLst>
            <pc:docMk/>
            <pc:sldMk cId="2668586839" sldId="260"/>
            <ac:spMk id="16" creationId="{A7F5E562-02C4-2DF6-5CAF-03ECA60D895B}"/>
          </ac:spMkLst>
        </pc:spChg>
        <pc:spChg chg="del">
          <ac:chgData name="Ирина Николаева" userId="9eeff21b543e2799" providerId="LiveId" clId="{A23BCFCD-6FED-4CC6-B42C-1161ADBB24A9}" dt="2022-10-30T12:54:07.455" v="1163" actId="21"/>
          <ac:spMkLst>
            <pc:docMk/>
            <pc:sldMk cId="2668586839" sldId="260"/>
            <ac:spMk id="17" creationId="{2D6B121A-BC64-4C33-87FC-217D3FD26422}"/>
          </ac:spMkLst>
        </pc:spChg>
        <pc:spChg chg="add mod">
          <ac:chgData name="Ирина Николаева" userId="9eeff21b543e2799" providerId="LiveId" clId="{A23BCFCD-6FED-4CC6-B42C-1161ADBB24A9}" dt="2022-10-30T14:31:37.279" v="2229" actId="164"/>
          <ac:spMkLst>
            <pc:docMk/>
            <pc:sldMk cId="2668586839" sldId="260"/>
            <ac:spMk id="18" creationId="{2E3380A2-0F09-E1AC-8C4D-666F92B6DB2C}"/>
          </ac:spMkLst>
        </pc:spChg>
        <pc:spChg chg="add del mod">
          <ac:chgData name="Ирина Николаева" userId="9eeff21b543e2799" providerId="LiveId" clId="{A23BCFCD-6FED-4CC6-B42C-1161ADBB24A9}" dt="2022-11-07T13:18:45.468" v="8586" actId="1076"/>
          <ac:spMkLst>
            <pc:docMk/>
            <pc:sldMk cId="2668586839" sldId="260"/>
            <ac:spMk id="19" creationId="{21BF8B89-859B-6142-7837-19569F2F8993}"/>
          </ac:spMkLst>
        </pc:spChg>
        <pc:spChg chg="del">
          <ac:chgData name="Ирина Николаева" userId="9eeff21b543e2799" providerId="LiveId" clId="{A23BCFCD-6FED-4CC6-B42C-1161ADBB24A9}" dt="2022-10-30T12:54:19.223" v="1165" actId="21"/>
          <ac:spMkLst>
            <pc:docMk/>
            <pc:sldMk cId="2668586839" sldId="260"/>
            <ac:spMk id="19" creationId="{491ED231-6087-42DE-AA36-6162BDD9C5EA}"/>
          </ac:spMkLst>
        </pc:spChg>
        <pc:spChg chg="add del">
          <ac:chgData name="Ирина Николаева" userId="9eeff21b543e2799" providerId="LiveId" clId="{A23BCFCD-6FED-4CC6-B42C-1161ADBB24A9}" dt="2022-11-03T08:01:59.791" v="6601" actId="22"/>
          <ac:spMkLst>
            <pc:docMk/>
            <pc:sldMk cId="2668586839" sldId="260"/>
            <ac:spMk id="19" creationId="{8BEFCB08-F0E5-678C-E179-135E20FE087B}"/>
          </ac:spMkLst>
        </pc:spChg>
        <pc:spChg chg="mod">
          <ac:chgData name="Ирина Николаева" userId="9eeff21b543e2799" providerId="LiveId" clId="{A23BCFCD-6FED-4CC6-B42C-1161ADBB24A9}" dt="2022-10-30T14:32:37.683" v="2247" actId="164"/>
          <ac:spMkLst>
            <pc:docMk/>
            <pc:sldMk cId="2668586839" sldId="260"/>
            <ac:spMk id="21" creationId="{8AD09A50-264D-4A60-A4AE-9B54CC27BB3A}"/>
          </ac:spMkLst>
        </pc:spChg>
        <pc:spChg chg="mod">
          <ac:chgData name="Ирина Николаева" userId="9eeff21b543e2799" providerId="LiveId" clId="{A23BCFCD-6FED-4CC6-B42C-1161ADBB24A9}" dt="2022-11-07T13:18:35.483" v="8584" actId="1076"/>
          <ac:spMkLst>
            <pc:docMk/>
            <pc:sldMk cId="2668586839" sldId="260"/>
            <ac:spMk id="23" creationId="{084CA2C7-3CB8-4213-9B6A-EE054A12DBB9}"/>
          </ac:spMkLst>
        </pc:spChg>
        <pc:spChg chg="add mod">
          <ac:chgData name="Ирина Николаева" userId="9eeff21b543e2799" providerId="LiveId" clId="{A23BCFCD-6FED-4CC6-B42C-1161ADBB24A9}" dt="2022-11-03T08:19:19.858" v="6622" actId="1076"/>
          <ac:spMkLst>
            <pc:docMk/>
            <pc:sldMk cId="2668586839" sldId="260"/>
            <ac:spMk id="24" creationId="{430BED24-0055-5110-6E50-F35B19C3C5A3}"/>
          </ac:spMkLst>
        </pc:spChg>
        <pc:spChg chg="mod">
          <ac:chgData name="Ирина Николаева" userId="9eeff21b543e2799" providerId="LiveId" clId="{A23BCFCD-6FED-4CC6-B42C-1161ADBB24A9}" dt="2022-11-07T13:18:23.275" v="8581" actId="1076"/>
          <ac:spMkLst>
            <pc:docMk/>
            <pc:sldMk cId="2668586839" sldId="260"/>
            <ac:spMk id="27" creationId="{0CF9A2FB-3CD2-44E8-9200-189F3CE79E7C}"/>
          </ac:spMkLst>
        </pc:spChg>
        <pc:spChg chg="mod">
          <ac:chgData name="Ирина Николаева" userId="9eeff21b543e2799" providerId="LiveId" clId="{A23BCFCD-6FED-4CC6-B42C-1161ADBB24A9}" dt="2022-11-07T13:18:23.275" v="8581" actId="1076"/>
          <ac:spMkLst>
            <pc:docMk/>
            <pc:sldMk cId="2668586839" sldId="260"/>
            <ac:spMk id="28" creationId="{0C6E9C2B-3FF5-4652-A002-9C21717ECFD6}"/>
          </ac:spMkLst>
        </pc:spChg>
        <pc:spChg chg="mod">
          <ac:chgData name="Ирина Николаева" userId="9eeff21b543e2799" providerId="LiveId" clId="{A23BCFCD-6FED-4CC6-B42C-1161ADBB24A9}" dt="2022-11-07T13:18:23.275" v="8581" actId="1076"/>
          <ac:spMkLst>
            <pc:docMk/>
            <pc:sldMk cId="2668586839" sldId="260"/>
            <ac:spMk id="31" creationId="{054EE0EE-D717-43E3-B103-DB0B69EC0B3A}"/>
          </ac:spMkLst>
        </pc:spChg>
        <pc:spChg chg="add del">
          <ac:chgData name="Ирина Николаева" userId="9eeff21b543e2799" providerId="LiveId" clId="{A23BCFCD-6FED-4CC6-B42C-1161ADBB24A9}" dt="2022-11-03T18:21:54.631" v="7728" actId="22"/>
          <ac:spMkLst>
            <pc:docMk/>
            <pc:sldMk cId="2668586839" sldId="260"/>
            <ac:spMk id="32" creationId="{42A603E4-6280-7589-E3FA-4A50A43E9C2A}"/>
          </ac:spMkLst>
        </pc:spChg>
        <pc:spChg chg="del mod">
          <ac:chgData name="Ирина Николаева" userId="9eeff21b543e2799" providerId="LiveId" clId="{A23BCFCD-6FED-4CC6-B42C-1161ADBB24A9}" dt="2022-11-03T08:02:23.126" v="6605" actId="478"/>
          <ac:spMkLst>
            <pc:docMk/>
            <pc:sldMk cId="2668586839" sldId="260"/>
            <ac:spMk id="33" creationId="{F725BC67-54BE-4938-BB16-C6D160BF5152}"/>
          </ac:spMkLst>
        </pc:spChg>
        <pc:spChg chg="mod">
          <ac:chgData name="Ирина Николаева" userId="9eeff21b543e2799" providerId="LiveId" clId="{A23BCFCD-6FED-4CC6-B42C-1161ADBB24A9}" dt="2022-11-07T13:18:23.275" v="8581" actId="1076"/>
          <ac:spMkLst>
            <pc:docMk/>
            <pc:sldMk cId="2668586839" sldId="260"/>
            <ac:spMk id="35" creationId="{7FED1A75-6637-4939-A722-8E189669221A}"/>
          </ac:spMkLst>
        </pc:spChg>
        <pc:spChg chg="mod">
          <ac:chgData name="Ирина Николаева" userId="9eeff21b543e2799" providerId="LiveId" clId="{A23BCFCD-6FED-4CC6-B42C-1161ADBB24A9}" dt="2022-11-07T13:18:27.668" v="8582" actId="1076"/>
          <ac:spMkLst>
            <pc:docMk/>
            <pc:sldMk cId="2668586839" sldId="260"/>
            <ac:spMk id="37" creationId="{97C0AE95-1450-4FC5-81EC-7286509F3F07}"/>
          </ac:spMkLst>
        </pc:spChg>
        <pc:spChg chg="mod">
          <ac:chgData name="Ирина Николаева" userId="9eeff21b543e2799" providerId="LiveId" clId="{A23BCFCD-6FED-4CC6-B42C-1161ADBB24A9}" dt="2022-11-07T13:18:13.912" v="8579" actId="1076"/>
          <ac:spMkLst>
            <pc:docMk/>
            <pc:sldMk cId="2668586839" sldId="260"/>
            <ac:spMk id="39" creationId="{B766FF6B-FB0D-4169-B51A-5CEC23FC803E}"/>
          </ac:spMkLst>
        </pc:spChg>
        <pc:spChg chg="add mod">
          <ac:chgData name="Ирина Николаева" userId="9eeff21b543e2799" providerId="LiveId" clId="{A23BCFCD-6FED-4CC6-B42C-1161ADBB24A9}" dt="2022-11-07T13:18:23.275" v="8581" actId="1076"/>
          <ac:spMkLst>
            <pc:docMk/>
            <pc:sldMk cId="2668586839" sldId="260"/>
            <ac:spMk id="40" creationId="{8481650B-B141-5433-E32C-C0053BDD629F}"/>
          </ac:spMkLst>
        </pc:spChg>
        <pc:spChg chg="add mod">
          <ac:chgData name="Ирина Николаева" userId="9eeff21b543e2799" providerId="LiveId" clId="{A23BCFCD-6FED-4CC6-B42C-1161ADBB24A9}" dt="2022-10-30T14:32:37.683" v="2247" actId="164"/>
          <ac:spMkLst>
            <pc:docMk/>
            <pc:sldMk cId="2668586839" sldId="260"/>
            <ac:spMk id="41" creationId="{455E267F-5D00-23AA-8499-524ECFA4F9E5}"/>
          </ac:spMkLst>
        </pc:spChg>
        <pc:spChg chg="add mod">
          <ac:chgData name="Ирина Николаева" userId="9eeff21b543e2799" providerId="LiveId" clId="{A23BCFCD-6FED-4CC6-B42C-1161ADBB24A9}" dt="2022-10-30T14:33:08.072" v="2256" actId="164"/>
          <ac:spMkLst>
            <pc:docMk/>
            <pc:sldMk cId="2668586839" sldId="260"/>
            <ac:spMk id="44" creationId="{E1CEE267-520D-4EA5-C91A-058CB88DA6C0}"/>
          </ac:spMkLst>
        </pc:spChg>
        <pc:spChg chg="add mod">
          <ac:chgData name="Ирина Николаева" userId="9eeff21b543e2799" providerId="LiveId" clId="{A23BCFCD-6FED-4CC6-B42C-1161ADBB24A9}" dt="2022-11-07T13:06:53.282" v="8515" actId="1076"/>
          <ac:spMkLst>
            <pc:docMk/>
            <pc:sldMk cId="2668586839" sldId="260"/>
            <ac:spMk id="46" creationId="{395CDD8C-BBB4-564F-8200-F4E70B09ADEF}"/>
          </ac:spMkLst>
        </pc:spChg>
        <pc:spChg chg="add mod">
          <ac:chgData name="Ирина Николаева" userId="9eeff21b543e2799" providerId="LiveId" clId="{A23BCFCD-6FED-4CC6-B42C-1161ADBB24A9}" dt="2022-11-07T13:18:32.455" v="8583" actId="1076"/>
          <ac:spMkLst>
            <pc:docMk/>
            <pc:sldMk cId="2668586839" sldId="260"/>
            <ac:spMk id="47" creationId="{4B2A0806-65CE-E85C-D793-5E46D8233AD5}"/>
          </ac:spMkLst>
        </pc:spChg>
        <pc:spChg chg="add mod">
          <ac:chgData name="Ирина Николаева" userId="9eeff21b543e2799" providerId="LiveId" clId="{A23BCFCD-6FED-4CC6-B42C-1161ADBB24A9}" dt="2022-11-07T13:06:00.922" v="8512" actId="20577"/>
          <ac:spMkLst>
            <pc:docMk/>
            <pc:sldMk cId="2668586839" sldId="260"/>
            <ac:spMk id="48" creationId="{66A3ADDC-0205-54C3-3344-C26A7E88EAEF}"/>
          </ac:spMkLst>
        </pc:spChg>
        <pc:spChg chg="add mod ord">
          <ac:chgData name="Ирина Николаева" userId="9eeff21b543e2799" providerId="LiveId" clId="{A23BCFCD-6FED-4CC6-B42C-1161ADBB24A9}" dt="2022-11-03T18:35:51.288" v="7903" actId="14100"/>
          <ac:spMkLst>
            <pc:docMk/>
            <pc:sldMk cId="2668586839" sldId="260"/>
            <ac:spMk id="49" creationId="{7458EAFE-C49E-F328-A312-2C63AAFB9C65}"/>
          </ac:spMkLst>
        </pc:spChg>
        <pc:spChg chg="add mod">
          <ac:chgData name="Ирина Николаева" userId="9eeff21b543e2799" providerId="LiveId" clId="{A23BCFCD-6FED-4CC6-B42C-1161ADBB24A9}" dt="2022-11-07T13:18:40.779" v="8585" actId="1076"/>
          <ac:spMkLst>
            <pc:docMk/>
            <pc:sldMk cId="2668586839" sldId="260"/>
            <ac:spMk id="50" creationId="{B744C75C-57E5-E363-D044-B0C88A95BE5E}"/>
          </ac:spMkLst>
        </pc:spChg>
        <pc:grpChg chg="add del mod">
          <ac:chgData name="Ирина Николаева" userId="9eeff21b543e2799" providerId="LiveId" clId="{A23BCFCD-6FED-4CC6-B42C-1161ADBB24A9}" dt="2022-11-03T08:01:30.388" v="6598" actId="478"/>
          <ac:grpSpMkLst>
            <pc:docMk/>
            <pc:sldMk cId="2668586839" sldId="260"/>
            <ac:grpSpMk id="4" creationId="{FEF5AB51-D93B-E3CE-6374-A04F84802579}"/>
          </ac:grpSpMkLst>
        </pc:grpChg>
        <pc:grpChg chg="add mod">
          <ac:chgData name="Ирина Николаева" userId="9eeff21b543e2799" providerId="LiveId" clId="{A23BCFCD-6FED-4CC6-B42C-1161ADBB24A9}" dt="2022-11-07T13:06:53.282" v="8515" actId="1076"/>
          <ac:grpSpMkLst>
            <pc:docMk/>
            <pc:sldMk cId="2668586839" sldId="260"/>
            <ac:grpSpMk id="13" creationId="{AA897A8F-642E-33A1-BF43-2254047B0318}"/>
          </ac:grpSpMkLst>
        </pc:grpChg>
        <pc:grpChg chg="add mod">
          <ac:chgData name="Ирина Николаева" userId="9eeff21b543e2799" providerId="LiveId" clId="{A23BCFCD-6FED-4CC6-B42C-1161ADBB24A9}" dt="2022-11-07T13:06:53.282" v="8515" actId="1076"/>
          <ac:grpSpMkLst>
            <pc:docMk/>
            <pc:sldMk cId="2668586839" sldId="260"/>
            <ac:grpSpMk id="20" creationId="{2604A1F4-4C50-1F83-6CEC-0413BC1A9F94}"/>
          </ac:grpSpMkLst>
        </pc:grpChg>
        <pc:grpChg chg="add mod">
          <ac:chgData name="Ирина Николаева" userId="9eeff21b543e2799" providerId="LiveId" clId="{A23BCFCD-6FED-4CC6-B42C-1161ADBB24A9}" dt="2022-11-07T13:06:53.282" v="8515" actId="1076"/>
          <ac:grpSpMkLst>
            <pc:docMk/>
            <pc:sldMk cId="2668586839" sldId="260"/>
            <ac:grpSpMk id="25" creationId="{DAB97FF9-6FA1-817E-BAB8-BC4FCA8F9645}"/>
          </ac:grpSpMkLst>
        </pc:grpChg>
        <pc:grpChg chg="mod">
          <ac:chgData name="Ирина Николаева" userId="9eeff21b543e2799" providerId="LiveId" clId="{A23BCFCD-6FED-4CC6-B42C-1161ADBB24A9}" dt="2022-11-07T13:18:23.275" v="8581" actId="1076"/>
          <ac:grpSpMkLst>
            <pc:docMk/>
            <pc:sldMk cId="2668586839" sldId="260"/>
            <ac:grpSpMk id="26" creationId="{30725861-A1A9-431F-8D09-05717F02F1AE}"/>
          </ac:grpSpMkLst>
        </pc:grpChg>
        <pc:grpChg chg="mod">
          <ac:chgData name="Ирина Николаева" userId="9eeff21b543e2799" providerId="LiveId" clId="{A23BCFCD-6FED-4CC6-B42C-1161ADBB24A9}" dt="2022-11-07T13:18:23.275" v="8581" actId="1076"/>
          <ac:grpSpMkLst>
            <pc:docMk/>
            <pc:sldMk cId="2668586839" sldId="260"/>
            <ac:grpSpMk id="38" creationId="{9243148B-78D1-4806-B491-3D60625AE4F4}"/>
          </ac:grpSpMkLst>
        </pc:grpChg>
        <pc:grpChg chg="add del mod">
          <ac:chgData name="Ирина Николаева" userId="9eeff21b543e2799" providerId="LiveId" clId="{A23BCFCD-6FED-4CC6-B42C-1161ADBB24A9}" dt="2022-11-07T13:13:43.284" v="8550" actId="478"/>
          <ac:grpSpMkLst>
            <pc:docMk/>
            <pc:sldMk cId="2668586839" sldId="260"/>
            <ac:grpSpMk id="42" creationId="{1284BD80-CAE3-1F90-A92E-6553D13382FA}"/>
          </ac:grpSpMkLst>
        </pc:grpChg>
        <pc:grpChg chg="add mod">
          <ac:chgData name="Ирина Николаева" userId="9eeff21b543e2799" providerId="LiveId" clId="{A23BCFCD-6FED-4CC6-B42C-1161ADBB24A9}" dt="2022-11-07T13:18:23.275" v="8581" actId="1076"/>
          <ac:grpSpMkLst>
            <pc:docMk/>
            <pc:sldMk cId="2668586839" sldId="260"/>
            <ac:grpSpMk id="43" creationId="{3253EFFC-E7C0-7417-3E0E-7811BEE1D5B4}"/>
          </ac:grpSpMkLst>
        </pc:grpChg>
        <pc:grpChg chg="add mod">
          <ac:chgData name="Ирина Николаева" userId="9eeff21b543e2799" providerId="LiveId" clId="{A23BCFCD-6FED-4CC6-B42C-1161ADBB24A9}" dt="2022-11-07T13:18:09.988" v="8578" actId="1076"/>
          <ac:grpSpMkLst>
            <pc:docMk/>
            <pc:sldMk cId="2668586839" sldId="260"/>
            <ac:grpSpMk id="45" creationId="{D9570FED-FFC6-DB75-3E57-A6A332E827C6}"/>
          </ac:grpSpMkLst>
        </pc:grpChg>
        <pc:grpChg chg="add mod">
          <ac:chgData name="Ирина Николаева" userId="9eeff21b543e2799" providerId="LiveId" clId="{A23BCFCD-6FED-4CC6-B42C-1161ADBB24A9}" dt="2022-11-03T18:35:32.620" v="7901" actId="1076"/>
          <ac:grpSpMkLst>
            <pc:docMk/>
            <pc:sldMk cId="2668586839" sldId="260"/>
            <ac:grpSpMk id="53" creationId="{3EF43027-243A-A271-31FF-2E0920A5C7F3}"/>
          </ac:grpSpMkLst>
        </pc:grpChg>
        <pc:picChg chg="add mod">
          <ac:chgData name="Ирина Николаева" userId="9eeff21b543e2799" providerId="LiveId" clId="{A23BCFCD-6FED-4CC6-B42C-1161ADBB24A9}" dt="2022-11-07T13:06:23.036" v="8513" actId="1076"/>
          <ac:picMkLst>
            <pc:docMk/>
            <pc:sldMk cId="2668586839" sldId="260"/>
            <ac:picMk id="14" creationId="{1BB2AACA-BACF-171F-2522-C7A71DFD3D31}"/>
          </ac:picMkLst>
        </pc:picChg>
        <pc:picChg chg="mod">
          <ac:chgData name="Ирина Николаева" userId="9eeff21b543e2799" providerId="LiveId" clId="{A23BCFCD-6FED-4CC6-B42C-1161ADBB24A9}" dt="2022-11-07T13:14:01.139" v="8554" actId="1076"/>
          <ac:picMkLst>
            <pc:docMk/>
            <pc:sldMk cId="2668586839" sldId="260"/>
            <ac:picMk id="1026" creationId="{72355D1C-B139-47C1-8701-2C1D3E6E0FDB}"/>
          </ac:picMkLst>
        </pc:picChg>
        <pc:cxnChg chg="add mod">
          <ac:chgData name="Ирина Николаева" userId="9eeff21b543e2799" providerId="LiveId" clId="{A23BCFCD-6FED-4CC6-B42C-1161ADBB24A9}" dt="2022-11-07T13:18:49.272" v="8587" actId="1076"/>
          <ac:cxnSpMkLst>
            <pc:docMk/>
            <pc:sldMk cId="2668586839" sldId="260"/>
            <ac:cxnSpMk id="16" creationId="{F7094714-8DF5-BB90-CE6A-BC7B6458120F}"/>
          </ac:cxnSpMkLst>
        </pc:cxnChg>
        <pc:cxnChg chg="add mod">
          <ac:chgData name="Ирина Николаева" userId="9eeff21b543e2799" providerId="LiveId" clId="{A23BCFCD-6FED-4CC6-B42C-1161ADBB24A9}" dt="2022-11-07T13:18:54.529" v="8588" actId="1076"/>
          <ac:cxnSpMkLst>
            <pc:docMk/>
            <pc:sldMk cId="2668586839" sldId="260"/>
            <ac:cxnSpMk id="22" creationId="{DEB3298B-D31D-5605-310D-94066508C9DA}"/>
          </ac:cxnSpMkLst>
        </pc:cxnChg>
        <pc:cxnChg chg="mod">
          <ac:chgData name="Ирина Николаева" userId="9eeff21b543e2799" providerId="LiveId" clId="{A23BCFCD-6FED-4CC6-B42C-1161ADBB24A9}" dt="2022-11-07T13:18:23.275" v="8581" actId="1076"/>
          <ac:cxnSpMkLst>
            <pc:docMk/>
            <pc:sldMk cId="2668586839" sldId="260"/>
            <ac:cxnSpMk id="29" creationId="{5390DA0E-B281-4264-9382-CC06A6D6B007}"/>
          </ac:cxnSpMkLst>
        </pc:cxnChg>
        <pc:cxnChg chg="mod ord">
          <ac:chgData name="Ирина Николаева" userId="9eeff21b543e2799" providerId="LiveId" clId="{A23BCFCD-6FED-4CC6-B42C-1161ADBB24A9}" dt="2022-11-07T13:18:23.275" v="8581" actId="1076"/>
          <ac:cxnSpMkLst>
            <pc:docMk/>
            <pc:sldMk cId="2668586839" sldId="260"/>
            <ac:cxnSpMk id="30" creationId="{48311A9D-B7E9-4AED-907A-E548A7BB04F1}"/>
          </ac:cxnSpMkLst>
        </pc:cxnChg>
        <pc:cxnChg chg="del mod">
          <ac:chgData name="Ирина Николаева" userId="9eeff21b543e2799" providerId="LiveId" clId="{A23BCFCD-6FED-4CC6-B42C-1161ADBB24A9}" dt="2022-11-03T08:02:26.009" v="6606" actId="478"/>
          <ac:cxnSpMkLst>
            <pc:docMk/>
            <pc:sldMk cId="2668586839" sldId="260"/>
            <ac:cxnSpMk id="32" creationId="{4D9336D5-82CC-4ABD-B873-BDE11C80BFDB}"/>
          </ac:cxnSpMkLst>
        </pc:cxnChg>
        <pc:cxnChg chg="mod">
          <ac:chgData name="Ирина Николаева" userId="9eeff21b543e2799" providerId="LiveId" clId="{A23BCFCD-6FED-4CC6-B42C-1161ADBB24A9}" dt="2022-11-07T13:18:23.275" v="8581" actId="1076"/>
          <ac:cxnSpMkLst>
            <pc:docMk/>
            <pc:sldMk cId="2668586839" sldId="260"/>
            <ac:cxnSpMk id="34" creationId="{A836F372-4371-4BD4-8FCD-68CBA226F8D4}"/>
          </ac:cxnSpMkLst>
        </pc:cxnChg>
        <pc:cxnChg chg="mod">
          <ac:chgData name="Ирина Николаева" userId="9eeff21b543e2799" providerId="LiveId" clId="{A23BCFCD-6FED-4CC6-B42C-1161ADBB24A9}" dt="2022-11-07T13:18:23.275" v="8581" actId="1076"/>
          <ac:cxnSpMkLst>
            <pc:docMk/>
            <pc:sldMk cId="2668586839" sldId="260"/>
            <ac:cxnSpMk id="36" creationId="{A43755E6-9767-4708-A800-FF24AC795634}"/>
          </ac:cxnSpMkLst>
        </pc:cxnChg>
      </pc:sldChg>
      <pc:sldChg chg="addSp delSp modSp mod ord addAnim delAnim">
        <pc:chgData name="Ирина Николаева" userId="9eeff21b543e2799" providerId="LiveId" clId="{A23BCFCD-6FED-4CC6-B42C-1161ADBB24A9}" dt="2022-10-30T16:34:20.334" v="3606" actId="478"/>
        <pc:sldMkLst>
          <pc:docMk/>
          <pc:sldMk cId="648587872" sldId="261"/>
        </pc:sldMkLst>
        <pc:spChg chg="add del mod">
          <ac:chgData name="Ирина Николаева" userId="9eeff21b543e2799" providerId="LiveId" clId="{A23BCFCD-6FED-4CC6-B42C-1161ADBB24A9}" dt="2022-10-30T16:34:17.720" v="3603" actId="478"/>
          <ac:spMkLst>
            <pc:docMk/>
            <pc:sldMk cId="648587872" sldId="261"/>
            <ac:spMk id="2" creationId="{0CB0456D-45FB-46FE-BAE2-433F1C84C8FC}"/>
          </ac:spMkLst>
        </pc:spChg>
        <pc:spChg chg="mod">
          <ac:chgData name="Ирина Николаева" userId="9eeff21b543e2799" providerId="LiveId" clId="{A23BCFCD-6FED-4CC6-B42C-1161ADBB24A9}" dt="2022-10-30T16:31:51.899" v="3591" actId="14100"/>
          <ac:spMkLst>
            <pc:docMk/>
            <pc:sldMk cId="648587872" sldId="261"/>
            <ac:spMk id="3" creationId="{1B646C7E-7717-413B-900F-86030D7014A1}"/>
          </ac:spMkLst>
        </pc:spChg>
        <pc:spChg chg="add del mod">
          <ac:chgData name="Ирина Николаева" userId="9eeff21b543e2799" providerId="LiveId" clId="{A23BCFCD-6FED-4CC6-B42C-1161ADBB24A9}" dt="2022-10-30T16:34:16.148" v="3600" actId="478"/>
          <ac:spMkLst>
            <pc:docMk/>
            <pc:sldMk cId="648587872" sldId="261"/>
            <ac:spMk id="4" creationId="{8FC28F00-0252-41B3-9FE5-EF5B313DAF50}"/>
          </ac:spMkLst>
        </pc:spChg>
        <pc:spChg chg="add del mod">
          <ac:chgData name="Ирина Николаева" userId="9eeff21b543e2799" providerId="LiveId" clId="{A23BCFCD-6FED-4CC6-B42C-1161ADBB24A9}" dt="2022-10-30T16:34:20.334" v="3606" actId="478"/>
          <ac:spMkLst>
            <pc:docMk/>
            <pc:sldMk cId="648587872" sldId="261"/>
            <ac:spMk id="5" creationId="{BB64D96F-DD22-4396-BFDD-CE04DECC1B04}"/>
          </ac:spMkLst>
        </pc:spChg>
        <pc:spChg chg="add del mod">
          <ac:chgData name="Ирина Николаева" userId="9eeff21b543e2799" providerId="LiveId" clId="{A23BCFCD-6FED-4CC6-B42C-1161ADBB24A9}" dt="2022-10-30T16:34:19.786" v="3605" actId="478"/>
          <ac:spMkLst>
            <pc:docMk/>
            <pc:sldMk cId="648587872" sldId="261"/>
            <ac:spMk id="7" creationId="{C98B13E9-07FE-4227-B267-DAE13F5174CE}"/>
          </ac:spMkLst>
        </pc:spChg>
        <pc:spChg chg="add del mod">
          <ac:chgData name="Ирина Николаева" userId="9eeff21b543e2799" providerId="LiveId" clId="{A23BCFCD-6FED-4CC6-B42C-1161ADBB24A9}" dt="2022-10-30T16:34:16.647" v="3601" actId="478"/>
          <ac:spMkLst>
            <pc:docMk/>
            <pc:sldMk cId="648587872" sldId="261"/>
            <ac:spMk id="10" creationId="{E5BDB13F-EE34-4A18-8137-3E5C1F360D80}"/>
          </ac:spMkLst>
        </pc:spChg>
        <pc:spChg chg="add del mod">
          <ac:chgData name="Ирина Николаева" userId="9eeff21b543e2799" providerId="LiveId" clId="{A23BCFCD-6FED-4CC6-B42C-1161ADBB24A9}" dt="2022-10-30T16:34:17.185" v="3602" actId="478"/>
          <ac:spMkLst>
            <pc:docMk/>
            <pc:sldMk cId="648587872" sldId="261"/>
            <ac:spMk id="12" creationId="{B2E1221B-5579-42FB-B429-0C06A74953BB}"/>
          </ac:spMkLst>
        </pc:spChg>
        <pc:spChg chg="add del mod">
          <ac:chgData name="Ирина Николаева" userId="9eeff21b543e2799" providerId="LiveId" clId="{A23BCFCD-6FED-4CC6-B42C-1161ADBB24A9}" dt="2022-10-30T16:34:18.626" v="3604" actId="478"/>
          <ac:spMkLst>
            <pc:docMk/>
            <pc:sldMk cId="648587872" sldId="261"/>
            <ac:spMk id="13" creationId="{131E3408-9105-4063-A15F-E855E08344BC}"/>
          </ac:spMkLst>
        </pc:spChg>
        <pc:spChg chg="del">
          <ac:chgData name="Ирина Николаева" userId="9eeff21b543e2799" providerId="LiveId" clId="{A23BCFCD-6FED-4CC6-B42C-1161ADBB24A9}" dt="2022-10-30T14:39:45.123" v="2283" actId="478"/>
          <ac:spMkLst>
            <pc:docMk/>
            <pc:sldMk cId="648587872" sldId="261"/>
            <ac:spMk id="14" creationId="{2F5627E3-6D2B-4526-8501-979218ACF96B}"/>
          </ac:spMkLst>
        </pc:spChg>
        <pc:spChg chg="del">
          <ac:chgData name="Ирина Николаева" userId="9eeff21b543e2799" providerId="LiveId" clId="{A23BCFCD-6FED-4CC6-B42C-1161ADBB24A9}" dt="2022-10-30T14:39:48.541" v="2284" actId="478"/>
          <ac:spMkLst>
            <pc:docMk/>
            <pc:sldMk cId="648587872" sldId="261"/>
            <ac:spMk id="15" creationId="{FCCE64A9-10AC-45A9-95C0-A4A6434BD8AF}"/>
          </ac:spMkLst>
        </pc:spChg>
        <pc:picChg chg="add mod">
          <ac:chgData name="Ирина Николаева" userId="9eeff21b543e2799" providerId="LiveId" clId="{A23BCFCD-6FED-4CC6-B42C-1161ADBB24A9}" dt="2022-10-30T16:31:23.555" v="3588" actId="1076"/>
          <ac:picMkLst>
            <pc:docMk/>
            <pc:sldMk cId="648587872" sldId="261"/>
            <ac:picMk id="6" creationId="{89B26179-2A78-4035-941D-C224802C22E1}"/>
          </ac:picMkLst>
        </pc:picChg>
        <pc:picChg chg="mod">
          <ac:chgData name="Ирина Николаева" userId="9eeff21b543e2799" providerId="LiveId" clId="{A23BCFCD-6FED-4CC6-B42C-1161ADBB24A9}" dt="2022-10-30T16:28:56.142" v="3574" actId="1076"/>
          <ac:picMkLst>
            <pc:docMk/>
            <pc:sldMk cId="648587872" sldId="261"/>
            <ac:picMk id="9" creationId="{835E5014-1D23-4805-BECB-88D7E15500C0}"/>
          </ac:picMkLst>
        </pc:picChg>
      </pc:sldChg>
      <pc:sldChg chg="del">
        <pc:chgData name="Ирина Николаева" userId="9eeff21b543e2799" providerId="LiveId" clId="{A23BCFCD-6FED-4CC6-B42C-1161ADBB24A9}" dt="2022-10-30T14:40:04.037" v="2285" actId="47"/>
        <pc:sldMkLst>
          <pc:docMk/>
          <pc:sldMk cId="1285628446" sldId="262"/>
        </pc:sldMkLst>
      </pc:sldChg>
      <pc:sldChg chg="del">
        <pc:chgData name="Ирина Николаева" userId="9eeff21b543e2799" providerId="LiveId" clId="{A23BCFCD-6FED-4CC6-B42C-1161ADBB24A9}" dt="2022-10-30T08:43:08.671" v="111" actId="47"/>
        <pc:sldMkLst>
          <pc:docMk/>
          <pc:sldMk cId="2183846266" sldId="263"/>
        </pc:sldMkLst>
      </pc:sldChg>
      <pc:sldChg chg="modSp mod">
        <pc:chgData name="Ирина Николаева" userId="9eeff21b543e2799" providerId="LiveId" clId="{A23BCFCD-6FED-4CC6-B42C-1161ADBB24A9}" dt="2022-11-03T13:28:16.883" v="7516" actId="20577"/>
        <pc:sldMkLst>
          <pc:docMk/>
          <pc:sldMk cId="3539792591" sldId="264"/>
        </pc:sldMkLst>
        <pc:spChg chg="mod">
          <ac:chgData name="Ирина Николаева" userId="9eeff21b543e2799" providerId="LiveId" clId="{A23BCFCD-6FED-4CC6-B42C-1161ADBB24A9}" dt="2022-11-03T13:28:14.364" v="7515" actId="20577"/>
          <ac:spMkLst>
            <pc:docMk/>
            <pc:sldMk cId="3539792591" sldId="264"/>
            <ac:spMk id="4" creationId="{788107BD-3EA6-4F80-A755-B435E81CB112}"/>
          </ac:spMkLst>
        </pc:spChg>
        <pc:spChg chg="mod">
          <ac:chgData name="Ирина Николаева" userId="9eeff21b543e2799" providerId="LiveId" clId="{A23BCFCD-6FED-4CC6-B42C-1161ADBB24A9}" dt="2022-11-03T13:28:16.883" v="7516" actId="20577"/>
          <ac:spMkLst>
            <pc:docMk/>
            <pc:sldMk cId="3539792591" sldId="264"/>
            <ac:spMk id="5" creationId="{56958C3D-156F-4CAF-B88E-592BEAD56024}"/>
          </ac:spMkLst>
        </pc:spChg>
        <pc:spChg chg="mod">
          <ac:chgData name="Ирина Николаева" userId="9eeff21b543e2799" providerId="LiveId" clId="{A23BCFCD-6FED-4CC6-B42C-1161ADBB24A9}" dt="2022-11-03T13:28:12.389" v="7514" actId="20577"/>
          <ac:spMkLst>
            <pc:docMk/>
            <pc:sldMk cId="3539792591" sldId="264"/>
            <ac:spMk id="8" creationId="{C5802436-6AC4-4351-8E8E-A3B57739EF2A}"/>
          </ac:spMkLst>
        </pc:spChg>
        <pc:spChg chg="mod">
          <ac:chgData name="Ирина Николаева" userId="9eeff21b543e2799" providerId="LiveId" clId="{A23BCFCD-6FED-4CC6-B42C-1161ADBB24A9}" dt="2022-11-01T18:47:43.466" v="5294" actId="1076"/>
          <ac:spMkLst>
            <pc:docMk/>
            <pc:sldMk cId="3539792591" sldId="264"/>
            <ac:spMk id="15" creationId="{E67062E1-0A22-4543-8E80-9ECBBE1E50C1}"/>
          </ac:spMkLst>
        </pc:spChg>
        <pc:picChg chg="mod">
          <ac:chgData name="Ирина Николаева" userId="9eeff21b543e2799" providerId="LiveId" clId="{A23BCFCD-6FED-4CC6-B42C-1161ADBB24A9}" dt="2022-11-01T18:47:08.321" v="5284" actId="14100"/>
          <ac:picMkLst>
            <pc:docMk/>
            <pc:sldMk cId="3539792591" sldId="264"/>
            <ac:picMk id="3074" creationId="{68509D3C-E69E-49FB-805B-097E0B9A8C56}"/>
          </ac:picMkLst>
        </pc:picChg>
        <pc:picChg chg="mod">
          <ac:chgData name="Ирина Николаева" userId="9eeff21b543e2799" providerId="LiveId" clId="{A23BCFCD-6FED-4CC6-B42C-1161ADBB24A9}" dt="2022-11-01T18:47:37.331" v="5292" actId="1076"/>
          <ac:picMkLst>
            <pc:docMk/>
            <pc:sldMk cId="3539792591" sldId="264"/>
            <ac:picMk id="3076" creationId="{BED59702-DB92-403F-A4BD-084220A10BDA}"/>
          </ac:picMkLst>
        </pc:picChg>
        <pc:picChg chg="mod">
          <ac:chgData name="Ирина Николаева" userId="9eeff21b543e2799" providerId="LiveId" clId="{A23BCFCD-6FED-4CC6-B42C-1161ADBB24A9}" dt="2022-11-01T18:47:23.117" v="5288" actId="14100"/>
          <ac:picMkLst>
            <pc:docMk/>
            <pc:sldMk cId="3539792591" sldId="264"/>
            <ac:picMk id="3078" creationId="{CC01BF5E-FDB0-4EB2-9795-55BD2ECDC3FE}"/>
          </ac:picMkLst>
        </pc:picChg>
      </pc:sldChg>
      <pc:sldChg chg="addSp delSp modSp mod">
        <pc:chgData name="Ирина Николаева" userId="9eeff21b543e2799" providerId="LiveId" clId="{A23BCFCD-6FED-4CC6-B42C-1161ADBB24A9}" dt="2022-10-30T11:59:06.436" v="299" actId="1076"/>
        <pc:sldMkLst>
          <pc:docMk/>
          <pc:sldMk cId="1502630890" sldId="265"/>
        </pc:sldMkLst>
        <pc:spChg chg="del">
          <ac:chgData name="Ирина Николаева" userId="9eeff21b543e2799" providerId="LiveId" clId="{A23BCFCD-6FED-4CC6-B42C-1161ADBB24A9}" dt="2022-10-30T11:55:57.807" v="275" actId="26606"/>
          <ac:spMkLst>
            <pc:docMk/>
            <pc:sldMk cId="1502630890" sldId="265"/>
            <ac:spMk id="75" creationId="{56827C3C-D52F-46CE-A441-3CD6A1A6A0A2}"/>
          </ac:spMkLst>
        </pc:spChg>
        <pc:spChg chg="del">
          <ac:chgData name="Ирина Николаева" userId="9eeff21b543e2799" providerId="LiveId" clId="{A23BCFCD-6FED-4CC6-B42C-1161ADBB24A9}" dt="2022-10-30T11:55:57.807" v="275" actId="26606"/>
          <ac:spMkLst>
            <pc:docMk/>
            <pc:sldMk cId="1502630890" sldId="265"/>
            <ac:spMk id="77" creationId="{F52A8B51-0A89-497B-B882-6658E029A3F9}"/>
          </ac:spMkLst>
        </pc:spChg>
        <pc:spChg chg="del">
          <ac:chgData name="Ирина Николаева" userId="9eeff21b543e2799" providerId="LiveId" clId="{A23BCFCD-6FED-4CC6-B42C-1161ADBB24A9}" dt="2022-10-30T11:55:57.807" v="275" actId="26606"/>
          <ac:spMkLst>
            <pc:docMk/>
            <pc:sldMk cId="1502630890" sldId="265"/>
            <ac:spMk id="79" creationId="{EB1CEFBF-6F09-4052-862B-E219DA15757E}"/>
          </ac:spMkLst>
        </pc:spChg>
        <pc:spChg chg="del">
          <ac:chgData name="Ирина Николаева" userId="9eeff21b543e2799" providerId="LiveId" clId="{A23BCFCD-6FED-4CC6-B42C-1161ADBB24A9}" dt="2022-10-30T11:55:57.807" v="275" actId="26606"/>
          <ac:spMkLst>
            <pc:docMk/>
            <pc:sldMk cId="1502630890" sldId="265"/>
            <ac:spMk id="81" creationId="{BCB5D417-2A71-445D-B4C7-9E814D633D33}"/>
          </ac:spMkLst>
        </pc:spChg>
        <pc:spChg chg="add del">
          <ac:chgData name="Ирина Николаева" userId="9eeff21b543e2799" providerId="LiveId" clId="{A23BCFCD-6FED-4CC6-B42C-1161ADBB24A9}" dt="2022-10-30T11:57:57.978" v="287" actId="26606"/>
          <ac:spMkLst>
            <pc:docMk/>
            <pc:sldMk cId="1502630890" sldId="265"/>
            <ac:spMk id="1035" creationId="{9527FCEA-6143-4C5E-8C45-8AC9237ADE89}"/>
          </ac:spMkLst>
        </pc:spChg>
        <pc:spChg chg="add del">
          <ac:chgData name="Ирина Николаева" userId="9eeff21b543e2799" providerId="LiveId" clId="{A23BCFCD-6FED-4CC6-B42C-1161ADBB24A9}" dt="2022-10-30T11:57:57.978" v="287" actId="26606"/>
          <ac:spMkLst>
            <pc:docMk/>
            <pc:sldMk cId="1502630890" sldId="265"/>
            <ac:spMk id="1037" creationId="{1A9F23AD-7A55-49F3-A3EC-743F47F36B0E}"/>
          </ac:spMkLst>
        </pc:spChg>
        <pc:spChg chg="add del">
          <ac:chgData name="Ирина Николаева" userId="9eeff21b543e2799" providerId="LiveId" clId="{A23BCFCD-6FED-4CC6-B42C-1161ADBB24A9}" dt="2022-10-30T11:57:57.978" v="287" actId="26606"/>
          <ac:spMkLst>
            <pc:docMk/>
            <pc:sldMk cId="1502630890" sldId="265"/>
            <ac:spMk id="1039" creationId="{D7D9F91F-72C9-4DB9-ABD0-A8180D8262D5}"/>
          </ac:spMkLst>
        </pc:spChg>
        <pc:spChg chg="add del">
          <ac:chgData name="Ирина Николаева" userId="9eeff21b543e2799" providerId="LiveId" clId="{A23BCFCD-6FED-4CC6-B42C-1161ADBB24A9}" dt="2022-10-30T11:57:57.978" v="287" actId="26606"/>
          <ac:spMkLst>
            <pc:docMk/>
            <pc:sldMk cId="1502630890" sldId="265"/>
            <ac:spMk id="1041" creationId="{BE016956-CE9F-4946-8834-A8BC3529D0F6}"/>
          </ac:spMkLst>
        </pc:spChg>
        <pc:spChg chg="add">
          <ac:chgData name="Ирина Николаева" userId="9eeff21b543e2799" providerId="LiveId" clId="{A23BCFCD-6FED-4CC6-B42C-1161ADBB24A9}" dt="2022-10-30T11:57:57.978" v="287" actId="26606"/>
          <ac:spMkLst>
            <pc:docMk/>
            <pc:sldMk cId="1502630890" sldId="265"/>
            <ac:spMk id="1046" creationId="{AA3CC463-F933-4AC4-86E1-5AC14B0C3163}"/>
          </ac:spMkLst>
        </pc:spChg>
        <pc:spChg chg="add">
          <ac:chgData name="Ирина Николаева" userId="9eeff21b543e2799" providerId="LiveId" clId="{A23BCFCD-6FED-4CC6-B42C-1161ADBB24A9}" dt="2022-10-30T11:57:57.978" v="287" actId="26606"/>
          <ac:spMkLst>
            <pc:docMk/>
            <pc:sldMk cId="1502630890" sldId="265"/>
            <ac:spMk id="1048" creationId="{6025D2DB-A12A-44DB-B00E-F4D622329EDD}"/>
          </ac:spMkLst>
        </pc:spChg>
        <pc:spChg chg="add">
          <ac:chgData name="Ирина Николаева" userId="9eeff21b543e2799" providerId="LiveId" clId="{A23BCFCD-6FED-4CC6-B42C-1161ADBB24A9}" dt="2022-10-30T11:57:57.978" v="287" actId="26606"/>
          <ac:spMkLst>
            <pc:docMk/>
            <pc:sldMk cId="1502630890" sldId="265"/>
            <ac:spMk id="1050" creationId="{CE7E7877-F64E-4EEA-B778-138031EFF874}"/>
          </ac:spMkLst>
        </pc:spChg>
        <pc:spChg chg="add">
          <ac:chgData name="Ирина Николаева" userId="9eeff21b543e2799" providerId="LiveId" clId="{A23BCFCD-6FED-4CC6-B42C-1161ADBB24A9}" dt="2022-10-30T11:57:57.978" v="287" actId="26606"/>
          <ac:spMkLst>
            <pc:docMk/>
            <pc:sldMk cId="1502630890" sldId="265"/>
            <ac:spMk id="1052" creationId="{7DD6C4F3-70FD-4F13-919C-702EE4886499}"/>
          </ac:spMkLst>
        </pc:spChg>
        <pc:picChg chg="mod">
          <ac:chgData name="Ирина Николаева" userId="9eeff21b543e2799" providerId="LiveId" clId="{A23BCFCD-6FED-4CC6-B42C-1161ADBB24A9}" dt="2022-10-30T11:57:57.978" v="287" actId="26606"/>
          <ac:picMkLst>
            <pc:docMk/>
            <pc:sldMk cId="1502630890" sldId="265"/>
            <ac:picMk id="1026" creationId="{4AD6488A-0E06-4483-98BA-7F15EF50DCBD}"/>
          </ac:picMkLst>
        </pc:picChg>
        <pc:picChg chg="mod ord">
          <ac:chgData name="Ирина Николаева" userId="9eeff21b543e2799" providerId="LiveId" clId="{A23BCFCD-6FED-4CC6-B42C-1161ADBB24A9}" dt="2022-10-30T11:58:40.836" v="295" actId="1076"/>
          <ac:picMkLst>
            <pc:docMk/>
            <pc:sldMk cId="1502630890" sldId="265"/>
            <ac:picMk id="1028" creationId="{F7253E1D-554D-4195-9BEC-EB9DD6AA9384}"/>
          </ac:picMkLst>
        </pc:picChg>
        <pc:picChg chg="mod">
          <ac:chgData name="Ирина Николаева" userId="9eeff21b543e2799" providerId="LiveId" clId="{A23BCFCD-6FED-4CC6-B42C-1161ADBB24A9}" dt="2022-10-30T11:59:06.436" v="299" actId="1076"/>
          <ac:picMkLst>
            <pc:docMk/>
            <pc:sldMk cId="1502630890" sldId="265"/>
            <ac:picMk id="1030" creationId="{CCCA22D6-CE9A-4BF7-B1B1-7F3BCFAB9895}"/>
          </ac:picMkLst>
        </pc:picChg>
      </pc:sldChg>
      <pc:sldChg chg="addSp modSp mod">
        <pc:chgData name="Ирина Николаева" userId="9eeff21b543e2799" providerId="LiveId" clId="{A23BCFCD-6FED-4CC6-B42C-1161ADBB24A9}" dt="2022-11-05T08:11:13.638" v="8499" actId="167"/>
        <pc:sldMkLst>
          <pc:docMk/>
          <pc:sldMk cId="1378603738" sldId="266"/>
        </pc:sldMkLst>
        <pc:spChg chg="mod">
          <ac:chgData name="Ирина Николаева" userId="9eeff21b543e2799" providerId="LiveId" clId="{A23BCFCD-6FED-4CC6-B42C-1161ADBB24A9}" dt="2022-11-03T16:02:07.917" v="7607" actId="1076"/>
          <ac:spMkLst>
            <pc:docMk/>
            <pc:sldMk cId="1378603738" sldId="266"/>
            <ac:spMk id="2" creationId="{1D56B910-8839-4282-8050-E59CF63856A6}"/>
          </ac:spMkLst>
        </pc:spChg>
        <pc:spChg chg="mod">
          <ac:chgData name="Ирина Николаева" userId="9eeff21b543e2799" providerId="LiveId" clId="{A23BCFCD-6FED-4CC6-B42C-1161ADBB24A9}" dt="2022-11-03T16:02:27.274" v="7608" actId="1076"/>
          <ac:spMkLst>
            <pc:docMk/>
            <pc:sldMk cId="1378603738" sldId="266"/>
            <ac:spMk id="3" creationId="{6A1DA15C-1192-4E6F-B0B7-85D3B627F1AF}"/>
          </ac:spMkLst>
        </pc:spChg>
        <pc:spChg chg="mod ord">
          <ac:chgData name="Ирина Николаева" userId="9eeff21b543e2799" providerId="LiveId" clId="{A23BCFCD-6FED-4CC6-B42C-1161ADBB24A9}" dt="2022-10-30T08:53:35.173" v="145" actId="14100"/>
          <ac:spMkLst>
            <pc:docMk/>
            <pc:sldMk cId="1378603738" sldId="266"/>
            <ac:spMk id="4" creationId="{3BA875B5-6983-4F63-82AA-3BE81E460121}"/>
          </ac:spMkLst>
        </pc:spChg>
        <pc:spChg chg="add mod">
          <ac:chgData name="Ирина Николаева" userId="9eeff21b543e2799" providerId="LiveId" clId="{A23BCFCD-6FED-4CC6-B42C-1161ADBB24A9}" dt="2022-11-03T16:01:28.746" v="7597"/>
          <ac:spMkLst>
            <pc:docMk/>
            <pc:sldMk cId="1378603738" sldId="266"/>
            <ac:spMk id="7" creationId="{37593F64-8AC3-5654-605C-7796414BF0E1}"/>
          </ac:spMkLst>
        </pc:spChg>
        <pc:spChg chg="add mod ord">
          <ac:chgData name="Ирина Николаева" userId="9eeff21b543e2799" providerId="LiveId" clId="{A23BCFCD-6FED-4CC6-B42C-1161ADBB24A9}" dt="2022-11-05T08:11:13.638" v="8499" actId="167"/>
          <ac:spMkLst>
            <pc:docMk/>
            <pc:sldMk cId="1378603738" sldId="266"/>
            <ac:spMk id="9" creationId="{9874279A-14A9-7080-CF88-E346BA81E28A}"/>
          </ac:spMkLst>
        </pc:spChg>
      </pc:sldChg>
      <pc:sldChg chg="del mod modShow">
        <pc:chgData name="Ирина Николаева" userId="9eeff21b543e2799" providerId="LiveId" clId="{A23BCFCD-6FED-4CC6-B42C-1161ADBB24A9}" dt="2022-11-01T15:59:27.562" v="3808" actId="47"/>
        <pc:sldMkLst>
          <pc:docMk/>
          <pc:sldMk cId="42446739" sldId="267"/>
        </pc:sldMkLst>
      </pc:sldChg>
      <pc:sldChg chg="addSp delSp modSp del mod ord setBg modAnim">
        <pc:chgData name="Ирина Николаева" userId="9eeff21b543e2799" providerId="LiveId" clId="{A23BCFCD-6FED-4CC6-B42C-1161ADBB24A9}" dt="2022-11-03T07:09:43.676" v="5944" actId="47"/>
        <pc:sldMkLst>
          <pc:docMk/>
          <pc:sldMk cId="3360117247" sldId="268"/>
        </pc:sldMkLst>
        <pc:spChg chg="del mod">
          <ac:chgData name="Ирина Николаева" userId="9eeff21b543e2799" providerId="LiveId" clId="{A23BCFCD-6FED-4CC6-B42C-1161ADBB24A9}" dt="2022-11-01T19:01:00.878" v="5480" actId="478"/>
          <ac:spMkLst>
            <pc:docMk/>
            <pc:sldMk cId="3360117247" sldId="268"/>
            <ac:spMk id="4" creationId="{1F8883AA-65E5-4055-9D28-692ED2C0B49C}"/>
          </ac:spMkLst>
        </pc:spChg>
        <pc:spChg chg="del mod">
          <ac:chgData name="Ирина Николаева" userId="9eeff21b543e2799" providerId="LiveId" clId="{A23BCFCD-6FED-4CC6-B42C-1161ADBB24A9}" dt="2022-11-02T15:36:56.783" v="5873" actId="478"/>
          <ac:spMkLst>
            <pc:docMk/>
            <pc:sldMk cId="3360117247" sldId="268"/>
            <ac:spMk id="5" creationId="{AB4FDB13-C1DD-4538-8005-69552660B10F}"/>
          </ac:spMkLst>
        </pc:spChg>
        <pc:spChg chg="add mod">
          <ac:chgData name="Ирина Николаева" userId="9eeff21b543e2799" providerId="LiveId" clId="{A23BCFCD-6FED-4CC6-B42C-1161ADBB24A9}" dt="2022-11-02T15:39:07.049" v="5900" actId="207"/>
          <ac:spMkLst>
            <pc:docMk/>
            <pc:sldMk cId="3360117247" sldId="268"/>
            <ac:spMk id="9" creationId="{741C60C8-1D4A-B5B3-4765-AEB51A826318}"/>
          </ac:spMkLst>
        </pc:spChg>
        <pc:spChg chg="add">
          <ac:chgData name="Ирина Николаева" userId="9eeff21b543e2799" providerId="LiveId" clId="{A23BCFCD-6FED-4CC6-B42C-1161ADBB24A9}" dt="2022-11-02T15:37:12.523" v="5874" actId="26606"/>
          <ac:spMkLst>
            <pc:docMk/>
            <pc:sldMk cId="3360117247" sldId="268"/>
            <ac:spMk id="11" creationId="{E9DCA5EA-C9F1-43F7-8CD9-E7D77919EBE7}"/>
          </ac:spMkLst>
        </pc:spChg>
        <pc:picChg chg="del mod">
          <ac:chgData name="Ирина Николаева" userId="9eeff21b543e2799" providerId="LiveId" clId="{A23BCFCD-6FED-4CC6-B42C-1161ADBB24A9}" dt="2022-11-02T15:35:11.596" v="5870" actId="478"/>
          <ac:picMkLst>
            <pc:docMk/>
            <pc:sldMk cId="3360117247" sldId="268"/>
            <ac:picMk id="2" creationId="{33148A49-8CEE-41FD-AE7A-0667F5E48B2A}"/>
          </ac:picMkLst>
        </pc:picChg>
        <pc:picChg chg="del mod">
          <ac:chgData name="Ирина Николаева" userId="9eeff21b543e2799" providerId="LiveId" clId="{A23BCFCD-6FED-4CC6-B42C-1161ADBB24A9}" dt="2022-11-02T15:35:10.652" v="5869" actId="478"/>
          <ac:picMkLst>
            <pc:docMk/>
            <pc:sldMk cId="3360117247" sldId="268"/>
            <ac:picMk id="3" creationId="{165511DB-1440-42EB-A054-F1AA660CC127}"/>
          </ac:picMkLst>
        </pc:picChg>
        <pc:picChg chg="add del mod">
          <ac:chgData name="Ирина Николаева" userId="9eeff21b543e2799" providerId="LiveId" clId="{A23BCFCD-6FED-4CC6-B42C-1161ADBB24A9}" dt="2022-11-02T15:37:54.072" v="5887" actId="478"/>
          <ac:picMkLst>
            <pc:docMk/>
            <pc:sldMk cId="3360117247" sldId="268"/>
            <ac:picMk id="4" creationId="{F4BD2822-5367-E74C-A2EF-233249DC4CB4}"/>
          </ac:picMkLst>
        </pc:picChg>
        <pc:picChg chg="add del mod">
          <ac:chgData name="Ирина Николаева" userId="9eeff21b543e2799" providerId="LiveId" clId="{A23BCFCD-6FED-4CC6-B42C-1161ADBB24A9}" dt="2022-11-02T15:37:14.943" v="5875" actId="478"/>
          <ac:picMkLst>
            <pc:docMk/>
            <pc:sldMk cId="3360117247" sldId="268"/>
            <ac:picMk id="6" creationId="{A406F367-8765-D4B9-6DB3-4AB22CD49FE4}"/>
          </ac:picMkLst>
        </pc:picChg>
        <pc:picChg chg="add mod">
          <ac:chgData name="Ирина Николаева" userId="9eeff21b543e2799" providerId="LiveId" clId="{A23BCFCD-6FED-4CC6-B42C-1161ADBB24A9}" dt="2022-11-02T15:38:08.262" v="5892" actId="14100"/>
          <ac:picMkLst>
            <pc:docMk/>
            <pc:sldMk cId="3360117247" sldId="268"/>
            <ac:picMk id="7" creationId="{2CC781C1-98F2-07B0-49FB-E2589FDE8861}"/>
          </ac:picMkLst>
        </pc:picChg>
        <pc:picChg chg="add mod">
          <ac:chgData name="Ирина Николаева" userId="9eeff21b543e2799" providerId="LiveId" clId="{A23BCFCD-6FED-4CC6-B42C-1161ADBB24A9}" dt="2022-11-02T15:38:40.373" v="5896" actId="14100"/>
          <ac:picMkLst>
            <pc:docMk/>
            <pc:sldMk cId="3360117247" sldId="268"/>
            <ac:picMk id="8" creationId="{F6201BF2-CD47-FB49-1D35-3A5774BDFA4C}"/>
          </ac:picMkLst>
        </pc:picChg>
      </pc:sldChg>
      <pc:sldChg chg="delSp modSp del mod modAnim">
        <pc:chgData name="Ирина Николаева" userId="9eeff21b543e2799" providerId="LiveId" clId="{A23BCFCD-6FED-4CC6-B42C-1161ADBB24A9}" dt="2022-10-30T14:43:24.347" v="2293" actId="47"/>
        <pc:sldMkLst>
          <pc:docMk/>
          <pc:sldMk cId="551241574" sldId="269"/>
        </pc:sldMkLst>
        <pc:spChg chg="del">
          <ac:chgData name="Ирина Николаева" userId="9eeff21b543e2799" providerId="LiveId" clId="{A23BCFCD-6FED-4CC6-B42C-1161ADBB24A9}" dt="2022-10-30T08:43:46.997" v="114" actId="21"/>
          <ac:spMkLst>
            <pc:docMk/>
            <pc:sldMk cId="551241574" sldId="269"/>
            <ac:spMk id="6" creationId="{20D55613-AD60-486F-963C-AFB57B4C12A5}"/>
          </ac:spMkLst>
        </pc:spChg>
        <pc:spChg chg="mod">
          <ac:chgData name="Ирина Николаева" userId="9eeff21b543e2799" providerId="LiveId" clId="{A23BCFCD-6FED-4CC6-B42C-1161ADBB24A9}" dt="2022-10-30T08:44:08.107" v="119" actId="1076"/>
          <ac:spMkLst>
            <pc:docMk/>
            <pc:sldMk cId="551241574" sldId="269"/>
            <ac:spMk id="20" creationId="{575093EE-EE56-44A0-B6A9-CA332565DE94}"/>
          </ac:spMkLst>
        </pc:spChg>
        <pc:spChg chg="del mod">
          <ac:chgData name="Ирина Николаева" userId="9eeff21b543e2799" providerId="LiveId" clId="{A23BCFCD-6FED-4CC6-B42C-1161ADBB24A9}" dt="2022-10-30T08:43:46.997" v="114" actId="21"/>
          <ac:spMkLst>
            <pc:docMk/>
            <pc:sldMk cId="551241574" sldId="269"/>
            <ac:spMk id="22" creationId="{92D0F0FF-93C7-4F02-925E-09D37E599476}"/>
          </ac:spMkLst>
        </pc:spChg>
        <pc:grpChg chg="mod">
          <ac:chgData name="Ирина Николаева" userId="9eeff21b543e2799" providerId="LiveId" clId="{A23BCFCD-6FED-4CC6-B42C-1161ADBB24A9}" dt="2022-10-30T08:44:34.002" v="124" actId="14100"/>
          <ac:grpSpMkLst>
            <pc:docMk/>
            <pc:sldMk cId="551241574" sldId="269"/>
            <ac:grpSpMk id="12" creationId="{87069C3E-2197-4632-8F78-D47E73EA03B1}"/>
          </ac:grpSpMkLst>
        </pc:grpChg>
        <pc:picChg chg="mod">
          <ac:chgData name="Ирина Николаева" userId="9eeff21b543e2799" providerId="LiveId" clId="{A23BCFCD-6FED-4CC6-B42C-1161ADBB24A9}" dt="2022-10-30T08:44:20.214" v="122" actId="1076"/>
          <ac:picMkLst>
            <pc:docMk/>
            <pc:sldMk cId="551241574" sldId="269"/>
            <ac:picMk id="6146" creationId="{FB730E41-CC55-4868-AD39-BC9FF969611E}"/>
          </ac:picMkLst>
        </pc:picChg>
        <pc:picChg chg="mod">
          <ac:chgData name="Ирина Николаева" userId="9eeff21b543e2799" providerId="LiveId" clId="{A23BCFCD-6FED-4CC6-B42C-1161ADBB24A9}" dt="2022-10-30T08:44:34.002" v="124" actId="14100"/>
          <ac:picMkLst>
            <pc:docMk/>
            <pc:sldMk cId="551241574" sldId="269"/>
            <ac:picMk id="6156" creationId="{8136EED3-C563-46FA-A022-77A8D909BADB}"/>
          </ac:picMkLst>
        </pc:picChg>
        <pc:picChg chg="del">
          <ac:chgData name="Ирина Николаева" userId="9eeff21b543e2799" providerId="LiveId" clId="{A23BCFCD-6FED-4CC6-B42C-1161ADBB24A9}" dt="2022-10-30T08:43:46.997" v="114" actId="21"/>
          <ac:picMkLst>
            <pc:docMk/>
            <pc:sldMk cId="551241574" sldId="269"/>
            <ac:picMk id="6162" creationId="{D52C93FE-D968-487D-9112-255419DF849E}"/>
          </ac:picMkLst>
        </pc:picChg>
        <pc:cxnChg chg="mod">
          <ac:chgData name="Ирина Николаева" userId="9eeff21b543e2799" providerId="LiveId" clId="{A23BCFCD-6FED-4CC6-B42C-1161ADBB24A9}" dt="2022-10-30T08:44:34.002" v="124" actId="14100"/>
          <ac:cxnSpMkLst>
            <pc:docMk/>
            <pc:sldMk cId="551241574" sldId="269"/>
            <ac:cxnSpMk id="11" creationId="{4B2245B0-1C9D-4ED7-9840-28057D7C46AE}"/>
          </ac:cxnSpMkLst>
        </pc:cxnChg>
      </pc:sldChg>
      <pc:sldChg chg="del">
        <pc:chgData name="Ирина Николаева" userId="9eeff21b543e2799" providerId="LiveId" clId="{A23BCFCD-6FED-4CC6-B42C-1161ADBB24A9}" dt="2022-10-30T15:19:01.838" v="2542" actId="47"/>
        <pc:sldMkLst>
          <pc:docMk/>
          <pc:sldMk cId="2484815166" sldId="270"/>
        </pc:sldMkLst>
      </pc:sldChg>
      <pc:sldChg chg="del">
        <pc:chgData name="Ирина Николаева" userId="9eeff21b543e2799" providerId="LiveId" clId="{A23BCFCD-6FED-4CC6-B42C-1161ADBB24A9}" dt="2022-10-30T08:43:15.529" v="112" actId="47"/>
        <pc:sldMkLst>
          <pc:docMk/>
          <pc:sldMk cId="0" sldId="280"/>
        </pc:sldMkLst>
      </pc:sldChg>
      <pc:sldChg chg="delSp modSp mod ord">
        <pc:chgData name="Ирина Николаева" userId="9eeff21b543e2799" providerId="LiveId" clId="{A23BCFCD-6FED-4CC6-B42C-1161ADBB24A9}" dt="2022-11-07T13:01:19.144" v="8509"/>
        <pc:sldMkLst>
          <pc:docMk/>
          <pc:sldMk cId="0" sldId="281"/>
        </pc:sldMkLst>
        <pc:spChg chg="mod">
          <ac:chgData name="Ирина Николаева" userId="9eeff21b543e2799" providerId="LiveId" clId="{A23BCFCD-6FED-4CC6-B42C-1161ADBB24A9}" dt="2022-11-03T08:55:03.771" v="6766" actId="1076"/>
          <ac:spMkLst>
            <pc:docMk/>
            <pc:sldMk cId="0" sldId="281"/>
            <ac:spMk id="3" creationId="{BD97DFDF-7B7B-4B53-8F17-03617425B99D}"/>
          </ac:spMkLst>
        </pc:spChg>
        <pc:spChg chg="mod">
          <ac:chgData name="Ирина Николаева" userId="9eeff21b543e2799" providerId="LiveId" clId="{A23BCFCD-6FED-4CC6-B42C-1161ADBB24A9}" dt="2022-11-04T09:50:32.209" v="8416" actId="1076"/>
          <ac:spMkLst>
            <pc:docMk/>
            <pc:sldMk cId="0" sldId="281"/>
            <ac:spMk id="8" creationId="{BB83A0F6-A9B0-438A-8F1A-706B62FBA55E}"/>
          </ac:spMkLst>
        </pc:spChg>
        <pc:spChg chg="del">
          <ac:chgData name="Ирина Николаева" userId="9eeff21b543e2799" providerId="LiveId" clId="{A23BCFCD-6FED-4CC6-B42C-1161ADBB24A9}" dt="2022-11-03T08:53:49.259" v="6739" actId="478"/>
          <ac:spMkLst>
            <pc:docMk/>
            <pc:sldMk cId="0" sldId="281"/>
            <ac:spMk id="9218" creationId="{F7A6E10A-F938-4520-8714-A248C1AA05F3}"/>
          </ac:spMkLst>
        </pc:spChg>
        <pc:picChg chg="mod">
          <ac:chgData name="Ирина Николаева" userId="9eeff21b543e2799" providerId="LiveId" clId="{A23BCFCD-6FED-4CC6-B42C-1161ADBB24A9}" dt="2022-11-03T08:55:06.761" v="6767" actId="1076"/>
          <ac:picMkLst>
            <pc:docMk/>
            <pc:sldMk cId="0" sldId="281"/>
            <ac:picMk id="4" creationId="{1E054A0C-A24C-4263-9431-BB1B41F53086}"/>
          </ac:picMkLst>
        </pc:picChg>
      </pc:sldChg>
      <pc:sldChg chg="del">
        <pc:chgData name="Ирина Николаева" userId="9eeff21b543e2799" providerId="LiveId" clId="{A23BCFCD-6FED-4CC6-B42C-1161ADBB24A9}" dt="2022-10-30T15:18:56.504" v="2541" actId="47"/>
        <pc:sldMkLst>
          <pc:docMk/>
          <pc:sldMk cId="0" sldId="282"/>
        </pc:sldMkLst>
      </pc:sldChg>
      <pc:sldChg chg="del mod modShow">
        <pc:chgData name="Ирина Николаева" userId="9eeff21b543e2799" providerId="LiveId" clId="{A23BCFCD-6FED-4CC6-B42C-1161ADBB24A9}" dt="2022-11-01T15:59:43.197" v="3809" actId="47"/>
        <pc:sldMkLst>
          <pc:docMk/>
          <pc:sldMk cId="0" sldId="283"/>
        </pc:sldMkLst>
      </pc:sldChg>
      <pc:sldChg chg="addSp modSp new del mod modAnim">
        <pc:chgData name="Ирина Николаева" userId="9eeff21b543e2799" providerId="LiveId" clId="{A23BCFCD-6FED-4CC6-B42C-1161ADBB24A9}" dt="2022-10-30T14:43:26.468" v="2294" actId="47"/>
        <pc:sldMkLst>
          <pc:docMk/>
          <pc:sldMk cId="1535847109" sldId="284"/>
        </pc:sldMkLst>
        <pc:spChg chg="add mod">
          <ac:chgData name="Ирина Николаева" userId="9eeff21b543e2799" providerId="LiveId" clId="{A23BCFCD-6FED-4CC6-B42C-1161ADBB24A9}" dt="2022-10-30T08:43:54.983" v="116" actId="1076"/>
          <ac:spMkLst>
            <pc:docMk/>
            <pc:sldMk cId="1535847109" sldId="284"/>
            <ac:spMk id="3" creationId="{9A31CE1B-8979-280D-0E3E-3656F32243CB}"/>
          </ac:spMkLst>
        </pc:spChg>
        <pc:spChg chg="add mod">
          <ac:chgData name="Ирина Николаева" userId="9eeff21b543e2799" providerId="LiveId" clId="{A23BCFCD-6FED-4CC6-B42C-1161ADBB24A9}" dt="2022-10-30T08:44:01.676" v="118" actId="1076"/>
          <ac:spMkLst>
            <pc:docMk/>
            <pc:sldMk cId="1535847109" sldId="284"/>
            <ac:spMk id="4" creationId="{C72C64BF-E000-506D-9229-07791C9CBB79}"/>
          </ac:spMkLst>
        </pc:spChg>
        <pc:picChg chg="add mod">
          <ac:chgData name="Ирина Николаева" userId="9eeff21b543e2799" providerId="LiveId" clId="{A23BCFCD-6FED-4CC6-B42C-1161ADBB24A9}" dt="2022-10-30T08:45:44.075" v="126" actId="1076"/>
          <ac:picMkLst>
            <pc:docMk/>
            <pc:sldMk cId="1535847109" sldId="284"/>
            <ac:picMk id="2" creationId="{D022D9A4-3E72-5DCC-22FB-5DBA14A8A5D4}"/>
          </ac:picMkLst>
        </pc:picChg>
      </pc:sldChg>
      <pc:sldChg chg="addSp delSp modSp new mod setBg">
        <pc:chgData name="Ирина Николаева" userId="9eeff21b543e2799" providerId="LiveId" clId="{A23BCFCD-6FED-4CC6-B42C-1161ADBB24A9}" dt="2022-10-30T11:54:41.637" v="274" actId="14100"/>
        <pc:sldMkLst>
          <pc:docMk/>
          <pc:sldMk cId="3162973914" sldId="285"/>
        </pc:sldMkLst>
        <pc:spChg chg="add del">
          <ac:chgData name="Ирина Николаева" userId="9eeff21b543e2799" providerId="LiveId" clId="{A23BCFCD-6FED-4CC6-B42C-1161ADBB24A9}" dt="2022-10-30T11:49:16.774" v="258" actId="478"/>
          <ac:spMkLst>
            <pc:docMk/>
            <pc:sldMk cId="3162973914" sldId="285"/>
            <ac:spMk id="3" creationId="{5CC415BA-BCD6-F181-F932-49F25DA815D0}"/>
          </ac:spMkLst>
        </pc:spChg>
        <pc:spChg chg="add">
          <ac:chgData name="Ирина Николаева" userId="9eeff21b543e2799" providerId="LiveId" clId="{A23BCFCD-6FED-4CC6-B42C-1161ADBB24A9}" dt="2022-10-30T11:54:14.554" v="268" actId="26606"/>
          <ac:spMkLst>
            <pc:docMk/>
            <pc:sldMk cId="3162973914" sldId="285"/>
            <ac:spMk id="6159" creationId="{9527FCEA-6143-4C5E-8C45-8AC9237ADE89}"/>
          </ac:spMkLst>
        </pc:spChg>
        <pc:spChg chg="add">
          <ac:chgData name="Ирина Николаева" userId="9eeff21b543e2799" providerId="LiveId" clId="{A23BCFCD-6FED-4CC6-B42C-1161ADBB24A9}" dt="2022-10-30T11:54:14.554" v="268" actId="26606"/>
          <ac:spMkLst>
            <pc:docMk/>
            <pc:sldMk cId="3162973914" sldId="285"/>
            <ac:spMk id="6161" creationId="{1A9F23AD-7A55-49F3-A3EC-743F47F36B0E}"/>
          </ac:spMkLst>
        </pc:spChg>
        <pc:spChg chg="add">
          <ac:chgData name="Ирина Николаева" userId="9eeff21b543e2799" providerId="LiveId" clId="{A23BCFCD-6FED-4CC6-B42C-1161ADBB24A9}" dt="2022-10-30T11:54:14.554" v="268" actId="26606"/>
          <ac:spMkLst>
            <pc:docMk/>
            <pc:sldMk cId="3162973914" sldId="285"/>
            <ac:spMk id="6163" creationId="{D7D9F91F-72C9-4DB9-ABD0-A8180D8262D5}"/>
          </ac:spMkLst>
        </pc:spChg>
        <pc:spChg chg="add">
          <ac:chgData name="Ирина Николаева" userId="9eeff21b543e2799" providerId="LiveId" clId="{A23BCFCD-6FED-4CC6-B42C-1161ADBB24A9}" dt="2022-10-30T11:54:14.554" v="268" actId="26606"/>
          <ac:spMkLst>
            <pc:docMk/>
            <pc:sldMk cId="3162973914" sldId="285"/>
            <ac:spMk id="6165" creationId="{BE016956-CE9F-4946-8834-A8BC3529D0F6}"/>
          </ac:spMkLst>
        </pc:spChg>
        <pc:picChg chg="add mod">
          <ac:chgData name="Ирина Николаева" userId="9eeff21b543e2799" providerId="LiveId" clId="{A23BCFCD-6FED-4CC6-B42C-1161ADBB24A9}" dt="2022-10-30T11:54:14.554" v="268" actId="26606"/>
          <ac:picMkLst>
            <pc:docMk/>
            <pc:sldMk cId="3162973914" sldId="285"/>
            <ac:picMk id="6146" creationId="{E5E5EA05-360E-EFD2-419F-8F16F7AE802E}"/>
          </ac:picMkLst>
        </pc:picChg>
        <pc:picChg chg="add mod ord">
          <ac:chgData name="Ирина Николаева" userId="9eeff21b543e2799" providerId="LiveId" clId="{A23BCFCD-6FED-4CC6-B42C-1161ADBB24A9}" dt="2022-10-30T11:54:41.637" v="274" actId="14100"/>
          <ac:picMkLst>
            <pc:docMk/>
            <pc:sldMk cId="3162973914" sldId="285"/>
            <ac:picMk id="6148" creationId="{7CB7C4ED-58D5-2D22-01A5-1FAE313A4F42}"/>
          </ac:picMkLst>
        </pc:picChg>
        <pc:picChg chg="add del mod">
          <ac:chgData name="Ирина Николаева" userId="9eeff21b543e2799" providerId="LiveId" clId="{A23BCFCD-6FED-4CC6-B42C-1161ADBB24A9}" dt="2022-10-30T11:53:20.390" v="266" actId="478"/>
          <ac:picMkLst>
            <pc:docMk/>
            <pc:sldMk cId="3162973914" sldId="285"/>
            <ac:picMk id="6150" creationId="{A379DDC0-3290-10DE-C88B-A1E2EEDBB74E}"/>
          </ac:picMkLst>
        </pc:picChg>
        <pc:picChg chg="add del mod">
          <ac:chgData name="Ирина Николаева" userId="9eeff21b543e2799" providerId="LiveId" clId="{A23BCFCD-6FED-4CC6-B42C-1161ADBB24A9}" dt="2022-10-30T11:53:34.185" v="267" actId="478"/>
          <ac:picMkLst>
            <pc:docMk/>
            <pc:sldMk cId="3162973914" sldId="285"/>
            <ac:picMk id="6152" creationId="{87D4EA05-1BFE-3207-7506-56D40F08FDC9}"/>
          </ac:picMkLst>
        </pc:picChg>
        <pc:picChg chg="add mod">
          <ac:chgData name="Ирина Николаева" userId="9eeff21b543e2799" providerId="LiveId" clId="{A23BCFCD-6FED-4CC6-B42C-1161ADBB24A9}" dt="2022-10-30T11:54:25.855" v="271" actId="14100"/>
          <ac:picMkLst>
            <pc:docMk/>
            <pc:sldMk cId="3162973914" sldId="285"/>
            <ac:picMk id="6154" creationId="{4C348C55-A2AA-AFEE-9EA3-74FDF7AE3C24}"/>
          </ac:picMkLst>
        </pc:picChg>
      </pc:sldChg>
      <pc:sldChg chg="addSp delSp modSp new del mod modShow">
        <pc:chgData name="Ирина Николаева" userId="9eeff21b543e2799" providerId="LiveId" clId="{A23BCFCD-6FED-4CC6-B42C-1161ADBB24A9}" dt="2022-11-03T07:22:37.033" v="6519" actId="47"/>
        <pc:sldMkLst>
          <pc:docMk/>
          <pc:sldMk cId="1230146058" sldId="286"/>
        </pc:sldMkLst>
        <pc:spChg chg="add del mod">
          <ac:chgData name="Ирина Николаева" userId="9eeff21b543e2799" providerId="LiveId" clId="{A23BCFCD-6FED-4CC6-B42C-1161ADBB24A9}" dt="2022-11-03T07:22:06.965" v="6518" actId="1076"/>
          <ac:spMkLst>
            <pc:docMk/>
            <pc:sldMk cId="1230146058" sldId="286"/>
            <ac:spMk id="2" creationId="{B091AD17-1A82-739D-3B8D-96E0C2BE2582}"/>
          </ac:spMkLst>
        </pc:spChg>
        <pc:picChg chg="add del mod">
          <ac:chgData name="Ирина Николаева" userId="9eeff21b543e2799" providerId="LiveId" clId="{A23BCFCD-6FED-4CC6-B42C-1161ADBB24A9}" dt="2022-11-03T07:21:11.624" v="6515" actId="478"/>
          <ac:picMkLst>
            <pc:docMk/>
            <pc:sldMk cId="1230146058" sldId="286"/>
            <ac:picMk id="3" creationId="{BC52C7EE-2E2E-B013-A4A3-EF9E89C53F16}"/>
          </ac:picMkLst>
        </pc:picChg>
      </pc:sldChg>
      <pc:sldChg chg="addSp delSp modSp new mod modAnim">
        <pc:chgData name="Ирина Николаева" userId="9eeff21b543e2799" providerId="LiveId" clId="{A23BCFCD-6FED-4CC6-B42C-1161ADBB24A9}" dt="2022-11-04T10:20:21.381" v="8448" actId="1076"/>
        <pc:sldMkLst>
          <pc:docMk/>
          <pc:sldMk cId="3665737619" sldId="287"/>
        </pc:sldMkLst>
        <pc:spChg chg="add mod">
          <ac:chgData name="Ирина Николаева" userId="9eeff21b543e2799" providerId="LiveId" clId="{A23BCFCD-6FED-4CC6-B42C-1161ADBB24A9}" dt="2022-11-04T10:20:21.381" v="8448" actId="1076"/>
          <ac:spMkLst>
            <pc:docMk/>
            <pc:sldMk cId="3665737619" sldId="287"/>
            <ac:spMk id="7" creationId="{4AB88308-15FB-2C98-06EE-9F6BAD0C7935}"/>
          </ac:spMkLst>
        </pc:spChg>
        <pc:spChg chg="add del mod">
          <ac:chgData name="Ирина Николаева" userId="9eeff21b543e2799" providerId="LiveId" clId="{A23BCFCD-6FED-4CC6-B42C-1161ADBB24A9}" dt="2022-10-30T12:25:29.063" v="384"/>
          <ac:spMkLst>
            <pc:docMk/>
            <pc:sldMk cId="3665737619" sldId="287"/>
            <ac:spMk id="7" creationId="{653A03A8-82EA-D514-9B51-4639217A25EE}"/>
          </ac:spMkLst>
        </pc:spChg>
        <pc:spChg chg="add mod">
          <ac:chgData name="Ирина Николаева" userId="9eeff21b543e2799" providerId="LiveId" clId="{A23BCFCD-6FED-4CC6-B42C-1161ADBB24A9}" dt="2022-10-30T12:28:00.564" v="429" actId="1076"/>
          <ac:spMkLst>
            <pc:docMk/>
            <pc:sldMk cId="3665737619" sldId="287"/>
            <ac:spMk id="8" creationId="{1041FF37-462A-4EE1-82B1-4D3062359FD6}"/>
          </ac:spMkLst>
        </pc:spChg>
        <pc:spChg chg="add mod">
          <ac:chgData name="Ирина Николаева" userId="9eeff21b543e2799" providerId="LiveId" clId="{A23BCFCD-6FED-4CC6-B42C-1161ADBB24A9}" dt="2022-10-30T12:28:04.295" v="430" actId="1076"/>
          <ac:spMkLst>
            <pc:docMk/>
            <pc:sldMk cId="3665737619" sldId="287"/>
            <ac:spMk id="9" creationId="{41B6FE8E-F5E2-2788-9089-FE6E36C5B3F5}"/>
          </ac:spMkLst>
        </pc:spChg>
        <pc:spChg chg="add mod">
          <ac:chgData name="Ирина Николаева" userId="9eeff21b543e2799" providerId="LiveId" clId="{A23BCFCD-6FED-4CC6-B42C-1161ADBB24A9}" dt="2022-11-04T10:18:09.944" v="8443" actId="1076"/>
          <ac:spMkLst>
            <pc:docMk/>
            <pc:sldMk cId="3665737619" sldId="287"/>
            <ac:spMk id="10" creationId="{1E88118A-B049-AB6D-77F5-8699C028D926}"/>
          </ac:spMkLst>
        </pc:spChg>
        <pc:spChg chg="add mod">
          <ac:chgData name="Ирина Николаева" userId="9eeff21b543e2799" providerId="LiveId" clId="{A23BCFCD-6FED-4CC6-B42C-1161ADBB24A9}" dt="2022-11-01T15:33:22.499" v="3653" actId="1076"/>
          <ac:spMkLst>
            <pc:docMk/>
            <pc:sldMk cId="3665737619" sldId="287"/>
            <ac:spMk id="13" creationId="{C65EE2C7-E995-2466-E903-73E22DB8A9F2}"/>
          </ac:spMkLst>
        </pc:spChg>
        <pc:spChg chg="add mod">
          <ac:chgData name="Ирина Николаева" userId="9eeff21b543e2799" providerId="LiveId" clId="{A23BCFCD-6FED-4CC6-B42C-1161ADBB24A9}" dt="2022-11-04T10:20:20.302" v="8447" actId="1076"/>
          <ac:spMkLst>
            <pc:docMk/>
            <pc:sldMk cId="3665737619" sldId="287"/>
            <ac:spMk id="14" creationId="{A0A3C929-4189-0072-2941-EE411932246D}"/>
          </ac:spMkLst>
        </pc:spChg>
        <pc:spChg chg="add mod">
          <ac:chgData name="Ирина Николаева" userId="9eeff21b543e2799" providerId="LiveId" clId="{A23BCFCD-6FED-4CC6-B42C-1161ADBB24A9}" dt="2022-10-30T12:45:53.124" v="995" actId="1076"/>
          <ac:spMkLst>
            <pc:docMk/>
            <pc:sldMk cId="3665737619" sldId="287"/>
            <ac:spMk id="16" creationId="{A09F2431-FEF3-3175-A1F9-28B6C3E913B5}"/>
          </ac:spMkLst>
        </pc:spChg>
        <pc:spChg chg="add mod">
          <ac:chgData name="Ирина Николаева" userId="9eeff21b543e2799" providerId="LiveId" clId="{A23BCFCD-6FED-4CC6-B42C-1161ADBB24A9}" dt="2022-11-04T10:18:15.700" v="8444" actId="1076"/>
          <ac:spMkLst>
            <pc:docMk/>
            <pc:sldMk cId="3665737619" sldId="287"/>
            <ac:spMk id="20" creationId="{FFF7429B-65E6-2A6F-0C58-71648BB576DE}"/>
          </ac:spMkLst>
        </pc:spChg>
        <pc:spChg chg="add mod">
          <ac:chgData name="Ирина Николаева" userId="9eeff21b543e2799" providerId="LiveId" clId="{A23BCFCD-6FED-4CC6-B42C-1161ADBB24A9}" dt="2022-10-30T12:46:42.286" v="1003" actId="207"/>
          <ac:spMkLst>
            <pc:docMk/>
            <pc:sldMk cId="3665737619" sldId="287"/>
            <ac:spMk id="22" creationId="{6B2F5836-1DB4-D753-8D61-A32BB390FEB9}"/>
          </ac:spMkLst>
        </pc:spChg>
        <pc:spChg chg="add mod">
          <ac:chgData name="Ирина Николаева" userId="9eeff21b543e2799" providerId="LiveId" clId="{A23BCFCD-6FED-4CC6-B42C-1161ADBB24A9}" dt="2022-10-30T13:39:32.020" v="1918" actId="20577"/>
          <ac:spMkLst>
            <pc:docMk/>
            <pc:sldMk cId="3665737619" sldId="287"/>
            <ac:spMk id="24" creationId="{81426379-ED96-8978-3345-0B188D4F28DC}"/>
          </ac:spMkLst>
        </pc:spChg>
        <pc:spChg chg="add mod">
          <ac:chgData name="Ирина Николаева" userId="9eeff21b543e2799" providerId="LiveId" clId="{A23BCFCD-6FED-4CC6-B42C-1161ADBB24A9}" dt="2022-10-30T12:51:15.618" v="1056" actId="20577"/>
          <ac:spMkLst>
            <pc:docMk/>
            <pc:sldMk cId="3665737619" sldId="287"/>
            <ac:spMk id="25" creationId="{C4515E25-B776-E5DE-9F20-DCBF12E43445}"/>
          </ac:spMkLst>
        </pc:spChg>
        <pc:grpChg chg="add mod">
          <ac:chgData name="Ирина Николаева" userId="9eeff21b543e2799" providerId="LiveId" clId="{A23BCFCD-6FED-4CC6-B42C-1161ADBB24A9}" dt="2022-10-30T12:24:05.496" v="376" actId="164"/>
          <ac:grpSpMkLst>
            <pc:docMk/>
            <pc:sldMk cId="3665737619" sldId="287"/>
            <ac:grpSpMk id="5" creationId="{18C1D0A9-7CB1-726D-A7A6-BB5258A7B2F5}"/>
          </ac:grpSpMkLst>
        </pc:grpChg>
        <pc:grpChg chg="add mod">
          <ac:chgData name="Ирина Николаева" userId="9eeff21b543e2799" providerId="LiveId" clId="{A23BCFCD-6FED-4CC6-B42C-1161ADBB24A9}" dt="2022-10-30T15:28:15.741" v="2544" actId="1076"/>
          <ac:grpSpMkLst>
            <pc:docMk/>
            <pc:sldMk cId="3665737619" sldId="287"/>
            <ac:grpSpMk id="6" creationId="{AABFF6C9-0717-60B9-5F93-6F13D14343EF}"/>
          </ac:grpSpMkLst>
        </pc:grpChg>
        <pc:picChg chg="add del mod">
          <ac:chgData name="Ирина Николаева" userId="9eeff21b543e2799" providerId="LiveId" clId="{A23BCFCD-6FED-4CC6-B42C-1161ADBB24A9}" dt="2022-10-30T12:18:56.903" v="337" actId="478"/>
          <ac:picMkLst>
            <pc:docMk/>
            <pc:sldMk cId="3665737619" sldId="287"/>
            <ac:picMk id="2" creationId="{72ADC131-A7D0-5B11-489C-8ED36698F9AB}"/>
          </ac:picMkLst>
        </pc:picChg>
        <pc:picChg chg="add mod">
          <ac:chgData name="Ирина Николаева" userId="9eeff21b543e2799" providerId="LiveId" clId="{A23BCFCD-6FED-4CC6-B42C-1161ADBB24A9}" dt="2022-10-30T15:28:15.741" v="2544" actId="1076"/>
          <ac:picMkLst>
            <pc:docMk/>
            <pc:sldMk cId="3665737619" sldId="287"/>
            <ac:picMk id="3" creationId="{F18F5E2C-5515-11A2-A9CA-7B116FDCCFB4}"/>
          </ac:picMkLst>
        </pc:picChg>
        <pc:picChg chg="add mod">
          <ac:chgData name="Ирина Николаева" userId="9eeff21b543e2799" providerId="LiveId" clId="{A23BCFCD-6FED-4CC6-B42C-1161ADBB24A9}" dt="2022-10-30T15:28:15.741" v="2544" actId="1076"/>
          <ac:picMkLst>
            <pc:docMk/>
            <pc:sldMk cId="3665737619" sldId="287"/>
            <ac:picMk id="4" creationId="{BD36EED7-8AAC-67D5-4219-5B4F3C529EC4}"/>
          </ac:picMkLst>
        </pc:picChg>
        <pc:picChg chg="add mod">
          <ac:chgData name="Ирина Николаева" userId="9eeff21b543e2799" providerId="LiveId" clId="{A23BCFCD-6FED-4CC6-B42C-1161ADBB24A9}" dt="2022-10-30T12:38:03.763" v="667" actId="1076"/>
          <ac:picMkLst>
            <pc:docMk/>
            <pc:sldMk cId="3665737619" sldId="287"/>
            <ac:picMk id="18" creationId="{93758C7C-DC7D-4FBA-D6FC-4E1F791B8119}"/>
          </ac:picMkLst>
        </pc:picChg>
        <pc:picChg chg="add mod">
          <ac:chgData name="Ирина Николаева" userId="9eeff21b543e2799" providerId="LiveId" clId="{A23BCFCD-6FED-4CC6-B42C-1161ADBB24A9}" dt="2022-10-30T12:38:01.025" v="666" actId="1076"/>
          <ac:picMkLst>
            <pc:docMk/>
            <pc:sldMk cId="3665737619" sldId="287"/>
            <ac:picMk id="21" creationId="{213C4AD0-CDD6-8F0F-B81E-16B1460DF5AF}"/>
          </ac:picMkLst>
        </pc:picChg>
        <pc:picChg chg="add mod">
          <ac:chgData name="Ирина Николаева" userId="9eeff21b543e2799" providerId="LiveId" clId="{A23BCFCD-6FED-4CC6-B42C-1161ADBB24A9}" dt="2022-10-30T12:24:05.496" v="376" actId="164"/>
          <ac:picMkLst>
            <pc:docMk/>
            <pc:sldMk cId="3665737619" sldId="287"/>
            <ac:picMk id="7170" creationId="{8855CE0F-DFDA-580B-9A5C-0E82AEFCB0B7}"/>
          </ac:picMkLst>
        </pc:picChg>
        <pc:picChg chg="add del mod">
          <ac:chgData name="Ирина Николаева" userId="9eeff21b543e2799" providerId="LiveId" clId="{A23BCFCD-6FED-4CC6-B42C-1161ADBB24A9}" dt="2022-10-30T12:19:09.359" v="341" actId="478"/>
          <ac:picMkLst>
            <pc:docMk/>
            <pc:sldMk cId="3665737619" sldId="287"/>
            <ac:picMk id="7172" creationId="{83A4DAB5-DD1E-9819-E9BA-0AA8F40A934C}"/>
          </ac:picMkLst>
        </pc:picChg>
        <pc:picChg chg="add mod">
          <ac:chgData name="Ирина Николаева" userId="9eeff21b543e2799" providerId="LiveId" clId="{A23BCFCD-6FED-4CC6-B42C-1161ADBB24A9}" dt="2022-10-30T12:24:05.496" v="376" actId="164"/>
          <ac:picMkLst>
            <pc:docMk/>
            <pc:sldMk cId="3665737619" sldId="287"/>
            <ac:picMk id="7174" creationId="{898AC051-1E6C-5F7A-276E-0CC58E917C03}"/>
          </ac:picMkLst>
        </pc:picChg>
        <pc:picChg chg="add del mod">
          <ac:chgData name="Ирина Николаева" userId="9eeff21b543e2799" providerId="LiveId" clId="{A23BCFCD-6FED-4CC6-B42C-1161ADBB24A9}" dt="2022-10-30T12:18:55.949" v="336" actId="478"/>
          <ac:picMkLst>
            <pc:docMk/>
            <pc:sldMk cId="3665737619" sldId="287"/>
            <ac:picMk id="7176" creationId="{EDC5472A-4855-58D7-5ABC-43056CA4DF65}"/>
          </ac:picMkLst>
        </pc:picChg>
        <pc:picChg chg="add mod">
          <ac:chgData name="Ирина Николаева" userId="9eeff21b543e2799" providerId="LiveId" clId="{A23BCFCD-6FED-4CC6-B42C-1161ADBB24A9}" dt="2022-10-30T15:28:15.741" v="2544" actId="1076"/>
          <ac:picMkLst>
            <pc:docMk/>
            <pc:sldMk cId="3665737619" sldId="287"/>
            <ac:picMk id="7178" creationId="{6EBA0374-3F4F-B4E5-EBBB-D687BC9F35F1}"/>
          </ac:picMkLst>
        </pc:picChg>
        <pc:picChg chg="add mod">
          <ac:chgData name="Ирина Николаева" userId="9eeff21b543e2799" providerId="LiveId" clId="{A23BCFCD-6FED-4CC6-B42C-1161ADBB24A9}" dt="2022-10-30T12:24:05.496" v="376" actId="164"/>
          <ac:picMkLst>
            <pc:docMk/>
            <pc:sldMk cId="3665737619" sldId="287"/>
            <ac:picMk id="7180" creationId="{9E18157A-475D-4A33-8AE0-FC5B537B369B}"/>
          </ac:picMkLst>
        </pc:picChg>
        <pc:cxnChg chg="add mod">
          <ac:chgData name="Ирина Николаева" userId="9eeff21b543e2799" providerId="LiveId" clId="{A23BCFCD-6FED-4CC6-B42C-1161ADBB24A9}" dt="2022-10-30T12:27:57.871" v="428" actId="1076"/>
          <ac:cxnSpMkLst>
            <pc:docMk/>
            <pc:sldMk cId="3665737619" sldId="287"/>
            <ac:cxnSpMk id="11" creationId="{FABF048D-8722-0BFF-4EE9-98A3BE2F6373}"/>
          </ac:cxnSpMkLst>
        </pc:cxnChg>
        <pc:cxnChg chg="add mod">
          <ac:chgData name="Ирина Николаева" userId="9eeff21b543e2799" providerId="LiveId" clId="{A23BCFCD-6FED-4CC6-B42C-1161ADBB24A9}" dt="2022-10-30T12:27:53.968" v="427" actId="1076"/>
          <ac:cxnSpMkLst>
            <pc:docMk/>
            <pc:sldMk cId="3665737619" sldId="287"/>
            <ac:cxnSpMk id="12" creationId="{2DB1DFF8-A5FB-D1A5-4024-EE2029F14770}"/>
          </ac:cxnSpMkLst>
        </pc:cxnChg>
      </pc:sldChg>
      <pc:sldChg chg="add del">
        <pc:chgData name="Ирина Николаева" userId="9eeff21b543e2799" providerId="LiveId" clId="{A23BCFCD-6FED-4CC6-B42C-1161ADBB24A9}" dt="2022-10-30T11:56:51.741" v="286" actId="47"/>
        <pc:sldMkLst>
          <pc:docMk/>
          <pc:sldMk cId="3932326360" sldId="287"/>
        </pc:sldMkLst>
      </pc:sldChg>
      <pc:sldChg chg="addSp delSp modSp new mod setBg addAnim delAnim modAnim">
        <pc:chgData name="Ирина Николаева" userId="9eeff21b543e2799" providerId="LiveId" clId="{A23BCFCD-6FED-4CC6-B42C-1161ADBB24A9}" dt="2022-11-07T13:05:33.718" v="8511"/>
        <pc:sldMkLst>
          <pc:docMk/>
          <pc:sldMk cId="4216477808" sldId="288"/>
        </pc:sldMkLst>
        <pc:spChg chg="add del mod">
          <ac:chgData name="Ирина Николаева" userId="9eeff21b543e2799" providerId="LiveId" clId="{A23BCFCD-6FED-4CC6-B42C-1161ADBB24A9}" dt="2022-10-30T14:21:45.708" v="2145" actId="478"/>
          <ac:spMkLst>
            <pc:docMk/>
            <pc:sldMk cId="4216477808" sldId="288"/>
            <ac:spMk id="2" creationId="{6EA57ED9-1C85-46A8-E4E4-25464D18273C}"/>
          </ac:spMkLst>
        </pc:spChg>
        <pc:spChg chg="add mod">
          <ac:chgData name="Ирина Николаева" userId="9eeff21b543e2799" providerId="LiveId" clId="{A23BCFCD-6FED-4CC6-B42C-1161ADBB24A9}" dt="2022-11-03T18:16:46.777" v="7659" actId="1076"/>
          <ac:spMkLst>
            <pc:docMk/>
            <pc:sldMk cId="4216477808" sldId="288"/>
            <ac:spMk id="2" creationId="{93C59CBD-D6B5-D49B-16A4-B0C626BDF02D}"/>
          </ac:spMkLst>
        </pc:spChg>
        <pc:spChg chg="add mod">
          <ac:chgData name="Ирина Николаева" userId="9eeff21b543e2799" providerId="LiveId" clId="{A23BCFCD-6FED-4CC6-B42C-1161ADBB24A9}" dt="2022-10-30T13:37:38.643" v="1914" actId="207"/>
          <ac:spMkLst>
            <pc:docMk/>
            <pc:sldMk cId="4216477808" sldId="288"/>
            <ac:spMk id="3" creationId="{80C2B742-5712-6A6E-4B96-F9BD39234D17}"/>
          </ac:spMkLst>
        </pc:spChg>
        <pc:spChg chg="mod">
          <ac:chgData name="Ирина Николаева" userId="9eeff21b543e2799" providerId="LiveId" clId="{A23BCFCD-6FED-4CC6-B42C-1161ADBB24A9}" dt="2022-10-30T14:21:29.409" v="2143" actId="1076"/>
          <ac:spMkLst>
            <pc:docMk/>
            <pc:sldMk cId="4216477808" sldId="288"/>
            <ac:spMk id="7" creationId="{9B0C1C95-E022-8635-263B-8E736671B993}"/>
          </ac:spMkLst>
        </pc:spChg>
        <pc:spChg chg="mod">
          <ac:chgData name="Ирина Николаева" userId="9eeff21b543e2799" providerId="LiveId" clId="{A23BCFCD-6FED-4CC6-B42C-1161ADBB24A9}" dt="2022-10-30T14:21:29.409" v="2143" actId="1076"/>
          <ac:spMkLst>
            <pc:docMk/>
            <pc:sldMk cId="4216477808" sldId="288"/>
            <ac:spMk id="8" creationId="{0B284F00-562B-BD8A-F95D-1044B7B38778}"/>
          </ac:spMkLst>
        </pc:spChg>
        <pc:spChg chg="mod">
          <ac:chgData name="Ирина Николаева" userId="9eeff21b543e2799" providerId="LiveId" clId="{A23BCFCD-6FED-4CC6-B42C-1161ADBB24A9}" dt="2022-10-30T14:21:29.409" v="2143" actId="1076"/>
          <ac:spMkLst>
            <pc:docMk/>
            <pc:sldMk cId="4216477808" sldId="288"/>
            <ac:spMk id="9" creationId="{D3406F3D-83F7-A09C-6CD5-98348EF37722}"/>
          </ac:spMkLst>
        </pc:spChg>
        <pc:spChg chg="mod">
          <ac:chgData name="Ирина Николаева" userId="9eeff21b543e2799" providerId="LiveId" clId="{A23BCFCD-6FED-4CC6-B42C-1161ADBB24A9}" dt="2022-10-30T14:21:29.409" v="2143" actId="1076"/>
          <ac:spMkLst>
            <pc:docMk/>
            <pc:sldMk cId="4216477808" sldId="288"/>
            <ac:spMk id="12" creationId="{1BB1D168-CCBD-21BA-72DD-59B354F7F11C}"/>
          </ac:spMkLst>
        </pc:spChg>
        <pc:spChg chg="mod">
          <ac:chgData name="Ирина Николаева" userId="9eeff21b543e2799" providerId="LiveId" clId="{A23BCFCD-6FED-4CC6-B42C-1161ADBB24A9}" dt="2022-10-30T14:21:29.409" v="2143" actId="1076"/>
          <ac:spMkLst>
            <pc:docMk/>
            <pc:sldMk cId="4216477808" sldId="288"/>
            <ac:spMk id="14" creationId="{A99DEBF9-E171-398E-4315-483E797916C0}"/>
          </ac:spMkLst>
        </pc:spChg>
        <pc:spChg chg="mod">
          <ac:chgData name="Ирина Николаева" userId="9eeff21b543e2799" providerId="LiveId" clId="{A23BCFCD-6FED-4CC6-B42C-1161ADBB24A9}" dt="2022-10-30T14:21:29.409" v="2143" actId="1076"/>
          <ac:spMkLst>
            <pc:docMk/>
            <pc:sldMk cId="4216477808" sldId="288"/>
            <ac:spMk id="16" creationId="{4443A091-D389-21F4-CD05-6D43F65F2616}"/>
          </ac:spMkLst>
        </pc:spChg>
        <pc:spChg chg="add mod">
          <ac:chgData name="Ирина Николаева" userId="9eeff21b543e2799" providerId="LiveId" clId="{A23BCFCD-6FED-4CC6-B42C-1161ADBB24A9}" dt="2022-10-30T13:37:42.677" v="1915" actId="1076"/>
          <ac:spMkLst>
            <pc:docMk/>
            <pc:sldMk cId="4216477808" sldId="288"/>
            <ac:spMk id="17" creationId="{D506A06C-CF51-AE2F-CB59-763E40447F22}"/>
          </ac:spMkLst>
        </pc:spChg>
        <pc:spChg chg="add del mod">
          <ac:chgData name="Ирина Николаева" userId="9eeff21b543e2799" providerId="LiveId" clId="{A23BCFCD-6FED-4CC6-B42C-1161ADBB24A9}" dt="2022-10-30T14:21:51.116" v="2147" actId="478"/>
          <ac:spMkLst>
            <pc:docMk/>
            <pc:sldMk cId="4216477808" sldId="288"/>
            <ac:spMk id="18" creationId="{40C818A0-AB46-E280-242D-98B55B559025}"/>
          </ac:spMkLst>
        </pc:spChg>
        <pc:spChg chg="mod">
          <ac:chgData name="Ирина Николаева" userId="9eeff21b543e2799" providerId="LiveId" clId="{A23BCFCD-6FED-4CC6-B42C-1161ADBB24A9}" dt="2022-10-30T13:37:28.248" v="1910" actId="1076"/>
          <ac:spMkLst>
            <pc:docMk/>
            <pc:sldMk cId="4216477808" sldId="288"/>
            <ac:spMk id="21" creationId="{8D152195-A5FF-76B2-1FE2-1E6BF0D00E43}"/>
          </ac:spMkLst>
        </pc:spChg>
        <pc:spChg chg="mod">
          <ac:chgData name="Ирина Николаева" userId="9eeff21b543e2799" providerId="LiveId" clId="{A23BCFCD-6FED-4CC6-B42C-1161ADBB24A9}" dt="2022-10-30T13:37:31.837" v="1911" actId="1076"/>
          <ac:spMkLst>
            <pc:docMk/>
            <pc:sldMk cId="4216477808" sldId="288"/>
            <ac:spMk id="22" creationId="{1883E20C-D075-C8F0-E6A8-39E57ADBE0BC}"/>
          </ac:spMkLst>
        </pc:spChg>
        <pc:spChg chg="add del mod">
          <ac:chgData name="Ирина Николаева" userId="9eeff21b543e2799" providerId="LiveId" clId="{A23BCFCD-6FED-4CC6-B42C-1161ADBB24A9}" dt="2022-10-30T14:21:48.819" v="2146" actId="478"/>
          <ac:spMkLst>
            <pc:docMk/>
            <pc:sldMk cId="4216477808" sldId="288"/>
            <ac:spMk id="23" creationId="{3DFE8305-F2F0-A420-72AB-C72BD7B2FEEB}"/>
          </ac:spMkLst>
        </pc:spChg>
        <pc:spChg chg="add mod">
          <ac:chgData name="Ирина Николаева" userId="9eeff21b543e2799" providerId="LiveId" clId="{A23BCFCD-6FED-4CC6-B42C-1161ADBB24A9}" dt="2022-11-03T18:32:13.629" v="7856" actId="1582"/>
          <ac:spMkLst>
            <pc:docMk/>
            <pc:sldMk cId="4216477808" sldId="288"/>
            <ac:spMk id="26" creationId="{763D5AA2-2FDF-E489-A0E9-ADDF3CF7D1FA}"/>
          </ac:spMkLst>
        </pc:spChg>
        <pc:spChg chg="add del mod">
          <ac:chgData name="Ирина Николаева" userId="9eeff21b543e2799" providerId="LiveId" clId="{A23BCFCD-6FED-4CC6-B42C-1161ADBB24A9}" dt="2022-10-30T14:22:38.064" v="2154" actId="478"/>
          <ac:spMkLst>
            <pc:docMk/>
            <pc:sldMk cId="4216477808" sldId="288"/>
            <ac:spMk id="27" creationId="{DA3093D1-E762-2E35-89F9-903C5F9EFACF}"/>
          </ac:spMkLst>
        </pc:spChg>
        <pc:spChg chg="mod">
          <ac:chgData name="Ирина Николаева" userId="9eeff21b543e2799" providerId="LiveId" clId="{A23BCFCD-6FED-4CC6-B42C-1161ADBB24A9}" dt="2022-10-30T14:22:44.419" v="2155"/>
          <ac:spMkLst>
            <pc:docMk/>
            <pc:sldMk cId="4216477808" sldId="288"/>
            <ac:spMk id="29" creationId="{C06305BD-5107-9480-40E3-7FA12AA703D9}"/>
          </ac:spMkLst>
        </pc:spChg>
        <pc:spChg chg="mod">
          <ac:chgData name="Ирина Николаева" userId="9eeff21b543e2799" providerId="LiveId" clId="{A23BCFCD-6FED-4CC6-B42C-1161ADBB24A9}" dt="2022-10-30T14:22:44.419" v="2155"/>
          <ac:spMkLst>
            <pc:docMk/>
            <pc:sldMk cId="4216477808" sldId="288"/>
            <ac:spMk id="30" creationId="{96A3351D-E5E0-5BBB-45F9-689178134789}"/>
          </ac:spMkLst>
        </pc:spChg>
        <pc:spChg chg="add">
          <ac:chgData name="Ирина Николаева" userId="9eeff21b543e2799" providerId="LiveId" clId="{A23BCFCD-6FED-4CC6-B42C-1161ADBB24A9}" dt="2022-10-30T14:24:07.619" v="2157" actId="26606"/>
          <ac:spMkLst>
            <pc:docMk/>
            <pc:sldMk cId="4216477808" sldId="288"/>
            <ac:spMk id="31" creationId="{53F29798-D584-4792-9B62-3F5F5C36D619}"/>
          </ac:spMkLst>
        </pc:spChg>
        <pc:spChg chg="mod">
          <ac:chgData name="Ирина Николаева" userId="9eeff21b543e2799" providerId="LiveId" clId="{A23BCFCD-6FED-4CC6-B42C-1161ADBB24A9}" dt="2022-11-03T18:16:55.794" v="7661" actId="403"/>
          <ac:spMkLst>
            <pc:docMk/>
            <pc:sldMk cId="4216477808" sldId="288"/>
            <ac:spMk id="33" creationId="{A89EF5C7-C947-641D-BEC2-DA4A3CAD8A9C}"/>
          </ac:spMkLst>
        </pc:spChg>
        <pc:spChg chg="mod">
          <ac:chgData name="Ирина Николаева" userId="9eeff21b543e2799" providerId="LiveId" clId="{A23BCFCD-6FED-4CC6-B42C-1161ADBB24A9}" dt="2022-11-03T18:17:04.321" v="7662" actId="207"/>
          <ac:spMkLst>
            <pc:docMk/>
            <pc:sldMk cId="4216477808" sldId="288"/>
            <ac:spMk id="34" creationId="{D7D962CB-23FF-C92B-0851-D065104B904E}"/>
          </ac:spMkLst>
        </pc:spChg>
        <pc:spChg chg="add del mod">
          <ac:chgData name="Ирина Николаева" userId="9eeff21b543e2799" providerId="LiveId" clId="{A23BCFCD-6FED-4CC6-B42C-1161ADBB24A9}" dt="2022-10-30T14:24:29.202" v="2160" actId="478"/>
          <ac:spMkLst>
            <pc:docMk/>
            <pc:sldMk cId="4216477808" sldId="288"/>
            <ac:spMk id="35" creationId="{4E125747-2B50-1280-DAD9-CC6B869F6919}"/>
          </ac:spMkLst>
        </pc:spChg>
        <pc:spChg chg="mod">
          <ac:chgData name="Ирина Николаева" userId="9eeff21b543e2799" providerId="LiveId" clId="{A23BCFCD-6FED-4CC6-B42C-1161ADBB24A9}" dt="2022-10-30T14:26:06.220" v="2183" actId="14100"/>
          <ac:spMkLst>
            <pc:docMk/>
            <pc:sldMk cId="4216477808" sldId="288"/>
            <ac:spMk id="37" creationId="{EE5C32C9-5DF6-57D7-4163-B090E0AC2D39}"/>
          </ac:spMkLst>
        </pc:spChg>
        <pc:spChg chg="mod">
          <ac:chgData name="Ирина Николаева" userId="9eeff21b543e2799" providerId="LiveId" clId="{A23BCFCD-6FED-4CC6-B42C-1161ADBB24A9}" dt="2022-10-30T14:26:10.438" v="2184" actId="1076"/>
          <ac:spMkLst>
            <pc:docMk/>
            <pc:sldMk cId="4216477808" sldId="288"/>
            <ac:spMk id="38" creationId="{D605909E-DF9C-722C-AC90-C2EB84EA74B5}"/>
          </ac:spMkLst>
        </pc:spChg>
        <pc:spChg chg="add mod">
          <ac:chgData name="Ирина Николаева" userId="9eeff21b543e2799" providerId="LiveId" clId="{A23BCFCD-6FED-4CC6-B42C-1161ADBB24A9}" dt="2022-11-03T18:32:23.152" v="7857" actId="1582"/>
          <ac:spMkLst>
            <pc:docMk/>
            <pc:sldMk cId="4216477808" sldId="288"/>
            <ac:spMk id="39" creationId="{27222F16-5F43-8B5A-17E3-E373BB3057D0}"/>
          </ac:spMkLst>
        </pc:spChg>
        <pc:spChg chg="add mod">
          <ac:chgData name="Ирина Николаева" userId="9eeff21b543e2799" providerId="LiveId" clId="{A23BCFCD-6FED-4CC6-B42C-1161ADBB24A9}" dt="2022-10-30T14:28:34.620" v="2203" actId="1076"/>
          <ac:spMkLst>
            <pc:docMk/>
            <pc:sldMk cId="4216477808" sldId="288"/>
            <ac:spMk id="40" creationId="{6BEC8A3D-E092-8FE4-A72C-9FAF210C46ED}"/>
          </ac:spMkLst>
        </pc:spChg>
        <pc:grpChg chg="add del mod">
          <ac:chgData name="Ирина Николаева" userId="9eeff21b543e2799" providerId="LiveId" clId="{A23BCFCD-6FED-4CC6-B42C-1161ADBB24A9}" dt="2022-10-30T14:22:15.382" v="2150" actId="478"/>
          <ac:grpSpMkLst>
            <pc:docMk/>
            <pc:sldMk cId="4216477808" sldId="288"/>
            <ac:grpSpMk id="4" creationId="{ED6ADBF0-1322-F347-F73F-B1A03C2911EA}"/>
          </ac:grpSpMkLst>
        </pc:grpChg>
        <pc:grpChg chg="mod">
          <ac:chgData name="Ирина Николаева" userId="9eeff21b543e2799" providerId="LiveId" clId="{A23BCFCD-6FED-4CC6-B42C-1161ADBB24A9}" dt="2022-10-30T14:21:29.409" v="2143" actId="1076"/>
          <ac:grpSpMkLst>
            <pc:docMk/>
            <pc:sldMk cId="4216477808" sldId="288"/>
            <ac:grpSpMk id="5" creationId="{BDC33E38-3422-15C6-B9F1-CC707C9EA1C7}"/>
          </ac:grpSpMkLst>
        </pc:grpChg>
        <pc:grpChg chg="add del mod">
          <ac:chgData name="Ирина Николаева" userId="9eeff21b543e2799" providerId="LiveId" clId="{A23BCFCD-6FED-4CC6-B42C-1161ADBB24A9}" dt="2022-10-30T14:21:57.438" v="2149" actId="478"/>
          <ac:grpSpMkLst>
            <pc:docMk/>
            <pc:sldMk cId="4216477808" sldId="288"/>
            <ac:grpSpMk id="19" creationId="{F7F681A1-FE60-50BC-A408-4812CBD7E735}"/>
          </ac:grpSpMkLst>
        </pc:grpChg>
        <pc:grpChg chg="add del mod">
          <ac:chgData name="Ирина Николаева" userId="9eeff21b543e2799" providerId="LiveId" clId="{A23BCFCD-6FED-4CC6-B42C-1161ADBB24A9}" dt="2022-10-30T14:21:54.971" v="2148" actId="478"/>
          <ac:grpSpMkLst>
            <pc:docMk/>
            <pc:sldMk cId="4216477808" sldId="288"/>
            <ac:grpSpMk id="20" creationId="{19FE2B69-FC2F-3E01-A3BF-0B0A72FDEE30}"/>
          </ac:grpSpMkLst>
        </pc:grpChg>
        <pc:grpChg chg="add del mod">
          <ac:chgData name="Ирина Николаева" userId="9eeff21b543e2799" providerId="LiveId" clId="{A23BCFCD-6FED-4CC6-B42C-1161ADBB24A9}" dt="2022-10-30T14:22:47.396" v="2156"/>
          <ac:grpSpMkLst>
            <pc:docMk/>
            <pc:sldMk cId="4216477808" sldId="288"/>
            <ac:grpSpMk id="28" creationId="{D7C24363-289F-2E75-2F53-8229CE5C47F5}"/>
          </ac:grpSpMkLst>
        </pc:grpChg>
        <pc:grpChg chg="add mod">
          <ac:chgData name="Ирина Николаева" userId="9eeff21b543e2799" providerId="LiveId" clId="{A23BCFCD-6FED-4CC6-B42C-1161ADBB24A9}" dt="2022-11-03T18:16:55.794" v="7661" actId="403"/>
          <ac:grpSpMkLst>
            <pc:docMk/>
            <pc:sldMk cId="4216477808" sldId="288"/>
            <ac:grpSpMk id="32" creationId="{02561C0F-DA13-BEFC-5B9C-8D28120F0CD4}"/>
          </ac:grpSpMkLst>
        </pc:grpChg>
        <pc:grpChg chg="add del mod">
          <ac:chgData name="Ирина Николаева" userId="9eeff21b543e2799" providerId="LiveId" clId="{A23BCFCD-6FED-4CC6-B42C-1161ADBB24A9}" dt="2022-11-03T18:14:17.352" v="7632" actId="478"/>
          <ac:grpSpMkLst>
            <pc:docMk/>
            <pc:sldMk cId="4216477808" sldId="288"/>
            <ac:grpSpMk id="36" creationId="{02AB0D30-B82B-4CD1-2FB7-47DA80806AAA}"/>
          </ac:grpSpMkLst>
        </pc:grpChg>
        <pc:picChg chg="add mod ord">
          <ac:chgData name="Ирина Николаева" userId="9eeff21b543e2799" providerId="LiveId" clId="{A23BCFCD-6FED-4CC6-B42C-1161ADBB24A9}" dt="2022-11-03T18:16:43.286" v="7658" actId="1076"/>
          <ac:picMkLst>
            <pc:docMk/>
            <pc:sldMk cId="4216477808" sldId="288"/>
            <ac:picMk id="25" creationId="{35468808-3098-4147-63C4-03C38964AA6D}"/>
          </ac:picMkLst>
        </pc:picChg>
        <pc:cxnChg chg="mod">
          <ac:chgData name="Ирина Николаева" userId="9eeff21b543e2799" providerId="LiveId" clId="{A23BCFCD-6FED-4CC6-B42C-1161ADBB24A9}" dt="2022-10-30T14:21:29.409" v="2143" actId="1076"/>
          <ac:cxnSpMkLst>
            <pc:docMk/>
            <pc:sldMk cId="4216477808" sldId="288"/>
            <ac:cxnSpMk id="6" creationId="{7EC90B0E-61A6-F4E8-3348-36BF1DD793B6}"/>
          </ac:cxnSpMkLst>
        </pc:cxnChg>
        <pc:cxnChg chg="mod">
          <ac:chgData name="Ирина Николаева" userId="9eeff21b543e2799" providerId="LiveId" clId="{A23BCFCD-6FED-4CC6-B42C-1161ADBB24A9}" dt="2022-10-30T14:21:29.409" v="2143" actId="1076"/>
          <ac:cxnSpMkLst>
            <pc:docMk/>
            <pc:sldMk cId="4216477808" sldId="288"/>
            <ac:cxnSpMk id="10" creationId="{A7D61AFC-C948-136D-D514-3ECE67C74AC8}"/>
          </ac:cxnSpMkLst>
        </pc:cxnChg>
        <pc:cxnChg chg="mod">
          <ac:chgData name="Ирина Николаева" userId="9eeff21b543e2799" providerId="LiveId" clId="{A23BCFCD-6FED-4CC6-B42C-1161ADBB24A9}" dt="2022-10-30T14:21:29.409" v="2143" actId="1076"/>
          <ac:cxnSpMkLst>
            <pc:docMk/>
            <pc:sldMk cId="4216477808" sldId="288"/>
            <ac:cxnSpMk id="11" creationId="{09C562C1-0A18-4D78-D9A0-77E7DBD32F2B}"/>
          </ac:cxnSpMkLst>
        </pc:cxnChg>
        <pc:cxnChg chg="mod">
          <ac:chgData name="Ирина Николаева" userId="9eeff21b543e2799" providerId="LiveId" clId="{A23BCFCD-6FED-4CC6-B42C-1161ADBB24A9}" dt="2022-10-30T14:21:29.409" v="2143" actId="1076"/>
          <ac:cxnSpMkLst>
            <pc:docMk/>
            <pc:sldMk cId="4216477808" sldId="288"/>
            <ac:cxnSpMk id="13" creationId="{F5B6F196-EE52-43D2-A51F-BB2BC7561BB0}"/>
          </ac:cxnSpMkLst>
        </pc:cxnChg>
        <pc:cxnChg chg="mod">
          <ac:chgData name="Ирина Николаева" userId="9eeff21b543e2799" providerId="LiveId" clId="{A23BCFCD-6FED-4CC6-B42C-1161ADBB24A9}" dt="2022-10-30T14:21:29.409" v="2143" actId="1076"/>
          <ac:cxnSpMkLst>
            <pc:docMk/>
            <pc:sldMk cId="4216477808" sldId="288"/>
            <ac:cxnSpMk id="15" creationId="{FD8944A1-51D3-9AA3-5501-A02BB6D6A995}"/>
          </ac:cxnSpMkLst>
        </pc:cxnChg>
      </pc:sldChg>
      <pc:sldChg chg="addSp delSp modSp new mod ord setBg modAnim">
        <pc:chgData name="Ирина Николаева" userId="9eeff21b543e2799" providerId="LiveId" clId="{A23BCFCD-6FED-4CC6-B42C-1161ADBB24A9}" dt="2022-11-04T10:36:16.213" v="8450"/>
        <pc:sldMkLst>
          <pc:docMk/>
          <pc:sldMk cId="3174547996" sldId="289"/>
        </pc:sldMkLst>
        <pc:spChg chg="add del mod">
          <ac:chgData name="Ирина Николаева" userId="9eeff21b543e2799" providerId="LiveId" clId="{A23BCFCD-6FED-4CC6-B42C-1161ADBB24A9}" dt="2022-10-30T13:32:12.411" v="1868" actId="478"/>
          <ac:spMkLst>
            <pc:docMk/>
            <pc:sldMk cId="3174547996" sldId="289"/>
            <ac:spMk id="2" creationId="{412484F7-44FC-E6A5-FAB0-5D08350EB19C}"/>
          </ac:spMkLst>
        </pc:spChg>
        <pc:spChg chg="add del mod">
          <ac:chgData name="Ирина Николаева" userId="9eeff21b543e2799" providerId="LiveId" clId="{A23BCFCD-6FED-4CC6-B42C-1161ADBB24A9}" dt="2022-10-30T13:31:36.010" v="1864" actId="478"/>
          <ac:spMkLst>
            <pc:docMk/>
            <pc:sldMk cId="3174547996" sldId="289"/>
            <ac:spMk id="3" creationId="{5904539C-8C7E-8568-E78E-AA742A6F8C96}"/>
          </ac:spMkLst>
        </pc:spChg>
        <pc:spChg chg="add del mod">
          <ac:chgData name="Ирина Николаева" userId="9eeff21b543e2799" providerId="LiveId" clId="{A23BCFCD-6FED-4CC6-B42C-1161ADBB24A9}" dt="2022-10-30T13:31:38.492" v="1865" actId="478"/>
          <ac:spMkLst>
            <pc:docMk/>
            <pc:sldMk cId="3174547996" sldId="289"/>
            <ac:spMk id="5" creationId="{55FF5883-A5FC-A2F7-9A9E-4377A442B7B4}"/>
          </ac:spMkLst>
        </pc:spChg>
        <pc:spChg chg="add del mod">
          <ac:chgData name="Ирина Николаева" userId="9eeff21b543e2799" providerId="LiveId" clId="{A23BCFCD-6FED-4CC6-B42C-1161ADBB24A9}" dt="2022-10-30T13:32:14.401" v="1869" actId="478"/>
          <ac:spMkLst>
            <pc:docMk/>
            <pc:sldMk cId="3174547996" sldId="289"/>
            <ac:spMk id="6" creationId="{3DB2EF61-6277-4455-9917-C399A81FA3BD}"/>
          </ac:spMkLst>
        </pc:spChg>
        <pc:spChg chg="add mod">
          <ac:chgData name="Ирина Николаева" userId="9eeff21b543e2799" providerId="LiveId" clId="{A23BCFCD-6FED-4CC6-B42C-1161ADBB24A9}" dt="2022-11-01T18:44:18.253" v="5272" actId="1076"/>
          <ac:spMkLst>
            <pc:docMk/>
            <pc:sldMk cId="3174547996" sldId="289"/>
            <ac:spMk id="7" creationId="{D8D8AA6C-DF51-0458-7331-3C65F2D503BD}"/>
          </ac:spMkLst>
        </pc:spChg>
        <pc:spChg chg="add mod">
          <ac:chgData name="Ирина Николаева" userId="9eeff21b543e2799" providerId="LiveId" clId="{A23BCFCD-6FED-4CC6-B42C-1161ADBB24A9}" dt="2022-11-02T10:19:56.694" v="5488" actId="20577"/>
          <ac:spMkLst>
            <pc:docMk/>
            <pc:sldMk cId="3174547996" sldId="289"/>
            <ac:spMk id="8" creationId="{0BD750E8-BEB2-772F-DA6E-EF955E0268E5}"/>
          </ac:spMkLst>
        </pc:spChg>
        <pc:spChg chg="add mod">
          <ac:chgData name="Ирина Николаева" userId="9eeff21b543e2799" providerId="LiveId" clId="{A23BCFCD-6FED-4CC6-B42C-1161ADBB24A9}" dt="2022-10-30T13:34:59" v="1891" actId="1076"/>
          <ac:spMkLst>
            <pc:docMk/>
            <pc:sldMk cId="3174547996" sldId="289"/>
            <ac:spMk id="9" creationId="{3014E25B-EAE3-85EF-1306-513C13AF4E0C}"/>
          </ac:spMkLst>
        </pc:spChg>
        <pc:spChg chg="add mod">
          <ac:chgData name="Ирина Николаева" userId="9eeff21b543e2799" providerId="LiveId" clId="{A23BCFCD-6FED-4CC6-B42C-1161ADBB24A9}" dt="2022-10-30T13:34:55.933" v="1890" actId="1076"/>
          <ac:spMkLst>
            <pc:docMk/>
            <pc:sldMk cId="3174547996" sldId="289"/>
            <ac:spMk id="10" creationId="{3D4589B7-E0A1-88BA-FAD7-631A03BCE2AE}"/>
          </ac:spMkLst>
        </pc:spChg>
        <pc:spChg chg="add">
          <ac:chgData name="Ирина Николаева" userId="9eeff21b543e2799" providerId="LiveId" clId="{A23BCFCD-6FED-4CC6-B42C-1161ADBB24A9}" dt="2022-10-30T13:31:55.425" v="1866" actId="26606"/>
          <ac:spMkLst>
            <pc:docMk/>
            <pc:sldMk cId="3174547996" sldId="289"/>
            <ac:spMk id="8199" creationId="{79BB35BC-D5C2-4C8B-A22A-A71E6191913B}"/>
          </ac:spMkLst>
        </pc:spChg>
        <pc:picChg chg="add mod ord">
          <ac:chgData name="Ирина Николаева" userId="9eeff21b543e2799" providerId="LiveId" clId="{A23BCFCD-6FED-4CC6-B42C-1161ADBB24A9}" dt="2022-10-30T13:32:00.226" v="1867" actId="1076"/>
          <ac:picMkLst>
            <pc:docMk/>
            <pc:sldMk cId="3174547996" sldId="289"/>
            <ac:picMk id="8194" creationId="{099214CF-0429-6ADB-8081-2F24C9916EBB}"/>
          </ac:picMkLst>
        </pc:picChg>
      </pc:sldChg>
      <pc:sldChg chg="addSp delSp modSp add del mod setBg delAnim modAnim">
        <pc:chgData name="Ирина Николаева" userId="9eeff21b543e2799" providerId="LiveId" clId="{A23BCFCD-6FED-4CC6-B42C-1161ADBB24A9}" dt="2022-11-03T12:34:50.699" v="7479" actId="47"/>
        <pc:sldMkLst>
          <pc:docMk/>
          <pc:sldMk cId="0" sldId="290"/>
        </pc:sldMkLst>
        <pc:spChg chg="del mod ord">
          <ac:chgData name="Ирина Николаева" userId="9eeff21b543e2799" providerId="LiveId" clId="{A23BCFCD-6FED-4CC6-B42C-1161ADBB24A9}" dt="2022-10-30T14:47:13.878" v="2456" actId="478"/>
          <ac:spMkLst>
            <pc:docMk/>
            <pc:sldMk cId="0" sldId="290"/>
            <ac:spMk id="2" creationId="{4F1D9479-FB6F-1641-8352-E28857C3798F}"/>
          </ac:spMkLst>
        </pc:spChg>
        <pc:spChg chg="add del mod ord">
          <ac:chgData name="Ирина Николаева" userId="9eeff21b543e2799" providerId="LiveId" clId="{A23BCFCD-6FED-4CC6-B42C-1161ADBB24A9}" dt="2022-10-30T14:47:12.298" v="2455" actId="478"/>
          <ac:spMkLst>
            <pc:docMk/>
            <pc:sldMk cId="0" sldId="290"/>
            <ac:spMk id="3" creationId="{F1D1EB16-9AD8-81D4-7957-51B8FF975E32}"/>
          </ac:spMkLst>
        </pc:spChg>
        <pc:spChg chg="add del mod">
          <ac:chgData name="Ирина Николаева" userId="9eeff21b543e2799" providerId="LiveId" clId="{A23BCFCD-6FED-4CC6-B42C-1161ADBB24A9}" dt="2022-10-30T14:45:19.655" v="2432" actId="478"/>
          <ac:spMkLst>
            <pc:docMk/>
            <pc:sldMk cId="0" sldId="290"/>
            <ac:spMk id="5" creationId="{41F8823B-15FC-C8D9-4CF5-CC7B6C323BC6}"/>
          </ac:spMkLst>
        </pc:spChg>
        <pc:spChg chg="add mod">
          <ac:chgData name="Ирина Николаева" userId="9eeff21b543e2799" providerId="LiveId" clId="{A23BCFCD-6FED-4CC6-B42C-1161ADBB24A9}" dt="2022-10-30T14:50:47.892" v="2476" actId="14100"/>
          <ac:spMkLst>
            <pc:docMk/>
            <pc:sldMk cId="0" sldId="290"/>
            <ac:spMk id="6" creationId="{DA84C86D-6282-FB5C-8648-091B48DA2F8A}"/>
          </ac:spMkLst>
        </pc:spChg>
        <pc:spChg chg="add mod">
          <ac:chgData name="Ирина Николаева" userId="9eeff21b543e2799" providerId="LiveId" clId="{A23BCFCD-6FED-4CC6-B42C-1161ADBB24A9}" dt="2022-10-30T14:50:53.946" v="2478" actId="14100"/>
          <ac:spMkLst>
            <pc:docMk/>
            <pc:sldMk cId="0" sldId="290"/>
            <ac:spMk id="7" creationId="{60A592E8-7FC7-DB72-0AC4-9FFCF33177ED}"/>
          </ac:spMkLst>
        </pc:spChg>
        <pc:spChg chg="add mod">
          <ac:chgData name="Ирина Николаева" userId="9eeff21b543e2799" providerId="LiveId" clId="{A23BCFCD-6FED-4CC6-B42C-1161ADBB24A9}" dt="2022-10-30T14:52:34.936" v="2480" actId="2085"/>
          <ac:spMkLst>
            <pc:docMk/>
            <pc:sldMk cId="0" sldId="290"/>
            <ac:spMk id="8" creationId="{AD8B1312-3017-0185-55E8-89CAE84C5AB4}"/>
          </ac:spMkLst>
        </pc:spChg>
        <pc:spChg chg="add mod">
          <ac:chgData name="Ирина Николаева" userId="9eeff21b543e2799" providerId="LiveId" clId="{A23BCFCD-6FED-4CC6-B42C-1161ADBB24A9}" dt="2022-10-30T14:55:56.191" v="2505" actId="14100"/>
          <ac:spMkLst>
            <pc:docMk/>
            <pc:sldMk cId="0" sldId="290"/>
            <ac:spMk id="9" creationId="{F13F1FAC-129A-D900-7628-02016DE186C8}"/>
          </ac:spMkLst>
        </pc:spChg>
        <pc:spChg chg="add del">
          <ac:chgData name="Ирина Николаева" userId="9eeff21b543e2799" providerId="LiveId" clId="{A23BCFCD-6FED-4CC6-B42C-1161ADBB24A9}" dt="2022-10-30T14:56:43.996" v="2510" actId="478"/>
          <ac:spMkLst>
            <pc:docMk/>
            <pc:sldMk cId="0" sldId="290"/>
            <ac:spMk id="10" creationId="{7DC00B4B-B10A-5231-B170-373A3C15E803}"/>
          </ac:spMkLst>
        </pc:spChg>
        <pc:spChg chg="add mod">
          <ac:chgData name="Ирина Николаева" userId="9eeff21b543e2799" providerId="LiveId" clId="{A23BCFCD-6FED-4CC6-B42C-1161ADBB24A9}" dt="2022-10-30T15:00:15.673" v="2520" actId="14100"/>
          <ac:spMkLst>
            <pc:docMk/>
            <pc:sldMk cId="0" sldId="290"/>
            <ac:spMk id="11" creationId="{5BDE9027-2B86-F2CD-5E62-61C89ED3290D}"/>
          </ac:spMkLst>
        </pc:spChg>
        <pc:spChg chg="add mod">
          <ac:chgData name="Ирина Николаева" userId="9eeff21b543e2799" providerId="LiveId" clId="{A23BCFCD-6FED-4CC6-B42C-1161ADBB24A9}" dt="2022-10-30T15:00:22.228" v="2521" actId="14100"/>
          <ac:spMkLst>
            <pc:docMk/>
            <pc:sldMk cId="0" sldId="290"/>
            <ac:spMk id="12" creationId="{EFECAD28-35C3-B3EC-D234-98B3EA634BF7}"/>
          </ac:spMkLst>
        </pc:spChg>
        <pc:spChg chg="del mod">
          <ac:chgData name="Ирина Николаева" userId="9eeff21b543e2799" providerId="LiveId" clId="{A23BCFCD-6FED-4CC6-B42C-1161ADBB24A9}" dt="2022-10-30T14:45:17.117" v="2431" actId="478"/>
          <ac:spMkLst>
            <pc:docMk/>
            <pc:sldMk cId="0" sldId="290"/>
            <ac:spMk id="591875" creationId="{50D2F85A-78B6-1F2F-79CE-E51EA561FA79}"/>
          </ac:spMkLst>
        </pc:spChg>
        <pc:spChg chg="add">
          <ac:chgData name="Ирина Николаева" userId="9eeff21b543e2799" providerId="LiveId" clId="{A23BCFCD-6FED-4CC6-B42C-1161ADBB24A9}" dt="2022-10-30T14:47:08.201" v="2454" actId="26606"/>
          <ac:spMkLst>
            <pc:docMk/>
            <pc:sldMk cId="0" sldId="290"/>
            <ac:spMk id="591887" creationId="{5AAE9118-0436-4488-AC4A-C14DF6A7B6B1}"/>
          </ac:spMkLst>
        </pc:spChg>
        <pc:spChg chg="add">
          <ac:chgData name="Ирина Николаева" userId="9eeff21b543e2799" providerId="LiveId" clId="{A23BCFCD-6FED-4CC6-B42C-1161ADBB24A9}" dt="2022-10-30T14:47:08.201" v="2454" actId="26606"/>
          <ac:spMkLst>
            <pc:docMk/>
            <pc:sldMk cId="0" sldId="290"/>
            <ac:spMk id="591889" creationId="{1B10F861-B8F1-49C7-BD58-EAB20CEE7F93}"/>
          </ac:spMkLst>
        </pc:spChg>
        <pc:spChg chg="add">
          <ac:chgData name="Ирина Николаева" userId="9eeff21b543e2799" providerId="LiveId" clId="{A23BCFCD-6FED-4CC6-B42C-1161ADBB24A9}" dt="2022-10-30T14:47:08.201" v="2454" actId="26606"/>
          <ac:spMkLst>
            <pc:docMk/>
            <pc:sldMk cId="0" sldId="290"/>
            <ac:spMk id="591891" creationId="{61F6E425-22AB-4DA2-8FAC-58ADB58EF6C3}"/>
          </ac:spMkLst>
        </pc:spChg>
        <pc:picChg chg="mod">
          <ac:chgData name="Ирина Николаева" userId="9eeff21b543e2799" providerId="LiveId" clId="{A23BCFCD-6FED-4CC6-B42C-1161ADBB24A9}" dt="2022-10-30T14:55:46.132" v="2504" actId="2085"/>
          <ac:picMkLst>
            <pc:docMk/>
            <pc:sldMk cId="0" sldId="290"/>
            <ac:picMk id="591881" creationId="{C74F468A-3B44-06C2-9CEA-3EE74880B300}"/>
          </ac:picMkLst>
        </pc:picChg>
        <pc:picChg chg="mod">
          <ac:chgData name="Ирина Николаева" userId="9eeff21b543e2799" providerId="LiveId" clId="{A23BCFCD-6FED-4CC6-B42C-1161ADBB24A9}" dt="2022-10-30T14:57:52.441" v="2519" actId="14100"/>
          <ac:picMkLst>
            <pc:docMk/>
            <pc:sldMk cId="0" sldId="290"/>
            <ac:picMk id="591882" creationId="{838CA28B-AA56-F6E4-7FC2-D3619ACD7CAC}"/>
          </ac:picMkLst>
        </pc:picChg>
      </pc:sldChg>
      <pc:sldChg chg="add del">
        <pc:chgData name="Ирина Николаева" userId="9eeff21b543e2799" providerId="LiveId" clId="{A23BCFCD-6FED-4CC6-B42C-1161ADBB24A9}" dt="2022-10-30T14:28:39.540" v="2204" actId="47"/>
        <pc:sldMkLst>
          <pc:docMk/>
          <pc:sldMk cId="2423326869" sldId="290"/>
        </pc:sldMkLst>
      </pc:sldChg>
      <pc:sldChg chg="add del">
        <pc:chgData name="Ирина Николаева" userId="9eeff21b543e2799" providerId="LiveId" clId="{A23BCFCD-6FED-4CC6-B42C-1161ADBB24A9}" dt="2022-10-30T13:36:49.519" v="1905" actId="47"/>
        <pc:sldMkLst>
          <pc:docMk/>
          <pc:sldMk cId="2609981351" sldId="290"/>
        </pc:sldMkLst>
      </pc:sldChg>
      <pc:sldChg chg="addSp delSp modSp new del mod">
        <pc:chgData name="Ирина Николаева" userId="9eeff21b543e2799" providerId="LiveId" clId="{A23BCFCD-6FED-4CC6-B42C-1161ADBB24A9}" dt="2022-10-30T14:21:13.044" v="2141" actId="47"/>
        <pc:sldMkLst>
          <pc:docMk/>
          <pc:sldMk cId="4187951221" sldId="290"/>
        </pc:sldMkLst>
        <pc:spChg chg="add del mod">
          <ac:chgData name="Ирина Николаева" userId="9eeff21b543e2799" providerId="LiveId" clId="{A23BCFCD-6FED-4CC6-B42C-1161ADBB24A9}" dt="2022-10-30T14:21:08.061" v="2139" actId="21"/>
          <ac:spMkLst>
            <pc:docMk/>
            <pc:sldMk cId="4187951221" sldId="290"/>
            <ac:spMk id="2" creationId="{AB489467-5A65-CA96-11A8-F56B3B27D220}"/>
          </ac:spMkLst>
        </pc:spChg>
      </pc:sldChg>
      <pc:sldChg chg="addSp delSp modSp new del mod modShow">
        <pc:chgData name="Ирина Николаева" userId="9eeff21b543e2799" providerId="LiveId" clId="{A23BCFCD-6FED-4CC6-B42C-1161ADBB24A9}" dt="2022-11-01T15:59:14.477" v="3807" actId="47"/>
        <pc:sldMkLst>
          <pc:docMk/>
          <pc:sldMk cId="1110596942" sldId="291"/>
        </pc:sldMkLst>
        <pc:spChg chg="add mod">
          <ac:chgData name="Ирина Николаева" userId="9eeff21b543e2799" providerId="LiveId" clId="{A23BCFCD-6FED-4CC6-B42C-1161ADBB24A9}" dt="2022-10-30T16:08:48.771" v="3402" actId="115"/>
          <ac:spMkLst>
            <pc:docMk/>
            <pc:sldMk cId="1110596942" sldId="291"/>
            <ac:spMk id="2" creationId="{356319D3-C0D5-A02C-BCA8-D4C43B46224A}"/>
          </ac:spMkLst>
        </pc:spChg>
        <pc:spChg chg="add mod">
          <ac:chgData name="Ирина Николаева" userId="9eeff21b543e2799" providerId="LiveId" clId="{A23BCFCD-6FED-4CC6-B42C-1161ADBB24A9}" dt="2022-10-30T16:08:56.107" v="3403" actId="115"/>
          <ac:spMkLst>
            <pc:docMk/>
            <pc:sldMk cId="1110596942" sldId="291"/>
            <ac:spMk id="3" creationId="{B9AB9D0B-55B6-66E2-4FED-9910183B6A33}"/>
          </ac:spMkLst>
        </pc:spChg>
        <pc:spChg chg="add mod">
          <ac:chgData name="Ирина Николаева" userId="9eeff21b543e2799" providerId="LiveId" clId="{A23BCFCD-6FED-4CC6-B42C-1161ADBB24A9}" dt="2022-10-30T16:07:38.574" v="3390" actId="123"/>
          <ac:spMkLst>
            <pc:docMk/>
            <pc:sldMk cId="1110596942" sldId="291"/>
            <ac:spMk id="4" creationId="{87811D6D-6C0B-3FA8-275E-EFEBB8226D5A}"/>
          </ac:spMkLst>
        </pc:spChg>
        <pc:spChg chg="add del mod">
          <ac:chgData name="Ирина Николаева" userId="9eeff21b543e2799" providerId="LiveId" clId="{A23BCFCD-6FED-4CC6-B42C-1161ADBB24A9}" dt="2022-10-30T15:56:25.420" v="2923"/>
          <ac:spMkLst>
            <pc:docMk/>
            <pc:sldMk cId="1110596942" sldId="291"/>
            <ac:spMk id="5" creationId="{CD5889F5-31DA-C0EE-C192-489AA2CE2E2D}"/>
          </ac:spMkLst>
        </pc:spChg>
        <pc:spChg chg="add mod">
          <ac:chgData name="Ирина Николаева" userId="9eeff21b543e2799" providerId="LiveId" clId="{A23BCFCD-6FED-4CC6-B42C-1161ADBB24A9}" dt="2022-10-30T16:07:41.596" v="3391" actId="123"/>
          <ac:spMkLst>
            <pc:docMk/>
            <pc:sldMk cId="1110596942" sldId="291"/>
            <ac:spMk id="7" creationId="{DA27A93F-3A5F-8D6F-9D1D-B10D3DC6951D}"/>
          </ac:spMkLst>
        </pc:spChg>
        <pc:spChg chg="add mod">
          <ac:chgData name="Ирина Николаева" userId="9eeff21b543e2799" providerId="LiveId" clId="{A23BCFCD-6FED-4CC6-B42C-1161ADBB24A9}" dt="2022-10-30T16:07:44.753" v="3392" actId="123"/>
          <ac:spMkLst>
            <pc:docMk/>
            <pc:sldMk cId="1110596942" sldId="291"/>
            <ac:spMk id="9" creationId="{B1F3C278-98F5-755B-ECDB-6CC251D71811}"/>
          </ac:spMkLst>
        </pc:spChg>
        <pc:spChg chg="add mod">
          <ac:chgData name="Ирина Николаева" userId="9eeff21b543e2799" providerId="LiveId" clId="{A23BCFCD-6FED-4CC6-B42C-1161ADBB24A9}" dt="2022-10-30T16:09:00.181" v="3404" actId="115"/>
          <ac:spMkLst>
            <pc:docMk/>
            <pc:sldMk cId="1110596942" sldId="291"/>
            <ac:spMk id="11" creationId="{B7C54185-DEE1-36A8-E25B-5BACA787C316}"/>
          </ac:spMkLst>
        </pc:spChg>
        <pc:spChg chg="add mod">
          <ac:chgData name="Ирина Николаева" userId="9eeff21b543e2799" providerId="LiveId" clId="{A23BCFCD-6FED-4CC6-B42C-1161ADBB24A9}" dt="2022-10-30T16:08:33.059" v="3400" actId="14100"/>
          <ac:spMkLst>
            <pc:docMk/>
            <pc:sldMk cId="1110596942" sldId="291"/>
            <ac:spMk id="13" creationId="{1F731070-28B4-77D2-BE7C-962874B555D8}"/>
          </ac:spMkLst>
        </pc:spChg>
        <pc:spChg chg="add mod">
          <ac:chgData name="Ирина Николаева" userId="9eeff21b543e2799" providerId="LiveId" clId="{A23BCFCD-6FED-4CC6-B42C-1161ADBB24A9}" dt="2022-10-30T16:08:14.695" v="3398" actId="14100"/>
          <ac:spMkLst>
            <pc:docMk/>
            <pc:sldMk cId="1110596942" sldId="291"/>
            <ac:spMk id="15" creationId="{C0C61E2B-AA3C-307C-02B1-AE71829674E0}"/>
          </ac:spMkLst>
        </pc:spChg>
        <pc:spChg chg="add mod">
          <ac:chgData name="Ирина Николаева" userId="9eeff21b543e2799" providerId="LiveId" clId="{A23BCFCD-6FED-4CC6-B42C-1161ADBB24A9}" dt="2022-10-30T16:08:17.958" v="3399" actId="14100"/>
          <ac:spMkLst>
            <pc:docMk/>
            <pc:sldMk cId="1110596942" sldId="291"/>
            <ac:spMk id="17" creationId="{A990D246-FF59-6594-E051-CD6085FECC68}"/>
          </ac:spMkLst>
        </pc:spChg>
        <pc:spChg chg="add del mod">
          <ac:chgData name="Ирина Николаева" userId="9eeff21b543e2799" providerId="LiveId" clId="{A23BCFCD-6FED-4CC6-B42C-1161ADBB24A9}" dt="2022-10-30T16:17:30.725" v="3477"/>
          <ac:spMkLst>
            <pc:docMk/>
            <pc:sldMk cId="1110596942" sldId="291"/>
            <ac:spMk id="18" creationId="{CA555DA3-8F95-352F-2E5F-43645044FDF1}"/>
          </ac:spMkLst>
        </pc:spChg>
        <pc:spChg chg="add del mod">
          <ac:chgData name="Ирина Николаева" userId="9eeff21b543e2799" providerId="LiveId" clId="{A23BCFCD-6FED-4CC6-B42C-1161ADBB24A9}" dt="2022-10-30T16:17:30.725" v="3477"/>
          <ac:spMkLst>
            <pc:docMk/>
            <pc:sldMk cId="1110596942" sldId="291"/>
            <ac:spMk id="19" creationId="{7F03BE0E-DA7B-B70C-62C3-DBF79A2CFF2F}"/>
          </ac:spMkLst>
        </pc:spChg>
        <pc:spChg chg="add del mod">
          <ac:chgData name="Ирина Николаева" userId="9eeff21b543e2799" providerId="LiveId" clId="{A23BCFCD-6FED-4CC6-B42C-1161ADBB24A9}" dt="2022-10-30T16:17:30.725" v="3477"/>
          <ac:spMkLst>
            <pc:docMk/>
            <pc:sldMk cId="1110596942" sldId="291"/>
            <ac:spMk id="20" creationId="{111DAFCF-0E12-F6E3-D13E-775F0F5F25CC}"/>
          </ac:spMkLst>
        </pc:spChg>
        <pc:spChg chg="add del mod">
          <ac:chgData name="Ирина Николаева" userId="9eeff21b543e2799" providerId="LiveId" clId="{A23BCFCD-6FED-4CC6-B42C-1161ADBB24A9}" dt="2022-10-30T16:17:30.725" v="3477"/>
          <ac:spMkLst>
            <pc:docMk/>
            <pc:sldMk cId="1110596942" sldId="291"/>
            <ac:spMk id="21" creationId="{09228F1D-CC8A-2C0F-EF4B-36476C7043C0}"/>
          </ac:spMkLst>
        </pc:spChg>
      </pc:sldChg>
      <pc:sldChg chg="add del">
        <pc:chgData name="Ирина Николаева" userId="9eeff21b543e2799" providerId="LiveId" clId="{A23BCFCD-6FED-4CC6-B42C-1161ADBB24A9}" dt="2022-10-30T15:19:13.092" v="2543" actId="47"/>
        <pc:sldMkLst>
          <pc:docMk/>
          <pc:sldMk cId="3928944538" sldId="291"/>
        </pc:sldMkLst>
      </pc:sldChg>
      <pc:sldChg chg="addSp delSp modSp add del mod ord setBg">
        <pc:chgData name="Ирина Николаева" userId="9eeff21b543e2799" providerId="LiveId" clId="{A23BCFCD-6FED-4CC6-B42C-1161ADBB24A9}" dt="2022-11-01T15:52:27.326" v="3799" actId="47"/>
        <pc:sldMkLst>
          <pc:docMk/>
          <pc:sldMk cId="755196426" sldId="292"/>
        </pc:sldMkLst>
        <pc:spChg chg="add mod">
          <ac:chgData name="Ирина Николаева" userId="9eeff21b543e2799" providerId="LiveId" clId="{A23BCFCD-6FED-4CC6-B42C-1161ADBB24A9}" dt="2022-11-01T15:43:06.891" v="3693" actId="14100"/>
          <ac:spMkLst>
            <pc:docMk/>
            <pc:sldMk cId="755196426" sldId="292"/>
            <ac:spMk id="2" creationId="{1CFBB7CF-7D2D-D1DE-A6F9-94645F5D8F83}"/>
          </ac:spMkLst>
        </pc:spChg>
        <pc:spChg chg="del">
          <ac:chgData name="Ирина Николаева" userId="9eeff21b543e2799" providerId="LiveId" clId="{A23BCFCD-6FED-4CC6-B42C-1161ADBB24A9}" dt="2022-10-30T16:09:38.531" v="3406" actId="478"/>
          <ac:spMkLst>
            <pc:docMk/>
            <pc:sldMk cId="755196426" sldId="292"/>
            <ac:spMk id="2" creationId="{356319D3-C0D5-A02C-BCA8-D4C43B46224A}"/>
          </ac:spMkLst>
        </pc:spChg>
        <pc:spChg chg="add del mod">
          <ac:chgData name="Ирина Николаева" userId="9eeff21b543e2799" providerId="LiveId" clId="{A23BCFCD-6FED-4CC6-B42C-1161ADBB24A9}" dt="2022-11-01T15:47:18.894" v="3731" actId="478"/>
          <ac:spMkLst>
            <pc:docMk/>
            <pc:sldMk cId="755196426" sldId="292"/>
            <ac:spMk id="3" creationId="{10953BE6-408A-31DF-E26F-D10EF838DB3B}"/>
          </ac:spMkLst>
        </pc:spChg>
        <pc:spChg chg="del">
          <ac:chgData name="Ирина Николаева" userId="9eeff21b543e2799" providerId="LiveId" clId="{A23BCFCD-6FED-4CC6-B42C-1161ADBB24A9}" dt="2022-10-30T16:09:38.531" v="3406" actId="478"/>
          <ac:spMkLst>
            <pc:docMk/>
            <pc:sldMk cId="755196426" sldId="292"/>
            <ac:spMk id="3" creationId="{B9AB9D0B-55B6-66E2-4FED-9910183B6A33}"/>
          </ac:spMkLst>
        </pc:spChg>
        <pc:spChg chg="del">
          <ac:chgData name="Ирина Николаева" userId="9eeff21b543e2799" providerId="LiveId" clId="{A23BCFCD-6FED-4CC6-B42C-1161ADBB24A9}" dt="2022-10-30T16:09:38.531" v="3406" actId="478"/>
          <ac:spMkLst>
            <pc:docMk/>
            <pc:sldMk cId="755196426" sldId="292"/>
            <ac:spMk id="4" creationId="{87811D6D-6C0B-3FA8-275E-EFEBB8226D5A}"/>
          </ac:spMkLst>
        </pc:spChg>
        <pc:spChg chg="add del mod">
          <ac:chgData name="Ирина Николаева" userId="9eeff21b543e2799" providerId="LiveId" clId="{A23BCFCD-6FED-4CC6-B42C-1161ADBB24A9}" dt="2022-11-01T15:47:19.645" v="3732" actId="478"/>
          <ac:spMkLst>
            <pc:docMk/>
            <pc:sldMk cId="755196426" sldId="292"/>
            <ac:spMk id="4" creationId="{F4DF9766-537F-F60E-6B15-62BCD48A9A6A}"/>
          </ac:spMkLst>
        </pc:spChg>
        <pc:spChg chg="add del mod">
          <ac:chgData name="Ирина Николаева" userId="9eeff21b543e2799" providerId="LiveId" clId="{A23BCFCD-6FED-4CC6-B42C-1161ADBB24A9}" dt="2022-11-01T15:50:57.868" v="3788"/>
          <ac:spMkLst>
            <pc:docMk/>
            <pc:sldMk cId="755196426" sldId="292"/>
            <ac:spMk id="5" creationId="{BBCBB5C4-F7F6-DB5A-E516-A2DA6FE712D0}"/>
          </ac:spMkLst>
        </pc:spChg>
        <pc:spChg chg="del">
          <ac:chgData name="Ирина Николаева" userId="9eeff21b543e2799" providerId="LiveId" clId="{A23BCFCD-6FED-4CC6-B42C-1161ADBB24A9}" dt="2022-10-30T16:09:38.531" v="3406" actId="478"/>
          <ac:spMkLst>
            <pc:docMk/>
            <pc:sldMk cId="755196426" sldId="292"/>
            <ac:spMk id="7" creationId="{DA27A93F-3A5F-8D6F-9D1D-B10D3DC6951D}"/>
          </ac:spMkLst>
        </pc:spChg>
        <pc:spChg chg="del">
          <ac:chgData name="Ирина Николаева" userId="9eeff21b543e2799" providerId="LiveId" clId="{A23BCFCD-6FED-4CC6-B42C-1161ADBB24A9}" dt="2022-10-30T16:09:38.531" v="3406" actId="478"/>
          <ac:spMkLst>
            <pc:docMk/>
            <pc:sldMk cId="755196426" sldId="292"/>
            <ac:spMk id="9" creationId="{B1F3C278-98F5-755B-ECDB-6CC251D71811}"/>
          </ac:spMkLst>
        </pc:spChg>
        <pc:spChg chg="del">
          <ac:chgData name="Ирина Николаева" userId="9eeff21b543e2799" providerId="LiveId" clId="{A23BCFCD-6FED-4CC6-B42C-1161ADBB24A9}" dt="2022-10-30T16:10:05.362" v="3409" actId="478"/>
          <ac:spMkLst>
            <pc:docMk/>
            <pc:sldMk cId="755196426" sldId="292"/>
            <ac:spMk id="11" creationId="{B7C54185-DEE1-36A8-E25B-5BACA787C316}"/>
          </ac:spMkLst>
        </pc:spChg>
        <pc:spChg chg="del">
          <ac:chgData name="Ирина Николаева" userId="9eeff21b543e2799" providerId="LiveId" clId="{A23BCFCD-6FED-4CC6-B42C-1161ADBB24A9}" dt="2022-10-30T16:10:05.362" v="3409" actId="478"/>
          <ac:spMkLst>
            <pc:docMk/>
            <pc:sldMk cId="755196426" sldId="292"/>
            <ac:spMk id="13" creationId="{1F731070-28B4-77D2-BE7C-962874B555D8}"/>
          </ac:spMkLst>
        </pc:spChg>
        <pc:spChg chg="del">
          <ac:chgData name="Ирина Николаева" userId="9eeff21b543e2799" providerId="LiveId" clId="{A23BCFCD-6FED-4CC6-B42C-1161ADBB24A9}" dt="2022-10-30T16:10:05.362" v="3409" actId="478"/>
          <ac:spMkLst>
            <pc:docMk/>
            <pc:sldMk cId="755196426" sldId="292"/>
            <ac:spMk id="15" creationId="{C0C61E2B-AA3C-307C-02B1-AE71829674E0}"/>
          </ac:spMkLst>
        </pc:spChg>
        <pc:spChg chg="add mod">
          <ac:chgData name="Ирина Николаева" userId="9eeff21b543e2799" providerId="LiveId" clId="{A23BCFCD-6FED-4CC6-B42C-1161ADBB24A9}" dt="2022-11-01T15:49:04.672" v="3756" actId="20577"/>
          <ac:spMkLst>
            <pc:docMk/>
            <pc:sldMk cId="755196426" sldId="292"/>
            <ac:spMk id="16" creationId="{9ADA6ACD-0E15-6A10-7816-499B10E0774B}"/>
          </ac:spMkLst>
        </pc:spChg>
        <pc:spChg chg="del">
          <ac:chgData name="Ирина Николаева" userId="9eeff21b543e2799" providerId="LiveId" clId="{A23BCFCD-6FED-4CC6-B42C-1161ADBB24A9}" dt="2022-10-30T16:10:05.362" v="3409" actId="478"/>
          <ac:spMkLst>
            <pc:docMk/>
            <pc:sldMk cId="755196426" sldId="292"/>
            <ac:spMk id="17" creationId="{A990D246-FF59-6594-E051-CD6085FECC68}"/>
          </ac:spMkLst>
        </pc:spChg>
        <pc:spChg chg="add mod">
          <ac:chgData name="Ирина Николаева" userId="9eeff21b543e2799" providerId="LiveId" clId="{A23BCFCD-6FED-4CC6-B42C-1161ADBB24A9}" dt="2022-10-30T16:18:08.013" v="3488" actId="1076"/>
          <ac:spMkLst>
            <pc:docMk/>
            <pc:sldMk cId="755196426" sldId="292"/>
            <ac:spMk id="18" creationId="{623B8FB8-E79C-90D8-B9A4-B0B2A9785688}"/>
          </ac:spMkLst>
        </pc:spChg>
        <pc:spChg chg="add">
          <ac:chgData name="Ирина Николаева" userId="9eeff21b543e2799" providerId="LiveId" clId="{A23BCFCD-6FED-4CC6-B42C-1161ADBB24A9}" dt="2022-10-30T16:13:53.289" v="3415" actId="26606"/>
          <ac:spMkLst>
            <pc:docMk/>
            <pc:sldMk cId="755196426" sldId="292"/>
            <ac:spMk id="19" creationId="{E1750109-3B91-4506-B997-0CD8E35A1488}"/>
          </ac:spMkLst>
        </pc:spChg>
        <pc:spChg chg="add mod ord">
          <ac:chgData name="Ирина Николаева" userId="9eeff21b543e2799" providerId="LiveId" clId="{A23BCFCD-6FED-4CC6-B42C-1161ADBB24A9}" dt="2022-11-01T15:41:55.576" v="3680" actId="1076"/>
          <ac:spMkLst>
            <pc:docMk/>
            <pc:sldMk cId="755196426" sldId="292"/>
            <ac:spMk id="20" creationId="{2CAACC89-3CEC-2818-AD91-5914D9E060E7}"/>
          </ac:spMkLst>
        </pc:spChg>
        <pc:spChg chg="add">
          <ac:chgData name="Ирина Николаева" userId="9eeff21b543e2799" providerId="LiveId" clId="{A23BCFCD-6FED-4CC6-B42C-1161ADBB24A9}" dt="2022-10-30T16:13:53.289" v="3415" actId="26606"/>
          <ac:spMkLst>
            <pc:docMk/>
            <pc:sldMk cId="755196426" sldId="292"/>
            <ac:spMk id="21" creationId="{E72D8D1B-59F6-4FF3-8547-9BBB6129F2FA}"/>
          </ac:spMkLst>
        </pc:spChg>
        <pc:spChg chg="add mod ord">
          <ac:chgData name="Ирина Николаева" userId="9eeff21b543e2799" providerId="LiveId" clId="{A23BCFCD-6FED-4CC6-B42C-1161ADBB24A9}" dt="2022-11-01T15:42:44.883" v="3692" actId="1076"/>
          <ac:spMkLst>
            <pc:docMk/>
            <pc:sldMk cId="755196426" sldId="292"/>
            <ac:spMk id="22" creationId="{6B87448E-F9E9-E0DF-B7A2-643947D47998}"/>
          </ac:spMkLst>
        </pc:spChg>
        <pc:spChg chg="add">
          <ac:chgData name="Ирина Николаева" userId="9eeff21b543e2799" providerId="LiveId" clId="{A23BCFCD-6FED-4CC6-B42C-1161ADBB24A9}" dt="2022-10-30T16:13:53.289" v="3415" actId="26606"/>
          <ac:spMkLst>
            <pc:docMk/>
            <pc:sldMk cId="755196426" sldId="292"/>
            <ac:spMk id="23" creationId="{8FC8C21F-9484-4A71-ABFA-6C10682FAC3E}"/>
          </ac:spMkLst>
        </pc:spChg>
        <pc:spChg chg="add mod ord">
          <ac:chgData name="Ирина Николаева" userId="9eeff21b543e2799" providerId="LiveId" clId="{A23BCFCD-6FED-4CC6-B42C-1161ADBB24A9}" dt="2022-11-01T15:42:33.482" v="3689" actId="1076"/>
          <ac:spMkLst>
            <pc:docMk/>
            <pc:sldMk cId="755196426" sldId="292"/>
            <ac:spMk id="24" creationId="{8047EAC8-3DFC-EA97-1885-08E2F898FFDB}"/>
          </ac:spMkLst>
        </pc:spChg>
        <pc:spChg chg="add">
          <ac:chgData name="Ирина Николаева" userId="9eeff21b543e2799" providerId="LiveId" clId="{A23BCFCD-6FED-4CC6-B42C-1161ADBB24A9}" dt="2022-10-30T16:13:53.289" v="3415" actId="26606"/>
          <ac:spMkLst>
            <pc:docMk/>
            <pc:sldMk cId="755196426" sldId="292"/>
            <ac:spMk id="25" creationId="{2C444748-5A8D-4B53-89FE-42B455DFA2D1}"/>
          </ac:spMkLst>
        </pc:spChg>
        <pc:spChg chg="add mod">
          <ac:chgData name="Ирина Николаева" userId="9eeff21b543e2799" providerId="LiveId" clId="{A23BCFCD-6FED-4CC6-B42C-1161ADBB24A9}" dt="2022-10-30T16:18:23.024" v="3492" actId="1076"/>
          <ac:spMkLst>
            <pc:docMk/>
            <pc:sldMk cId="755196426" sldId="292"/>
            <ac:spMk id="26" creationId="{7AB5CFA9-9AFA-7921-B808-AB12E978EDF7}"/>
          </ac:spMkLst>
        </pc:spChg>
        <pc:spChg chg="add">
          <ac:chgData name="Ирина Николаева" userId="9eeff21b543e2799" providerId="LiveId" clId="{A23BCFCD-6FED-4CC6-B42C-1161ADBB24A9}" dt="2022-10-30T16:13:53.289" v="3415" actId="26606"/>
          <ac:spMkLst>
            <pc:docMk/>
            <pc:sldMk cId="755196426" sldId="292"/>
            <ac:spMk id="27" creationId="{14044C96-7CFD-44DB-A579-D77B0D37C681}"/>
          </ac:spMkLst>
        </pc:spChg>
        <pc:spChg chg="add mod">
          <ac:chgData name="Ирина Николаева" userId="9eeff21b543e2799" providerId="LiveId" clId="{A23BCFCD-6FED-4CC6-B42C-1161ADBB24A9}" dt="2022-10-30T16:22:04.779" v="3522" actId="20577"/>
          <ac:spMkLst>
            <pc:docMk/>
            <pc:sldMk cId="755196426" sldId="292"/>
            <ac:spMk id="28" creationId="{EE36FA07-1B50-2A51-C447-5650886D020B}"/>
          </ac:spMkLst>
        </pc:spChg>
        <pc:spChg chg="add mod">
          <ac:chgData name="Ирина Николаева" userId="9eeff21b543e2799" providerId="LiveId" clId="{A23BCFCD-6FED-4CC6-B42C-1161ADBB24A9}" dt="2022-10-30T16:19:12.910" v="3506" actId="1076"/>
          <ac:spMkLst>
            <pc:docMk/>
            <pc:sldMk cId="755196426" sldId="292"/>
            <ac:spMk id="29" creationId="{60D3E161-D1A9-9846-8382-DC1014B859FF}"/>
          </ac:spMkLst>
        </pc:spChg>
        <pc:spChg chg="add mod">
          <ac:chgData name="Ирина Николаева" userId="9eeff21b543e2799" providerId="LiveId" clId="{A23BCFCD-6FED-4CC6-B42C-1161ADBB24A9}" dt="2022-10-30T16:19:16.427" v="3507" actId="1076"/>
          <ac:spMkLst>
            <pc:docMk/>
            <pc:sldMk cId="755196426" sldId="292"/>
            <ac:spMk id="30" creationId="{27359DBC-5BC6-D9E3-9AF0-3C9C21817882}"/>
          </ac:spMkLst>
        </pc:spChg>
        <pc:picChg chg="add del mod ord">
          <ac:chgData name="Ирина Николаева" userId="9eeff21b543e2799" providerId="LiveId" clId="{A23BCFCD-6FED-4CC6-B42C-1161ADBB24A9}" dt="2022-10-30T16:14:58.924" v="3435" actId="478"/>
          <ac:picMkLst>
            <pc:docMk/>
            <pc:sldMk cId="755196426" sldId="292"/>
            <ac:picMk id="6" creationId="{0D66D978-691D-26C1-3B80-EFC5C95C82A2}"/>
          </ac:picMkLst>
        </pc:picChg>
        <pc:picChg chg="add del mod ord">
          <ac:chgData name="Ирина Николаева" userId="9eeff21b543e2799" providerId="LiveId" clId="{A23BCFCD-6FED-4CC6-B42C-1161ADBB24A9}" dt="2022-10-30T16:14:58.272" v="3434" actId="478"/>
          <ac:picMkLst>
            <pc:docMk/>
            <pc:sldMk cId="755196426" sldId="292"/>
            <ac:picMk id="10" creationId="{1B669764-B357-5A67-5810-9435AACE7719}"/>
          </ac:picMkLst>
        </pc:picChg>
        <pc:picChg chg="add mod">
          <ac:chgData name="Ирина Николаева" userId="9eeff21b543e2799" providerId="LiveId" clId="{A23BCFCD-6FED-4CC6-B42C-1161ADBB24A9}" dt="2022-10-30T16:14:33.673" v="3426" actId="14100"/>
          <ac:picMkLst>
            <pc:docMk/>
            <pc:sldMk cId="755196426" sldId="292"/>
            <ac:picMk id="12" creationId="{AD833833-2712-A679-658F-19ED48FA4DBC}"/>
          </ac:picMkLst>
        </pc:picChg>
        <pc:picChg chg="add del mod">
          <ac:chgData name="Ирина Николаева" userId="9eeff21b543e2799" providerId="LiveId" clId="{A23BCFCD-6FED-4CC6-B42C-1161ADBB24A9}" dt="2022-10-30T16:19:54.204" v="3513" actId="478"/>
          <ac:picMkLst>
            <pc:docMk/>
            <pc:sldMk cId="755196426" sldId="292"/>
            <ac:picMk id="14" creationId="{BC754806-9071-2753-3E33-3698A82FDB27}"/>
          </ac:picMkLst>
        </pc:picChg>
        <pc:picChg chg="add mod">
          <ac:chgData name="Ирина Николаева" userId="9eeff21b543e2799" providerId="LiveId" clId="{A23BCFCD-6FED-4CC6-B42C-1161ADBB24A9}" dt="2022-10-30T16:20:30.335" v="3520" actId="2085"/>
          <ac:picMkLst>
            <pc:docMk/>
            <pc:sldMk cId="755196426" sldId="292"/>
            <ac:picMk id="31" creationId="{AE66F99E-4BD0-BBFD-8B5B-9281D03ADE4A}"/>
          </ac:picMkLst>
        </pc:picChg>
        <pc:picChg chg="add del mod">
          <ac:chgData name="Ирина Николаева" userId="9eeff21b543e2799" providerId="LiveId" clId="{A23BCFCD-6FED-4CC6-B42C-1161ADBB24A9}" dt="2022-10-30T16:31:04.157" v="3582" actId="21"/>
          <ac:picMkLst>
            <pc:docMk/>
            <pc:sldMk cId="755196426" sldId="292"/>
            <ac:picMk id="33" creationId="{4070BD70-60BE-1696-FF23-96D8F41C18B6}"/>
          </ac:picMkLst>
        </pc:picChg>
      </pc:sldChg>
      <pc:sldChg chg="addSp delSp modSp add mod modAnim">
        <pc:chgData name="Ирина Николаева" userId="9eeff21b543e2799" providerId="LiveId" clId="{A23BCFCD-6FED-4CC6-B42C-1161ADBB24A9}" dt="2022-11-05T08:07:45.367" v="8497" actId="14100"/>
        <pc:sldMkLst>
          <pc:docMk/>
          <pc:sldMk cId="2430086583" sldId="293"/>
        </pc:sldMkLst>
        <pc:spChg chg="mod">
          <ac:chgData name="Ирина Николаева" userId="9eeff21b543e2799" providerId="LiveId" clId="{A23BCFCD-6FED-4CC6-B42C-1161ADBB24A9}" dt="2022-11-02T10:49:07.712" v="5690" actId="16959"/>
          <ac:spMkLst>
            <pc:docMk/>
            <pc:sldMk cId="2430086583" sldId="293"/>
            <ac:spMk id="2" creationId="{0CB0456D-45FB-46FE-BAE2-433F1C84C8FC}"/>
          </ac:spMkLst>
        </pc:spChg>
        <pc:spChg chg="mod">
          <ac:chgData name="Ирина Николаева" userId="9eeff21b543e2799" providerId="LiveId" clId="{A23BCFCD-6FED-4CC6-B42C-1161ADBB24A9}" dt="2022-11-01T18:56:21.717" v="5373" actId="1076"/>
          <ac:spMkLst>
            <pc:docMk/>
            <pc:sldMk cId="2430086583" sldId="293"/>
            <ac:spMk id="3" creationId="{1B646C7E-7717-413B-900F-86030D7014A1}"/>
          </ac:spMkLst>
        </pc:spChg>
        <pc:spChg chg="mod">
          <ac:chgData name="Ирина Николаева" userId="9eeff21b543e2799" providerId="LiveId" clId="{A23BCFCD-6FED-4CC6-B42C-1161ADBB24A9}" dt="2022-11-01T18:56:17.449" v="5372" actId="1076"/>
          <ac:spMkLst>
            <pc:docMk/>
            <pc:sldMk cId="2430086583" sldId="293"/>
            <ac:spMk id="4" creationId="{8FC28F00-0252-41B3-9FE5-EF5B313DAF50}"/>
          </ac:spMkLst>
        </pc:spChg>
        <pc:spChg chg="mod">
          <ac:chgData name="Ирина Николаева" userId="9eeff21b543e2799" providerId="LiveId" clId="{A23BCFCD-6FED-4CC6-B42C-1161ADBB24A9}" dt="2022-11-01T18:51:53.270" v="5302" actId="1076"/>
          <ac:spMkLst>
            <pc:docMk/>
            <pc:sldMk cId="2430086583" sldId="293"/>
            <ac:spMk id="5" creationId="{BB64D96F-DD22-4396-BFDD-CE04DECC1B04}"/>
          </ac:spMkLst>
        </pc:spChg>
        <pc:spChg chg="mod">
          <ac:chgData name="Ирина Николаева" userId="9eeff21b543e2799" providerId="LiveId" clId="{A23BCFCD-6FED-4CC6-B42C-1161ADBB24A9}" dt="2022-11-01T18:51:53.270" v="5302" actId="1076"/>
          <ac:spMkLst>
            <pc:docMk/>
            <pc:sldMk cId="2430086583" sldId="293"/>
            <ac:spMk id="7" creationId="{C98B13E9-07FE-4227-B267-DAE13F5174CE}"/>
          </ac:spMkLst>
        </pc:spChg>
        <pc:spChg chg="add mod">
          <ac:chgData name="Ирина Николаева" userId="9eeff21b543e2799" providerId="LiveId" clId="{A23BCFCD-6FED-4CC6-B42C-1161ADBB24A9}" dt="2022-11-04T19:33:05.992" v="8496" actId="404"/>
          <ac:spMkLst>
            <pc:docMk/>
            <pc:sldMk cId="2430086583" sldId="293"/>
            <ac:spMk id="8" creationId="{8F8F0807-EE7A-48E4-9EFE-7638AAE0A392}"/>
          </ac:spMkLst>
        </pc:spChg>
        <pc:spChg chg="mod">
          <ac:chgData name="Ирина Николаева" userId="9eeff21b543e2799" providerId="LiveId" clId="{A23BCFCD-6FED-4CC6-B42C-1161ADBB24A9}" dt="2022-11-02T10:45:31.923" v="5541" actId="14100"/>
          <ac:spMkLst>
            <pc:docMk/>
            <pc:sldMk cId="2430086583" sldId="293"/>
            <ac:spMk id="10" creationId="{E5BDB13F-EE34-4A18-8137-3E5C1F360D80}"/>
          </ac:spMkLst>
        </pc:spChg>
        <pc:spChg chg="add del">
          <ac:chgData name="Ирина Николаева" userId="9eeff21b543e2799" providerId="LiveId" clId="{A23BCFCD-6FED-4CC6-B42C-1161ADBB24A9}" dt="2022-11-02T10:44:00.728" v="5500" actId="22"/>
          <ac:spMkLst>
            <pc:docMk/>
            <pc:sldMk cId="2430086583" sldId="293"/>
            <ac:spMk id="11" creationId="{A5C94A45-A8D6-05D1-C930-0EAF1DE4E7B8}"/>
          </ac:spMkLst>
        </pc:spChg>
        <pc:spChg chg="mod">
          <ac:chgData name="Ирина Николаева" userId="9eeff21b543e2799" providerId="LiveId" clId="{A23BCFCD-6FED-4CC6-B42C-1161ADBB24A9}" dt="2022-11-02T10:45:45.559" v="5544" actId="1076"/>
          <ac:spMkLst>
            <pc:docMk/>
            <pc:sldMk cId="2430086583" sldId="293"/>
            <ac:spMk id="12" creationId="{B2E1221B-5579-42FB-B429-0C06A74953BB}"/>
          </ac:spMkLst>
        </pc:spChg>
        <pc:spChg chg="mod">
          <ac:chgData name="Ирина Николаева" userId="9eeff21b543e2799" providerId="LiveId" clId="{A23BCFCD-6FED-4CC6-B42C-1161ADBB24A9}" dt="2022-11-03T19:03:09.483" v="8056" actId="1076"/>
          <ac:spMkLst>
            <pc:docMk/>
            <pc:sldMk cId="2430086583" sldId="293"/>
            <ac:spMk id="13" creationId="{131E3408-9105-4063-A15F-E855E08344BC}"/>
          </ac:spMkLst>
        </pc:spChg>
        <pc:spChg chg="add mod">
          <ac:chgData name="Ирина Николаева" userId="9eeff21b543e2799" providerId="LiveId" clId="{A23BCFCD-6FED-4CC6-B42C-1161ADBB24A9}" dt="2022-11-02T10:48:05.192" v="5679" actId="692"/>
          <ac:spMkLst>
            <pc:docMk/>
            <pc:sldMk cId="2430086583" sldId="293"/>
            <ac:spMk id="15" creationId="{84D77B67-32DA-8C55-B222-7FA2F6224BC3}"/>
          </ac:spMkLst>
        </pc:spChg>
        <pc:spChg chg="add del">
          <ac:chgData name="Ирина Николаева" userId="9eeff21b543e2799" providerId="LiveId" clId="{A23BCFCD-6FED-4CC6-B42C-1161ADBB24A9}" dt="2022-11-02T10:44:12.100" v="5504" actId="22"/>
          <ac:spMkLst>
            <pc:docMk/>
            <pc:sldMk cId="2430086583" sldId="293"/>
            <ac:spMk id="17" creationId="{AF48075B-8B03-E2B5-964F-2A7D252CDADC}"/>
          </ac:spMkLst>
        </pc:spChg>
        <pc:spChg chg="add mod">
          <ac:chgData name="Ирина Николаева" userId="9eeff21b543e2799" providerId="LiveId" clId="{A23BCFCD-6FED-4CC6-B42C-1161ADBB24A9}" dt="2022-11-02T10:45:07.351" v="5537" actId="14100"/>
          <ac:spMkLst>
            <pc:docMk/>
            <pc:sldMk cId="2430086583" sldId="293"/>
            <ac:spMk id="19" creationId="{1A7A6EE8-568F-155C-6572-360F0E18B966}"/>
          </ac:spMkLst>
        </pc:spChg>
        <pc:spChg chg="add del">
          <ac:chgData name="Ирина Николаева" userId="9eeff21b543e2799" providerId="LiveId" clId="{A23BCFCD-6FED-4CC6-B42C-1161ADBB24A9}" dt="2022-11-02T10:44:16.356" v="5507" actId="22"/>
          <ac:spMkLst>
            <pc:docMk/>
            <pc:sldMk cId="2430086583" sldId="293"/>
            <ac:spMk id="21" creationId="{3F1FD578-FCC3-493D-81AA-44BDE4854100}"/>
          </ac:spMkLst>
        </pc:spChg>
        <pc:spChg chg="add mod">
          <ac:chgData name="Ирина Николаева" userId="9eeff21b543e2799" providerId="LiveId" clId="{A23BCFCD-6FED-4CC6-B42C-1161ADBB24A9}" dt="2022-11-02T10:48:13.599" v="5680" actId="1076"/>
          <ac:spMkLst>
            <pc:docMk/>
            <pc:sldMk cId="2430086583" sldId="293"/>
            <ac:spMk id="23" creationId="{063E8525-59B7-42EE-0B83-E12F09357BB8}"/>
          </ac:spMkLst>
        </pc:spChg>
        <pc:picChg chg="mod">
          <ac:chgData name="Ирина Николаева" userId="9eeff21b543e2799" providerId="LiveId" clId="{A23BCFCD-6FED-4CC6-B42C-1161ADBB24A9}" dt="2022-11-05T08:07:45.367" v="8497" actId="14100"/>
          <ac:picMkLst>
            <pc:docMk/>
            <pc:sldMk cId="2430086583" sldId="293"/>
            <ac:picMk id="6" creationId="{89B26179-2A78-4035-941D-C224802C22E1}"/>
          </ac:picMkLst>
        </pc:picChg>
        <pc:picChg chg="del mod">
          <ac:chgData name="Ирина Николаева" userId="9eeff21b543e2799" providerId="LiveId" clId="{A23BCFCD-6FED-4CC6-B42C-1161ADBB24A9}" dt="2022-11-01T18:49:19.253" v="5295" actId="21"/>
          <ac:picMkLst>
            <pc:docMk/>
            <pc:sldMk cId="2430086583" sldId="293"/>
            <ac:picMk id="9" creationId="{835E5014-1D23-4805-BECB-88D7E15500C0}"/>
          </ac:picMkLst>
        </pc:picChg>
        <pc:picChg chg="del mod">
          <ac:chgData name="Ирина Николаева" userId="9eeff21b543e2799" providerId="LiveId" clId="{A23BCFCD-6FED-4CC6-B42C-1161ADBB24A9}" dt="2022-11-01T18:49:19.253" v="5295" actId="21"/>
          <ac:picMkLst>
            <pc:docMk/>
            <pc:sldMk cId="2430086583" sldId="293"/>
            <ac:picMk id="1026" creationId="{899DD68F-0DDA-AAB3-18ED-217D052752C0}"/>
          </ac:picMkLst>
        </pc:picChg>
      </pc:sldChg>
      <pc:sldChg chg="addSp delSp modSp new mod delAnim modAnim">
        <pc:chgData name="Ирина Николаева" userId="9eeff21b543e2799" providerId="LiveId" clId="{A23BCFCD-6FED-4CC6-B42C-1161ADBB24A9}" dt="2022-11-05T08:15:20.712" v="8505" actId="1076"/>
        <pc:sldMkLst>
          <pc:docMk/>
          <pc:sldMk cId="3179460979" sldId="294"/>
        </pc:sldMkLst>
        <pc:spChg chg="add mod">
          <ac:chgData name="Ирина Николаева" userId="9eeff21b543e2799" providerId="LiveId" clId="{A23BCFCD-6FED-4CC6-B42C-1161ADBB24A9}" dt="2022-11-01T15:52:21.106" v="3798" actId="207"/>
          <ac:spMkLst>
            <pc:docMk/>
            <pc:sldMk cId="3179460979" sldId="294"/>
            <ac:spMk id="2" creationId="{E32651B6-BBB5-2D7B-2C9E-72B6349A7086}"/>
          </ac:spMkLst>
        </pc:spChg>
        <pc:spChg chg="add mod">
          <ac:chgData name="Ирина Николаева" userId="9eeff21b543e2799" providerId="LiveId" clId="{A23BCFCD-6FED-4CC6-B42C-1161ADBB24A9}" dt="2022-11-04T09:25:12.204" v="8316" actId="1076"/>
          <ac:spMkLst>
            <pc:docMk/>
            <pc:sldMk cId="3179460979" sldId="294"/>
            <ac:spMk id="3" creationId="{01F693A9-536F-39AD-7171-61A37F426029}"/>
          </ac:spMkLst>
        </pc:spChg>
        <pc:spChg chg="add mod">
          <ac:chgData name="Ирина Николаева" userId="9eeff21b543e2799" providerId="LiveId" clId="{A23BCFCD-6FED-4CC6-B42C-1161ADBB24A9}" dt="2022-11-01T15:49:22.583" v="3759" actId="1076"/>
          <ac:spMkLst>
            <pc:docMk/>
            <pc:sldMk cId="3179460979" sldId="294"/>
            <ac:spMk id="4" creationId="{F39D728E-1FA6-6189-6038-8F8D7B8CFAC0}"/>
          </ac:spMkLst>
        </pc:spChg>
        <pc:spChg chg="add mod">
          <ac:chgData name="Ирина Николаева" userId="9eeff21b543e2799" providerId="LiveId" clId="{A23BCFCD-6FED-4CC6-B42C-1161ADBB24A9}" dt="2022-11-01T15:49:46.403" v="3762" actId="14100"/>
          <ac:spMkLst>
            <pc:docMk/>
            <pc:sldMk cId="3179460979" sldId="294"/>
            <ac:spMk id="5" creationId="{C1C04E4D-7C65-01FB-B27E-16F3AFEF6CCC}"/>
          </ac:spMkLst>
        </pc:spChg>
        <pc:spChg chg="add mod">
          <ac:chgData name="Ирина Николаева" userId="9eeff21b543e2799" providerId="LiveId" clId="{A23BCFCD-6FED-4CC6-B42C-1161ADBB24A9}" dt="2022-11-05T08:15:09.885" v="8504" actId="1076"/>
          <ac:spMkLst>
            <pc:docMk/>
            <pc:sldMk cId="3179460979" sldId="294"/>
            <ac:spMk id="6" creationId="{DAF3B881-366D-0447-FD62-07FBC3F7F569}"/>
          </ac:spMkLst>
        </pc:spChg>
        <pc:spChg chg="add mod">
          <ac:chgData name="Ирина Николаева" userId="9eeff21b543e2799" providerId="LiveId" clId="{A23BCFCD-6FED-4CC6-B42C-1161ADBB24A9}" dt="2022-11-01T15:47:34.953" v="3734" actId="1076"/>
          <ac:spMkLst>
            <pc:docMk/>
            <pc:sldMk cId="3179460979" sldId="294"/>
            <ac:spMk id="9" creationId="{8CEAA01D-BCB4-6DBC-AACF-7413EC934051}"/>
          </ac:spMkLst>
        </pc:spChg>
        <pc:spChg chg="add mod">
          <ac:chgData name="Ирина Николаева" userId="9eeff21b543e2799" providerId="LiveId" clId="{A23BCFCD-6FED-4CC6-B42C-1161ADBB24A9}" dt="2022-11-01T15:47:34.953" v="3734" actId="1076"/>
          <ac:spMkLst>
            <pc:docMk/>
            <pc:sldMk cId="3179460979" sldId="294"/>
            <ac:spMk id="10" creationId="{9C26B0B6-DBF0-B6D5-D4F9-AECC4632720A}"/>
          </ac:spMkLst>
        </pc:spChg>
        <pc:spChg chg="add mod">
          <ac:chgData name="Ирина Николаева" userId="9eeff21b543e2799" providerId="LiveId" clId="{A23BCFCD-6FED-4CC6-B42C-1161ADBB24A9}" dt="2022-11-01T15:47:34.953" v="3734" actId="1076"/>
          <ac:spMkLst>
            <pc:docMk/>
            <pc:sldMk cId="3179460979" sldId="294"/>
            <ac:spMk id="11" creationId="{72080DE1-2E47-FDA2-9727-C35B502B1298}"/>
          </ac:spMkLst>
        </pc:spChg>
        <pc:spChg chg="add mod">
          <ac:chgData name="Ирина Николаева" userId="9eeff21b543e2799" providerId="LiveId" clId="{A23BCFCD-6FED-4CC6-B42C-1161ADBB24A9}" dt="2022-11-05T08:14:56.638" v="8501" actId="1076"/>
          <ac:spMkLst>
            <pc:docMk/>
            <pc:sldMk cId="3179460979" sldId="294"/>
            <ac:spMk id="12" creationId="{6616CFD4-3064-CBEF-F287-92A3A22F9147}"/>
          </ac:spMkLst>
        </pc:spChg>
        <pc:spChg chg="add mod">
          <ac:chgData name="Ирина Николаева" userId="9eeff21b543e2799" providerId="LiveId" clId="{A23BCFCD-6FED-4CC6-B42C-1161ADBB24A9}" dt="2022-11-05T08:15:05.307" v="8502" actId="1076"/>
          <ac:spMkLst>
            <pc:docMk/>
            <pc:sldMk cId="3179460979" sldId="294"/>
            <ac:spMk id="13" creationId="{874B47E9-0C0D-FACC-93C5-B19D6BF88D77}"/>
          </ac:spMkLst>
        </pc:spChg>
        <pc:spChg chg="add mod">
          <ac:chgData name="Ирина Николаева" userId="9eeff21b543e2799" providerId="LiveId" clId="{A23BCFCD-6FED-4CC6-B42C-1161ADBB24A9}" dt="2022-11-05T08:15:20.712" v="8505" actId="1076"/>
          <ac:spMkLst>
            <pc:docMk/>
            <pc:sldMk cId="3179460979" sldId="294"/>
            <ac:spMk id="14" creationId="{98E1225F-EB5E-B068-8CA1-F52C3E5266A3}"/>
          </ac:spMkLst>
        </pc:spChg>
        <pc:spChg chg="add mod">
          <ac:chgData name="Ирина Николаева" userId="9eeff21b543e2799" providerId="LiveId" clId="{A23BCFCD-6FED-4CC6-B42C-1161ADBB24A9}" dt="2022-11-03T08:58:04.416" v="6775" actId="1076"/>
          <ac:spMkLst>
            <pc:docMk/>
            <pc:sldMk cId="3179460979" sldId="294"/>
            <ac:spMk id="15" creationId="{363A1795-ADC5-2BC3-C657-89B1B2FB0BD6}"/>
          </ac:spMkLst>
        </pc:spChg>
        <pc:spChg chg="add mod">
          <ac:chgData name="Ирина Николаева" userId="9eeff21b543e2799" providerId="LiveId" clId="{A23BCFCD-6FED-4CC6-B42C-1161ADBB24A9}" dt="2022-11-03T08:57:55.741" v="6774" actId="1076"/>
          <ac:spMkLst>
            <pc:docMk/>
            <pc:sldMk cId="3179460979" sldId="294"/>
            <ac:spMk id="16" creationId="{86519F9A-ED01-924C-7116-40AA8D321297}"/>
          </ac:spMkLst>
        </pc:spChg>
        <pc:spChg chg="add del mod">
          <ac:chgData name="Ирина Николаева" userId="9eeff21b543e2799" providerId="LiveId" clId="{A23BCFCD-6FED-4CC6-B42C-1161ADBB24A9}" dt="2022-11-04T09:26:08.380" v="8322" actId="478"/>
          <ac:spMkLst>
            <pc:docMk/>
            <pc:sldMk cId="3179460979" sldId="294"/>
            <ac:spMk id="17" creationId="{FAD36397-4720-098A-2333-25E94BCADA56}"/>
          </ac:spMkLst>
        </pc:spChg>
        <pc:spChg chg="add del">
          <ac:chgData name="Ирина Николаева" userId="9eeff21b543e2799" providerId="LiveId" clId="{A23BCFCD-6FED-4CC6-B42C-1161ADBB24A9}" dt="2022-11-04T09:17:51.831" v="8261" actId="22"/>
          <ac:spMkLst>
            <pc:docMk/>
            <pc:sldMk cId="3179460979" sldId="294"/>
            <ac:spMk id="19" creationId="{6B99D374-CE5C-032A-7662-EAEBA531BE94}"/>
          </ac:spMkLst>
        </pc:spChg>
        <pc:spChg chg="add mod ord">
          <ac:chgData name="Ирина Николаева" userId="9eeff21b543e2799" providerId="LiveId" clId="{A23BCFCD-6FED-4CC6-B42C-1161ADBB24A9}" dt="2022-11-04T09:25:28.668" v="8319" actId="1076"/>
          <ac:spMkLst>
            <pc:docMk/>
            <pc:sldMk cId="3179460979" sldId="294"/>
            <ac:spMk id="21" creationId="{B960B3E1-0002-2370-ECD8-94D373C667C1}"/>
          </ac:spMkLst>
        </pc:spChg>
        <pc:spChg chg="add del mod">
          <ac:chgData name="Ирина Николаева" userId="9eeff21b543e2799" providerId="LiveId" clId="{A23BCFCD-6FED-4CC6-B42C-1161ADBB24A9}" dt="2022-11-04T09:19:59.270" v="8273" actId="478"/>
          <ac:spMkLst>
            <pc:docMk/>
            <pc:sldMk cId="3179460979" sldId="294"/>
            <ac:spMk id="22" creationId="{F2D45A21-7D44-D230-E26F-182DCD6A4504}"/>
          </ac:spMkLst>
        </pc:spChg>
        <pc:spChg chg="add del mod">
          <ac:chgData name="Ирина Николаева" userId="9eeff21b543e2799" providerId="LiveId" clId="{A23BCFCD-6FED-4CC6-B42C-1161ADBB24A9}" dt="2022-11-04T09:20:49.837" v="8284" actId="478"/>
          <ac:spMkLst>
            <pc:docMk/>
            <pc:sldMk cId="3179460979" sldId="294"/>
            <ac:spMk id="23" creationId="{D3147840-9D4C-53CE-FB0E-3BCD51749F2B}"/>
          </ac:spMkLst>
        </pc:spChg>
        <pc:spChg chg="add del mod">
          <ac:chgData name="Ирина Николаева" userId="9eeff21b543e2799" providerId="LiveId" clId="{A23BCFCD-6FED-4CC6-B42C-1161ADBB24A9}" dt="2022-11-04T09:24:46.608" v="8308" actId="478"/>
          <ac:spMkLst>
            <pc:docMk/>
            <pc:sldMk cId="3179460979" sldId="294"/>
            <ac:spMk id="24" creationId="{9902A76C-94C2-6257-EEB0-455D0AF0825B}"/>
          </ac:spMkLst>
        </pc:spChg>
        <pc:spChg chg="add mod">
          <ac:chgData name="Ирина Николаева" userId="9eeff21b543e2799" providerId="LiveId" clId="{A23BCFCD-6FED-4CC6-B42C-1161ADBB24A9}" dt="2022-11-04T09:25:17.188" v="8317" actId="1076"/>
          <ac:spMkLst>
            <pc:docMk/>
            <pc:sldMk cId="3179460979" sldId="294"/>
            <ac:spMk id="25" creationId="{65DEECE9-D568-12CA-0B07-579F1C75C996}"/>
          </ac:spMkLst>
        </pc:spChg>
        <pc:picChg chg="add del mod">
          <ac:chgData name="Ирина Николаева" userId="9eeff21b543e2799" providerId="LiveId" clId="{A23BCFCD-6FED-4CC6-B42C-1161ADBB24A9}" dt="2022-11-04T09:22:26.177" v="8299" actId="478"/>
          <ac:picMkLst>
            <pc:docMk/>
            <pc:sldMk cId="3179460979" sldId="294"/>
            <ac:picMk id="7" creationId="{B3464151-7F48-4946-7BEB-CFD1A5BB847D}"/>
          </ac:picMkLst>
        </pc:picChg>
        <pc:picChg chg="add del mod">
          <ac:chgData name="Ирина Николаева" userId="9eeff21b543e2799" providerId="LiveId" clId="{A23BCFCD-6FED-4CC6-B42C-1161ADBB24A9}" dt="2022-11-04T09:22:31.483" v="8300" actId="1076"/>
          <ac:picMkLst>
            <pc:docMk/>
            <pc:sldMk cId="3179460979" sldId="294"/>
            <ac:picMk id="8" creationId="{61CA6F17-9062-DC83-FBFE-341183177D27}"/>
          </ac:picMkLst>
        </pc:picChg>
      </pc:sldChg>
      <pc:sldChg chg="addSp delSp modSp new mod delAnim modAnim modShow">
        <pc:chgData name="Ирина Николаева" userId="9eeff21b543e2799" providerId="LiveId" clId="{A23BCFCD-6FED-4CC6-B42C-1161ADBB24A9}" dt="2022-11-03T14:59:41.860" v="7573" actId="729"/>
        <pc:sldMkLst>
          <pc:docMk/>
          <pc:sldMk cId="2708181334" sldId="295"/>
        </pc:sldMkLst>
        <pc:spChg chg="add mod">
          <ac:chgData name="Ирина Николаева" userId="9eeff21b543e2799" providerId="LiveId" clId="{A23BCFCD-6FED-4CC6-B42C-1161ADBB24A9}" dt="2022-11-02T11:14:22.573" v="5798" actId="1076"/>
          <ac:spMkLst>
            <pc:docMk/>
            <pc:sldMk cId="2708181334" sldId="295"/>
            <ac:spMk id="3" creationId="{D1386B9E-94A0-15D2-AE50-E58DFB8FFC32}"/>
          </ac:spMkLst>
        </pc:spChg>
        <pc:spChg chg="add del">
          <ac:chgData name="Ирина Николаева" userId="9eeff21b543e2799" providerId="LiveId" clId="{A23BCFCD-6FED-4CC6-B42C-1161ADBB24A9}" dt="2022-11-01T18:36:03.132" v="5218" actId="22"/>
          <ac:spMkLst>
            <pc:docMk/>
            <pc:sldMk cId="2708181334" sldId="295"/>
            <ac:spMk id="4" creationId="{35F2597D-A6DA-5663-0035-099BD55EC059}"/>
          </ac:spMkLst>
        </pc:spChg>
        <pc:spChg chg="add mod">
          <ac:chgData name="Ирина Николаева" userId="9eeff21b543e2799" providerId="LiveId" clId="{A23BCFCD-6FED-4CC6-B42C-1161ADBB24A9}" dt="2022-11-01T16:45:59.545" v="4278" actId="1076"/>
          <ac:spMkLst>
            <pc:docMk/>
            <pc:sldMk cId="2708181334" sldId="295"/>
            <ac:spMk id="5" creationId="{920E6F6E-A53E-DEE2-A4EE-F55A0263DBFF}"/>
          </ac:spMkLst>
        </pc:spChg>
        <pc:spChg chg="add mod">
          <ac:chgData name="Ирина Николаева" userId="9eeff21b543e2799" providerId="LiveId" clId="{A23BCFCD-6FED-4CC6-B42C-1161ADBB24A9}" dt="2022-11-01T16:45:59.545" v="4278" actId="1076"/>
          <ac:spMkLst>
            <pc:docMk/>
            <pc:sldMk cId="2708181334" sldId="295"/>
            <ac:spMk id="7" creationId="{29A20B3B-5EA3-C242-D870-223FC9C4AF64}"/>
          </ac:spMkLst>
        </pc:spChg>
        <pc:spChg chg="add del">
          <ac:chgData name="Ирина Николаева" userId="9eeff21b543e2799" providerId="LiveId" clId="{A23BCFCD-6FED-4CC6-B42C-1161ADBB24A9}" dt="2022-11-01T18:41:29.687" v="5260" actId="22"/>
          <ac:spMkLst>
            <pc:docMk/>
            <pc:sldMk cId="2708181334" sldId="295"/>
            <ac:spMk id="8" creationId="{92B7D59C-F4EB-21F3-726C-0B024B14FAFD}"/>
          </ac:spMkLst>
        </pc:spChg>
        <pc:spChg chg="add mod">
          <ac:chgData name="Ирина Николаева" userId="9eeff21b543e2799" providerId="LiveId" clId="{A23BCFCD-6FED-4CC6-B42C-1161ADBB24A9}" dt="2022-11-01T16:45:59.545" v="4278" actId="1076"/>
          <ac:spMkLst>
            <pc:docMk/>
            <pc:sldMk cId="2708181334" sldId="295"/>
            <ac:spMk id="9" creationId="{6D6B5B99-7831-DEF1-8555-B19E14005727}"/>
          </ac:spMkLst>
        </pc:spChg>
        <pc:spChg chg="add mod">
          <ac:chgData name="Ирина Николаева" userId="9eeff21b543e2799" providerId="LiveId" clId="{A23BCFCD-6FED-4CC6-B42C-1161ADBB24A9}" dt="2022-11-01T16:45:59.545" v="4278" actId="1076"/>
          <ac:spMkLst>
            <pc:docMk/>
            <pc:sldMk cId="2708181334" sldId="295"/>
            <ac:spMk id="11" creationId="{00B3A12B-269F-D30A-BB80-D0C3359B491C}"/>
          </ac:spMkLst>
        </pc:spChg>
        <pc:spChg chg="add mod">
          <ac:chgData name="Ирина Николаева" userId="9eeff21b543e2799" providerId="LiveId" clId="{A23BCFCD-6FED-4CC6-B42C-1161ADBB24A9}" dt="2022-11-02T11:14:26.224" v="5799" actId="1076"/>
          <ac:spMkLst>
            <pc:docMk/>
            <pc:sldMk cId="2708181334" sldId="295"/>
            <ac:spMk id="12" creationId="{6D5BCF85-77EC-C3E5-6959-813836C4FD81}"/>
          </ac:spMkLst>
        </pc:spChg>
        <pc:spChg chg="add mod">
          <ac:chgData name="Ирина Николаева" userId="9eeff21b543e2799" providerId="LiveId" clId="{A23BCFCD-6FED-4CC6-B42C-1161ADBB24A9}" dt="2022-11-01T17:14:53.504" v="4512" actId="16959"/>
          <ac:spMkLst>
            <pc:docMk/>
            <pc:sldMk cId="2708181334" sldId="295"/>
            <ac:spMk id="13" creationId="{B3245068-CF45-E2A9-1A4B-36FA7AC03D53}"/>
          </ac:spMkLst>
        </pc:spChg>
        <pc:spChg chg="add mod">
          <ac:chgData name="Ирина Николаева" userId="9eeff21b543e2799" providerId="LiveId" clId="{A23BCFCD-6FED-4CC6-B42C-1161ADBB24A9}" dt="2022-11-01T16:45:59.545" v="4278" actId="1076"/>
          <ac:spMkLst>
            <pc:docMk/>
            <pc:sldMk cId="2708181334" sldId="295"/>
            <ac:spMk id="15" creationId="{ACEE6E43-65ED-BA2E-6704-8C9DA0DEE67E}"/>
          </ac:spMkLst>
        </pc:spChg>
        <pc:spChg chg="add del mod">
          <ac:chgData name="Ирина Николаева" userId="9eeff21b543e2799" providerId="LiveId" clId="{A23BCFCD-6FED-4CC6-B42C-1161ADBB24A9}" dt="2022-11-01T17:52:18.839" v="4721" actId="478"/>
          <ac:spMkLst>
            <pc:docMk/>
            <pc:sldMk cId="2708181334" sldId="295"/>
            <ac:spMk id="16" creationId="{3E2EFEEE-444A-6DBC-CA32-DCF2E22395E5}"/>
          </ac:spMkLst>
        </pc:spChg>
        <pc:spChg chg="add del">
          <ac:chgData name="Ирина Николаева" userId="9eeff21b543e2799" providerId="LiveId" clId="{A23BCFCD-6FED-4CC6-B42C-1161ADBB24A9}" dt="2022-11-01T16:48:15.228" v="4324" actId="22"/>
          <ac:spMkLst>
            <pc:docMk/>
            <pc:sldMk cId="2708181334" sldId="295"/>
            <ac:spMk id="18" creationId="{0BC29623-DF65-3C90-1642-F9D8A070C929}"/>
          </ac:spMkLst>
        </pc:spChg>
        <pc:spChg chg="add del mod">
          <ac:chgData name="Ирина Николаева" userId="9eeff21b543e2799" providerId="LiveId" clId="{A23BCFCD-6FED-4CC6-B42C-1161ADBB24A9}" dt="2022-11-01T17:52:18.839" v="4721" actId="478"/>
          <ac:spMkLst>
            <pc:docMk/>
            <pc:sldMk cId="2708181334" sldId="295"/>
            <ac:spMk id="20" creationId="{F4DE4AB0-0CA3-9BF5-28F4-7BDA26CB9F4B}"/>
          </ac:spMkLst>
        </pc:spChg>
        <pc:spChg chg="add del">
          <ac:chgData name="Ирина Николаева" userId="9eeff21b543e2799" providerId="LiveId" clId="{A23BCFCD-6FED-4CC6-B42C-1161ADBB24A9}" dt="2022-11-01T16:49:25.571" v="4344" actId="22"/>
          <ac:spMkLst>
            <pc:docMk/>
            <pc:sldMk cId="2708181334" sldId="295"/>
            <ac:spMk id="22" creationId="{38EE4D85-8BFB-CE70-CC6E-6B8BC34894A0}"/>
          </ac:spMkLst>
        </pc:spChg>
        <pc:spChg chg="add del mod">
          <ac:chgData name="Ирина Николаева" userId="9eeff21b543e2799" providerId="LiveId" clId="{A23BCFCD-6FED-4CC6-B42C-1161ADBB24A9}" dt="2022-11-01T17:52:18.839" v="4721" actId="478"/>
          <ac:spMkLst>
            <pc:docMk/>
            <pc:sldMk cId="2708181334" sldId="295"/>
            <ac:spMk id="24" creationId="{C1799E49-7987-34C1-41A3-1B6D2D075EB6}"/>
          </ac:spMkLst>
        </pc:spChg>
        <pc:spChg chg="add del mod">
          <ac:chgData name="Ирина Николаева" userId="9eeff21b543e2799" providerId="LiveId" clId="{A23BCFCD-6FED-4CC6-B42C-1161ADBB24A9}" dt="2022-11-01T17:52:18.839" v="4721" actId="478"/>
          <ac:spMkLst>
            <pc:docMk/>
            <pc:sldMk cId="2708181334" sldId="295"/>
            <ac:spMk id="25" creationId="{D6D39A54-C118-0810-89E3-0BE74863F0C9}"/>
          </ac:spMkLst>
        </pc:spChg>
        <pc:spChg chg="add del mod">
          <ac:chgData name="Ирина Николаева" userId="9eeff21b543e2799" providerId="LiveId" clId="{A23BCFCD-6FED-4CC6-B42C-1161ADBB24A9}" dt="2022-11-01T17:52:18.839" v="4721" actId="478"/>
          <ac:spMkLst>
            <pc:docMk/>
            <pc:sldMk cId="2708181334" sldId="295"/>
            <ac:spMk id="26" creationId="{6AAAEBC4-DEC5-8024-C04F-B74D1507CA0B}"/>
          </ac:spMkLst>
        </pc:spChg>
        <pc:spChg chg="add del">
          <ac:chgData name="Ирина Николаева" userId="9eeff21b543e2799" providerId="LiveId" clId="{A23BCFCD-6FED-4CC6-B42C-1161ADBB24A9}" dt="2022-11-01T16:56:59.712" v="4397" actId="22"/>
          <ac:spMkLst>
            <pc:docMk/>
            <pc:sldMk cId="2708181334" sldId="295"/>
            <ac:spMk id="28" creationId="{4DA060D5-B957-2684-015A-8FB2B86E493A}"/>
          </ac:spMkLst>
        </pc:spChg>
        <pc:spChg chg="add del mod">
          <ac:chgData name="Ирина Николаева" userId="9eeff21b543e2799" providerId="LiveId" clId="{A23BCFCD-6FED-4CC6-B42C-1161ADBB24A9}" dt="2022-11-01T17:52:18.839" v="4721" actId="478"/>
          <ac:spMkLst>
            <pc:docMk/>
            <pc:sldMk cId="2708181334" sldId="295"/>
            <ac:spMk id="30" creationId="{DD96E953-5FCA-8508-FE0C-CD16DA21F17C}"/>
          </ac:spMkLst>
        </pc:spChg>
        <pc:spChg chg="add del">
          <ac:chgData name="Ирина Николаева" userId="9eeff21b543e2799" providerId="LiveId" clId="{A23BCFCD-6FED-4CC6-B42C-1161ADBB24A9}" dt="2022-11-01T17:02:31.247" v="4444" actId="22"/>
          <ac:spMkLst>
            <pc:docMk/>
            <pc:sldMk cId="2708181334" sldId="295"/>
            <ac:spMk id="32" creationId="{17C5540D-64D4-6BA5-A0D9-FBC7783C6778}"/>
          </ac:spMkLst>
        </pc:spChg>
        <pc:spChg chg="add del mod">
          <ac:chgData name="Ирина Николаева" userId="9eeff21b543e2799" providerId="LiveId" clId="{A23BCFCD-6FED-4CC6-B42C-1161ADBB24A9}" dt="2022-11-01T17:52:18.839" v="4721" actId="478"/>
          <ac:spMkLst>
            <pc:docMk/>
            <pc:sldMk cId="2708181334" sldId="295"/>
            <ac:spMk id="34" creationId="{5C5557CB-7D30-A8D8-AB91-F0324AE7DD2A}"/>
          </ac:spMkLst>
        </pc:spChg>
        <pc:spChg chg="add del">
          <ac:chgData name="Ирина Николаева" userId="9eeff21b543e2799" providerId="LiveId" clId="{A23BCFCD-6FED-4CC6-B42C-1161ADBB24A9}" dt="2022-11-01T17:03:48.842" v="4460" actId="22"/>
          <ac:spMkLst>
            <pc:docMk/>
            <pc:sldMk cId="2708181334" sldId="295"/>
            <ac:spMk id="36" creationId="{1E36F0BB-AED1-AB1D-2785-E4B430A60574}"/>
          </ac:spMkLst>
        </pc:spChg>
        <pc:spChg chg="add del mod">
          <ac:chgData name="Ирина Николаева" userId="9eeff21b543e2799" providerId="LiveId" clId="{A23BCFCD-6FED-4CC6-B42C-1161ADBB24A9}" dt="2022-11-01T17:52:18.839" v="4721" actId="478"/>
          <ac:spMkLst>
            <pc:docMk/>
            <pc:sldMk cId="2708181334" sldId="295"/>
            <ac:spMk id="38" creationId="{8C511410-DBAB-2C51-99CA-966D251FDFA6}"/>
          </ac:spMkLst>
        </pc:spChg>
        <pc:spChg chg="add del">
          <ac:chgData name="Ирина Николаева" userId="9eeff21b543e2799" providerId="LiveId" clId="{A23BCFCD-6FED-4CC6-B42C-1161ADBB24A9}" dt="2022-11-01T17:05:36.758" v="4478" actId="22"/>
          <ac:spMkLst>
            <pc:docMk/>
            <pc:sldMk cId="2708181334" sldId="295"/>
            <ac:spMk id="40" creationId="{600519CE-1307-08F5-8990-3B61317BC725}"/>
          </ac:spMkLst>
        </pc:spChg>
        <pc:spChg chg="add del mod">
          <ac:chgData name="Ирина Николаева" userId="9eeff21b543e2799" providerId="LiveId" clId="{A23BCFCD-6FED-4CC6-B42C-1161ADBB24A9}" dt="2022-11-01T17:52:18.839" v="4721" actId="478"/>
          <ac:spMkLst>
            <pc:docMk/>
            <pc:sldMk cId="2708181334" sldId="295"/>
            <ac:spMk id="42" creationId="{BB441946-9D95-1632-1216-DE9E2EDEB3A0}"/>
          </ac:spMkLst>
        </pc:spChg>
        <pc:spChg chg="add del mod">
          <ac:chgData name="Ирина Николаева" userId="9eeff21b543e2799" providerId="LiveId" clId="{A23BCFCD-6FED-4CC6-B42C-1161ADBB24A9}" dt="2022-11-01T17:52:18.839" v="4721" actId="478"/>
          <ac:spMkLst>
            <pc:docMk/>
            <pc:sldMk cId="2708181334" sldId="295"/>
            <ac:spMk id="43" creationId="{9944C6D2-22AF-2F64-2A1B-4A01FCE3A5E1}"/>
          </ac:spMkLst>
        </pc:spChg>
        <pc:spChg chg="add del">
          <ac:chgData name="Ирина Николаева" userId="9eeff21b543e2799" providerId="LiveId" clId="{A23BCFCD-6FED-4CC6-B42C-1161ADBB24A9}" dt="2022-11-01T17:10:12.908" v="4500" actId="22"/>
          <ac:spMkLst>
            <pc:docMk/>
            <pc:sldMk cId="2708181334" sldId="295"/>
            <ac:spMk id="45" creationId="{B9384290-9195-43AD-2234-DBCFF82E5B34}"/>
          </ac:spMkLst>
        </pc:spChg>
        <pc:spChg chg="add del mod">
          <ac:chgData name="Ирина Николаева" userId="9eeff21b543e2799" providerId="LiveId" clId="{A23BCFCD-6FED-4CC6-B42C-1161ADBB24A9}" dt="2022-11-01T17:52:18.839" v="4721" actId="478"/>
          <ac:spMkLst>
            <pc:docMk/>
            <pc:sldMk cId="2708181334" sldId="295"/>
            <ac:spMk id="47" creationId="{C1B3BD53-2C86-AD32-AE4C-33A5CFB716F2}"/>
          </ac:spMkLst>
        </pc:spChg>
        <pc:spChg chg="add del">
          <ac:chgData name="Ирина Николаева" userId="9eeff21b543e2799" providerId="LiveId" clId="{A23BCFCD-6FED-4CC6-B42C-1161ADBB24A9}" dt="2022-11-01T17:15:13.775" v="4516" actId="22"/>
          <ac:spMkLst>
            <pc:docMk/>
            <pc:sldMk cId="2708181334" sldId="295"/>
            <ac:spMk id="49" creationId="{87D1EFA5-B98E-FC2E-BBF6-A88ADB2D4F4E}"/>
          </ac:spMkLst>
        </pc:spChg>
        <pc:spChg chg="add del mod">
          <ac:chgData name="Ирина Николаева" userId="9eeff21b543e2799" providerId="LiveId" clId="{A23BCFCD-6FED-4CC6-B42C-1161ADBB24A9}" dt="2022-11-01T17:52:18.839" v="4721" actId="478"/>
          <ac:spMkLst>
            <pc:docMk/>
            <pc:sldMk cId="2708181334" sldId="295"/>
            <ac:spMk id="51" creationId="{BE29448E-E9B4-3D5C-965B-362C6DD0974D}"/>
          </ac:spMkLst>
        </pc:spChg>
        <pc:spChg chg="add mod">
          <ac:chgData name="Ирина Николаева" userId="9eeff21b543e2799" providerId="LiveId" clId="{A23BCFCD-6FED-4CC6-B42C-1161ADBB24A9}" dt="2022-11-01T17:52:43.467" v="4723" actId="1076"/>
          <ac:spMkLst>
            <pc:docMk/>
            <pc:sldMk cId="2708181334" sldId="295"/>
            <ac:spMk id="52" creationId="{AA162AB1-C014-5A92-03BE-5BF7BC51F7E2}"/>
          </ac:spMkLst>
        </pc:spChg>
        <pc:spChg chg="add del mod">
          <ac:chgData name="Ирина Николаева" userId="9eeff21b543e2799" providerId="LiveId" clId="{A23BCFCD-6FED-4CC6-B42C-1161ADBB24A9}" dt="2022-11-02T10:28:57.207" v="5490" actId="478"/>
          <ac:spMkLst>
            <pc:docMk/>
            <pc:sldMk cId="2708181334" sldId="295"/>
            <ac:spMk id="53" creationId="{5A50696B-162E-DF76-59AE-8FEFC8574E1F}"/>
          </ac:spMkLst>
        </pc:spChg>
        <pc:picChg chg="add mod">
          <ac:chgData name="Ирина Николаева" userId="9eeff21b543e2799" providerId="LiveId" clId="{A23BCFCD-6FED-4CC6-B42C-1161ADBB24A9}" dt="2022-11-02T11:14:10.611" v="5795" actId="14100"/>
          <ac:picMkLst>
            <pc:docMk/>
            <pc:sldMk cId="2708181334" sldId="295"/>
            <ac:picMk id="2" creationId="{CB09DC61-3554-E917-AB70-2C8260FAB6B5}"/>
          </ac:picMkLst>
        </pc:picChg>
        <pc:picChg chg="add del mod">
          <ac:chgData name="Ирина Николаева" userId="9eeff21b543e2799" providerId="LiveId" clId="{A23BCFCD-6FED-4CC6-B42C-1161ADBB24A9}" dt="2022-11-01T16:21:36.093" v="4182" actId="478"/>
          <ac:picMkLst>
            <pc:docMk/>
            <pc:sldMk cId="2708181334" sldId="295"/>
            <ac:picMk id="2" creationId="{F93461A7-AD5F-ABDD-D393-47668FC9A438}"/>
          </ac:picMkLst>
        </pc:picChg>
        <pc:cxnChg chg="add mod">
          <ac:chgData name="Ирина Николаева" userId="9eeff21b543e2799" providerId="LiveId" clId="{A23BCFCD-6FED-4CC6-B42C-1161ADBB24A9}" dt="2022-11-01T17:52:43.467" v="4723" actId="1076"/>
          <ac:cxnSpMkLst>
            <pc:docMk/>
            <pc:sldMk cId="2708181334" sldId="295"/>
            <ac:cxnSpMk id="54" creationId="{7099578D-227B-E07F-1C1B-60377F0262B0}"/>
          </ac:cxnSpMkLst>
        </pc:cxnChg>
        <pc:cxnChg chg="add mod">
          <ac:chgData name="Ирина Николаева" userId="9eeff21b543e2799" providerId="LiveId" clId="{A23BCFCD-6FED-4CC6-B42C-1161ADBB24A9}" dt="2022-11-01T17:52:43.467" v="4723" actId="1076"/>
          <ac:cxnSpMkLst>
            <pc:docMk/>
            <pc:sldMk cId="2708181334" sldId="295"/>
            <ac:cxnSpMk id="55" creationId="{4AD96CA7-5C88-6F9D-FDAB-C9907D5319E4}"/>
          </ac:cxnSpMkLst>
        </pc:cxnChg>
      </pc:sldChg>
      <pc:sldChg chg="addSp delSp modSp add mod modAnim modShow">
        <pc:chgData name="Ирина Николаева" userId="9eeff21b543e2799" providerId="LiveId" clId="{A23BCFCD-6FED-4CC6-B42C-1161ADBB24A9}" dt="2022-11-03T14:59:38.611" v="7572" actId="729"/>
        <pc:sldMkLst>
          <pc:docMk/>
          <pc:sldMk cId="2064152317" sldId="296"/>
        </pc:sldMkLst>
        <pc:spChg chg="add mod">
          <ac:chgData name="Ирина Николаева" userId="9eeff21b543e2799" providerId="LiveId" clId="{A23BCFCD-6FED-4CC6-B42C-1161ADBB24A9}" dt="2022-11-01T17:41:00.935" v="4629" actId="1076"/>
          <ac:spMkLst>
            <pc:docMk/>
            <pc:sldMk cId="2064152317" sldId="296"/>
            <ac:spMk id="2" creationId="{9808A21D-481E-F6D3-AE31-3F366C11803C}"/>
          </ac:spMkLst>
        </pc:spChg>
        <pc:spChg chg="del">
          <ac:chgData name="Ирина Николаева" userId="9eeff21b543e2799" providerId="LiveId" clId="{A23BCFCD-6FED-4CC6-B42C-1161ADBB24A9}" dt="2022-11-01T17:16:47.178" v="4527" actId="478"/>
          <ac:spMkLst>
            <pc:docMk/>
            <pc:sldMk cId="2064152317" sldId="296"/>
            <ac:spMk id="3" creationId="{D1386B9E-94A0-15D2-AE50-E58DFB8FFC32}"/>
          </ac:spMkLst>
        </pc:spChg>
        <pc:spChg chg="add mod">
          <ac:chgData name="Ирина Николаева" userId="9eeff21b543e2799" providerId="LiveId" clId="{A23BCFCD-6FED-4CC6-B42C-1161ADBB24A9}" dt="2022-11-02T10:30:37.711" v="5495" actId="1076"/>
          <ac:spMkLst>
            <pc:docMk/>
            <pc:sldMk cId="2064152317" sldId="296"/>
            <ac:spMk id="4" creationId="{9ACD2B2F-265C-7A5D-E4F5-C5D5F6D32F62}"/>
          </ac:spMkLst>
        </pc:spChg>
        <pc:spChg chg="mod">
          <ac:chgData name="Ирина Николаева" userId="9eeff21b543e2799" providerId="LiveId" clId="{A23BCFCD-6FED-4CC6-B42C-1161ADBB24A9}" dt="2022-11-02T10:30:37.711" v="5495" actId="1076"/>
          <ac:spMkLst>
            <pc:docMk/>
            <pc:sldMk cId="2064152317" sldId="296"/>
            <ac:spMk id="5" creationId="{920E6F6E-A53E-DEE2-A4EE-F55A0263DBFF}"/>
          </ac:spMkLst>
        </pc:spChg>
        <pc:spChg chg="add mod">
          <ac:chgData name="Ирина Николаева" userId="9eeff21b543e2799" providerId="LiveId" clId="{A23BCFCD-6FED-4CC6-B42C-1161ADBB24A9}" dt="2022-11-02T10:30:37.711" v="5495" actId="1076"/>
          <ac:spMkLst>
            <pc:docMk/>
            <pc:sldMk cId="2064152317" sldId="296"/>
            <ac:spMk id="6" creationId="{7F065137-5B0D-2D8E-0E27-68A799ECADA0}"/>
          </ac:spMkLst>
        </pc:spChg>
        <pc:spChg chg="mod">
          <ac:chgData name="Ирина Николаева" userId="9eeff21b543e2799" providerId="LiveId" clId="{A23BCFCD-6FED-4CC6-B42C-1161ADBB24A9}" dt="2022-11-02T10:30:37.711" v="5495" actId="1076"/>
          <ac:spMkLst>
            <pc:docMk/>
            <pc:sldMk cId="2064152317" sldId="296"/>
            <ac:spMk id="7" creationId="{29A20B3B-5EA3-C242-D870-223FC9C4AF64}"/>
          </ac:spMkLst>
        </pc:spChg>
        <pc:spChg chg="add mod">
          <ac:chgData name="Ирина Николаева" userId="9eeff21b543e2799" providerId="LiveId" clId="{A23BCFCD-6FED-4CC6-B42C-1161ADBB24A9}" dt="2022-11-02T10:30:37.711" v="5495" actId="1076"/>
          <ac:spMkLst>
            <pc:docMk/>
            <pc:sldMk cId="2064152317" sldId="296"/>
            <ac:spMk id="8" creationId="{78082436-8FDE-48D3-A539-103565149724}"/>
          </ac:spMkLst>
        </pc:spChg>
        <pc:spChg chg="mod">
          <ac:chgData name="Ирина Николаева" userId="9eeff21b543e2799" providerId="LiveId" clId="{A23BCFCD-6FED-4CC6-B42C-1161ADBB24A9}" dt="2022-11-02T10:30:37.711" v="5495" actId="1076"/>
          <ac:spMkLst>
            <pc:docMk/>
            <pc:sldMk cId="2064152317" sldId="296"/>
            <ac:spMk id="9" creationId="{6D6B5B99-7831-DEF1-8555-B19E14005727}"/>
          </ac:spMkLst>
        </pc:spChg>
        <pc:spChg chg="add mod">
          <ac:chgData name="Ирина Николаева" userId="9eeff21b543e2799" providerId="LiveId" clId="{A23BCFCD-6FED-4CC6-B42C-1161ADBB24A9}" dt="2022-11-01T17:19:15.210" v="4578" actId="1076"/>
          <ac:spMkLst>
            <pc:docMk/>
            <pc:sldMk cId="2064152317" sldId="296"/>
            <ac:spMk id="10" creationId="{8B1A5FC9-D942-B0C0-FFAA-3EBE553E681A}"/>
          </ac:spMkLst>
        </pc:spChg>
        <pc:spChg chg="del">
          <ac:chgData name="Ирина Николаева" userId="9eeff21b543e2799" providerId="LiveId" clId="{A23BCFCD-6FED-4CC6-B42C-1161ADBB24A9}" dt="2022-11-01T17:17:39.549" v="4551" actId="478"/>
          <ac:spMkLst>
            <pc:docMk/>
            <pc:sldMk cId="2064152317" sldId="296"/>
            <ac:spMk id="11" creationId="{00B3A12B-269F-D30A-BB80-D0C3359B491C}"/>
          </ac:spMkLst>
        </pc:spChg>
        <pc:spChg chg="add mod">
          <ac:chgData name="Ирина Николаева" userId="9eeff21b543e2799" providerId="LiveId" clId="{A23BCFCD-6FED-4CC6-B42C-1161ADBB24A9}" dt="2022-11-02T10:29:43.842" v="5494" actId="16959"/>
          <ac:spMkLst>
            <pc:docMk/>
            <pc:sldMk cId="2064152317" sldId="296"/>
            <ac:spMk id="12" creationId="{B4FD8994-A71D-CDBC-0705-04B913AB45DB}"/>
          </ac:spMkLst>
        </pc:spChg>
        <pc:spChg chg="del">
          <ac:chgData name="Ирина Николаева" userId="9eeff21b543e2799" providerId="LiveId" clId="{A23BCFCD-6FED-4CC6-B42C-1161ADBB24A9}" dt="2022-11-01T17:17:39.549" v="4551" actId="478"/>
          <ac:spMkLst>
            <pc:docMk/>
            <pc:sldMk cId="2064152317" sldId="296"/>
            <ac:spMk id="13" creationId="{B3245068-CF45-E2A9-1A4B-36FA7AC03D53}"/>
          </ac:spMkLst>
        </pc:spChg>
        <pc:spChg chg="del">
          <ac:chgData name="Ирина Николаева" userId="9eeff21b543e2799" providerId="LiveId" clId="{A23BCFCD-6FED-4CC6-B42C-1161ADBB24A9}" dt="2022-11-01T17:17:39.549" v="4551" actId="478"/>
          <ac:spMkLst>
            <pc:docMk/>
            <pc:sldMk cId="2064152317" sldId="296"/>
            <ac:spMk id="15" creationId="{ACEE6E43-65ED-BA2E-6704-8C9DA0DEE67E}"/>
          </ac:spMkLst>
        </pc:spChg>
        <pc:spChg chg="mod">
          <ac:chgData name="Ирина Николаева" userId="9eeff21b543e2799" providerId="LiveId" clId="{A23BCFCD-6FED-4CC6-B42C-1161ADBB24A9}" dt="2022-11-01T17:40:52.588" v="4628" actId="1076"/>
          <ac:spMkLst>
            <pc:docMk/>
            <pc:sldMk cId="2064152317" sldId="296"/>
            <ac:spMk id="16" creationId="{3E2EFEEE-444A-6DBC-CA32-DCF2E22395E5}"/>
          </ac:spMkLst>
        </pc:spChg>
        <pc:spChg chg="add del">
          <ac:chgData name="Ирина Николаева" userId="9eeff21b543e2799" providerId="LiveId" clId="{A23BCFCD-6FED-4CC6-B42C-1161ADBB24A9}" dt="2022-11-01T17:24:48.320" v="4602" actId="22"/>
          <ac:spMkLst>
            <pc:docMk/>
            <pc:sldMk cId="2064152317" sldId="296"/>
            <ac:spMk id="17" creationId="{F0480983-7807-5C31-C11A-DBFDF8EE6EB2}"/>
          </ac:spMkLst>
        </pc:spChg>
        <pc:spChg chg="add mod">
          <ac:chgData name="Ирина Николаева" userId="9eeff21b543e2799" providerId="LiveId" clId="{A23BCFCD-6FED-4CC6-B42C-1161ADBB24A9}" dt="2022-11-01T17:41:35.628" v="4632" actId="1076"/>
          <ac:spMkLst>
            <pc:docMk/>
            <pc:sldMk cId="2064152317" sldId="296"/>
            <ac:spMk id="19" creationId="{D81FEAB3-89F6-D0D7-E0BE-AA8C863272ED}"/>
          </ac:spMkLst>
        </pc:spChg>
        <pc:spChg chg="mod">
          <ac:chgData name="Ирина Николаева" userId="9eeff21b543e2799" providerId="LiveId" clId="{A23BCFCD-6FED-4CC6-B42C-1161ADBB24A9}" dt="2022-11-01T17:41:27.137" v="4631" actId="1076"/>
          <ac:spMkLst>
            <pc:docMk/>
            <pc:sldMk cId="2064152317" sldId="296"/>
            <ac:spMk id="20" creationId="{F4DE4AB0-0CA3-9BF5-28F4-7BDA26CB9F4B}"/>
          </ac:spMkLst>
        </pc:spChg>
        <pc:spChg chg="mod">
          <ac:chgData name="Ирина Николаева" userId="9eeff21b543e2799" providerId="LiveId" clId="{A23BCFCD-6FED-4CC6-B42C-1161ADBB24A9}" dt="2022-11-01T17:41:27.137" v="4631" actId="1076"/>
          <ac:spMkLst>
            <pc:docMk/>
            <pc:sldMk cId="2064152317" sldId="296"/>
            <ac:spMk id="24" creationId="{C1799E49-7987-34C1-41A3-1B6D2D075EB6}"/>
          </ac:spMkLst>
        </pc:spChg>
        <pc:spChg chg="mod">
          <ac:chgData name="Ирина Николаева" userId="9eeff21b543e2799" providerId="LiveId" clId="{A23BCFCD-6FED-4CC6-B42C-1161ADBB24A9}" dt="2022-11-01T17:40:52.588" v="4628" actId="1076"/>
          <ac:spMkLst>
            <pc:docMk/>
            <pc:sldMk cId="2064152317" sldId="296"/>
            <ac:spMk id="25" creationId="{D6D39A54-C118-0810-89E3-0BE74863F0C9}"/>
          </ac:spMkLst>
        </pc:spChg>
        <pc:spChg chg="mod">
          <ac:chgData name="Ирина Николаева" userId="9eeff21b543e2799" providerId="LiveId" clId="{A23BCFCD-6FED-4CC6-B42C-1161ADBB24A9}" dt="2022-11-01T17:40:52.588" v="4628" actId="1076"/>
          <ac:spMkLst>
            <pc:docMk/>
            <pc:sldMk cId="2064152317" sldId="296"/>
            <ac:spMk id="26" creationId="{6AAAEBC4-DEC5-8024-C04F-B74D1507CA0B}"/>
          </ac:spMkLst>
        </pc:spChg>
        <pc:spChg chg="mod">
          <ac:chgData name="Ирина Николаева" userId="9eeff21b543e2799" providerId="LiveId" clId="{A23BCFCD-6FED-4CC6-B42C-1161ADBB24A9}" dt="2022-11-02T10:30:45.469" v="5496" actId="1076"/>
          <ac:spMkLst>
            <pc:docMk/>
            <pc:sldMk cId="2064152317" sldId="296"/>
            <ac:spMk id="30" creationId="{DD96E953-5FCA-8508-FE0C-CD16DA21F17C}"/>
          </ac:spMkLst>
        </pc:spChg>
        <pc:spChg chg="add mod">
          <ac:chgData name="Ирина Николаева" userId="9eeff21b543e2799" providerId="LiveId" clId="{A23BCFCD-6FED-4CC6-B42C-1161ADBB24A9}" dt="2022-11-01T17:42:54.282" v="4653"/>
          <ac:spMkLst>
            <pc:docMk/>
            <pc:sldMk cId="2064152317" sldId="296"/>
            <ac:spMk id="31" creationId="{E0FFC43A-5B9C-0535-5B61-517C4F110D6E}"/>
          </ac:spMkLst>
        </pc:spChg>
        <pc:spChg chg="add del">
          <ac:chgData name="Ирина Николаева" userId="9eeff21b543e2799" providerId="LiveId" clId="{A23BCFCD-6FED-4CC6-B42C-1161ADBB24A9}" dt="2022-11-01T17:45:52.089" v="4671" actId="478"/>
          <ac:spMkLst>
            <pc:docMk/>
            <pc:sldMk cId="2064152317" sldId="296"/>
            <ac:spMk id="32" creationId="{3FD1688B-0147-0F6F-0AF0-2CF59D0DD104}"/>
          </ac:spMkLst>
        </pc:spChg>
        <pc:spChg chg="add mod">
          <ac:chgData name="Ирина Николаева" userId="9eeff21b543e2799" providerId="LiveId" clId="{A23BCFCD-6FED-4CC6-B42C-1161ADBB24A9}" dt="2022-11-01T17:47:37.989" v="4689" actId="1076"/>
          <ac:spMkLst>
            <pc:docMk/>
            <pc:sldMk cId="2064152317" sldId="296"/>
            <ac:spMk id="33" creationId="{0E3E97E4-6582-68D0-386E-1D89C59B328B}"/>
          </ac:spMkLst>
        </pc:spChg>
        <pc:spChg chg="mod">
          <ac:chgData name="Ирина Николаева" userId="9eeff21b543e2799" providerId="LiveId" clId="{A23BCFCD-6FED-4CC6-B42C-1161ADBB24A9}" dt="2022-11-01T17:41:27.137" v="4631" actId="1076"/>
          <ac:spMkLst>
            <pc:docMk/>
            <pc:sldMk cId="2064152317" sldId="296"/>
            <ac:spMk id="34" creationId="{5C5557CB-7D30-A8D8-AB91-F0324AE7DD2A}"/>
          </ac:spMkLst>
        </pc:spChg>
        <pc:spChg chg="add mod">
          <ac:chgData name="Ирина Николаева" userId="9eeff21b543e2799" providerId="LiveId" clId="{A23BCFCD-6FED-4CC6-B42C-1161ADBB24A9}" dt="2022-11-02T10:30:37.711" v="5495" actId="1076"/>
          <ac:spMkLst>
            <pc:docMk/>
            <pc:sldMk cId="2064152317" sldId="296"/>
            <ac:spMk id="35" creationId="{B03A6363-A452-0B4C-4B6C-B675E3A09541}"/>
          </ac:spMkLst>
        </pc:spChg>
        <pc:spChg chg="mod">
          <ac:chgData name="Ирина Николаева" userId="9eeff21b543e2799" providerId="LiveId" clId="{A23BCFCD-6FED-4CC6-B42C-1161ADBB24A9}" dt="2022-11-01T17:41:27.137" v="4631" actId="1076"/>
          <ac:spMkLst>
            <pc:docMk/>
            <pc:sldMk cId="2064152317" sldId="296"/>
            <ac:spMk id="38" creationId="{8C511410-DBAB-2C51-99CA-966D251FDFA6}"/>
          </ac:spMkLst>
        </pc:spChg>
        <pc:spChg chg="add mod">
          <ac:chgData name="Ирина Николаева" userId="9eeff21b543e2799" providerId="LiveId" clId="{A23BCFCD-6FED-4CC6-B42C-1161ADBB24A9}" dt="2022-11-01T17:51:56.173" v="4720" actId="14100"/>
          <ac:spMkLst>
            <pc:docMk/>
            <pc:sldMk cId="2064152317" sldId="296"/>
            <ac:spMk id="40" creationId="{19A14599-D7F6-BAA9-6869-35214A9A51B6}"/>
          </ac:spMkLst>
        </pc:spChg>
        <pc:spChg chg="add mod">
          <ac:chgData name="Ирина Николаева" userId="9eeff21b543e2799" providerId="LiveId" clId="{A23BCFCD-6FED-4CC6-B42C-1161ADBB24A9}" dt="2022-11-02T10:30:37.711" v="5495" actId="1076"/>
          <ac:spMkLst>
            <pc:docMk/>
            <pc:sldMk cId="2064152317" sldId="296"/>
            <ac:spMk id="41" creationId="{85DB836C-2094-82C2-410B-A84F5EABA37F}"/>
          </ac:spMkLst>
        </pc:spChg>
        <pc:spChg chg="mod">
          <ac:chgData name="Ирина Николаева" userId="9eeff21b543e2799" providerId="LiveId" clId="{A23BCFCD-6FED-4CC6-B42C-1161ADBB24A9}" dt="2022-11-01T17:41:27.137" v="4631" actId="1076"/>
          <ac:spMkLst>
            <pc:docMk/>
            <pc:sldMk cId="2064152317" sldId="296"/>
            <ac:spMk id="42" creationId="{BB441946-9D95-1632-1216-DE9E2EDEB3A0}"/>
          </ac:spMkLst>
        </pc:spChg>
        <pc:spChg chg="mod">
          <ac:chgData name="Ирина Николаева" userId="9eeff21b543e2799" providerId="LiveId" clId="{A23BCFCD-6FED-4CC6-B42C-1161ADBB24A9}" dt="2022-11-01T17:41:27.137" v="4631" actId="1076"/>
          <ac:spMkLst>
            <pc:docMk/>
            <pc:sldMk cId="2064152317" sldId="296"/>
            <ac:spMk id="43" creationId="{9944C6D2-22AF-2F64-2A1B-4A01FCE3A5E1}"/>
          </ac:spMkLst>
        </pc:spChg>
        <pc:spChg chg="mod">
          <ac:chgData name="Ирина Николаева" userId="9eeff21b543e2799" providerId="LiveId" clId="{A23BCFCD-6FED-4CC6-B42C-1161ADBB24A9}" dt="2022-11-01T17:40:52.588" v="4628" actId="1076"/>
          <ac:spMkLst>
            <pc:docMk/>
            <pc:sldMk cId="2064152317" sldId="296"/>
            <ac:spMk id="47" creationId="{C1B3BD53-2C86-AD32-AE4C-33A5CFB716F2}"/>
          </ac:spMkLst>
        </pc:spChg>
        <pc:spChg chg="mod">
          <ac:chgData name="Ирина Николаева" userId="9eeff21b543e2799" providerId="LiveId" clId="{A23BCFCD-6FED-4CC6-B42C-1161ADBB24A9}" dt="2022-11-01T17:40:52.588" v="4628" actId="1076"/>
          <ac:spMkLst>
            <pc:docMk/>
            <pc:sldMk cId="2064152317" sldId="296"/>
            <ac:spMk id="51" creationId="{BE29448E-E9B4-3D5C-965B-362C6DD0974D}"/>
          </ac:spMkLst>
        </pc:spChg>
        <pc:cxnChg chg="add mod">
          <ac:chgData name="Ирина Николаева" userId="9eeff21b543e2799" providerId="LiveId" clId="{A23BCFCD-6FED-4CC6-B42C-1161ADBB24A9}" dt="2022-11-01T17:39:12.287" v="4611" actId="208"/>
          <ac:cxnSpMkLst>
            <pc:docMk/>
            <pc:sldMk cId="2064152317" sldId="296"/>
            <ac:cxnSpMk id="22" creationId="{FDBFC6C2-15A1-4EC7-2806-C7C9F34A1C42}"/>
          </ac:cxnSpMkLst>
        </pc:cxnChg>
        <pc:cxnChg chg="add mod">
          <ac:chgData name="Ирина Николаева" userId="9eeff21b543e2799" providerId="LiveId" clId="{A23BCFCD-6FED-4CC6-B42C-1161ADBB24A9}" dt="2022-11-02T10:30:37.711" v="5495" actId="1076"/>
          <ac:cxnSpMkLst>
            <pc:docMk/>
            <pc:sldMk cId="2064152317" sldId="296"/>
            <ac:cxnSpMk id="27" creationId="{89771525-0BC5-DC57-8CAA-98A51A81DA6E}"/>
          </ac:cxnSpMkLst>
        </pc:cxnChg>
        <pc:cxnChg chg="add mod">
          <ac:chgData name="Ирина Николаева" userId="9eeff21b543e2799" providerId="LiveId" clId="{A23BCFCD-6FED-4CC6-B42C-1161ADBB24A9}" dt="2022-11-01T17:41:56.552" v="4635" actId="14100"/>
          <ac:cxnSpMkLst>
            <pc:docMk/>
            <pc:sldMk cId="2064152317" sldId="296"/>
            <ac:cxnSpMk id="28" creationId="{32FA2713-6DB1-9C8E-F358-77275B631F06}"/>
          </ac:cxnSpMkLst>
        </pc:cxnChg>
        <pc:cxnChg chg="add mod">
          <ac:chgData name="Ирина Николаева" userId="9eeff21b543e2799" providerId="LiveId" clId="{A23BCFCD-6FED-4CC6-B42C-1161ADBB24A9}" dt="2022-11-01T17:47:18.897" v="4686" actId="1582"/>
          <ac:cxnSpMkLst>
            <pc:docMk/>
            <pc:sldMk cId="2064152317" sldId="296"/>
            <ac:cxnSpMk id="37" creationId="{C7F8F657-284A-ED54-C32E-F46E9F69AB1F}"/>
          </ac:cxnSpMkLst>
        </pc:cxnChg>
        <pc:cxnChg chg="add mod">
          <ac:chgData name="Ирина Николаева" userId="9eeff21b543e2799" providerId="LiveId" clId="{A23BCFCD-6FED-4CC6-B42C-1161ADBB24A9}" dt="2022-11-01T17:51:37.028" v="4717" actId="208"/>
          <ac:cxnSpMkLst>
            <pc:docMk/>
            <pc:sldMk cId="2064152317" sldId="296"/>
            <ac:cxnSpMk id="44" creationId="{8B2F8BD0-70C0-A8D4-E3E9-6429B8D6D94C}"/>
          </ac:cxnSpMkLst>
        </pc:cxnChg>
      </pc:sldChg>
      <pc:sldChg chg="addSp delSp modSp new mod setBg modAnim">
        <pc:chgData name="Ирина Николаева" userId="9eeff21b543e2799" providerId="LiveId" clId="{A23BCFCD-6FED-4CC6-B42C-1161ADBB24A9}" dt="2022-11-03T13:27:55.900" v="7513" actId="1076"/>
        <pc:sldMkLst>
          <pc:docMk/>
          <pc:sldMk cId="2327753259" sldId="297"/>
        </pc:sldMkLst>
        <pc:spChg chg="add mod">
          <ac:chgData name="Ирина Николаева" userId="9eeff21b543e2799" providerId="LiveId" clId="{A23BCFCD-6FED-4CC6-B42C-1161ADBB24A9}" dt="2022-11-03T13:27:55.900" v="7513" actId="1076"/>
          <ac:spMkLst>
            <pc:docMk/>
            <pc:sldMk cId="2327753259" sldId="297"/>
            <ac:spMk id="2" creationId="{67D8DDBA-31C8-D26A-167C-E21177518B1B}"/>
          </ac:spMkLst>
        </pc:spChg>
        <pc:spChg chg="add del mod ord">
          <ac:chgData name="Ирина Николаева" userId="9eeff21b543e2799" providerId="LiveId" clId="{A23BCFCD-6FED-4CC6-B42C-1161ADBB24A9}" dt="2022-11-01T18:10:40.596" v="4879" actId="478"/>
          <ac:spMkLst>
            <pc:docMk/>
            <pc:sldMk cId="2327753259" sldId="297"/>
            <ac:spMk id="3" creationId="{62D4F64E-0384-1D32-316D-FF807EE80A94}"/>
          </ac:spMkLst>
        </pc:spChg>
        <pc:spChg chg="add mod">
          <ac:chgData name="Ирина Николаева" userId="9eeff21b543e2799" providerId="LiveId" clId="{A23BCFCD-6FED-4CC6-B42C-1161ADBB24A9}" dt="2022-11-01T18:11:37.545" v="4890" actId="122"/>
          <ac:spMkLst>
            <pc:docMk/>
            <pc:sldMk cId="2327753259" sldId="297"/>
            <ac:spMk id="4" creationId="{2048AACE-B96F-61C2-3FED-70D9AA614E3A}"/>
          </ac:spMkLst>
        </pc:spChg>
        <pc:spChg chg="add del mod">
          <ac:chgData name="Ирина Николаева" userId="9eeff21b543e2799" providerId="LiveId" clId="{A23BCFCD-6FED-4CC6-B42C-1161ADBB24A9}" dt="2022-11-01T18:09:07.491" v="4877" actId="478"/>
          <ac:spMkLst>
            <pc:docMk/>
            <pc:sldMk cId="2327753259" sldId="297"/>
            <ac:spMk id="5" creationId="{7D5F3B69-09F4-99BA-593B-D18C757792F5}"/>
          </ac:spMkLst>
        </pc:spChg>
        <pc:spChg chg="add">
          <ac:chgData name="Ирина Николаева" userId="9eeff21b543e2799" providerId="LiveId" clId="{A23BCFCD-6FED-4CC6-B42C-1161ADBB24A9}" dt="2022-11-01T18:10:33.068" v="4878" actId="26606"/>
          <ac:spMkLst>
            <pc:docMk/>
            <pc:sldMk cId="2327753259" sldId="297"/>
            <ac:spMk id="1033" creationId="{B1595A09-E336-4D1B-9B3A-06A2287A54E2}"/>
          </ac:spMkLst>
        </pc:spChg>
        <pc:spChg chg="add">
          <ac:chgData name="Ирина Николаева" userId="9eeff21b543e2799" providerId="LiveId" clId="{A23BCFCD-6FED-4CC6-B42C-1161ADBB24A9}" dt="2022-11-01T18:10:33.068" v="4878" actId="26606"/>
          <ac:spMkLst>
            <pc:docMk/>
            <pc:sldMk cId="2327753259" sldId="297"/>
            <ac:spMk id="1035" creationId="{3540989C-C7B8-473B-BF87-6F2DA6A90006}"/>
          </ac:spMkLst>
        </pc:spChg>
        <pc:picChg chg="add del mod">
          <ac:chgData name="Ирина Николаева" userId="9eeff21b543e2799" providerId="LiveId" clId="{A23BCFCD-6FED-4CC6-B42C-1161ADBB24A9}" dt="2022-11-01T18:06:20.836" v="4864" actId="478"/>
          <ac:picMkLst>
            <pc:docMk/>
            <pc:sldMk cId="2327753259" sldId="297"/>
            <ac:picMk id="1026" creationId="{7D29954D-0E20-13D7-1603-3BDD88462F88}"/>
          </ac:picMkLst>
        </pc:picChg>
        <pc:picChg chg="add mod">
          <ac:chgData name="Ирина Николаева" userId="9eeff21b543e2799" providerId="LiveId" clId="{A23BCFCD-6FED-4CC6-B42C-1161ADBB24A9}" dt="2022-11-01T18:10:33.068" v="4878" actId="26606"/>
          <ac:picMkLst>
            <pc:docMk/>
            <pc:sldMk cId="2327753259" sldId="297"/>
            <ac:picMk id="1028" creationId="{38CB1381-1562-9FFD-6427-6CF0C4DA075F}"/>
          </ac:picMkLst>
        </pc:picChg>
      </pc:sldChg>
      <pc:sldChg chg="add del">
        <pc:chgData name="Ирина Николаева" userId="9eeff21b543e2799" providerId="LiveId" clId="{A23BCFCD-6FED-4CC6-B42C-1161ADBB24A9}" dt="2022-11-01T18:12:45.153" v="4906" actId="47"/>
        <pc:sldMkLst>
          <pc:docMk/>
          <pc:sldMk cId="478661166" sldId="298"/>
        </pc:sldMkLst>
      </pc:sldChg>
      <pc:sldChg chg="addSp delSp modSp new del mod setBg">
        <pc:chgData name="Ирина Николаева" userId="9eeff21b543e2799" providerId="LiveId" clId="{A23BCFCD-6FED-4CC6-B42C-1161ADBB24A9}" dt="2022-11-01T18:30:28.579" v="5128" actId="47"/>
        <pc:sldMkLst>
          <pc:docMk/>
          <pc:sldMk cId="1916459481" sldId="298"/>
        </pc:sldMkLst>
        <pc:spChg chg="add mod">
          <ac:chgData name="Ирина Николаева" userId="9eeff21b543e2799" providerId="LiveId" clId="{A23BCFCD-6FED-4CC6-B42C-1161ADBB24A9}" dt="2022-11-01T18:30:16.588" v="5127" actId="26606"/>
          <ac:spMkLst>
            <pc:docMk/>
            <pc:sldMk cId="1916459481" sldId="298"/>
            <ac:spMk id="3" creationId="{13F41123-8BBD-FD68-A488-CE4F9E79A2F6}"/>
          </ac:spMkLst>
        </pc:spChg>
        <pc:spChg chg="add del">
          <ac:chgData name="Ирина Николаева" userId="9eeff21b543e2799" providerId="LiveId" clId="{A23BCFCD-6FED-4CC6-B42C-1161ADBB24A9}" dt="2022-11-01T18:30:16.577" v="5126" actId="26606"/>
          <ac:spMkLst>
            <pc:docMk/>
            <pc:sldMk cId="1916459481" sldId="298"/>
            <ac:spMk id="1031" creationId="{B4147794-66B7-4CDE-BC75-BBDC48B2FCEB}"/>
          </ac:spMkLst>
        </pc:spChg>
        <pc:spChg chg="add del">
          <ac:chgData name="Ирина Николаева" userId="9eeff21b543e2799" providerId="LiveId" clId="{A23BCFCD-6FED-4CC6-B42C-1161ADBB24A9}" dt="2022-11-01T18:30:16.577" v="5126" actId="26606"/>
          <ac:spMkLst>
            <pc:docMk/>
            <pc:sldMk cId="1916459481" sldId="298"/>
            <ac:spMk id="1033" creationId="{41202E79-1236-4DF8-9921-F47A0B079C13}"/>
          </ac:spMkLst>
        </pc:spChg>
        <pc:spChg chg="add">
          <ac:chgData name="Ирина Николаева" userId="9eeff21b543e2799" providerId="LiveId" clId="{A23BCFCD-6FED-4CC6-B42C-1161ADBB24A9}" dt="2022-11-01T18:30:16.588" v="5127" actId="26606"/>
          <ac:spMkLst>
            <pc:docMk/>
            <pc:sldMk cId="1916459481" sldId="298"/>
            <ac:spMk id="1035" creationId="{257363FD-7E77-4145-9483-331A807ADF0E}"/>
          </ac:spMkLst>
        </pc:spChg>
        <pc:picChg chg="add del mod">
          <ac:chgData name="Ирина Николаева" userId="9eeff21b543e2799" providerId="LiveId" clId="{A23BCFCD-6FED-4CC6-B42C-1161ADBB24A9}" dt="2022-11-01T18:30:16.588" v="5127" actId="26606"/>
          <ac:picMkLst>
            <pc:docMk/>
            <pc:sldMk cId="1916459481" sldId="298"/>
            <ac:picMk id="1026" creationId="{B5C43861-2A71-1C2B-53D8-DC1C258108CB}"/>
          </ac:picMkLst>
        </pc:picChg>
        <pc:picChg chg="add del mod">
          <ac:chgData name="Ирина Николаева" userId="9eeff21b543e2799" providerId="LiveId" clId="{A23BCFCD-6FED-4CC6-B42C-1161ADBB24A9}" dt="2022-11-01T18:23:22.812" v="4930" actId="478"/>
          <ac:picMkLst>
            <pc:docMk/>
            <pc:sldMk cId="1916459481" sldId="298"/>
            <ac:picMk id="1028" creationId="{613F98F4-CA2B-8602-8549-2A26119FAB34}"/>
          </ac:picMkLst>
        </pc:picChg>
      </pc:sldChg>
      <pc:sldChg chg="addSp delSp modSp add mod setBg modAnim">
        <pc:chgData name="Ирина Николаева" userId="9eeff21b543e2799" providerId="LiveId" clId="{A23BCFCD-6FED-4CC6-B42C-1161ADBB24A9}" dt="2022-11-04T18:35:55.308" v="8453" actId="20577"/>
        <pc:sldMkLst>
          <pc:docMk/>
          <pc:sldMk cId="4265389689" sldId="299"/>
        </pc:sldMkLst>
        <pc:spChg chg="add mod">
          <ac:chgData name="Ирина Николаева" userId="9eeff21b543e2799" providerId="LiveId" clId="{A23BCFCD-6FED-4CC6-B42C-1161ADBB24A9}" dt="2022-11-01T18:31:22.735" v="5135" actId="1076"/>
          <ac:spMkLst>
            <pc:docMk/>
            <pc:sldMk cId="4265389689" sldId="299"/>
            <ac:spMk id="2" creationId="{9ABA0153-080E-26C7-6A68-1DBB0BFC3ABC}"/>
          </ac:spMkLst>
        </pc:spChg>
        <pc:spChg chg="mod">
          <ac:chgData name="Ирина Николаева" userId="9eeff21b543e2799" providerId="LiveId" clId="{A23BCFCD-6FED-4CC6-B42C-1161ADBB24A9}" dt="2022-11-04T18:35:55.308" v="8453" actId="20577"/>
          <ac:spMkLst>
            <pc:docMk/>
            <pc:sldMk cId="4265389689" sldId="299"/>
            <ac:spMk id="3" creationId="{13F41123-8BBD-FD68-A488-CE4F9E79A2F6}"/>
          </ac:spMkLst>
        </pc:spChg>
        <pc:spChg chg="add mod">
          <ac:chgData name="Ирина Николаева" userId="9eeff21b543e2799" providerId="LiveId" clId="{A23BCFCD-6FED-4CC6-B42C-1161ADBB24A9}" dt="2022-11-01T18:32:18.910" v="5152" actId="1076"/>
          <ac:spMkLst>
            <pc:docMk/>
            <pc:sldMk cId="4265389689" sldId="299"/>
            <ac:spMk id="4" creationId="{9A96DA84-A861-1876-A04D-2CC85C089E96}"/>
          </ac:spMkLst>
        </pc:spChg>
        <pc:spChg chg="add mod">
          <ac:chgData name="Ирина Николаева" userId="9eeff21b543e2799" providerId="LiveId" clId="{A23BCFCD-6FED-4CC6-B42C-1161ADBB24A9}" dt="2022-11-01T18:31:03.886" v="5131" actId="1076"/>
          <ac:spMkLst>
            <pc:docMk/>
            <pc:sldMk cId="4265389689" sldId="299"/>
            <ac:spMk id="5" creationId="{EBC37FA3-79E8-22B2-5BA3-947511904989}"/>
          </ac:spMkLst>
        </pc:spChg>
        <pc:spChg chg="add mod">
          <ac:chgData name="Ирина Николаева" userId="9eeff21b543e2799" providerId="LiveId" clId="{A23BCFCD-6FED-4CC6-B42C-1161ADBB24A9}" dt="2022-11-01T18:36:49.248" v="5232" actId="1076"/>
          <ac:spMkLst>
            <pc:docMk/>
            <pc:sldMk cId="4265389689" sldId="299"/>
            <ac:spMk id="6" creationId="{71ABBA7D-DEC3-FFCC-F81F-5AA6F067AD6D}"/>
          </ac:spMkLst>
        </pc:spChg>
        <pc:spChg chg="add mod">
          <ac:chgData name="Ирина Николаева" userId="9eeff21b543e2799" providerId="LiveId" clId="{A23BCFCD-6FED-4CC6-B42C-1161ADBB24A9}" dt="2022-11-03T18:45:54.343" v="7971" actId="16959"/>
          <ac:spMkLst>
            <pc:docMk/>
            <pc:sldMk cId="4265389689" sldId="299"/>
            <ac:spMk id="9" creationId="{3456A8C2-32C6-1744-35E4-F50695A42F15}"/>
          </ac:spMkLst>
        </pc:spChg>
        <pc:spChg chg="add del">
          <ac:chgData name="Ирина Николаева" userId="9eeff21b543e2799" providerId="LiveId" clId="{A23BCFCD-6FED-4CC6-B42C-1161ADBB24A9}" dt="2022-11-01T18:31:32.642" v="5141" actId="22"/>
          <ac:spMkLst>
            <pc:docMk/>
            <pc:sldMk cId="4265389689" sldId="299"/>
            <ac:spMk id="10" creationId="{126AE191-7A8A-7BD7-B409-6E9C7016A6FB}"/>
          </ac:spMkLst>
        </pc:spChg>
        <pc:spChg chg="add del">
          <ac:chgData name="Ирина Николаева" userId="9eeff21b543e2799" providerId="LiveId" clId="{A23BCFCD-6FED-4CC6-B42C-1161ADBB24A9}" dt="2022-11-02T15:00:37.378" v="5858" actId="22"/>
          <ac:spMkLst>
            <pc:docMk/>
            <pc:sldMk cId="4265389689" sldId="299"/>
            <ac:spMk id="11" creationId="{7DE3C7FC-F71F-2FC4-A8CB-397EDFB88B57}"/>
          </ac:spMkLst>
        </pc:spChg>
        <pc:spChg chg="add mod">
          <ac:chgData name="Ирина Николаева" userId="9eeff21b543e2799" providerId="LiveId" clId="{A23BCFCD-6FED-4CC6-B42C-1161ADBB24A9}" dt="2022-11-01T18:31:57.864" v="5146" actId="1076"/>
          <ac:spMkLst>
            <pc:docMk/>
            <pc:sldMk cId="4265389689" sldId="299"/>
            <ac:spMk id="12" creationId="{4A353781-1288-5DE9-110B-62EFDD2EE131}"/>
          </ac:spMkLst>
        </pc:spChg>
        <pc:spChg chg="add mod">
          <ac:chgData name="Ирина Николаева" userId="9eeff21b543e2799" providerId="LiveId" clId="{A23BCFCD-6FED-4CC6-B42C-1161ADBB24A9}" dt="2022-11-01T18:37:10.922" v="5235" actId="255"/>
          <ac:spMkLst>
            <pc:docMk/>
            <pc:sldMk cId="4265389689" sldId="299"/>
            <ac:spMk id="14" creationId="{8BC7D168-0FF2-E4EF-0E35-3B0BD94943FC}"/>
          </ac:spMkLst>
        </pc:spChg>
        <pc:spChg chg="add mod">
          <ac:chgData name="Ирина Николаева" userId="9eeff21b543e2799" providerId="LiveId" clId="{A23BCFCD-6FED-4CC6-B42C-1161ADBB24A9}" dt="2022-11-01T18:37:17.262" v="5236" actId="255"/>
          <ac:spMkLst>
            <pc:docMk/>
            <pc:sldMk cId="4265389689" sldId="299"/>
            <ac:spMk id="15" creationId="{926BED50-EA95-BFD2-9E06-8F0D10DDF318}"/>
          </ac:spMkLst>
        </pc:spChg>
        <pc:spChg chg="add mod">
          <ac:chgData name="Ирина Николаева" userId="9eeff21b543e2799" providerId="LiveId" clId="{A23BCFCD-6FED-4CC6-B42C-1161ADBB24A9}" dt="2022-11-02T15:00:50.597" v="5861" actId="1076"/>
          <ac:spMkLst>
            <pc:docMk/>
            <pc:sldMk cId="4265389689" sldId="299"/>
            <ac:spMk id="16" creationId="{1CBD2745-E5C0-9E06-7BF4-7ABC667F43B4}"/>
          </ac:spMkLst>
        </pc:spChg>
        <pc:spChg chg="add del">
          <ac:chgData name="Ирина Николаева" userId="9eeff21b543e2799" providerId="LiveId" clId="{A23BCFCD-6FED-4CC6-B42C-1161ADBB24A9}" dt="2022-11-01T18:35:17.265" v="5202" actId="22"/>
          <ac:spMkLst>
            <pc:docMk/>
            <pc:sldMk cId="4265389689" sldId="299"/>
            <ac:spMk id="17" creationId="{4D2DB42F-70B6-7A2A-613F-3F6C0398BB17}"/>
          </ac:spMkLst>
        </pc:spChg>
        <pc:spChg chg="add mod">
          <ac:chgData name="Ирина Николаева" userId="9eeff21b543e2799" providerId="LiveId" clId="{A23BCFCD-6FED-4CC6-B42C-1161ADBB24A9}" dt="2022-11-01T18:37:23.917" v="5237" actId="255"/>
          <ac:spMkLst>
            <pc:docMk/>
            <pc:sldMk cId="4265389689" sldId="299"/>
            <ac:spMk id="19" creationId="{79574064-2D79-4078-3929-FD7BD85B369C}"/>
          </ac:spMkLst>
        </pc:spChg>
        <pc:spChg chg="add del">
          <ac:chgData name="Ирина Николаева" userId="9eeff21b543e2799" providerId="LiveId" clId="{A23BCFCD-6FED-4CC6-B42C-1161ADBB24A9}" dt="2022-11-01T18:36:08.721" v="5220" actId="22"/>
          <ac:spMkLst>
            <pc:docMk/>
            <pc:sldMk cId="4265389689" sldId="299"/>
            <ac:spMk id="21" creationId="{F7C49E63-2979-FED9-525D-30AC048A42B1}"/>
          </ac:spMkLst>
        </pc:spChg>
        <pc:spChg chg="add mod">
          <ac:chgData name="Ирина Николаева" userId="9eeff21b543e2799" providerId="LiveId" clId="{A23BCFCD-6FED-4CC6-B42C-1161ADBB24A9}" dt="2022-11-01T18:36:54.364" v="5233" actId="1076"/>
          <ac:spMkLst>
            <pc:docMk/>
            <pc:sldMk cId="4265389689" sldId="299"/>
            <ac:spMk id="23" creationId="{619A031B-9C0A-EF49-EE8D-BA49AE59C0E3}"/>
          </ac:spMkLst>
        </pc:spChg>
        <pc:spChg chg="add">
          <ac:chgData name="Ирина Николаева" userId="9eeff21b543e2799" providerId="LiveId" clId="{A23BCFCD-6FED-4CC6-B42C-1161ADBB24A9}" dt="2022-11-01T18:24:50.633" v="4931" actId="26606"/>
          <ac:spMkLst>
            <pc:docMk/>
            <pc:sldMk cId="4265389689" sldId="299"/>
            <ac:spMk id="1033" creationId="{B4147794-66B7-4CDE-BC75-BBDC48B2FCEB}"/>
          </ac:spMkLst>
        </pc:spChg>
        <pc:spChg chg="add">
          <ac:chgData name="Ирина Николаева" userId="9eeff21b543e2799" providerId="LiveId" clId="{A23BCFCD-6FED-4CC6-B42C-1161ADBB24A9}" dt="2022-11-01T18:24:50.633" v="4931" actId="26606"/>
          <ac:spMkLst>
            <pc:docMk/>
            <pc:sldMk cId="4265389689" sldId="299"/>
            <ac:spMk id="1035" creationId="{41202E79-1236-4DF8-9921-F47A0B079C13}"/>
          </ac:spMkLst>
        </pc:spChg>
        <pc:picChg chg="add del mod">
          <ac:chgData name="Ирина Николаева" userId="9eeff21b543e2799" providerId="LiveId" clId="{A23BCFCD-6FED-4CC6-B42C-1161ADBB24A9}" dt="2022-11-02T11:13:09.787" v="5782" actId="21"/>
          <ac:picMkLst>
            <pc:docMk/>
            <pc:sldMk cId="4265389689" sldId="299"/>
            <ac:picMk id="9" creationId="{8BEACFB7-88CB-02A1-7DB5-1BC651347AD1}"/>
          </ac:picMkLst>
        </pc:picChg>
        <pc:picChg chg="del">
          <ac:chgData name="Ирина Николаева" userId="9eeff21b543e2799" providerId="LiveId" clId="{A23BCFCD-6FED-4CC6-B42C-1161ADBB24A9}" dt="2022-11-01T18:23:18.441" v="4929" actId="478"/>
          <ac:picMkLst>
            <pc:docMk/>
            <pc:sldMk cId="4265389689" sldId="299"/>
            <ac:picMk id="1026" creationId="{B5C43861-2A71-1C2B-53D8-DC1C258108CB}"/>
          </ac:picMkLst>
        </pc:picChg>
        <pc:picChg chg="mod">
          <ac:chgData name="Ирина Николаева" userId="9eeff21b543e2799" providerId="LiveId" clId="{A23BCFCD-6FED-4CC6-B42C-1161ADBB24A9}" dt="2022-11-01T18:33:50.380" v="5174" actId="1076"/>
          <ac:picMkLst>
            <pc:docMk/>
            <pc:sldMk cId="4265389689" sldId="299"/>
            <ac:picMk id="1028" creationId="{613F98F4-CA2B-8602-8549-2A26119FAB34}"/>
          </ac:picMkLst>
        </pc:picChg>
        <pc:cxnChg chg="add mod">
          <ac:chgData name="Ирина Николаева" userId="9eeff21b543e2799" providerId="LiveId" clId="{A23BCFCD-6FED-4CC6-B42C-1161ADBB24A9}" dt="2022-11-01T18:32:04.916" v="5148" actId="1076"/>
          <ac:cxnSpMkLst>
            <pc:docMk/>
            <pc:sldMk cId="4265389689" sldId="299"/>
            <ac:cxnSpMk id="7" creationId="{B7836EA1-7DBE-5EF9-8405-D4CBED5CDD42}"/>
          </ac:cxnSpMkLst>
        </pc:cxnChg>
        <pc:cxnChg chg="add mod">
          <ac:chgData name="Ирина Николаева" userId="9eeff21b543e2799" providerId="LiveId" clId="{A23BCFCD-6FED-4CC6-B42C-1161ADBB24A9}" dt="2022-11-01T18:32:11.892" v="5150" actId="14100"/>
          <ac:cxnSpMkLst>
            <pc:docMk/>
            <pc:sldMk cId="4265389689" sldId="299"/>
            <ac:cxnSpMk id="8" creationId="{CC36A179-3445-F535-7BA9-70FA412509E7}"/>
          </ac:cxnSpMkLst>
        </pc:cxnChg>
      </pc:sldChg>
      <pc:sldChg chg="addSp delSp modSp add del mod">
        <pc:chgData name="Ирина Николаева" userId="9eeff21b543e2799" providerId="LiveId" clId="{A23BCFCD-6FED-4CC6-B42C-1161ADBB24A9}" dt="2022-11-03T07:39:52.849" v="6561" actId="47"/>
        <pc:sldMkLst>
          <pc:docMk/>
          <pc:sldMk cId="648205508" sldId="300"/>
        </pc:sldMkLst>
        <pc:spChg chg="del">
          <ac:chgData name="Ирина Николаева" userId="9eeff21b543e2799" providerId="LiveId" clId="{A23BCFCD-6FED-4CC6-B42C-1161ADBB24A9}" dt="2022-11-01T19:01:20.677" v="5482" actId="478"/>
          <ac:spMkLst>
            <pc:docMk/>
            <pc:sldMk cId="648205508" sldId="300"/>
            <ac:spMk id="5" creationId="{AB4FDB13-C1DD-4538-8005-69552660B10F}"/>
          </ac:spMkLst>
        </pc:spChg>
        <pc:picChg chg="add del">
          <ac:chgData name="Ирина Николаева" userId="9eeff21b543e2799" providerId="LiveId" clId="{A23BCFCD-6FED-4CC6-B42C-1161ADBB24A9}" dt="2022-11-03T07:07:58.431" v="5907" actId="478"/>
          <ac:picMkLst>
            <pc:docMk/>
            <pc:sldMk cId="648205508" sldId="300"/>
            <ac:picMk id="2" creationId="{33148A49-8CEE-41FD-AE7A-0667F5E48B2A}"/>
          </ac:picMkLst>
        </pc:picChg>
        <pc:picChg chg="add del">
          <ac:chgData name="Ирина Николаева" userId="9eeff21b543e2799" providerId="LiveId" clId="{A23BCFCD-6FED-4CC6-B42C-1161ADBB24A9}" dt="2022-11-01T19:01:34.745" v="5487" actId="478"/>
          <ac:picMkLst>
            <pc:docMk/>
            <pc:sldMk cId="648205508" sldId="300"/>
            <ac:picMk id="3" creationId="{165511DB-1440-42EB-A054-F1AA660CC127}"/>
          </ac:picMkLst>
        </pc:picChg>
        <pc:picChg chg="add mod">
          <ac:chgData name="Ирина Николаева" userId="9eeff21b543e2799" providerId="LiveId" clId="{A23BCFCD-6FED-4CC6-B42C-1161ADBB24A9}" dt="2022-11-02T15:42:47.606" v="5903" actId="1076"/>
          <ac:picMkLst>
            <pc:docMk/>
            <pc:sldMk cId="648205508" sldId="300"/>
            <ac:picMk id="1026" creationId="{570E3B6D-071B-8A19-C00A-DE61632A2955}"/>
          </ac:picMkLst>
        </pc:picChg>
        <pc:picChg chg="add del mod">
          <ac:chgData name="Ирина Николаева" userId="9eeff21b543e2799" providerId="LiveId" clId="{A23BCFCD-6FED-4CC6-B42C-1161ADBB24A9}" dt="2022-11-03T07:07:39.603" v="5906" actId="478"/>
          <ac:picMkLst>
            <pc:docMk/>
            <pc:sldMk cId="648205508" sldId="300"/>
            <ac:picMk id="1028" creationId="{1C109A4A-005B-27FD-54C7-31B4E02430E4}"/>
          </ac:picMkLst>
        </pc:picChg>
      </pc:sldChg>
      <pc:sldChg chg="addSp delSp modSp new del mod">
        <pc:chgData name="Ирина Николаева" userId="9eeff21b543e2799" providerId="LiveId" clId="{A23BCFCD-6FED-4CC6-B42C-1161ADBB24A9}" dt="2022-11-03T07:33:46.839" v="6520" actId="47"/>
        <pc:sldMkLst>
          <pc:docMk/>
          <pc:sldMk cId="2799296708" sldId="301"/>
        </pc:sldMkLst>
        <pc:spChg chg="add del">
          <ac:chgData name="Ирина Николаева" userId="9eeff21b543e2799" providerId="LiveId" clId="{A23BCFCD-6FED-4CC6-B42C-1161ADBB24A9}" dt="2022-11-02T11:01:08.489" v="5701"/>
          <ac:spMkLst>
            <pc:docMk/>
            <pc:sldMk cId="2799296708" sldId="301"/>
            <ac:spMk id="2" creationId="{86A45A35-8C29-941A-D575-3496529FE188}"/>
          </ac:spMkLst>
        </pc:spChg>
        <pc:picChg chg="add mod">
          <ac:chgData name="Ирина Николаева" userId="9eeff21b543e2799" providerId="LiveId" clId="{A23BCFCD-6FED-4CC6-B42C-1161ADBB24A9}" dt="2022-11-02T11:02:51.992" v="5709" actId="1076"/>
          <ac:picMkLst>
            <pc:docMk/>
            <pc:sldMk cId="2799296708" sldId="301"/>
            <ac:picMk id="3" creationId="{EF16DF5A-08E7-3399-CE98-DE4FE4670FBE}"/>
          </ac:picMkLst>
        </pc:picChg>
        <pc:picChg chg="add mod">
          <ac:chgData name="Ирина Николаева" userId="9eeff21b543e2799" providerId="LiveId" clId="{A23BCFCD-6FED-4CC6-B42C-1161ADBB24A9}" dt="2022-11-02T11:02:32.259" v="5706" actId="1076"/>
          <ac:picMkLst>
            <pc:docMk/>
            <pc:sldMk cId="2799296708" sldId="301"/>
            <ac:picMk id="1028" creationId="{5ED552EB-EB93-C180-3497-7419BF89918A}"/>
          </ac:picMkLst>
        </pc:picChg>
        <pc:picChg chg="add mod">
          <ac:chgData name="Ирина Николаева" userId="9eeff21b543e2799" providerId="LiveId" clId="{A23BCFCD-6FED-4CC6-B42C-1161ADBB24A9}" dt="2022-11-02T11:02:58.063" v="5711" actId="1076"/>
          <ac:picMkLst>
            <pc:docMk/>
            <pc:sldMk cId="2799296708" sldId="301"/>
            <ac:picMk id="1030" creationId="{397FD436-43EA-7BE9-F575-840C7C9F1548}"/>
          </ac:picMkLst>
        </pc:picChg>
      </pc:sldChg>
      <pc:sldChg chg="addSp delSp modSp add mod setBg modAnim">
        <pc:chgData name="Ирина Николаева" userId="9eeff21b543e2799" providerId="LiveId" clId="{A23BCFCD-6FED-4CC6-B42C-1161ADBB24A9}" dt="2022-11-07T13:25:01.164" v="8593" actId="14100"/>
        <pc:sldMkLst>
          <pc:docMk/>
          <pc:sldMk cId="3102798359" sldId="302"/>
        </pc:sldMkLst>
        <pc:spChg chg="del">
          <ac:chgData name="Ирина Николаева" userId="9eeff21b543e2799" providerId="LiveId" clId="{A23BCFCD-6FED-4CC6-B42C-1161ADBB24A9}" dt="2022-11-02T11:08:18.880" v="5752" actId="478"/>
          <ac:spMkLst>
            <pc:docMk/>
            <pc:sldMk cId="3102798359" sldId="302"/>
            <ac:spMk id="2" creationId="{AE39D08A-BA61-45BA-B87F-3BED34CC8F2A}"/>
          </ac:spMkLst>
        </pc:spChg>
        <pc:spChg chg="add mod">
          <ac:chgData name="Ирина Николаева" userId="9eeff21b543e2799" providerId="LiveId" clId="{A23BCFCD-6FED-4CC6-B42C-1161ADBB24A9}" dt="2022-11-07T13:25:01.164" v="8593" actId="14100"/>
          <ac:spMkLst>
            <pc:docMk/>
            <pc:sldMk cId="3102798359" sldId="302"/>
            <ac:spMk id="2" creationId="{D38D0E76-05A7-6913-5D18-B88FAAFB9C9A}"/>
          </ac:spMkLst>
        </pc:spChg>
        <pc:spChg chg="add del">
          <ac:chgData name="Ирина Николаева" userId="9eeff21b543e2799" providerId="LiveId" clId="{A23BCFCD-6FED-4CC6-B42C-1161ADBB24A9}" dt="2022-11-02T11:09:27.995" v="5754" actId="26606"/>
          <ac:spMkLst>
            <pc:docMk/>
            <pc:sldMk cId="3102798359" sldId="302"/>
            <ac:spMk id="2065" creationId="{12E8CD4E-6381-4807-AA5B-CE0024A8BE19}"/>
          </ac:spMkLst>
        </pc:spChg>
        <pc:spChg chg="add del">
          <ac:chgData name="Ирина Николаева" userId="9eeff21b543e2799" providerId="LiveId" clId="{A23BCFCD-6FED-4CC6-B42C-1161ADBB24A9}" dt="2022-11-02T11:09:27.995" v="5754" actId="26606"/>
          <ac:spMkLst>
            <pc:docMk/>
            <pc:sldMk cId="3102798359" sldId="302"/>
            <ac:spMk id="2067" creationId="{7C6A4DDC-3049-4FEA-B9FF-CBCF8B277BBF}"/>
          </ac:spMkLst>
        </pc:spChg>
        <pc:spChg chg="add del">
          <ac:chgData name="Ирина Николаева" userId="9eeff21b543e2799" providerId="LiveId" clId="{A23BCFCD-6FED-4CC6-B42C-1161ADBB24A9}" dt="2022-11-02T11:09:27.995" v="5754" actId="26606"/>
          <ac:spMkLst>
            <pc:docMk/>
            <pc:sldMk cId="3102798359" sldId="302"/>
            <ac:spMk id="2069" creationId="{87BCB2CF-F2CE-43B5-93CB-386479577889}"/>
          </ac:spMkLst>
        </pc:spChg>
        <pc:spChg chg="add del">
          <ac:chgData name="Ирина Николаева" userId="9eeff21b543e2799" providerId="LiveId" clId="{A23BCFCD-6FED-4CC6-B42C-1161ADBB24A9}" dt="2022-11-02T11:09:27.995" v="5754" actId="26606"/>
          <ac:spMkLst>
            <pc:docMk/>
            <pc:sldMk cId="3102798359" sldId="302"/>
            <ac:spMk id="2071" creationId="{2C68A941-4039-4496-9008-274182DFFEDF}"/>
          </ac:spMkLst>
        </pc:spChg>
        <pc:spChg chg="add del">
          <ac:chgData name="Ирина Николаева" userId="9eeff21b543e2799" providerId="LiveId" clId="{A23BCFCD-6FED-4CC6-B42C-1161ADBB24A9}" dt="2022-11-02T11:09:27.995" v="5754" actId="26606"/>
          <ac:spMkLst>
            <pc:docMk/>
            <pc:sldMk cId="3102798359" sldId="302"/>
            <ac:spMk id="2073" creationId="{878B897E-FBB2-4D71-AA1C-3C4DA4A264C9}"/>
          </ac:spMkLst>
        </pc:spChg>
        <pc:spChg chg="add">
          <ac:chgData name="Ирина Николаева" userId="9eeff21b543e2799" providerId="LiveId" clId="{A23BCFCD-6FED-4CC6-B42C-1161ADBB24A9}" dt="2022-11-02T11:09:28.012" v="5755" actId="26606"/>
          <ac:spMkLst>
            <pc:docMk/>
            <pc:sldMk cId="3102798359" sldId="302"/>
            <ac:spMk id="2078" creationId="{19B2EB12-332C-4DCC-9746-30DD4690F95F}"/>
          </ac:spMkLst>
        </pc:spChg>
        <pc:grpChg chg="add">
          <ac:chgData name="Ирина Николаева" userId="9eeff21b543e2799" providerId="LiveId" clId="{A23BCFCD-6FED-4CC6-B42C-1161ADBB24A9}" dt="2022-11-02T11:09:28.012" v="5755" actId="26606"/>
          <ac:grpSpMkLst>
            <pc:docMk/>
            <pc:sldMk cId="3102798359" sldId="302"/>
            <ac:grpSpMk id="2075" creationId="{718BCC2B-0684-4382-A2D3-C9ADC776876E}"/>
          </ac:grpSpMkLst>
        </pc:grpChg>
        <pc:grpChg chg="add">
          <ac:chgData name="Ирина Николаева" userId="9eeff21b543e2799" providerId="LiveId" clId="{A23BCFCD-6FED-4CC6-B42C-1161ADBB24A9}" dt="2022-11-02T11:09:28.012" v="5755" actId="26606"/>
          <ac:grpSpMkLst>
            <pc:docMk/>
            <pc:sldMk cId="3102798359" sldId="302"/>
            <ac:grpSpMk id="2079" creationId="{B5D0BDB0-2E17-4D86-BEE1-1A1817E04694}"/>
          </ac:grpSpMkLst>
        </pc:grpChg>
        <pc:grpChg chg="add">
          <ac:chgData name="Ирина Николаева" userId="9eeff21b543e2799" providerId="LiveId" clId="{A23BCFCD-6FED-4CC6-B42C-1161ADBB24A9}" dt="2022-11-02T11:09:28.012" v="5755" actId="26606"/>
          <ac:grpSpMkLst>
            <pc:docMk/>
            <pc:sldMk cId="3102798359" sldId="302"/>
            <ac:grpSpMk id="2082" creationId="{AFD40B55-BABB-4B33-ADD3-0C2340430678}"/>
          </ac:grpSpMkLst>
        </pc:grpChg>
        <pc:grpChg chg="add">
          <ac:chgData name="Ирина Николаева" userId="9eeff21b543e2799" providerId="LiveId" clId="{A23BCFCD-6FED-4CC6-B42C-1161ADBB24A9}" dt="2022-11-02T11:09:28.012" v="5755" actId="26606"/>
          <ac:grpSpMkLst>
            <pc:docMk/>
            <pc:sldMk cId="3102798359" sldId="302"/>
            <ac:grpSpMk id="2084" creationId="{E616EDA1-F722-4C6A-AD2F-E487C7EBE6BD}"/>
          </ac:grpSpMkLst>
        </pc:grpChg>
        <pc:picChg chg="add mod ord">
          <ac:chgData name="Ирина Николаева" userId="9eeff21b543e2799" providerId="LiveId" clId="{A23BCFCD-6FED-4CC6-B42C-1161ADBB24A9}" dt="2022-11-02T11:09:28.012" v="5755" actId="26606"/>
          <ac:picMkLst>
            <pc:docMk/>
            <pc:sldMk cId="3102798359" sldId="302"/>
            <ac:picMk id="3" creationId="{CD0BE910-AA14-E425-59AF-3D9AD63D4E87}"/>
          </ac:picMkLst>
        </pc:picChg>
        <pc:picChg chg="add mod">
          <ac:chgData name="Ирина Николаева" userId="9eeff21b543e2799" providerId="LiveId" clId="{A23BCFCD-6FED-4CC6-B42C-1161ADBB24A9}" dt="2022-11-02T11:10:44.860" v="5771" actId="1076"/>
          <ac:picMkLst>
            <pc:docMk/>
            <pc:sldMk cId="3102798359" sldId="302"/>
            <ac:picMk id="4" creationId="{B6D64CD4-3862-6ED6-F723-BF7E6BFAAE26}"/>
          </ac:picMkLst>
        </pc:picChg>
        <pc:picChg chg="mod">
          <ac:chgData name="Ирина Николаева" userId="9eeff21b543e2799" providerId="LiveId" clId="{A23BCFCD-6FED-4CC6-B42C-1161ADBB24A9}" dt="2022-11-02T11:09:56.275" v="5761" actId="14100"/>
          <ac:picMkLst>
            <pc:docMk/>
            <pc:sldMk cId="3102798359" sldId="302"/>
            <ac:picMk id="2050" creationId="{7F0B0362-AA54-92DA-6BBE-815AC3C5BD29}"/>
          </ac:picMkLst>
        </pc:picChg>
        <pc:picChg chg="del">
          <ac:chgData name="Ирина Николаева" userId="9eeff21b543e2799" providerId="LiveId" clId="{A23BCFCD-6FED-4CC6-B42C-1161ADBB24A9}" dt="2022-11-02T11:08:04.084" v="5750" actId="478"/>
          <ac:picMkLst>
            <pc:docMk/>
            <pc:sldMk cId="3102798359" sldId="302"/>
            <ac:picMk id="2052" creationId="{9D9D3191-A024-474B-92DA-B7DB019C4990}"/>
          </ac:picMkLst>
        </pc:picChg>
        <pc:picChg chg="mod ord">
          <ac:chgData name="Ирина Николаева" userId="9eeff21b543e2799" providerId="LiveId" clId="{A23BCFCD-6FED-4CC6-B42C-1161ADBB24A9}" dt="2022-11-02T11:10:17.226" v="5765"/>
          <ac:picMkLst>
            <pc:docMk/>
            <pc:sldMk cId="3102798359" sldId="302"/>
            <ac:picMk id="2058" creationId="{491EA78B-0D2A-472B-9175-779669AFDD28}"/>
          </ac:picMkLst>
        </pc:picChg>
        <pc:picChg chg="del mod ord">
          <ac:chgData name="Ирина Николаева" userId="9eeff21b543e2799" providerId="LiveId" clId="{A23BCFCD-6FED-4CC6-B42C-1161ADBB24A9}" dt="2022-11-02T11:09:34.938" v="5756" actId="478"/>
          <ac:picMkLst>
            <pc:docMk/>
            <pc:sldMk cId="3102798359" sldId="302"/>
            <ac:picMk id="2060" creationId="{06AE1EB9-3930-48D4-8778-FAB0EC5070E6}"/>
          </ac:picMkLst>
        </pc:picChg>
      </pc:sldChg>
      <pc:sldChg chg="addSp delSp modSp add del mod">
        <pc:chgData name="Ирина Николаева" userId="9eeff21b543e2799" providerId="LiveId" clId="{A23BCFCD-6FED-4CC6-B42C-1161ADBB24A9}" dt="2022-11-03T07:10:06.442" v="5945" actId="47"/>
        <pc:sldMkLst>
          <pc:docMk/>
          <pc:sldMk cId="2510655487" sldId="303"/>
        </pc:sldMkLst>
        <pc:spChg chg="add del">
          <ac:chgData name="Ирина Николаева" userId="9eeff21b543e2799" providerId="LiveId" clId="{A23BCFCD-6FED-4CC6-B42C-1161ADBB24A9}" dt="2022-11-02T11:05:37.210" v="5735" actId="478"/>
          <ac:spMkLst>
            <pc:docMk/>
            <pc:sldMk cId="2510655487" sldId="303"/>
            <ac:spMk id="5" creationId="{AB4FDB13-C1DD-4538-8005-69552660B10F}"/>
          </ac:spMkLst>
        </pc:spChg>
        <pc:picChg chg="add del mod">
          <ac:chgData name="Ирина Николаева" userId="9eeff21b543e2799" providerId="LiveId" clId="{A23BCFCD-6FED-4CC6-B42C-1161ADBB24A9}" dt="2022-11-02T15:37:28.282" v="5880" actId="1076"/>
          <ac:picMkLst>
            <pc:docMk/>
            <pc:sldMk cId="2510655487" sldId="303"/>
            <ac:picMk id="3" creationId="{165511DB-1440-42EB-A054-F1AA660CC127}"/>
          </ac:picMkLst>
        </pc:picChg>
      </pc:sldChg>
      <pc:sldChg chg="addSp delSp modSp add mod">
        <pc:chgData name="Ирина Николаева" userId="9eeff21b543e2799" providerId="LiveId" clId="{A23BCFCD-6FED-4CC6-B42C-1161ADBB24A9}" dt="2022-11-04T19:10:41.931" v="8469" actId="20577"/>
        <pc:sldMkLst>
          <pc:docMk/>
          <pc:sldMk cId="4179312542" sldId="304"/>
        </pc:sldMkLst>
        <pc:spChg chg="add del mod">
          <ac:chgData name="Ирина Николаева" userId="9eeff21b543e2799" providerId="LiveId" clId="{A23BCFCD-6FED-4CC6-B42C-1161ADBB24A9}" dt="2022-11-04T19:10:41.931" v="8469" actId="20577"/>
          <ac:spMkLst>
            <pc:docMk/>
            <pc:sldMk cId="4179312542" sldId="304"/>
            <ac:spMk id="9" creationId="{741C60C8-1D4A-B5B3-4765-AEB51A826318}"/>
          </ac:spMkLst>
        </pc:spChg>
        <pc:picChg chg="mod">
          <ac:chgData name="Ирина Николаева" userId="9eeff21b543e2799" providerId="LiveId" clId="{A23BCFCD-6FED-4CC6-B42C-1161ADBB24A9}" dt="2022-11-03T07:39:45.287" v="6559" actId="14100"/>
          <ac:picMkLst>
            <pc:docMk/>
            <pc:sldMk cId="4179312542" sldId="304"/>
            <ac:picMk id="7" creationId="{2CC781C1-98F2-07B0-49FB-E2589FDE8861}"/>
          </ac:picMkLst>
        </pc:picChg>
      </pc:sldChg>
      <pc:sldChg chg="addSp delSp modSp new del mod setBg">
        <pc:chgData name="Ирина Николаева" userId="9eeff21b543e2799" providerId="LiveId" clId="{A23BCFCD-6FED-4CC6-B42C-1161ADBB24A9}" dt="2022-11-03T07:39:50.466" v="6560" actId="47"/>
        <pc:sldMkLst>
          <pc:docMk/>
          <pc:sldMk cId="1713309671" sldId="305"/>
        </pc:sldMkLst>
        <pc:spChg chg="add del">
          <ac:chgData name="Ирина Николаева" userId="9eeff21b543e2799" providerId="LiveId" clId="{A23BCFCD-6FED-4CC6-B42C-1161ADBB24A9}" dt="2022-11-03T07:38:05.069" v="6539" actId="26606"/>
          <ac:spMkLst>
            <pc:docMk/>
            <pc:sldMk cId="1713309671" sldId="305"/>
            <ac:spMk id="10" creationId="{22C6C9C9-83BF-4A6C-A1BF-C1735C61B4FF}"/>
          </ac:spMkLst>
        </pc:spChg>
        <pc:spChg chg="add">
          <ac:chgData name="Ирина Николаева" userId="9eeff21b543e2799" providerId="LiveId" clId="{A23BCFCD-6FED-4CC6-B42C-1161ADBB24A9}" dt="2022-11-03T07:38:05.069" v="6539" actId="26606"/>
          <ac:spMkLst>
            <pc:docMk/>
            <pc:sldMk cId="1713309671" sldId="305"/>
            <ac:spMk id="15" creationId="{0205D939-00C4-4F2E-9797-3170DD040D90}"/>
          </ac:spMkLst>
        </pc:spChg>
        <pc:spChg chg="add">
          <ac:chgData name="Ирина Николаева" userId="9eeff21b543e2799" providerId="LiveId" clId="{A23BCFCD-6FED-4CC6-B42C-1161ADBB24A9}" dt="2022-11-03T07:38:05.069" v="6539" actId="26606"/>
          <ac:spMkLst>
            <pc:docMk/>
            <pc:sldMk cId="1713309671" sldId="305"/>
            <ac:spMk id="17" creationId="{38EE4E44-1403-472B-8C01-D354CB8F5AE7}"/>
          </ac:spMkLst>
        </pc:spChg>
        <pc:spChg chg="add">
          <ac:chgData name="Ирина Николаева" userId="9eeff21b543e2799" providerId="LiveId" clId="{A23BCFCD-6FED-4CC6-B42C-1161ADBB24A9}" dt="2022-11-03T07:38:05.069" v="6539" actId="26606"/>
          <ac:spMkLst>
            <pc:docMk/>
            <pc:sldMk cId="1713309671" sldId="305"/>
            <ac:spMk id="19" creationId="{583CCE40-4C5F-42D3-86D9-7892AD1E98E3}"/>
          </ac:spMkLst>
        </pc:spChg>
        <pc:picChg chg="add del mod ord">
          <ac:chgData name="Ирина Николаева" userId="9eeff21b543e2799" providerId="LiveId" clId="{A23BCFCD-6FED-4CC6-B42C-1161ADBB24A9}" dt="2022-11-03T07:38:09.677" v="6541" actId="478"/>
          <ac:picMkLst>
            <pc:docMk/>
            <pc:sldMk cId="1713309671" sldId="305"/>
            <ac:picMk id="3" creationId="{D384A255-827A-BF96-E707-4CA79E3D3E56}"/>
          </ac:picMkLst>
        </pc:picChg>
        <pc:picChg chg="add del mod">
          <ac:chgData name="Ирина Николаева" userId="9eeff21b543e2799" providerId="LiveId" clId="{A23BCFCD-6FED-4CC6-B42C-1161ADBB24A9}" dt="2022-11-03T07:38:07.398" v="6540" actId="478"/>
          <ac:picMkLst>
            <pc:docMk/>
            <pc:sldMk cId="1713309671" sldId="305"/>
            <ac:picMk id="5" creationId="{1A178F72-59A6-F634-B112-A3035BD99895}"/>
          </ac:picMkLst>
        </pc:picChg>
        <pc:picChg chg="add del mod">
          <ac:chgData name="Ирина Николаева" userId="9eeff21b543e2799" providerId="LiveId" clId="{A23BCFCD-6FED-4CC6-B42C-1161ADBB24A9}" dt="2022-11-03T07:37:22.567" v="6537"/>
          <ac:picMkLst>
            <pc:docMk/>
            <pc:sldMk cId="1713309671" sldId="305"/>
            <ac:picMk id="6" creationId="{33F29EF5-389D-F04E-68C0-A76A475CD2AD}"/>
          </ac:picMkLst>
        </pc:picChg>
        <pc:picChg chg="add mod">
          <ac:chgData name="Ирина Николаева" userId="9eeff21b543e2799" providerId="LiveId" clId="{A23BCFCD-6FED-4CC6-B42C-1161ADBB24A9}" dt="2022-11-03T07:38:31.050" v="6546" actId="1076"/>
          <ac:picMkLst>
            <pc:docMk/>
            <pc:sldMk cId="1713309671" sldId="305"/>
            <ac:picMk id="7" creationId="{7B8E8BA7-D511-56FA-A191-3002314962F2}"/>
          </ac:picMkLst>
        </pc:picChg>
        <pc:picChg chg="add mod">
          <ac:chgData name="Ирина Николаева" userId="9eeff21b543e2799" providerId="LiveId" clId="{A23BCFCD-6FED-4CC6-B42C-1161ADBB24A9}" dt="2022-11-03T07:38:45.686" v="6551" actId="1076"/>
          <ac:picMkLst>
            <pc:docMk/>
            <pc:sldMk cId="1713309671" sldId="305"/>
            <ac:picMk id="8" creationId="{24859B89-E049-9E2A-C9A5-AB1352985B2C}"/>
          </ac:picMkLst>
        </pc:picChg>
      </pc:sldChg>
      <pc:sldChg chg="addSp delSp modSp new del mod ord delAnim modAnim">
        <pc:chgData name="Ирина Николаева" userId="9eeff21b543e2799" providerId="LiveId" clId="{A23BCFCD-6FED-4CC6-B42C-1161ADBB24A9}" dt="2022-11-03T08:48:00.267" v="6736" actId="47"/>
        <pc:sldMkLst>
          <pc:docMk/>
          <pc:sldMk cId="3940651621" sldId="305"/>
        </pc:sldMkLst>
        <pc:spChg chg="add del mod">
          <ac:chgData name="Ирина Николаева" userId="9eeff21b543e2799" providerId="LiveId" clId="{A23BCFCD-6FED-4CC6-B42C-1161ADBB24A9}" dt="2022-11-03T08:28:27.266" v="6661" actId="478"/>
          <ac:spMkLst>
            <pc:docMk/>
            <pc:sldMk cId="3940651621" sldId="305"/>
            <ac:spMk id="2" creationId="{1A1E2DE7-7E2F-80D3-6FA5-3CB86DB41BEA}"/>
          </ac:spMkLst>
        </pc:spChg>
        <pc:spChg chg="add del mod">
          <ac:chgData name="Ирина Николаева" userId="9eeff21b543e2799" providerId="LiveId" clId="{A23BCFCD-6FED-4CC6-B42C-1161ADBB24A9}" dt="2022-11-03T08:27:59.976" v="6644"/>
          <ac:spMkLst>
            <pc:docMk/>
            <pc:sldMk cId="3940651621" sldId="305"/>
            <ac:spMk id="3" creationId="{6642CE84-232B-9091-9934-7F2D550D0427}"/>
          </ac:spMkLst>
        </pc:spChg>
        <pc:spChg chg="add del mod">
          <ac:chgData name="Ирина Николаева" userId="9eeff21b543e2799" providerId="LiveId" clId="{A23BCFCD-6FED-4CC6-B42C-1161ADBB24A9}" dt="2022-11-03T08:28:11.178" v="6651"/>
          <ac:spMkLst>
            <pc:docMk/>
            <pc:sldMk cId="3940651621" sldId="305"/>
            <ac:spMk id="4" creationId="{2DC93C45-7657-2AEF-FC1F-24D1601FE815}"/>
          </ac:spMkLst>
        </pc:spChg>
        <pc:spChg chg="add del mod">
          <ac:chgData name="Ирина Николаева" userId="9eeff21b543e2799" providerId="LiveId" clId="{A23BCFCD-6FED-4CC6-B42C-1161ADBB24A9}" dt="2022-11-03T08:28:19.916" v="6658" actId="21"/>
          <ac:spMkLst>
            <pc:docMk/>
            <pc:sldMk cId="3940651621" sldId="305"/>
            <ac:spMk id="5" creationId="{69D1C6D3-45D1-15B9-4819-D800B14282B9}"/>
          </ac:spMkLst>
        </pc:spChg>
        <pc:spChg chg="add del">
          <ac:chgData name="Ирина Николаева" userId="9eeff21b543e2799" providerId="LiveId" clId="{A23BCFCD-6FED-4CC6-B42C-1161ADBB24A9}" dt="2022-11-03T08:28:03.737" v="6646" actId="22"/>
          <ac:spMkLst>
            <pc:docMk/>
            <pc:sldMk cId="3940651621" sldId="305"/>
            <ac:spMk id="7" creationId="{575C7925-12AC-4EAA-0B76-52D86A3774D5}"/>
          </ac:spMkLst>
        </pc:spChg>
        <pc:spChg chg="add del mod">
          <ac:chgData name="Ирина Николаева" userId="9eeff21b543e2799" providerId="LiveId" clId="{A23BCFCD-6FED-4CC6-B42C-1161ADBB24A9}" dt="2022-11-03T08:47:53.047" v="6734" actId="21"/>
          <ac:spMkLst>
            <pc:docMk/>
            <pc:sldMk cId="3940651621" sldId="305"/>
            <ac:spMk id="9" creationId="{71385CDB-16B4-8FDD-E9E6-516DBE548D90}"/>
          </ac:spMkLst>
        </pc:spChg>
        <pc:spChg chg="add del">
          <ac:chgData name="Ирина Николаева" userId="9eeff21b543e2799" providerId="LiveId" clId="{A23BCFCD-6FED-4CC6-B42C-1161ADBB24A9}" dt="2022-11-03T08:28:14.455" v="6655" actId="22"/>
          <ac:spMkLst>
            <pc:docMk/>
            <pc:sldMk cId="3940651621" sldId="305"/>
            <ac:spMk id="11" creationId="{788A3A75-C881-9E28-D8D9-A9133229F0E8}"/>
          </ac:spMkLst>
        </pc:spChg>
        <pc:spChg chg="add del mod">
          <ac:chgData name="Ирина Николаева" userId="9eeff21b543e2799" providerId="LiveId" clId="{A23BCFCD-6FED-4CC6-B42C-1161ADBB24A9}" dt="2022-11-03T08:47:53.047" v="6734" actId="21"/>
          <ac:spMkLst>
            <pc:docMk/>
            <pc:sldMk cId="3940651621" sldId="305"/>
            <ac:spMk id="13" creationId="{591E40EE-2712-268D-4170-19B7D54D32B6}"/>
          </ac:spMkLst>
        </pc:spChg>
        <pc:spChg chg="add del mod">
          <ac:chgData name="Ирина Николаева" userId="9eeff21b543e2799" providerId="LiveId" clId="{A23BCFCD-6FED-4CC6-B42C-1161ADBB24A9}" dt="2022-11-03T08:47:53.047" v="6734" actId="21"/>
          <ac:spMkLst>
            <pc:docMk/>
            <pc:sldMk cId="3940651621" sldId="305"/>
            <ac:spMk id="14" creationId="{56163847-AA92-C649-1498-5732B4D35E25}"/>
          </ac:spMkLst>
        </pc:spChg>
        <pc:spChg chg="add del">
          <ac:chgData name="Ирина Николаева" userId="9eeff21b543e2799" providerId="LiveId" clId="{A23BCFCD-6FED-4CC6-B42C-1161ADBB24A9}" dt="2022-11-03T08:36:38.020" v="6665"/>
          <ac:spMkLst>
            <pc:docMk/>
            <pc:sldMk cId="3940651621" sldId="305"/>
            <ac:spMk id="15" creationId="{21BD618C-D0B8-3C6E-2EF5-23EB697AD78B}"/>
          </ac:spMkLst>
        </pc:spChg>
        <pc:spChg chg="add del">
          <ac:chgData name="Ирина Николаева" userId="9eeff21b543e2799" providerId="LiveId" clId="{A23BCFCD-6FED-4CC6-B42C-1161ADBB24A9}" dt="2022-11-03T08:42:56.234" v="6672"/>
          <ac:spMkLst>
            <pc:docMk/>
            <pc:sldMk cId="3940651621" sldId="305"/>
            <ac:spMk id="17" creationId="{77CB07FB-0104-9AA7-D191-CF9F3383975B}"/>
          </ac:spMkLst>
        </pc:spChg>
        <pc:spChg chg="add del">
          <ac:chgData name="Ирина Николаева" userId="9eeff21b543e2799" providerId="LiveId" clId="{A23BCFCD-6FED-4CC6-B42C-1161ADBB24A9}" dt="2022-11-03T08:44:57.929" v="6694" actId="22"/>
          <ac:spMkLst>
            <pc:docMk/>
            <pc:sldMk cId="3940651621" sldId="305"/>
            <ac:spMk id="20" creationId="{2BDE44EA-DE78-CAE5-74FB-F1C9BA48211B}"/>
          </ac:spMkLst>
        </pc:spChg>
        <pc:spChg chg="add del mod">
          <ac:chgData name="Ирина Николаева" userId="9eeff21b543e2799" providerId="LiveId" clId="{A23BCFCD-6FED-4CC6-B42C-1161ADBB24A9}" dt="2022-11-03T08:47:53.047" v="6734" actId="21"/>
          <ac:spMkLst>
            <pc:docMk/>
            <pc:sldMk cId="3940651621" sldId="305"/>
            <ac:spMk id="22" creationId="{06751B8A-333D-8BC8-7BC5-D942198641E1}"/>
          </ac:spMkLst>
        </pc:spChg>
        <pc:picChg chg="add mod">
          <ac:chgData name="Ирина Николаева" userId="9eeff21b543e2799" providerId="LiveId" clId="{A23BCFCD-6FED-4CC6-B42C-1161ADBB24A9}" dt="2022-11-03T08:36:43.584" v="6668" actId="1076"/>
          <ac:picMkLst>
            <pc:docMk/>
            <pc:sldMk cId="3940651621" sldId="305"/>
            <ac:picMk id="16" creationId="{1B4A842E-23EA-C91D-A2B6-1D81650560BB}"/>
          </ac:picMkLst>
        </pc:picChg>
        <pc:picChg chg="add mod">
          <ac:chgData name="Ирина Николаева" userId="9eeff21b543e2799" providerId="LiveId" clId="{A23BCFCD-6FED-4CC6-B42C-1161ADBB24A9}" dt="2022-11-03T08:42:58.365" v="6674" actId="1076"/>
          <ac:picMkLst>
            <pc:docMk/>
            <pc:sldMk cId="3940651621" sldId="305"/>
            <ac:picMk id="18" creationId="{AE957F25-55C1-CC05-37FC-09B88D809AF5}"/>
          </ac:picMkLst>
        </pc:picChg>
        <pc:picChg chg="add del">
          <ac:chgData name="Ирина Николаева" userId="9eeff21b543e2799" providerId="LiveId" clId="{A23BCFCD-6FED-4CC6-B42C-1161ADBB24A9}" dt="2022-11-03T08:41:41.734" v="6670" actId="478"/>
          <ac:picMkLst>
            <pc:docMk/>
            <pc:sldMk cId="3940651621" sldId="305"/>
            <ac:picMk id="1028" creationId="{4F338238-0210-3B8A-A5D5-848259428A53}"/>
          </ac:picMkLst>
        </pc:picChg>
      </pc:sldChg>
      <pc:sldChg chg="addSp delSp modSp add mod setBg addAnim delAnim modAnim">
        <pc:chgData name="Ирина Николаева" userId="9eeff21b543e2799" providerId="LiveId" clId="{A23BCFCD-6FED-4CC6-B42C-1161ADBB24A9}" dt="2022-11-04T09:14:24.924" v="8259"/>
        <pc:sldMkLst>
          <pc:docMk/>
          <pc:sldMk cId="2223107018" sldId="306"/>
        </pc:sldMkLst>
        <pc:spChg chg="add mod">
          <ac:chgData name="Ирина Николаева" userId="9eeff21b543e2799" providerId="LiveId" clId="{A23BCFCD-6FED-4CC6-B42C-1161ADBB24A9}" dt="2022-11-04T09:00:24.296" v="8244" actId="14100"/>
          <ac:spMkLst>
            <pc:docMk/>
            <pc:sldMk cId="2223107018" sldId="306"/>
            <ac:spMk id="2" creationId="{E339CB79-BF54-8A22-B3DD-61BF71C49279}"/>
          </ac:spMkLst>
        </pc:spChg>
        <pc:spChg chg="add mod">
          <ac:chgData name="Ирина Николаева" userId="9eeff21b543e2799" providerId="LiveId" clId="{A23BCFCD-6FED-4CC6-B42C-1161ADBB24A9}" dt="2022-11-04T09:00:39.202" v="8247" actId="1076"/>
          <ac:spMkLst>
            <pc:docMk/>
            <pc:sldMk cId="2223107018" sldId="306"/>
            <ac:spMk id="3" creationId="{9865428C-90B6-25DF-84A1-3A09D36E4C73}"/>
          </ac:spMkLst>
        </pc:spChg>
        <pc:spChg chg="add del mod">
          <ac:chgData name="Ирина Николаева" userId="9eeff21b543e2799" providerId="LiveId" clId="{A23BCFCD-6FED-4CC6-B42C-1161ADBB24A9}" dt="2022-11-04T08:59:30.950" v="8233" actId="1076"/>
          <ac:spMkLst>
            <pc:docMk/>
            <pc:sldMk cId="2223107018" sldId="306"/>
            <ac:spMk id="4" creationId="{D4F0EC1F-4453-0C4F-C2B2-72ED8DB6ED57}"/>
          </ac:spMkLst>
        </pc:spChg>
        <pc:spChg chg="add mod">
          <ac:chgData name="Ирина Николаева" userId="9eeff21b543e2799" providerId="LiveId" clId="{A23BCFCD-6FED-4CC6-B42C-1161ADBB24A9}" dt="2022-11-04T09:00:50.374" v="8248" actId="1076"/>
          <ac:spMkLst>
            <pc:docMk/>
            <pc:sldMk cId="2223107018" sldId="306"/>
            <ac:spMk id="5" creationId="{E43870C5-78EC-A74A-4471-3E00BEDBC91D}"/>
          </ac:spMkLst>
        </pc:spChg>
        <pc:spChg chg="add del mod">
          <ac:chgData name="Ирина Николаева" userId="9eeff21b543e2799" providerId="LiveId" clId="{A23BCFCD-6FED-4CC6-B42C-1161ADBB24A9}" dt="2022-11-04T08:50:17.649" v="8164" actId="478"/>
          <ac:spMkLst>
            <pc:docMk/>
            <pc:sldMk cId="2223107018" sldId="306"/>
            <ac:spMk id="6" creationId="{65D46958-D825-2FBE-892D-B94B2DD1618C}"/>
          </ac:spMkLst>
        </pc:spChg>
        <pc:spChg chg="del">
          <ac:chgData name="Ирина Николаева" userId="9eeff21b543e2799" providerId="LiveId" clId="{A23BCFCD-6FED-4CC6-B42C-1161ADBB24A9}" dt="2022-11-03T08:47:07.389" v="6731" actId="478"/>
          <ac:spMkLst>
            <pc:docMk/>
            <pc:sldMk cId="2223107018" sldId="306"/>
            <ac:spMk id="9" creationId="{71385CDB-16B4-8FDD-E9E6-516DBE548D90}"/>
          </ac:spMkLst>
        </pc:spChg>
        <pc:spChg chg="del mod">
          <ac:chgData name="Ирина Николаева" userId="9eeff21b543e2799" providerId="LiveId" clId="{A23BCFCD-6FED-4CC6-B42C-1161ADBB24A9}" dt="2022-11-03T08:47:44.660" v="6733" actId="478"/>
          <ac:spMkLst>
            <pc:docMk/>
            <pc:sldMk cId="2223107018" sldId="306"/>
            <ac:spMk id="13" creationId="{591E40EE-2712-268D-4170-19B7D54D32B6}"/>
          </ac:spMkLst>
        </pc:spChg>
        <pc:spChg chg="del">
          <ac:chgData name="Ирина Николаева" userId="9eeff21b543e2799" providerId="LiveId" clId="{A23BCFCD-6FED-4CC6-B42C-1161ADBB24A9}" dt="2022-11-03T08:47:05.213" v="6730" actId="478"/>
          <ac:spMkLst>
            <pc:docMk/>
            <pc:sldMk cId="2223107018" sldId="306"/>
            <ac:spMk id="14" creationId="{56163847-AA92-C649-1498-5732B4D35E25}"/>
          </ac:spMkLst>
        </pc:spChg>
        <pc:spChg chg="del">
          <ac:chgData name="Ирина Николаева" userId="9eeff21b543e2799" providerId="LiveId" clId="{A23BCFCD-6FED-4CC6-B42C-1161ADBB24A9}" dt="2022-11-03T08:47:03.589" v="6729" actId="478"/>
          <ac:spMkLst>
            <pc:docMk/>
            <pc:sldMk cId="2223107018" sldId="306"/>
            <ac:spMk id="22" creationId="{06751B8A-333D-8BC8-7BC5-D942198641E1}"/>
          </ac:spMkLst>
        </pc:spChg>
        <pc:spChg chg="add">
          <ac:chgData name="Ирина Николаева" userId="9eeff21b543e2799" providerId="LiveId" clId="{A23BCFCD-6FED-4CC6-B42C-1161ADBB24A9}" dt="2022-11-03T08:47:41.631" v="6732" actId="26606"/>
          <ac:spMkLst>
            <pc:docMk/>
            <pc:sldMk cId="2223107018" sldId="306"/>
            <ac:spMk id="23" creationId="{99F1FFA9-D672-408C-9220-ADEEC6ABDD09}"/>
          </ac:spMkLst>
        </pc:spChg>
        <pc:picChg chg="add del mod">
          <ac:chgData name="Ирина Николаева" userId="9eeff21b543e2799" providerId="LiveId" clId="{A23BCFCD-6FED-4CC6-B42C-1161ADBB24A9}" dt="2022-11-04T08:58:43.949" v="8220" actId="478"/>
          <ac:picMkLst>
            <pc:docMk/>
            <pc:sldMk cId="2223107018" sldId="306"/>
            <ac:picMk id="8" creationId="{067F912D-4B10-7CD9-F9F6-66BC6857F757}"/>
          </ac:picMkLst>
        </pc:picChg>
        <pc:picChg chg="add del mod">
          <ac:chgData name="Ирина Николаева" userId="9eeff21b543e2799" providerId="LiveId" clId="{A23BCFCD-6FED-4CC6-B42C-1161ADBB24A9}" dt="2022-11-04T08:58:38.250" v="8217" actId="478"/>
          <ac:picMkLst>
            <pc:docMk/>
            <pc:sldMk cId="2223107018" sldId="306"/>
            <ac:picMk id="10" creationId="{281DE99D-80E4-FB37-4012-127583A986C3}"/>
          </ac:picMkLst>
        </pc:picChg>
        <pc:picChg chg="add del mod">
          <ac:chgData name="Ирина Николаева" userId="9eeff21b543e2799" providerId="LiveId" clId="{A23BCFCD-6FED-4CC6-B42C-1161ADBB24A9}" dt="2022-11-04T08:58:58.768" v="8227" actId="478"/>
          <ac:picMkLst>
            <pc:docMk/>
            <pc:sldMk cId="2223107018" sldId="306"/>
            <ac:picMk id="12" creationId="{13FF0028-C77B-7810-373B-932D8919CF8D}"/>
          </ac:picMkLst>
        </pc:picChg>
        <pc:picChg chg="add mod">
          <ac:chgData name="Ирина Николаева" userId="9eeff21b543e2799" providerId="LiveId" clId="{A23BCFCD-6FED-4CC6-B42C-1161ADBB24A9}" dt="2022-11-04T08:59:48.486" v="8238" actId="1076"/>
          <ac:picMkLst>
            <pc:docMk/>
            <pc:sldMk cId="2223107018" sldId="306"/>
            <ac:picMk id="14" creationId="{AA7C5135-0B22-3C37-6A2E-FEF5C7C71FD2}"/>
          </ac:picMkLst>
        </pc:picChg>
        <pc:picChg chg="mod ord">
          <ac:chgData name="Ирина Николаева" userId="9eeff21b543e2799" providerId="LiveId" clId="{A23BCFCD-6FED-4CC6-B42C-1161ADBB24A9}" dt="2022-11-03T08:47:41.631" v="6732" actId="26606"/>
          <ac:picMkLst>
            <pc:docMk/>
            <pc:sldMk cId="2223107018" sldId="306"/>
            <ac:picMk id="16" creationId="{1B4A842E-23EA-C91D-A2B6-1D81650560BB}"/>
          </ac:picMkLst>
        </pc:picChg>
        <pc:picChg chg="add del mod">
          <ac:chgData name="Ирина Николаева" userId="9eeff21b543e2799" providerId="LiveId" clId="{A23BCFCD-6FED-4CC6-B42C-1161ADBB24A9}" dt="2022-11-04T08:58:34.839" v="8214" actId="478"/>
          <ac:picMkLst>
            <pc:docMk/>
            <pc:sldMk cId="2223107018" sldId="306"/>
            <ac:picMk id="17" creationId="{3214A002-B750-F408-D617-171AA1140DE6}"/>
          </ac:picMkLst>
        </pc:picChg>
        <pc:picChg chg="mod">
          <ac:chgData name="Ирина Николаева" userId="9eeff21b543e2799" providerId="LiveId" clId="{A23BCFCD-6FED-4CC6-B42C-1161ADBB24A9}" dt="2022-11-04T09:14:17.193" v="8257" actId="1076"/>
          <ac:picMkLst>
            <pc:docMk/>
            <pc:sldMk cId="2223107018" sldId="306"/>
            <ac:picMk id="18" creationId="{AE957F25-55C1-CC05-37FC-09B88D809AF5}"/>
          </ac:picMkLst>
        </pc:picChg>
        <pc:picChg chg="add del mod">
          <ac:chgData name="Ирина Николаева" userId="9eeff21b543e2799" providerId="LiveId" clId="{A23BCFCD-6FED-4CC6-B42C-1161ADBB24A9}" dt="2022-11-04T08:58:33.108" v="8212" actId="478"/>
          <ac:picMkLst>
            <pc:docMk/>
            <pc:sldMk cId="2223107018" sldId="306"/>
            <ac:picMk id="20" creationId="{C268974D-101A-03AB-6B76-8510375CA3F9}"/>
          </ac:picMkLst>
        </pc:picChg>
        <pc:picChg chg="add del mod">
          <ac:chgData name="Ирина Николаева" userId="9eeff21b543e2799" providerId="LiveId" clId="{A23BCFCD-6FED-4CC6-B42C-1161ADBB24A9}" dt="2022-11-04T08:58:34.063" v="8213" actId="478"/>
          <ac:picMkLst>
            <pc:docMk/>
            <pc:sldMk cId="2223107018" sldId="306"/>
            <ac:picMk id="22" creationId="{2D31B13D-0A59-19B0-8D94-DBEB2C1317A2}"/>
          </ac:picMkLst>
        </pc:picChg>
        <pc:picChg chg="add del mod">
          <ac:chgData name="Ирина Николаева" userId="9eeff21b543e2799" providerId="LiveId" clId="{A23BCFCD-6FED-4CC6-B42C-1161ADBB24A9}" dt="2022-11-04T08:58:36.921" v="8216" actId="478"/>
          <ac:picMkLst>
            <pc:docMk/>
            <pc:sldMk cId="2223107018" sldId="306"/>
            <ac:picMk id="25" creationId="{A404505D-DE6A-77A5-8B78-29CC5C94C669}"/>
          </ac:picMkLst>
        </pc:picChg>
        <pc:picChg chg="add del mod">
          <ac:chgData name="Ирина Николаева" userId="9eeff21b543e2799" providerId="LiveId" clId="{A23BCFCD-6FED-4CC6-B42C-1161ADBB24A9}" dt="2022-11-04T08:58:39.691" v="8218" actId="478"/>
          <ac:picMkLst>
            <pc:docMk/>
            <pc:sldMk cId="2223107018" sldId="306"/>
            <ac:picMk id="27" creationId="{B253FCA1-7026-78A8-6BF9-A074650F966C}"/>
          </ac:picMkLst>
        </pc:picChg>
        <pc:picChg chg="add del mod">
          <ac:chgData name="Ирина Николаева" userId="9eeff21b543e2799" providerId="LiveId" clId="{A23BCFCD-6FED-4CC6-B42C-1161ADBB24A9}" dt="2022-11-04T08:58:58.027" v="8226" actId="478"/>
          <ac:picMkLst>
            <pc:docMk/>
            <pc:sldMk cId="2223107018" sldId="306"/>
            <ac:picMk id="29" creationId="{542A3810-CE98-CE71-2014-4FB51F3C11A3}"/>
          </ac:picMkLst>
        </pc:picChg>
        <pc:picChg chg="add del mod">
          <ac:chgData name="Ирина Николаева" userId="9eeff21b543e2799" providerId="LiveId" clId="{A23BCFCD-6FED-4CC6-B42C-1161ADBB24A9}" dt="2022-11-04T08:58:28.056" v="8210" actId="478"/>
          <ac:picMkLst>
            <pc:docMk/>
            <pc:sldMk cId="2223107018" sldId="306"/>
            <ac:picMk id="31" creationId="{F9526D36-9727-2122-13E7-EE6E788D3FEA}"/>
          </ac:picMkLst>
        </pc:picChg>
        <pc:picChg chg="add del mod">
          <ac:chgData name="Ирина Николаева" userId="9eeff21b543e2799" providerId="LiveId" clId="{A23BCFCD-6FED-4CC6-B42C-1161ADBB24A9}" dt="2022-11-04T08:58:42.379" v="8219" actId="478"/>
          <ac:picMkLst>
            <pc:docMk/>
            <pc:sldMk cId="2223107018" sldId="306"/>
            <ac:picMk id="33" creationId="{7744E7D9-25BC-81B4-2ED2-E3B4124C5A7B}"/>
          </ac:picMkLst>
        </pc:picChg>
        <pc:picChg chg="add del mod">
          <ac:chgData name="Ирина Николаева" userId="9eeff21b543e2799" providerId="LiveId" clId="{A23BCFCD-6FED-4CC6-B42C-1161ADBB24A9}" dt="2022-11-04T08:59:00.186" v="8228" actId="478"/>
          <ac:picMkLst>
            <pc:docMk/>
            <pc:sldMk cId="2223107018" sldId="306"/>
            <ac:picMk id="35" creationId="{018CEF1B-C36F-3001-5D1F-C920EF14574C}"/>
          </ac:picMkLst>
        </pc:picChg>
        <pc:picChg chg="add del mod">
          <ac:chgData name="Ирина Николаева" userId="9eeff21b543e2799" providerId="LiveId" clId="{A23BCFCD-6FED-4CC6-B42C-1161ADBB24A9}" dt="2022-11-04T08:58:47.250" v="8222" actId="478"/>
          <ac:picMkLst>
            <pc:docMk/>
            <pc:sldMk cId="2223107018" sldId="306"/>
            <ac:picMk id="37" creationId="{EC7102A3-C705-F846-D493-37D99DBC6578}"/>
          </ac:picMkLst>
        </pc:picChg>
        <pc:picChg chg="add del mod">
          <ac:chgData name="Ирина Николаева" userId="9eeff21b543e2799" providerId="LiveId" clId="{A23BCFCD-6FED-4CC6-B42C-1161ADBB24A9}" dt="2022-11-04T08:58:35.987" v="8215" actId="478"/>
          <ac:picMkLst>
            <pc:docMk/>
            <pc:sldMk cId="2223107018" sldId="306"/>
            <ac:picMk id="39" creationId="{E4C13654-9319-A54E-C8A6-9AEFC346C20D}"/>
          </ac:picMkLst>
        </pc:picChg>
        <pc:picChg chg="add del mod">
          <ac:chgData name="Ирина Николаева" userId="9eeff21b543e2799" providerId="LiveId" clId="{A23BCFCD-6FED-4CC6-B42C-1161ADBB24A9}" dt="2022-11-04T08:58:57.037" v="8225" actId="478"/>
          <ac:picMkLst>
            <pc:docMk/>
            <pc:sldMk cId="2223107018" sldId="306"/>
            <ac:picMk id="41" creationId="{7A1C264E-967D-C993-28D0-E61B3EA82294}"/>
          </ac:picMkLst>
        </pc:picChg>
        <pc:picChg chg="add mod">
          <ac:chgData name="Ирина Николаева" userId="9eeff21b543e2799" providerId="LiveId" clId="{A23BCFCD-6FED-4CC6-B42C-1161ADBB24A9}" dt="2022-11-04T09:00:34.402" v="8246" actId="1076"/>
          <ac:picMkLst>
            <pc:docMk/>
            <pc:sldMk cId="2223107018" sldId="306"/>
            <ac:picMk id="42" creationId="{607D6F6D-9A9E-959F-310A-23A8930DE201}"/>
          </ac:picMkLst>
        </pc:picChg>
      </pc:sldChg>
      <pc:sldChg chg="addSp delSp modSp new mod delAnim modAnim">
        <pc:chgData name="Ирина Николаева" userId="9eeff21b543e2799" providerId="LiveId" clId="{A23BCFCD-6FED-4CC6-B42C-1161ADBB24A9}" dt="2022-11-05T08:08:01.089" v="8498" actId="1076"/>
        <pc:sldMkLst>
          <pc:docMk/>
          <pc:sldMk cId="1542528826" sldId="307"/>
        </pc:sldMkLst>
        <pc:spChg chg="add mod">
          <ac:chgData name="Ирина Николаева" userId="9eeff21b543e2799" providerId="LiveId" clId="{A23BCFCD-6FED-4CC6-B42C-1161ADBB24A9}" dt="2022-11-05T08:08:01.089" v="8498" actId="1076"/>
          <ac:spMkLst>
            <pc:docMk/>
            <pc:sldMk cId="1542528826" sldId="307"/>
            <ac:spMk id="3" creationId="{5FFBD6EB-FE74-11B9-98F8-4B089179C58C}"/>
          </ac:spMkLst>
        </pc:spChg>
        <pc:spChg chg="add mod">
          <ac:chgData name="Ирина Николаева" userId="9eeff21b543e2799" providerId="LiveId" clId="{A23BCFCD-6FED-4CC6-B42C-1161ADBB24A9}" dt="2022-11-03T11:22:24.472" v="7155" actId="1076"/>
          <ac:spMkLst>
            <pc:docMk/>
            <pc:sldMk cId="1542528826" sldId="307"/>
            <ac:spMk id="4" creationId="{34A0AB6B-4B6C-5BDA-211A-841B8B484582}"/>
          </ac:spMkLst>
        </pc:spChg>
        <pc:spChg chg="add mod">
          <ac:chgData name="Ирина Николаева" userId="9eeff21b543e2799" providerId="LiveId" clId="{A23BCFCD-6FED-4CC6-B42C-1161ADBB24A9}" dt="2022-11-03T11:22:24.472" v="7155" actId="1076"/>
          <ac:spMkLst>
            <pc:docMk/>
            <pc:sldMk cId="1542528826" sldId="307"/>
            <ac:spMk id="5" creationId="{0533BE16-ACF7-C37F-87CB-0A110ECC70F7}"/>
          </ac:spMkLst>
        </pc:spChg>
        <pc:spChg chg="add del">
          <ac:chgData name="Ирина Николаева" userId="9eeff21b543e2799" providerId="LiveId" clId="{A23BCFCD-6FED-4CC6-B42C-1161ADBB24A9}" dt="2022-11-03T10:40:10.807" v="6812" actId="22"/>
          <ac:spMkLst>
            <pc:docMk/>
            <pc:sldMk cId="1542528826" sldId="307"/>
            <ac:spMk id="9" creationId="{25F4B485-B020-BC08-5663-A4D0D3267ED5}"/>
          </ac:spMkLst>
        </pc:spChg>
        <pc:spChg chg="add mod">
          <ac:chgData name="Ирина Николаева" userId="9eeff21b543e2799" providerId="LiveId" clId="{A23BCFCD-6FED-4CC6-B42C-1161ADBB24A9}" dt="2022-11-03T11:30:48.489" v="7265" actId="164"/>
          <ac:spMkLst>
            <pc:docMk/>
            <pc:sldMk cId="1542528826" sldId="307"/>
            <ac:spMk id="11" creationId="{BD2E65C8-4459-00B4-B40A-B9024729CBCD}"/>
          </ac:spMkLst>
        </pc:spChg>
        <pc:spChg chg="add mod">
          <ac:chgData name="Ирина Николаева" userId="9eeff21b543e2799" providerId="LiveId" clId="{A23BCFCD-6FED-4CC6-B42C-1161ADBB24A9}" dt="2022-11-03T18:47:49.369" v="7976" actId="1076"/>
          <ac:spMkLst>
            <pc:docMk/>
            <pc:sldMk cId="1542528826" sldId="307"/>
            <ac:spMk id="12" creationId="{C38F950B-9CFB-B202-8DC4-5551CFB74A55}"/>
          </ac:spMkLst>
        </pc:spChg>
        <pc:spChg chg="add mod">
          <ac:chgData name="Ирина Николаева" userId="9eeff21b543e2799" providerId="LiveId" clId="{A23BCFCD-6FED-4CC6-B42C-1161ADBB24A9}" dt="2022-11-03T19:00:43.063" v="8053" actId="1076"/>
          <ac:spMkLst>
            <pc:docMk/>
            <pc:sldMk cId="1542528826" sldId="307"/>
            <ac:spMk id="16" creationId="{15107F2E-A147-20D5-039E-60F7500A4D5A}"/>
          </ac:spMkLst>
        </pc:spChg>
        <pc:spChg chg="add del">
          <ac:chgData name="Ирина Николаева" userId="9eeff21b543e2799" providerId="LiveId" clId="{A23BCFCD-6FED-4CC6-B42C-1161ADBB24A9}" dt="2022-11-03T18:49:50.245" v="7991" actId="22"/>
          <ac:spMkLst>
            <pc:docMk/>
            <pc:sldMk cId="1542528826" sldId="307"/>
            <ac:spMk id="19" creationId="{8AFA578E-0E5A-CB8A-6E9B-EE1B5EB566F6}"/>
          </ac:spMkLst>
        </pc:spChg>
        <pc:spChg chg="add mod">
          <ac:chgData name="Ирина Николаева" userId="9eeff21b543e2799" providerId="LiveId" clId="{A23BCFCD-6FED-4CC6-B42C-1161ADBB24A9}" dt="2022-11-03T11:22:24.472" v="7155" actId="1076"/>
          <ac:spMkLst>
            <pc:docMk/>
            <pc:sldMk cId="1542528826" sldId="307"/>
            <ac:spMk id="20" creationId="{1D3197FC-5938-B8BF-A45E-C2C2102DF77B}"/>
          </ac:spMkLst>
        </pc:spChg>
        <pc:spChg chg="add mod">
          <ac:chgData name="Ирина Николаева" userId="9eeff21b543e2799" providerId="LiveId" clId="{A23BCFCD-6FED-4CC6-B42C-1161ADBB24A9}" dt="2022-11-03T18:49:59.364" v="7994" actId="1076"/>
          <ac:spMkLst>
            <pc:docMk/>
            <pc:sldMk cId="1542528826" sldId="307"/>
            <ac:spMk id="22" creationId="{57997E4F-3243-3439-10F3-D818D9CFDD0E}"/>
          </ac:spMkLst>
        </pc:spChg>
        <pc:spChg chg="add mod">
          <ac:chgData name="Ирина Николаева" userId="9eeff21b543e2799" providerId="LiveId" clId="{A23BCFCD-6FED-4CC6-B42C-1161ADBB24A9}" dt="2022-11-03T11:18:57.935" v="7102" actId="1076"/>
          <ac:spMkLst>
            <pc:docMk/>
            <pc:sldMk cId="1542528826" sldId="307"/>
            <ac:spMk id="23" creationId="{B1352B05-BFC4-73C4-0B34-E2E8E00155D8}"/>
          </ac:spMkLst>
        </pc:spChg>
        <pc:spChg chg="add mod">
          <ac:chgData name="Ирина Николаева" userId="9eeff21b543e2799" providerId="LiveId" clId="{A23BCFCD-6FED-4CC6-B42C-1161ADBB24A9}" dt="2022-11-03T11:19:31.719" v="7105" actId="1076"/>
          <ac:spMkLst>
            <pc:docMk/>
            <pc:sldMk cId="1542528826" sldId="307"/>
            <ac:spMk id="24" creationId="{85F6B321-A764-01F5-B5D1-50681A0F1DAB}"/>
          </ac:spMkLst>
        </pc:spChg>
        <pc:spChg chg="add mod">
          <ac:chgData name="Ирина Николаева" userId="9eeff21b543e2799" providerId="LiveId" clId="{A23BCFCD-6FED-4CC6-B42C-1161ADBB24A9}" dt="2022-11-03T11:18:57.935" v="7102" actId="1076"/>
          <ac:spMkLst>
            <pc:docMk/>
            <pc:sldMk cId="1542528826" sldId="307"/>
            <ac:spMk id="25" creationId="{44DDECB1-F372-CEEE-7E99-A92E2644198A}"/>
          </ac:spMkLst>
        </pc:spChg>
        <pc:spChg chg="add mod">
          <ac:chgData name="Ирина Николаева" userId="9eeff21b543e2799" providerId="LiveId" clId="{A23BCFCD-6FED-4CC6-B42C-1161ADBB24A9}" dt="2022-11-03T11:21:48.309" v="7148" actId="1076"/>
          <ac:spMkLst>
            <pc:docMk/>
            <pc:sldMk cId="1542528826" sldId="307"/>
            <ac:spMk id="26" creationId="{6D2988BF-612B-EB53-1D58-9B0F19806621}"/>
          </ac:spMkLst>
        </pc:spChg>
        <pc:spChg chg="add mod">
          <ac:chgData name="Ирина Николаева" userId="9eeff21b543e2799" providerId="LiveId" clId="{A23BCFCD-6FED-4CC6-B42C-1161ADBB24A9}" dt="2022-11-03T11:27:49.042" v="7231" actId="1076"/>
          <ac:spMkLst>
            <pc:docMk/>
            <pc:sldMk cId="1542528826" sldId="307"/>
            <ac:spMk id="29" creationId="{2A4996C6-8987-DB22-CC95-D6040445AB54}"/>
          </ac:spMkLst>
        </pc:spChg>
        <pc:spChg chg="add mod">
          <ac:chgData name="Ирина Николаева" userId="9eeff21b543e2799" providerId="LiveId" clId="{A23BCFCD-6FED-4CC6-B42C-1161ADBB24A9}" dt="2022-11-03T11:22:42.031" v="7161" actId="1076"/>
          <ac:spMkLst>
            <pc:docMk/>
            <pc:sldMk cId="1542528826" sldId="307"/>
            <ac:spMk id="30" creationId="{8AA460E0-6575-998A-23AC-DC195434633A}"/>
          </ac:spMkLst>
        </pc:spChg>
        <pc:spChg chg="add mod">
          <ac:chgData name="Ирина Николаева" userId="9eeff21b543e2799" providerId="LiveId" clId="{A23BCFCD-6FED-4CC6-B42C-1161ADBB24A9}" dt="2022-11-03T11:34:50.107" v="7286" actId="1076"/>
          <ac:spMkLst>
            <pc:docMk/>
            <pc:sldMk cId="1542528826" sldId="307"/>
            <ac:spMk id="31" creationId="{3AF90B9E-F069-1765-A8B5-8523206503ED}"/>
          </ac:spMkLst>
        </pc:spChg>
        <pc:spChg chg="add mod">
          <ac:chgData name="Ирина Николаева" userId="9eeff21b543e2799" providerId="LiveId" clId="{A23BCFCD-6FED-4CC6-B42C-1161ADBB24A9}" dt="2022-11-03T11:22:46.807" v="7162" actId="1076"/>
          <ac:spMkLst>
            <pc:docMk/>
            <pc:sldMk cId="1542528826" sldId="307"/>
            <ac:spMk id="32" creationId="{04B009F2-257D-3064-B48C-8229AC01AE03}"/>
          </ac:spMkLst>
        </pc:spChg>
        <pc:spChg chg="add del mod">
          <ac:chgData name="Ирина Николаева" userId="9eeff21b543e2799" providerId="LiveId" clId="{A23BCFCD-6FED-4CC6-B42C-1161ADBB24A9}" dt="2022-11-03T11:09:48.821" v="6908" actId="478"/>
          <ac:spMkLst>
            <pc:docMk/>
            <pc:sldMk cId="1542528826" sldId="307"/>
            <ac:spMk id="33" creationId="{2BAD1A54-D483-DA99-6E53-85C3428CBF83}"/>
          </ac:spMkLst>
        </pc:spChg>
        <pc:spChg chg="add mod">
          <ac:chgData name="Ирина Николаева" userId="9eeff21b543e2799" providerId="LiveId" clId="{A23BCFCD-6FED-4CC6-B42C-1161ADBB24A9}" dt="2022-11-03T18:57:39.234" v="8035" actId="20577"/>
          <ac:spMkLst>
            <pc:docMk/>
            <pc:sldMk cId="1542528826" sldId="307"/>
            <ac:spMk id="34" creationId="{730E9ECC-AEEC-EA5F-63C7-9818F82672FA}"/>
          </ac:spMkLst>
        </pc:spChg>
        <pc:spChg chg="add mod">
          <ac:chgData name="Ирина Николаева" userId="9eeff21b543e2799" providerId="LiveId" clId="{A23BCFCD-6FED-4CC6-B42C-1161ADBB24A9}" dt="2022-11-04T18:37:55.951" v="8460" actId="1076"/>
          <ac:spMkLst>
            <pc:docMk/>
            <pc:sldMk cId="1542528826" sldId="307"/>
            <ac:spMk id="35" creationId="{555D9958-FB62-5065-ED73-5B70467C7EBB}"/>
          </ac:spMkLst>
        </pc:spChg>
        <pc:spChg chg="add mod">
          <ac:chgData name="Ирина Николаева" userId="9eeff21b543e2799" providerId="LiveId" clId="{A23BCFCD-6FED-4CC6-B42C-1161ADBB24A9}" dt="2022-11-03T18:52:35.394" v="8008" actId="1076"/>
          <ac:spMkLst>
            <pc:docMk/>
            <pc:sldMk cId="1542528826" sldId="307"/>
            <ac:spMk id="36" creationId="{A9EB0FFF-562C-5FAF-F3BD-ADC8A0A80781}"/>
          </ac:spMkLst>
        </pc:spChg>
        <pc:spChg chg="add mod">
          <ac:chgData name="Ирина Николаева" userId="9eeff21b543e2799" providerId="LiveId" clId="{A23BCFCD-6FED-4CC6-B42C-1161ADBB24A9}" dt="2022-11-03T18:52:43.209" v="8010" actId="1076"/>
          <ac:spMkLst>
            <pc:docMk/>
            <pc:sldMk cId="1542528826" sldId="307"/>
            <ac:spMk id="37" creationId="{F1C45A73-548F-243B-EBFF-71BFA0B4D73E}"/>
          </ac:spMkLst>
        </pc:spChg>
        <pc:spChg chg="add del">
          <ac:chgData name="Ирина Николаева" userId="9eeff21b543e2799" providerId="LiveId" clId="{A23BCFCD-6FED-4CC6-B42C-1161ADBB24A9}" dt="2022-11-03T18:51:52.755" v="7999" actId="22"/>
          <ac:spMkLst>
            <pc:docMk/>
            <pc:sldMk cId="1542528826" sldId="307"/>
            <ac:spMk id="38" creationId="{B321E088-F144-EDF9-33CE-A190B745A3B5}"/>
          </ac:spMkLst>
        </pc:spChg>
        <pc:spChg chg="add del mod">
          <ac:chgData name="Ирина Николаева" userId="9eeff21b543e2799" providerId="LiveId" clId="{A23BCFCD-6FED-4CC6-B42C-1161ADBB24A9}" dt="2022-11-03T11:20:18.685" v="7122" actId="478"/>
          <ac:spMkLst>
            <pc:docMk/>
            <pc:sldMk cId="1542528826" sldId="307"/>
            <ac:spMk id="40" creationId="{D91176F2-DC1D-99D2-0086-4013BE88C864}"/>
          </ac:spMkLst>
        </pc:spChg>
        <pc:spChg chg="add mod">
          <ac:chgData name="Ирина Николаева" userId="9eeff21b543e2799" providerId="LiveId" clId="{A23BCFCD-6FED-4CC6-B42C-1161ADBB24A9}" dt="2022-11-03T11:21:07.306" v="7138" actId="1076"/>
          <ac:spMkLst>
            <pc:docMk/>
            <pc:sldMk cId="1542528826" sldId="307"/>
            <ac:spMk id="41" creationId="{626A856B-772B-A22A-B672-BE6BAA8C24E0}"/>
          </ac:spMkLst>
        </pc:spChg>
        <pc:spChg chg="add mod">
          <ac:chgData name="Ирина Николаева" userId="9eeff21b543e2799" providerId="LiveId" clId="{A23BCFCD-6FED-4CC6-B42C-1161ADBB24A9}" dt="2022-11-03T18:52:20.550" v="8006" actId="1076"/>
          <ac:spMkLst>
            <pc:docMk/>
            <pc:sldMk cId="1542528826" sldId="307"/>
            <ac:spMk id="42" creationId="{7DB1AE74-9C90-D527-79CF-16B3DE1BEBDD}"/>
          </ac:spMkLst>
        </pc:spChg>
        <pc:spChg chg="add mod">
          <ac:chgData name="Ирина Николаева" userId="9eeff21b543e2799" providerId="LiveId" clId="{A23BCFCD-6FED-4CC6-B42C-1161ADBB24A9}" dt="2022-11-03T11:21:45.878" v="7147" actId="1076"/>
          <ac:spMkLst>
            <pc:docMk/>
            <pc:sldMk cId="1542528826" sldId="307"/>
            <ac:spMk id="43" creationId="{FBC9F940-40F3-89F9-718C-EABC88DF46C9}"/>
          </ac:spMkLst>
        </pc:spChg>
        <pc:spChg chg="add mod">
          <ac:chgData name="Ирина Николаева" userId="9eeff21b543e2799" providerId="LiveId" clId="{A23BCFCD-6FED-4CC6-B42C-1161ADBB24A9}" dt="2022-11-03T18:52:29.554" v="8007" actId="1076"/>
          <ac:spMkLst>
            <pc:docMk/>
            <pc:sldMk cId="1542528826" sldId="307"/>
            <ac:spMk id="44" creationId="{88635A88-BEAC-6532-6727-2BAB217BA79C}"/>
          </ac:spMkLst>
        </pc:spChg>
        <pc:spChg chg="add del">
          <ac:chgData name="Ирина Николаева" userId="9eeff21b543e2799" providerId="LiveId" clId="{A23BCFCD-6FED-4CC6-B42C-1161ADBB24A9}" dt="2022-11-03T11:24:18.064" v="7189" actId="22"/>
          <ac:spMkLst>
            <pc:docMk/>
            <pc:sldMk cId="1542528826" sldId="307"/>
            <ac:spMk id="46" creationId="{2C29044B-C1A8-6F54-19AC-DA62075B9201}"/>
          </ac:spMkLst>
        </pc:spChg>
        <pc:spChg chg="add mod">
          <ac:chgData name="Ирина Николаева" userId="9eeff21b543e2799" providerId="LiveId" clId="{A23BCFCD-6FED-4CC6-B42C-1161ADBB24A9}" dt="2022-11-03T18:52:39.317" v="8009" actId="1076"/>
          <ac:spMkLst>
            <pc:docMk/>
            <pc:sldMk cId="1542528826" sldId="307"/>
            <ac:spMk id="48" creationId="{FC1871BA-B216-2491-AE93-89E800CF243A}"/>
          </ac:spMkLst>
        </pc:spChg>
        <pc:spChg chg="add mod">
          <ac:chgData name="Ирина Николаева" userId="9eeff21b543e2799" providerId="LiveId" clId="{A23BCFCD-6FED-4CC6-B42C-1161ADBB24A9}" dt="2022-11-03T11:26:51.013" v="7211" actId="207"/>
          <ac:spMkLst>
            <pc:docMk/>
            <pc:sldMk cId="1542528826" sldId="307"/>
            <ac:spMk id="49" creationId="{21CA5C9E-F947-2DA0-93D0-015AD34C337C}"/>
          </ac:spMkLst>
        </pc:spChg>
        <pc:spChg chg="add mod">
          <ac:chgData name="Ирина Николаева" userId="9eeff21b543e2799" providerId="LiveId" clId="{A23BCFCD-6FED-4CC6-B42C-1161ADBB24A9}" dt="2022-11-03T11:30:48.489" v="7265" actId="164"/>
          <ac:spMkLst>
            <pc:docMk/>
            <pc:sldMk cId="1542528826" sldId="307"/>
            <ac:spMk id="51" creationId="{DF13A14F-EC51-6CB4-9388-C7B54508E57B}"/>
          </ac:spMkLst>
        </pc:spChg>
        <pc:grpChg chg="add mod">
          <ac:chgData name="Ирина Николаева" userId="9eeff21b543e2799" providerId="LiveId" clId="{A23BCFCD-6FED-4CC6-B42C-1161ADBB24A9}" dt="2022-11-03T18:58:04.074" v="8038" actId="1076"/>
          <ac:grpSpMkLst>
            <pc:docMk/>
            <pc:sldMk cId="1542528826" sldId="307"/>
            <ac:grpSpMk id="52" creationId="{E634BA82-48FF-4CCC-2F9C-FF9D0B35B2A9}"/>
          </ac:grpSpMkLst>
        </pc:grpChg>
        <pc:cxnChg chg="add mod">
          <ac:chgData name="Ирина Николаева" userId="9eeff21b543e2799" providerId="LiveId" clId="{A23BCFCD-6FED-4CC6-B42C-1161ADBB24A9}" dt="2022-11-03T18:49:06.850" v="7987" actId="14100"/>
          <ac:cxnSpMkLst>
            <pc:docMk/>
            <pc:sldMk cId="1542528826" sldId="307"/>
            <ac:cxnSpMk id="7" creationId="{26617A24-9E90-B273-92A4-7713C35D38A6}"/>
          </ac:cxnSpMkLst>
        </pc:cxnChg>
        <pc:cxnChg chg="add mod">
          <ac:chgData name="Ирина Николаева" userId="9eeff21b543e2799" providerId="LiveId" clId="{A23BCFCD-6FED-4CC6-B42C-1161ADBB24A9}" dt="2022-11-03T18:49:20.578" v="7989" actId="1076"/>
          <ac:cxnSpMkLst>
            <pc:docMk/>
            <pc:sldMk cId="1542528826" sldId="307"/>
            <ac:cxnSpMk id="8" creationId="{0D611ED6-E4EA-169B-64A8-24FB646A0953}"/>
          </ac:cxnSpMkLst>
        </pc:cxnChg>
        <pc:cxnChg chg="add mod">
          <ac:chgData name="Ирина Николаева" userId="9eeff21b543e2799" providerId="LiveId" clId="{A23BCFCD-6FED-4CC6-B42C-1161ADBB24A9}" dt="2022-11-03T18:47:49.369" v="7976" actId="1076"/>
          <ac:cxnSpMkLst>
            <pc:docMk/>
            <pc:sldMk cId="1542528826" sldId="307"/>
            <ac:cxnSpMk id="13" creationId="{7592D808-3745-4ACE-7384-7BF6CF91A6F3}"/>
          </ac:cxnSpMkLst>
        </pc:cxnChg>
        <pc:cxnChg chg="add mod">
          <ac:chgData name="Ирина Николаева" userId="9eeff21b543e2799" providerId="LiveId" clId="{A23BCFCD-6FED-4CC6-B42C-1161ADBB24A9}" dt="2022-11-03T11:22:24.472" v="7155" actId="1076"/>
          <ac:cxnSpMkLst>
            <pc:docMk/>
            <pc:sldMk cId="1542528826" sldId="307"/>
            <ac:cxnSpMk id="17" creationId="{545256BC-E858-ABE3-5724-0CAB5A1EC1C6}"/>
          </ac:cxnSpMkLst>
        </pc:cxnChg>
        <pc:cxnChg chg="add mod">
          <ac:chgData name="Ирина Николаева" userId="9eeff21b543e2799" providerId="LiveId" clId="{A23BCFCD-6FED-4CC6-B42C-1161ADBB24A9}" dt="2022-11-03T11:20:56.971" v="7136" actId="1076"/>
          <ac:cxnSpMkLst>
            <pc:docMk/>
            <pc:sldMk cId="1542528826" sldId="307"/>
            <ac:cxnSpMk id="27" creationId="{5246CF2E-CBCA-9139-20DA-B460D6639B7D}"/>
          </ac:cxnSpMkLst>
        </pc:cxnChg>
        <pc:cxnChg chg="add mod">
          <ac:chgData name="Ирина Николаева" userId="9eeff21b543e2799" providerId="LiveId" clId="{A23BCFCD-6FED-4CC6-B42C-1161ADBB24A9}" dt="2022-11-03T11:21:01.331" v="7137" actId="14100"/>
          <ac:cxnSpMkLst>
            <pc:docMk/>
            <pc:sldMk cId="1542528826" sldId="307"/>
            <ac:cxnSpMk id="28" creationId="{9A7A776E-0036-CA21-8877-7A0A67F8A6BC}"/>
          </ac:cxnSpMkLst>
        </pc:cxnChg>
        <pc:cxnChg chg="add mod">
          <ac:chgData name="Ирина Николаева" userId="9eeff21b543e2799" providerId="LiveId" clId="{A23BCFCD-6FED-4CC6-B42C-1161ADBB24A9}" dt="2022-11-03T11:34:56.611" v="7287" actId="1076"/>
          <ac:cxnSpMkLst>
            <pc:docMk/>
            <pc:sldMk cId="1542528826" sldId="307"/>
            <ac:cxnSpMk id="39" creationId="{93A2176E-9C85-756A-71BE-729DB6000B7B}"/>
          </ac:cxnSpMkLst>
        </pc:cxnChg>
      </pc:sldChg>
      <pc:sldChg chg="addSp delSp modSp new add del mod modAnim">
        <pc:chgData name="Ирина Николаева" userId="9eeff21b543e2799" providerId="LiveId" clId="{A23BCFCD-6FED-4CC6-B42C-1161ADBB24A9}" dt="2022-11-03T12:34:55.662" v="7482" actId="47"/>
        <pc:sldMkLst>
          <pc:docMk/>
          <pc:sldMk cId="2848604326" sldId="308"/>
        </pc:sldMkLst>
        <pc:spChg chg="del">
          <ac:chgData name="Ирина Николаева" userId="9eeff21b543e2799" providerId="LiveId" clId="{A23BCFCD-6FED-4CC6-B42C-1161ADBB24A9}" dt="2022-11-03T12:21:51.569" v="7304" actId="478"/>
          <ac:spMkLst>
            <pc:docMk/>
            <pc:sldMk cId="2848604326" sldId="308"/>
            <ac:spMk id="2" creationId="{2665FC3F-5DFE-242C-E33F-570859C8E2AE}"/>
          </ac:spMkLst>
        </pc:spChg>
        <pc:spChg chg="del">
          <ac:chgData name="Ирина Николаева" userId="9eeff21b543e2799" providerId="LiveId" clId="{A23BCFCD-6FED-4CC6-B42C-1161ADBB24A9}" dt="2022-11-03T12:21:51.569" v="7304" actId="478"/>
          <ac:spMkLst>
            <pc:docMk/>
            <pc:sldMk cId="2848604326" sldId="308"/>
            <ac:spMk id="3" creationId="{F3F297F7-E4A5-2CC2-2435-0F91F3B6E90A}"/>
          </ac:spMkLst>
        </pc:spChg>
        <pc:picChg chg="add mod">
          <ac:chgData name="Ирина Николаева" userId="9eeff21b543e2799" providerId="LiveId" clId="{A23BCFCD-6FED-4CC6-B42C-1161ADBB24A9}" dt="2022-11-03T12:32:31.769" v="7456"/>
          <ac:picMkLst>
            <pc:docMk/>
            <pc:sldMk cId="2848604326" sldId="308"/>
            <ac:picMk id="4" creationId="{4B590ED3-A565-4F60-FFEA-CB027CD1571E}"/>
          </ac:picMkLst>
        </pc:picChg>
        <pc:picChg chg="add mod">
          <ac:chgData name="Ирина Николаева" userId="9eeff21b543e2799" providerId="LiveId" clId="{A23BCFCD-6FED-4CC6-B42C-1161ADBB24A9}" dt="2022-11-03T12:24:05.016" v="7344" actId="1076"/>
          <ac:picMkLst>
            <pc:docMk/>
            <pc:sldMk cId="2848604326" sldId="308"/>
            <ac:picMk id="5" creationId="{BCBC363B-F024-5A36-7DEE-823F727186AA}"/>
          </ac:picMkLst>
        </pc:picChg>
      </pc:sldChg>
      <pc:sldChg chg="addSp delSp modSp add del mod modAnim">
        <pc:chgData name="Ирина Николаева" userId="9eeff21b543e2799" providerId="LiveId" clId="{A23BCFCD-6FED-4CC6-B42C-1161ADBB24A9}" dt="2022-11-03T13:39:11.302" v="7565" actId="1076"/>
        <pc:sldMkLst>
          <pc:docMk/>
          <pc:sldMk cId="3188476774" sldId="309"/>
        </pc:sldMkLst>
        <pc:spChg chg="add mod">
          <ac:chgData name="Ирина Николаева" userId="9eeff21b543e2799" providerId="LiveId" clId="{A23BCFCD-6FED-4CC6-B42C-1161ADBB24A9}" dt="2022-11-03T13:23:16.921" v="7506" actId="14100"/>
          <ac:spMkLst>
            <pc:docMk/>
            <pc:sldMk cId="3188476774" sldId="309"/>
            <ac:spMk id="2" creationId="{94CC9643-4BA1-1BDE-C245-36D7E62C56FB}"/>
          </ac:spMkLst>
        </pc:spChg>
        <pc:spChg chg="add del mod">
          <ac:chgData name="Ирина Николаева" userId="9eeff21b543e2799" providerId="LiveId" clId="{A23BCFCD-6FED-4CC6-B42C-1161ADBB24A9}" dt="2022-11-03T12:29:00.093" v="7428" actId="478"/>
          <ac:spMkLst>
            <pc:docMk/>
            <pc:sldMk cId="3188476774" sldId="309"/>
            <ac:spMk id="4" creationId="{4AAE0429-FD3F-20F3-27E0-C089BA8BEBFC}"/>
          </ac:spMkLst>
        </pc:spChg>
        <pc:spChg chg="add mod">
          <ac:chgData name="Ирина Николаева" userId="9eeff21b543e2799" providerId="LiveId" clId="{A23BCFCD-6FED-4CC6-B42C-1161ADBB24A9}" dt="2022-11-03T13:23:53.033" v="7509" actId="14100"/>
          <ac:spMkLst>
            <pc:docMk/>
            <pc:sldMk cId="3188476774" sldId="309"/>
            <ac:spMk id="5" creationId="{4E41D251-90C0-1074-73B2-6FD8F56EDFB0}"/>
          </ac:spMkLst>
        </pc:spChg>
        <pc:spChg chg="mod">
          <ac:chgData name="Ирина Николаева" userId="9eeff21b543e2799" providerId="LiveId" clId="{A23BCFCD-6FED-4CC6-B42C-1161ADBB24A9}" dt="2022-11-03T12:26:32.278" v="7401" actId="14100"/>
          <ac:spMkLst>
            <pc:docMk/>
            <pc:sldMk cId="3188476774" sldId="309"/>
            <ac:spMk id="9" creationId="{F13F1FAC-129A-D900-7628-02016DE186C8}"/>
          </ac:spMkLst>
        </pc:spChg>
        <pc:spChg chg="del mod">
          <ac:chgData name="Ирина Николаева" userId="9eeff21b543e2799" providerId="LiveId" clId="{A23BCFCD-6FED-4CC6-B42C-1161ADBB24A9}" dt="2022-11-03T12:29:10.429" v="7431" actId="478"/>
          <ac:spMkLst>
            <pc:docMk/>
            <pc:sldMk cId="3188476774" sldId="309"/>
            <ac:spMk id="11" creationId="{5BDE9027-2B86-F2CD-5E62-61C89ED3290D}"/>
          </ac:spMkLst>
        </pc:spChg>
        <pc:spChg chg="add del mod">
          <ac:chgData name="Ирина Николаева" userId="9eeff21b543e2799" providerId="LiveId" clId="{A23BCFCD-6FED-4CC6-B42C-1161ADBB24A9}" dt="2022-11-03T13:23:44.413" v="7507" actId="14100"/>
          <ac:spMkLst>
            <pc:docMk/>
            <pc:sldMk cId="3188476774" sldId="309"/>
            <ac:spMk id="12" creationId="{EFECAD28-35C3-B3EC-D234-98B3EA634BF7}"/>
          </ac:spMkLst>
        </pc:spChg>
        <pc:picChg chg="add del mod">
          <ac:chgData name="Ирина Николаева" userId="9eeff21b543e2799" providerId="LiveId" clId="{A23BCFCD-6FED-4CC6-B42C-1161ADBB24A9}" dt="2022-11-03T12:32:36.358" v="7457" actId="478"/>
          <ac:picMkLst>
            <pc:docMk/>
            <pc:sldMk cId="3188476774" sldId="309"/>
            <ac:picMk id="2" creationId="{8ED9694F-67F9-9E4C-9F1A-493FCE5CA73F}"/>
          </ac:picMkLst>
        </pc:picChg>
        <pc:picChg chg="add mod">
          <ac:chgData name="Ирина Николаева" userId="9eeff21b543e2799" providerId="LiveId" clId="{A23BCFCD-6FED-4CC6-B42C-1161ADBB24A9}" dt="2022-11-03T13:33:55.305" v="7543" actId="1076"/>
          <ac:picMkLst>
            <pc:docMk/>
            <pc:sldMk cId="3188476774" sldId="309"/>
            <ac:picMk id="3" creationId="{24B873E1-12DB-945F-6FFE-928EC2C9DD5E}"/>
          </ac:picMkLst>
        </pc:picChg>
        <pc:picChg chg="add mod">
          <ac:chgData name="Ирина Николаева" userId="9eeff21b543e2799" providerId="LiveId" clId="{A23BCFCD-6FED-4CC6-B42C-1161ADBB24A9}" dt="2022-11-03T12:34:15.220" v="7477" actId="1076"/>
          <ac:picMkLst>
            <pc:docMk/>
            <pc:sldMk cId="3188476774" sldId="309"/>
            <ac:picMk id="10" creationId="{5563EAD0-D427-6F5F-8EC3-515637E836F1}"/>
          </ac:picMkLst>
        </pc:picChg>
        <pc:picChg chg="del">
          <ac:chgData name="Ирина Николаева" userId="9eeff21b543e2799" providerId="LiveId" clId="{A23BCFCD-6FED-4CC6-B42C-1161ADBB24A9}" dt="2022-11-03T12:24:23.223" v="7347" actId="478"/>
          <ac:picMkLst>
            <pc:docMk/>
            <pc:sldMk cId="3188476774" sldId="309"/>
            <ac:picMk id="591881" creationId="{C74F468A-3B44-06C2-9CEA-3EE74880B300}"/>
          </ac:picMkLst>
        </pc:picChg>
        <pc:picChg chg="del">
          <ac:chgData name="Ирина Николаева" userId="9eeff21b543e2799" providerId="LiveId" clId="{A23BCFCD-6FED-4CC6-B42C-1161ADBB24A9}" dt="2022-11-03T12:24:24.626" v="7348" actId="478"/>
          <ac:picMkLst>
            <pc:docMk/>
            <pc:sldMk cId="3188476774" sldId="309"/>
            <ac:picMk id="591882" creationId="{838CA28B-AA56-F6E4-7FC2-D3619ACD7CAC}"/>
          </ac:picMkLst>
        </pc:picChg>
        <pc:cxnChg chg="add mod">
          <ac:chgData name="Ирина Николаева" userId="9eeff21b543e2799" providerId="LiveId" clId="{A23BCFCD-6FED-4CC6-B42C-1161ADBB24A9}" dt="2022-11-03T13:37:23.674" v="7560" actId="14100"/>
          <ac:cxnSpMkLst>
            <pc:docMk/>
            <pc:sldMk cId="3188476774" sldId="309"/>
            <ac:cxnSpMk id="11" creationId="{A0F3AB7A-92D4-79AD-1A7B-25B6EEB42324}"/>
          </ac:cxnSpMkLst>
        </pc:cxnChg>
        <pc:cxnChg chg="add mod">
          <ac:chgData name="Ирина Николаева" userId="9eeff21b543e2799" providerId="LiveId" clId="{A23BCFCD-6FED-4CC6-B42C-1161ADBB24A9}" dt="2022-11-03T13:32:17.422" v="7519" actId="14100"/>
          <ac:cxnSpMkLst>
            <pc:docMk/>
            <pc:sldMk cId="3188476774" sldId="309"/>
            <ac:cxnSpMk id="14" creationId="{55883F39-A506-3EFC-B4C5-91FD852CA5DA}"/>
          </ac:cxnSpMkLst>
        </pc:cxnChg>
        <pc:cxnChg chg="add mod">
          <ac:chgData name="Ирина Николаева" userId="9eeff21b543e2799" providerId="LiveId" clId="{A23BCFCD-6FED-4CC6-B42C-1161ADBB24A9}" dt="2022-11-03T13:39:02.998" v="7564" actId="1076"/>
          <ac:cxnSpMkLst>
            <pc:docMk/>
            <pc:sldMk cId="3188476774" sldId="309"/>
            <ac:cxnSpMk id="16" creationId="{FC8ABAA8-4C20-EEB7-D920-411280BC67AB}"/>
          </ac:cxnSpMkLst>
        </pc:cxnChg>
        <pc:cxnChg chg="add mod">
          <ac:chgData name="Ирина Николаева" userId="9eeff21b543e2799" providerId="LiveId" clId="{A23BCFCD-6FED-4CC6-B42C-1161ADBB24A9}" dt="2022-11-03T13:33:01.531" v="7528" actId="14100"/>
          <ac:cxnSpMkLst>
            <pc:docMk/>
            <pc:sldMk cId="3188476774" sldId="309"/>
            <ac:cxnSpMk id="19" creationId="{0CA49928-38EB-AD1E-EFF4-B5D08FBB3258}"/>
          </ac:cxnSpMkLst>
        </pc:cxnChg>
        <pc:cxnChg chg="add mod">
          <ac:chgData name="Ирина Николаева" userId="9eeff21b543e2799" providerId="LiveId" clId="{A23BCFCD-6FED-4CC6-B42C-1161ADBB24A9}" dt="2022-11-03T13:33:28.944" v="7532" actId="1582"/>
          <ac:cxnSpMkLst>
            <pc:docMk/>
            <pc:sldMk cId="3188476774" sldId="309"/>
            <ac:cxnSpMk id="23" creationId="{38C1EC59-1C67-7889-1421-D9035DE3F8DA}"/>
          </ac:cxnSpMkLst>
        </pc:cxnChg>
        <pc:cxnChg chg="add mod">
          <ac:chgData name="Ирина Николаева" userId="9eeff21b543e2799" providerId="LiveId" clId="{A23BCFCD-6FED-4CC6-B42C-1161ADBB24A9}" dt="2022-11-03T13:34:01.090" v="7544" actId="1076"/>
          <ac:cxnSpMkLst>
            <pc:docMk/>
            <pc:sldMk cId="3188476774" sldId="309"/>
            <ac:cxnSpMk id="24" creationId="{98A3AB57-ADF4-E6F7-C48D-41D68245E2C8}"/>
          </ac:cxnSpMkLst>
        </pc:cxnChg>
        <pc:cxnChg chg="add mod">
          <ac:chgData name="Ирина Николаева" userId="9eeff21b543e2799" providerId="LiveId" clId="{A23BCFCD-6FED-4CC6-B42C-1161ADBB24A9}" dt="2022-11-03T13:33:46.598" v="7539" actId="1076"/>
          <ac:cxnSpMkLst>
            <pc:docMk/>
            <pc:sldMk cId="3188476774" sldId="309"/>
            <ac:cxnSpMk id="25" creationId="{87A1146F-4D82-A046-3B61-66DF969E7055}"/>
          </ac:cxnSpMkLst>
        </pc:cxnChg>
        <pc:cxnChg chg="add mod">
          <ac:chgData name="Ирина Николаева" userId="9eeff21b543e2799" providerId="LiveId" clId="{A23BCFCD-6FED-4CC6-B42C-1161ADBB24A9}" dt="2022-11-03T13:33:42.401" v="7538" actId="1076"/>
          <ac:cxnSpMkLst>
            <pc:docMk/>
            <pc:sldMk cId="3188476774" sldId="309"/>
            <ac:cxnSpMk id="26" creationId="{B8A915D4-51F9-4B15-3B00-8254A1109A59}"/>
          </ac:cxnSpMkLst>
        </pc:cxnChg>
        <pc:cxnChg chg="add mod">
          <ac:chgData name="Ирина Николаева" userId="9eeff21b543e2799" providerId="LiveId" clId="{A23BCFCD-6FED-4CC6-B42C-1161ADBB24A9}" dt="2022-11-03T13:33:39.773" v="7537" actId="1076"/>
          <ac:cxnSpMkLst>
            <pc:docMk/>
            <pc:sldMk cId="3188476774" sldId="309"/>
            <ac:cxnSpMk id="27" creationId="{7ABB1623-0297-8501-DC6F-017A8E825288}"/>
          </ac:cxnSpMkLst>
        </pc:cxnChg>
        <pc:cxnChg chg="add mod">
          <ac:chgData name="Ирина Николаева" userId="9eeff21b543e2799" providerId="LiveId" clId="{A23BCFCD-6FED-4CC6-B42C-1161ADBB24A9}" dt="2022-11-03T13:39:11.302" v="7565" actId="1076"/>
          <ac:cxnSpMkLst>
            <pc:docMk/>
            <pc:sldMk cId="3188476774" sldId="309"/>
            <ac:cxnSpMk id="28" creationId="{17090F17-31DA-1280-D3F2-1715FC27A1F6}"/>
          </ac:cxnSpMkLst>
        </pc:cxnChg>
        <pc:cxnChg chg="add mod">
          <ac:chgData name="Ирина Николаева" userId="9eeff21b543e2799" providerId="LiveId" clId="{A23BCFCD-6FED-4CC6-B42C-1161ADBB24A9}" dt="2022-11-03T13:34:33.289" v="7552" actId="1076"/>
          <ac:cxnSpMkLst>
            <pc:docMk/>
            <pc:sldMk cId="3188476774" sldId="309"/>
            <ac:cxnSpMk id="29" creationId="{DE552D2D-5935-EB51-5A12-1C228EC32A26}"/>
          </ac:cxnSpMkLst>
        </pc:cxnChg>
        <pc:cxnChg chg="add mod">
          <ac:chgData name="Ирина Николаева" userId="9eeff21b543e2799" providerId="LiveId" clId="{A23BCFCD-6FED-4CC6-B42C-1161ADBB24A9}" dt="2022-11-03T13:34:28.701" v="7551" actId="1076"/>
          <ac:cxnSpMkLst>
            <pc:docMk/>
            <pc:sldMk cId="3188476774" sldId="309"/>
            <ac:cxnSpMk id="30" creationId="{304F207E-9BED-F947-6314-B8F588FFE9EF}"/>
          </ac:cxnSpMkLst>
        </pc:cxnChg>
        <pc:cxnChg chg="add mod">
          <ac:chgData name="Ирина Николаева" userId="9eeff21b543e2799" providerId="LiveId" clId="{A23BCFCD-6FED-4CC6-B42C-1161ADBB24A9}" dt="2022-11-03T13:34:25.242" v="7550" actId="1076"/>
          <ac:cxnSpMkLst>
            <pc:docMk/>
            <pc:sldMk cId="3188476774" sldId="309"/>
            <ac:cxnSpMk id="31" creationId="{78267BD0-4716-9152-AF8D-E58ED14EEECB}"/>
          </ac:cxnSpMkLst>
        </pc:cxnChg>
        <pc:cxnChg chg="add mod">
          <ac:chgData name="Ирина Николаева" userId="9eeff21b543e2799" providerId="LiveId" clId="{A23BCFCD-6FED-4CC6-B42C-1161ADBB24A9}" dt="2022-11-03T13:34:51.026" v="7555" actId="1076"/>
          <ac:cxnSpMkLst>
            <pc:docMk/>
            <pc:sldMk cId="3188476774" sldId="309"/>
            <ac:cxnSpMk id="32" creationId="{96F65022-0898-A30E-A5FE-BB87C9C89B89}"/>
          </ac:cxnSpMkLst>
        </pc:cxnChg>
      </pc:sldChg>
      <pc:sldChg chg="addSp delSp modSp new mod setBg">
        <pc:chgData name="Ирина Николаева" userId="9eeff21b543e2799" providerId="LiveId" clId="{A23BCFCD-6FED-4CC6-B42C-1161ADBB24A9}" dt="2022-11-05T08:15:36.611" v="8507" actId="1076"/>
        <pc:sldMkLst>
          <pc:docMk/>
          <pc:sldMk cId="1294106954" sldId="310"/>
        </pc:sldMkLst>
        <pc:spChg chg="add del mod">
          <ac:chgData name="Ирина Николаева" userId="9eeff21b543e2799" providerId="LiveId" clId="{A23BCFCD-6FED-4CC6-B42C-1161ADBB24A9}" dt="2022-11-04T09:33:52.419" v="8409" actId="478"/>
          <ac:spMkLst>
            <pc:docMk/>
            <pc:sldMk cId="1294106954" sldId="310"/>
            <ac:spMk id="3" creationId="{AFB2E7DB-3501-EA0D-1E3F-91C2551DDF60}"/>
          </ac:spMkLst>
        </pc:spChg>
        <pc:spChg chg="add del">
          <ac:chgData name="Ирина Николаева" userId="9eeff21b543e2799" providerId="LiveId" clId="{A23BCFCD-6FED-4CC6-B42C-1161ADBB24A9}" dt="2022-11-04T09:33:53.759" v="8410" actId="478"/>
          <ac:spMkLst>
            <pc:docMk/>
            <pc:sldMk cId="1294106954" sldId="310"/>
            <ac:spMk id="5" creationId="{94179DFC-F935-5F55-998A-20D113D4698E}"/>
          </ac:spMkLst>
        </pc:spChg>
        <pc:spChg chg="add mod">
          <ac:chgData name="Ирина Николаева" userId="9eeff21b543e2799" providerId="LiveId" clId="{A23BCFCD-6FED-4CC6-B42C-1161ADBB24A9}" dt="2022-11-04T09:34:57.399" v="8413" actId="6549"/>
          <ac:spMkLst>
            <pc:docMk/>
            <pc:sldMk cId="1294106954" sldId="310"/>
            <ac:spMk id="6" creationId="{9876274B-718F-18E0-8402-30D5CA563F3C}"/>
          </ac:spMkLst>
        </pc:spChg>
        <pc:spChg chg="add">
          <ac:chgData name="Ирина Николаева" userId="9eeff21b543e2799" providerId="LiveId" clId="{A23BCFCD-6FED-4CC6-B42C-1161ADBB24A9}" dt="2022-11-04T09:31:27.496" v="8390" actId="26606"/>
          <ac:spMkLst>
            <pc:docMk/>
            <pc:sldMk cId="1294106954" sldId="310"/>
            <ac:spMk id="8" creationId="{0E3596DD-156A-473E-9BB3-C6A29F7574E9}"/>
          </ac:spMkLst>
        </pc:spChg>
        <pc:spChg chg="add">
          <ac:chgData name="Ирина Николаева" userId="9eeff21b543e2799" providerId="LiveId" clId="{A23BCFCD-6FED-4CC6-B42C-1161ADBB24A9}" dt="2022-11-04T09:31:27.496" v="8390" actId="26606"/>
          <ac:spMkLst>
            <pc:docMk/>
            <pc:sldMk cId="1294106954" sldId="310"/>
            <ac:spMk id="10" creationId="{2C46C4D6-C474-4E92-B52E-944C1118F7B6}"/>
          </ac:spMkLst>
        </pc:spChg>
        <pc:picChg chg="add mod ord">
          <ac:chgData name="Ирина Николаева" userId="9eeff21b543e2799" providerId="LiveId" clId="{A23BCFCD-6FED-4CC6-B42C-1161ADBB24A9}" dt="2022-11-05T08:15:36.611" v="8507" actId="1076"/>
          <ac:picMkLst>
            <pc:docMk/>
            <pc:sldMk cId="1294106954" sldId="310"/>
            <ac:picMk id="2" creationId="{28A7FF5C-E364-0088-6BC0-FBBC714E5791}"/>
          </ac:picMkLst>
        </pc:picChg>
      </pc:sldChg>
      <pc:sldChg chg="addSp delSp modSp add del mod setBg">
        <pc:chgData name="Ирина Николаева" userId="9eeff21b543e2799" providerId="LiveId" clId="{A23BCFCD-6FED-4CC6-B42C-1161ADBB24A9}" dt="2022-11-04T09:38:54.754" v="8415" actId="47"/>
        <pc:sldMkLst>
          <pc:docMk/>
          <pc:sldMk cId="154106067" sldId="311"/>
        </pc:sldMkLst>
        <pc:spChg chg="del mod">
          <ac:chgData name="Ирина Николаева" userId="9eeff21b543e2799" providerId="LiveId" clId="{A23BCFCD-6FED-4CC6-B42C-1161ADBB24A9}" dt="2022-11-04T09:32:53.812" v="8394" actId="478"/>
          <ac:spMkLst>
            <pc:docMk/>
            <pc:sldMk cId="154106067" sldId="311"/>
            <ac:spMk id="3" creationId="{AFB2E7DB-3501-EA0D-1E3F-91C2551DDF60}"/>
          </ac:spMkLst>
        </pc:spChg>
        <pc:spChg chg="add mod">
          <ac:chgData name="Ирина Николаева" userId="9eeff21b543e2799" providerId="LiveId" clId="{A23BCFCD-6FED-4CC6-B42C-1161ADBB24A9}" dt="2022-11-04T09:38:29.288" v="8414" actId="20577"/>
          <ac:spMkLst>
            <pc:docMk/>
            <pc:sldMk cId="154106067" sldId="311"/>
            <ac:spMk id="5" creationId="{F0795DB8-1397-166E-3184-2D0A0ACFC7BB}"/>
          </ac:spMkLst>
        </pc:spChg>
        <pc:picChg chg="mod">
          <ac:chgData name="Ирина Николаева" userId="9eeff21b543e2799" providerId="LiveId" clId="{A23BCFCD-6FED-4CC6-B42C-1161ADBB24A9}" dt="2022-11-04T09:33:36.984" v="8406" actId="14100"/>
          <ac:picMkLst>
            <pc:docMk/>
            <pc:sldMk cId="154106067" sldId="311"/>
            <ac:picMk id="2" creationId="{28A7FF5C-E364-0088-6BC0-FBBC714E5791}"/>
          </ac:picMkLst>
        </pc:picChg>
        <pc:cxnChg chg="add">
          <ac:chgData name="Ирина Николаева" userId="9eeff21b543e2799" providerId="LiveId" clId="{A23BCFCD-6FED-4CC6-B42C-1161ADBB24A9}" dt="2022-11-04T09:32:46.747" v="8392" actId="26606"/>
          <ac:cxnSpMkLst>
            <pc:docMk/>
            <pc:sldMk cId="154106067" sldId="311"/>
            <ac:cxnSpMk id="8" creationId="{39B7FDC9-F0CE-43A7-9F2A-83DD09DC3453}"/>
          </ac:cxnSpMkLst>
        </pc:cxnChg>
      </pc:sldChg>
    </pc:docChg>
  </pc:docChgLst>
  <pc:docChgLst>
    <pc:chgData name="Ирина Николаева" userId="9eeff21b543e2799" providerId="LiveId" clId="{B2CCD5DA-1B5F-4381-9F24-0113ED8FD78C}"/>
    <pc:docChg chg="delSld">
      <pc:chgData name="Ирина Николаева" userId="9eeff21b543e2799" providerId="LiveId" clId="{B2CCD5DA-1B5F-4381-9F24-0113ED8FD78C}" dt="2022-11-30T08:17:06.896" v="1" actId="47"/>
      <pc:docMkLst>
        <pc:docMk/>
      </pc:docMkLst>
      <pc:sldChg chg="del">
        <pc:chgData name="Ирина Николаева" userId="9eeff21b543e2799" providerId="LiveId" clId="{B2CCD5DA-1B5F-4381-9F24-0113ED8FD78C}" dt="2022-11-30T08:17:02.644" v="0" actId="47"/>
        <pc:sldMkLst>
          <pc:docMk/>
          <pc:sldMk cId="1502630890" sldId="265"/>
        </pc:sldMkLst>
      </pc:sldChg>
      <pc:sldChg chg="del">
        <pc:chgData name="Ирина Николаева" userId="9eeff21b543e2799" providerId="LiveId" clId="{B2CCD5DA-1B5F-4381-9F24-0113ED8FD78C}" dt="2022-11-30T08:17:06.896" v="1" actId="47"/>
        <pc:sldMkLst>
          <pc:docMk/>
          <pc:sldMk cId="1294106954" sldId="310"/>
        </pc:sldMkLst>
      </pc:sldChg>
    </pc:docChg>
  </pc:docChgLst>
  <pc:docChgLst>
    <pc:chgData name="Ирина Николаева" userId="9eeff21b543e2799" providerId="LiveId" clId="{C0543062-8EE4-4A13-9AAB-0AFBFC2694B9}"/>
    <pc:docChg chg="undo custSel modSld">
      <pc:chgData name="Ирина Николаева" userId="9eeff21b543e2799" providerId="LiveId" clId="{C0543062-8EE4-4A13-9AAB-0AFBFC2694B9}" dt="2022-11-07T20:29:15.034" v="225"/>
      <pc:docMkLst>
        <pc:docMk/>
      </pc:docMkLst>
      <pc:sldChg chg="delSp modSp mod delAnim modAnim">
        <pc:chgData name="Ирина Николаева" userId="9eeff21b543e2799" providerId="LiveId" clId="{C0543062-8EE4-4A13-9AAB-0AFBFC2694B9}" dt="2022-11-07T17:37:48.571" v="142" actId="1076"/>
        <pc:sldMkLst>
          <pc:docMk/>
          <pc:sldMk cId="2668586839" sldId="260"/>
        </pc:sldMkLst>
        <pc:spChg chg="mod">
          <ac:chgData name="Ирина Николаева" userId="9eeff21b543e2799" providerId="LiveId" clId="{C0543062-8EE4-4A13-9AAB-0AFBFC2694B9}" dt="2022-11-07T14:09:55.381" v="13" actId="403"/>
          <ac:spMkLst>
            <pc:docMk/>
            <pc:sldMk cId="2668586839" sldId="260"/>
            <ac:spMk id="5" creationId="{2FEF1471-07DF-4360-BD64-436F93E8F84E}"/>
          </ac:spMkLst>
        </pc:spChg>
        <pc:spChg chg="mod topLvl">
          <ac:chgData name="Ирина Николаева" userId="9eeff21b543e2799" providerId="LiveId" clId="{C0543062-8EE4-4A13-9AAB-0AFBFC2694B9}" dt="2022-11-07T14:09:40.892" v="12" actId="403"/>
          <ac:spMkLst>
            <pc:docMk/>
            <pc:sldMk cId="2668586839" sldId="260"/>
            <ac:spMk id="6" creationId="{E5925115-31E9-4439-AB17-187182134CBA}"/>
          </ac:spMkLst>
        </pc:spChg>
        <pc:spChg chg="mod">
          <ac:chgData name="Ирина Николаева" userId="9eeff21b543e2799" providerId="LiveId" clId="{C0543062-8EE4-4A13-9AAB-0AFBFC2694B9}" dt="2022-11-07T14:13:38.619" v="39" actId="20577"/>
          <ac:spMkLst>
            <pc:docMk/>
            <pc:sldMk cId="2668586839" sldId="260"/>
            <ac:spMk id="9" creationId="{AFA08AAD-0758-B14A-23DF-8E2F5984001C}"/>
          </ac:spMkLst>
        </pc:spChg>
        <pc:spChg chg="mod">
          <ac:chgData name="Ирина Николаева" userId="9eeff21b543e2799" providerId="LiveId" clId="{C0543062-8EE4-4A13-9AAB-0AFBFC2694B9}" dt="2022-11-07T17:37:37.116" v="141" actId="1076"/>
          <ac:spMkLst>
            <pc:docMk/>
            <pc:sldMk cId="2668586839" sldId="260"/>
            <ac:spMk id="10" creationId="{FA87892F-C174-7668-C32A-71E75975CE29}"/>
          </ac:spMkLst>
        </pc:spChg>
        <pc:spChg chg="mod">
          <ac:chgData name="Ирина Николаева" userId="9eeff21b543e2799" providerId="LiveId" clId="{C0543062-8EE4-4A13-9AAB-0AFBFC2694B9}" dt="2022-11-07T14:10:06.442" v="15" actId="1076"/>
          <ac:spMkLst>
            <pc:docMk/>
            <pc:sldMk cId="2668586839" sldId="260"/>
            <ac:spMk id="11" creationId="{2AA44C11-4F29-AAE7-8878-6F25EDD2FE1C}"/>
          </ac:spMkLst>
        </pc:spChg>
        <pc:spChg chg="mod">
          <ac:chgData name="Ирина Николаева" userId="9eeff21b543e2799" providerId="LiveId" clId="{C0543062-8EE4-4A13-9AAB-0AFBFC2694B9}" dt="2022-11-07T14:10:33.382" v="18" actId="1076"/>
          <ac:spMkLst>
            <pc:docMk/>
            <pc:sldMk cId="2668586839" sldId="260"/>
            <ac:spMk id="15" creationId="{E808FFD6-9EA3-695B-DAEF-311FBC2E9919}"/>
          </ac:spMkLst>
        </pc:spChg>
        <pc:spChg chg="mod">
          <ac:chgData name="Ирина Николаева" userId="9eeff21b543e2799" providerId="LiveId" clId="{C0543062-8EE4-4A13-9AAB-0AFBFC2694B9}" dt="2022-11-07T14:06:49.561" v="0" actId="208"/>
          <ac:spMkLst>
            <pc:docMk/>
            <pc:sldMk cId="2668586839" sldId="260"/>
            <ac:spMk id="19" creationId="{21BF8B89-859B-6142-7837-19569F2F8993}"/>
          </ac:spMkLst>
        </pc:spChg>
        <pc:spChg chg="mod">
          <ac:chgData name="Ирина Николаева" userId="9eeff21b543e2799" providerId="LiveId" clId="{C0543062-8EE4-4A13-9AAB-0AFBFC2694B9}" dt="2022-11-07T14:10:39.922" v="19" actId="1076"/>
          <ac:spMkLst>
            <pc:docMk/>
            <pc:sldMk cId="2668586839" sldId="260"/>
            <ac:spMk id="23" creationId="{084CA2C7-3CB8-4213-9B6A-EE054A12DBB9}"/>
          </ac:spMkLst>
        </pc:spChg>
        <pc:spChg chg="del mod topLvl">
          <ac:chgData name="Ирина Николаева" userId="9eeff21b543e2799" providerId="LiveId" clId="{C0543062-8EE4-4A13-9AAB-0AFBFC2694B9}" dt="2022-11-07T14:09:16.160" v="9" actId="478"/>
          <ac:spMkLst>
            <pc:docMk/>
            <pc:sldMk cId="2668586839" sldId="260"/>
            <ac:spMk id="24" creationId="{430BED24-0055-5110-6E50-F35B19C3C5A3}"/>
          </ac:spMkLst>
        </pc:spChg>
        <pc:spChg chg="mod">
          <ac:chgData name="Ирина Николаева" userId="9eeff21b543e2799" providerId="LiveId" clId="{C0543062-8EE4-4A13-9AAB-0AFBFC2694B9}" dt="2022-11-07T14:12:39.163" v="27" actId="1076"/>
          <ac:spMkLst>
            <pc:docMk/>
            <pc:sldMk cId="2668586839" sldId="260"/>
            <ac:spMk id="39" creationId="{B766FF6B-FB0D-4169-B51A-5CEC23FC803E}"/>
          </ac:spMkLst>
        </pc:spChg>
        <pc:spChg chg="mod">
          <ac:chgData name="Ирина Николаева" userId="9eeff21b543e2799" providerId="LiveId" clId="{C0543062-8EE4-4A13-9AAB-0AFBFC2694B9}" dt="2022-11-07T14:10:20.342" v="17" actId="1076"/>
          <ac:spMkLst>
            <pc:docMk/>
            <pc:sldMk cId="2668586839" sldId="260"/>
            <ac:spMk id="47" creationId="{4B2A0806-65CE-E85C-D793-5E46D8233AD5}"/>
          </ac:spMkLst>
        </pc:spChg>
        <pc:spChg chg="mod">
          <ac:chgData name="Ирина Николаева" userId="9eeff21b543e2799" providerId="LiveId" clId="{C0543062-8EE4-4A13-9AAB-0AFBFC2694B9}" dt="2022-11-07T14:06:58.900" v="2" actId="1076"/>
          <ac:spMkLst>
            <pc:docMk/>
            <pc:sldMk cId="2668586839" sldId="260"/>
            <ac:spMk id="50" creationId="{B744C75C-57E5-E363-D044-B0C88A95BE5E}"/>
          </ac:spMkLst>
        </pc:spChg>
        <pc:grpChg chg="mod">
          <ac:chgData name="Ирина Николаева" userId="9eeff21b543e2799" providerId="LiveId" clId="{C0543062-8EE4-4A13-9AAB-0AFBFC2694B9}" dt="2022-11-07T14:10:00.902" v="14" actId="1076"/>
          <ac:grpSpMkLst>
            <pc:docMk/>
            <pc:sldMk cId="2668586839" sldId="260"/>
            <ac:grpSpMk id="13" creationId="{AA897A8F-642E-33A1-BF43-2254047B0318}"/>
          </ac:grpSpMkLst>
        </pc:grpChg>
        <pc:grpChg chg="del mod">
          <ac:chgData name="Ирина Николаева" userId="9eeff21b543e2799" providerId="LiveId" clId="{C0543062-8EE4-4A13-9AAB-0AFBFC2694B9}" dt="2022-11-07T14:09:16.160" v="9" actId="478"/>
          <ac:grpSpMkLst>
            <pc:docMk/>
            <pc:sldMk cId="2668586839" sldId="260"/>
            <ac:grpSpMk id="25" creationId="{DAB97FF9-6FA1-817E-BAB8-BC4FCA8F9645}"/>
          </ac:grpSpMkLst>
        </pc:grpChg>
        <pc:grpChg chg="del">
          <ac:chgData name="Ирина Николаева" userId="9eeff21b543e2799" providerId="LiveId" clId="{C0543062-8EE4-4A13-9AAB-0AFBFC2694B9}" dt="2022-11-07T14:09:27.910" v="10" actId="478"/>
          <ac:grpSpMkLst>
            <pc:docMk/>
            <pc:sldMk cId="2668586839" sldId="260"/>
            <ac:grpSpMk id="45" creationId="{D9570FED-FFC6-DB75-3E57-A6A332E827C6}"/>
          </ac:grpSpMkLst>
        </pc:grpChg>
        <pc:grpChg chg="del">
          <ac:chgData name="Ирина Николаева" userId="9eeff21b543e2799" providerId="LiveId" clId="{C0543062-8EE4-4A13-9AAB-0AFBFC2694B9}" dt="2022-11-07T17:37:24.775" v="139" actId="478"/>
          <ac:grpSpMkLst>
            <pc:docMk/>
            <pc:sldMk cId="2668586839" sldId="260"/>
            <ac:grpSpMk id="53" creationId="{3EF43027-243A-A271-31FF-2E0920A5C7F3}"/>
          </ac:grpSpMkLst>
        </pc:grpChg>
        <pc:picChg chg="mod">
          <ac:chgData name="Ирина Николаева" userId="9eeff21b543e2799" providerId="LiveId" clId="{C0543062-8EE4-4A13-9AAB-0AFBFC2694B9}" dt="2022-11-07T17:37:48.571" v="142" actId="1076"/>
          <ac:picMkLst>
            <pc:docMk/>
            <pc:sldMk cId="2668586839" sldId="260"/>
            <ac:picMk id="14" creationId="{1BB2AACA-BACF-171F-2522-C7A71DFD3D31}"/>
          </ac:picMkLst>
        </pc:picChg>
        <pc:cxnChg chg="mod">
          <ac:chgData name="Ирина Николаева" userId="9eeff21b543e2799" providerId="LiveId" clId="{C0543062-8EE4-4A13-9AAB-0AFBFC2694B9}" dt="2022-11-07T14:11:01.583" v="24" actId="14100"/>
          <ac:cxnSpMkLst>
            <pc:docMk/>
            <pc:sldMk cId="2668586839" sldId="260"/>
            <ac:cxnSpMk id="16" creationId="{F7094714-8DF5-BB90-CE6A-BC7B6458120F}"/>
          </ac:cxnSpMkLst>
        </pc:cxnChg>
        <pc:cxnChg chg="mod">
          <ac:chgData name="Ирина Николаева" userId="9eeff21b543e2799" providerId="LiveId" clId="{C0543062-8EE4-4A13-9AAB-0AFBFC2694B9}" dt="2022-11-07T14:10:57.608" v="23" actId="14100"/>
          <ac:cxnSpMkLst>
            <pc:docMk/>
            <pc:sldMk cId="2668586839" sldId="260"/>
            <ac:cxnSpMk id="22" creationId="{DEB3298B-D31D-5605-310D-94066508C9DA}"/>
          </ac:cxnSpMkLst>
        </pc:cxnChg>
      </pc:sldChg>
      <pc:sldChg chg="delSp modSp mod modAnim">
        <pc:chgData name="Ирина Николаева" userId="9eeff21b543e2799" providerId="LiveId" clId="{C0543062-8EE4-4A13-9AAB-0AFBFC2694B9}" dt="2022-11-07T17:34:57.555" v="124" actId="1076"/>
        <pc:sldMkLst>
          <pc:docMk/>
          <pc:sldMk cId="0" sldId="281"/>
        </pc:sldMkLst>
        <pc:spChg chg="mod">
          <ac:chgData name="Ирина Николаева" userId="9eeff21b543e2799" providerId="LiveId" clId="{C0543062-8EE4-4A13-9AAB-0AFBFC2694B9}" dt="2022-11-07T17:34:57.555" v="124" actId="1076"/>
          <ac:spMkLst>
            <pc:docMk/>
            <pc:sldMk cId="0" sldId="281"/>
            <ac:spMk id="3" creationId="{BD97DFDF-7B7B-4B53-8F17-03617425B99D}"/>
          </ac:spMkLst>
        </pc:spChg>
        <pc:spChg chg="del mod">
          <ac:chgData name="Ирина Николаева" userId="9eeff21b543e2799" providerId="LiveId" clId="{C0543062-8EE4-4A13-9AAB-0AFBFC2694B9}" dt="2022-11-07T17:32:31.434" v="111" actId="478"/>
          <ac:spMkLst>
            <pc:docMk/>
            <pc:sldMk cId="0" sldId="281"/>
            <ac:spMk id="8" creationId="{BB83A0F6-A9B0-438A-8F1A-706B62FBA55E}"/>
          </ac:spMkLst>
        </pc:spChg>
        <pc:picChg chg="mod">
          <ac:chgData name="Ирина Николаева" userId="9eeff21b543e2799" providerId="LiveId" clId="{C0543062-8EE4-4A13-9AAB-0AFBFC2694B9}" dt="2022-11-07T17:33:31.114" v="121" actId="1076"/>
          <ac:picMkLst>
            <pc:docMk/>
            <pc:sldMk cId="0" sldId="281"/>
            <ac:picMk id="4" creationId="{1E054A0C-A24C-4263-9431-BB1B41F53086}"/>
          </ac:picMkLst>
        </pc:picChg>
      </pc:sldChg>
      <pc:sldChg chg="delSp modSp mod delAnim">
        <pc:chgData name="Ирина Николаева" userId="9eeff21b543e2799" providerId="LiveId" clId="{C0543062-8EE4-4A13-9AAB-0AFBFC2694B9}" dt="2022-11-07T17:36:10.299" v="130" actId="478"/>
        <pc:sldMkLst>
          <pc:docMk/>
          <pc:sldMk cId="3665737619" sldId="287"/>
        </pc:sldMkLst>
        <pc:spChg chg="del">
          <ac:chgData name="Ирина Николаева" userId="9eeff21b543e2799" providerId="LiveId" clId="{C0543062-8EE4-4A13-9AAB-0AFBFC2694B9}" dt="2022-11-07T17:36:10.299" v="130" actId="478"/>
          <ac:spMkLst>
            <pc:docMk/>
            <pc:sldMk cId="3665737619" sldId="287"/>
            <ac:spMk id="22" creationId="{6B2F5836-1DB4-D753-8D61-A32BB390FEB9}"/>
          </ac:spMkLst>
        </pc:spChg>
        <pc:spChg chg="mod">
          <ac:chgData name="Ирина Николаева" userId="9eeff21b543e2799" providerId="LiveId" clId="{C0543062-8EE4-4A13-9AAB-0AFBFC2694B9}" dt="2022-11-07T17:35:48.352" v="129" actId="1076"/>
          <ac:spMkLst>
            <pc:docMk/>
            <pc:sldMk cId="3665737619" sldId="287"/>
            <ac:spMk id="24" creationId="{81426379-ED96-8978-3345-0B188D4F28DC}"/>
          </ac:spMkLst>
        </pc:spChg>
      </pc:sldChg>
      <pc:sldChg chg="addSp delSp modSp mod delAnim modAnim">
        <pc:chgData name="Ирина Николаева" userId="9eeff21b543e2799" providerId="LiveId" clId="{C0543062-8EE4-4A13-9AAB-0AFBFC2694B9}" dt="2022-11-07T20:29:15.034" v="225"/>
        <pc:sldMkLst>
          <pc:docMk/>
          <pc:sldMk cId="4216477808" sldId="288"/>
        </pc:sldMkLst>
        <pc:spChg chg="mod">
          <ac:chgData name="Ирина Николаева" userId="9eeff21b543e2799" providerId="LiveId" clId="{C0543062-8EE4-4A13-9AAB-0AFBFC2694B9}" dt="2022-11-07T17:37:14.111" v="138" actId="1076"/>
          <ac:spMkLst>
            <pc:docMk/>
            <pc:sldMk cId="4216477808" sldId="288"/>
            <ac:spMk id="2" creationId="{93C59CBD-D6B5-D49B-16A4-B0C626BDF02D}"/>
          </ac:spMkLst>
        </pc:spChg>
        <pc:spChg chg="add del mod">
          <ac:chgData name="Ирина Николаева" userId="9eeff21b543e2799" providerId="LiveId" clId="{C0543062-8EE4-4A13-9AAB-0AFBFC2694B9}" dt="2022-11-07T20:28:12.133" v="215" actId="478"/>
          <ac:spMkLst>
            <pc:docMk/>
            <pc:sldMk cId="4216477808" sldId="288"/>
            <ac:spMk id="4" creationId="{585A0627-C247-688E-C0C2-6B1C938C152F}"/>
          </ac:spMkLst>
        </pc:spChg>
        <pc:spChg chg="add mod">
          <ac:chgData name="Ирина Николаева" userId="9eeff21b543e2799" providerId="LiveId" clId="{C0543062-8EE4-4A13-9AAB-0AFBFC2694B9}" dt="2022-11-07T20:28:59.551" v="224" actId="1076"/>
          <ac:spMkLst>
            <pc:docMk/>
            <pc:sldMk cId="4216477808" sldId="288"/>
            <ac:spMk id="5" creationId="{79436E4B-46C5-4F34-652B-A7AFC9C76757}"/>
          </ac:spMkLst>
        </pc:spChg>
        <pc:spChg chg="mod">
          <ac:chgData name="Ирина Николаева" userId="9eeff21b543e2799" providerId="LiveId" clId="{C0543062-8EE4-4A13-9AAB-0AFBFC2694B9}" dt="2022-11-07T20:27:33.183" v="203" actId="1076"/>
          <ac:spMkLst>
            <pc:docMk/>
            <pc:sldMk cId="4216477808" sldId="288"/>
            <ac:spMk id="26" creationId="{763D5AA2-2FDF-E489-A0E9-ADDF3CF7D1FA}"/>
          </ac:spMkLst>
        </pc:spChg>
        <pc:spChg chg="mod">
          <ac:chgData name="Ирина Николаева" userId="9eeff21b543e2799" providerId="LiveId" clId="{C0543062-8EE4-4A13-9AAB-0AFBFC2694B9}" dt="2022-11-07T17:37:07.148" v="136" actId="1076"/>
          <ac:spMkLst>
            <pc:docMk/>
            <pc:sldMk cId="4216477808" sldId="288"/>
            <ac:spMk id="39" creationId="{27222F16-5F43-8B5A-17E3-E373BB3057D0}"/>
          </ac:spMkLst>
        </pc:spChg>
        <pc:grpChg chg="del">
          <ac:chgData name="Ирина Николаева" userId="9eeff21b543e2799" providerId="LiveId" clId="{C0543062-8EE4-4A13-9AAB-0AFBFC2694B9}" dt="2022-11-07T17:36:40.623" v="131" actId="478"/>
          <ac:grpSpMkLst>
            <pc:docMk/>
            <pc:sldMk cId="4216477808" sldId="288"/>
            <ac:grpSpMk id="32" creationId="{02561C0F-DA13-BEFC-5B9C-8D28120F0CD4}"/>
          </ac:grpSpMkLst>
        </pc:grpChg>
        <pc:picChg chg="mod">
          <ac:chgData name="Ирина Николаева" userId="9eeff21b543e2799" providerId="LiveId" clId="{C0543062-8EE4-4A13-9AAB-0AFBFC2694B9}" dt="2022-11-07T17:37:10.652" v="137" actId="1076"/>
          <ac:picMkLst>
            <pc:docMk/>
            <pc:sldMk cId="4216477808" sldId="288"/>
            <ac:picMk id="25" creationId="{35468808-3098-4147-63C4-03C38964AA6D}"/>
          </ac:picMkLst>
        </pc:picChg>
      </pc:sldChg>
      <pc:sldChg chg="mod modShow">
        <pc:chgData name="Ирина Николаева" userId="9eeff21b543e2799" providerId="LiveId" clId="{C0543062-8EE4-4A13-9AAB-0AFBFC2694B9}" dt="2022-11-07T17:41:27.116" v="168" actId="729"/>
        <pc:sldMkLst>
          <pc:docMk/>
          <pc:sldMk cId="4179312542" sldId="304"/>
        </pc:sldMkLst>
      </pc:sldChg>
      <pc:sldChg chg="addSp delSp modSp mod delAnim modAnim">
        <pc:chgData name="Ирина Николаева" userId="9eeff21b543e2799" providerId="LiveId" clId="{C0543062-8EE4-4A13-9AAB-0AFBFC2694B9}" dt="2022-11-07T17:45:33.151" v="200"/>
        <pc:sldMkLst>
          <pc:docMk/>
          <pc:sldMk cId="1542528826" sldId="307"/>
        </pc:sldMkLst>
        <pc:spChg chg="mod">
          <ac:chgData name="Ирина Николаева" userId="9eeff21b543e2799" providerId="LiveId" clId="{C0543062-8EE4-4A13-9AAB-0AFBFC2694B9}" dt="2022-11-07T14:39:10.739" v="46"/>
          <ac:spMkLst>
            <pc:docMk/>
            <pc:sldMk cId="1542528826" sldId="307"/>
            <ac:spMk id="6" creationId="{B2F346D9-1DAF-0C68-EE9E-BA7B93C104A9}"/>
          </ac:spMkLst>
        </pc:spChg>
        <pc:spChg chg="mod">
          <ac:chgData name="Ирина Николаева" userId="9eeff21b543e2799" providerId="LiveId" clId="{C0543062-8EE4-4A13-9AAB-0AFBFC2694B9}" dt="2022-11-07T14:39:19.281" v="49" actId="20577"/>
          <ac:spMkLst>
            <pc:docMk/>
            <pc:sldMk cId="1542528826" sldId="307"/>
            <ac:spMk id="9" creationId="{C571ECFC-E868-9FBB-A13C-2D00BBAC7AF4}"/>
          </ac:spMkLst>
        </pc:spChg>
        <pc:spChg chg="del mod">
          <ac:chgData name="Ирина Николаева" userId="9eeff21b543e2799" providerId="LiveId" clId="{C0543062-8EE4-4A13-9AAB-0AFBFC2694B9}" dt="2022-11-07T14:39:04.680" v="45" actId="478"/>
          <ac:spMkLst>
            <pc:docMk/>
            <pc:sldMk cId="1542528826" sldId="307"/>
            <ac:spMk id="16" creationId="{15107F2E-A147-20D5-039E-60F7500A4D5A}"/>
          </ac:spMkLst>
        </pc:spChg>
        <pc:spChg chg="mod">
          <ac:chgData name="Ирина Николаева" userId="9eeff21b543e2799" providerId="LiveId" clId="{C0543062-8EE4-4A13-9AAB-0AFBFC2694B9}" dt="2022-11-07T14:41:01.483" v="70" actId="6549"/>
          <ac:spMkLst>
            <pc:docMk/>
            <pc:sldMk cId="1542528826" sldId="307"/>
            <ac:spMk id="29" creationId="{2A4996C6-8987-DB22-CC95-D6040445AB54}"/>
          </ac:spMkLst>
        </pc:spChg>
        <pc:spChg chg="mod">
          <ac:chgData name="Ирина Николаева" userId="9eeff21b543e2799" providerId="LiveId" clId="{C0543062-8EE4-4A13-9AAB-0AFBFC2694B9}" dt="2022-11-07T14:44:58.953" v="104" actId="27636"/>
          <ac:spMkLst>
            <pc:docMk/>
            <pc:sldMk cId="1542528826" sldId="307"/>
            <ac:spMk id="30" creationId="{8AA460E0-6575-998A-23AC-DC195434633A}"/>
          </ac:spMkLst>
        </pc:spChg>
        <pc:spChg chg="mod">
          <ac:chgData name="Ирина Николаева" userId="9eeff21b543e2799" providerId="LiveId" clId="{C0543062-8EE4-4A13-9AAB-0AFBFC2694B9}" dt="2022-11-07T14:44:04.497" v="87" actId="1076"/>
          <ac:spMkLst>
            <pc:docMk/>
            <pc:sldMk cId="1542528826" sldId="307"/>
            <ac:spMk id="32" creationId="{04B009F2-257D-3064-B48C-8229AC01AE03}"/>
          </ac:spMkLst>
        </pc:spChg>
        <pc:spChg chg="mod">
          <ac:chgData name="Ирина Николаева" userId="9eeff21b543e2799" providerId="LiveId" clId="{C0543062-8EE4-4A13-9AAB-0AFBFC2694B9}" dt="2022-11-07T14:39:30.048" v="53" actId="20577"/>
          <ac:spMkLst>
            <pc:docMk/>
            <pc:sldMk cId="1542528826" sldId="307"/>
            <ac:spMk id="34" creationId="{730E9ECC-AEEC-EA5F-63C7-9818F82672FA}"/>
          </ac:spMkLst>
        </pc:spChg>
        <pc:spChg chg="mod">
          <ac:chgData name="Ирина Николаева" userId="9eeff21b543e2799" providerId="LiveId" clId="{C0543062-8EE4-4A13-9AAB-0AFBFC2694B9}" dt="2022-11-07T14:40:41.580" v="68" actId="20577"/>
          <ac:spMkLst>
            <pc:docMk/>
            <pc:sldMk cId="1542528826" sldId="307"/>
            <ac:spMk id="35" creationId="{555D9958-FB62-5065-ED73-5B70467C7EBB}"/>
          </ac:spMkLst>
        </pc:spChg>
        <pc:spChg chg="mod">
          <ac:chgData name="Ирина Николаева" userId="9eeff21b543e2799" providerId="LiveId" clId="{C0543062-8EE4-4A13-9AAB-0AFBFC2694B9}" dt="2022-11-07T14:40:14.375" v="62" actId="14100"/>
          <ac:spMkLst>
            <pc:docMk/>
            <pc:sldMk cId="1542528826" sldId="307"/>
            <ac:spMk id="42" creationId="{7DB1AE74-9C90-D527-79CF-16B3DE1BEBDD}"/>
          </ac:spMkLst>
        </pc:spChg>
        <pc:spChg chg="mod">
          <ac:chgData name="Ирина Николаева" userId="9eeff21b543e2799" providerId="LiveId" clId="{C0543062-8EE4-4A13-9AAB-0AFBFC2694B9}" dt="2022-11-07T14:38:41.481" v="41" actId="20577"/>
          <ac:spMkLst>
            <pc:docMk/>
            <pc:sldMk cId="1542528826" sldId="307"/>
            <ac:spMk id="51" creationId="{DF13A14F-EC51-6CB4-9388-C7B54508E57B}"/>
          </ac:spMkLst>
        </pc:spChg>
        <pc:grpChg chg="add mod">
          <ac:chgData name="Ирина Николаева" userId="9eeff21b543e2799" providerId="LiveId" clId="{C0543062-8EE4-4A13-9AAB-0AFBFC2694B9}" dt="2022-11-07T14:39:15.686" v="47" actId="1076"/>
          <ac:grpSpMkLst>
            <pc:docMk/>
            <pc:sldMk cId="1542528826" sldId="307"/>
            <ac:grpSpMk id="2" creationId="{256986EE-3B7A-21E8-E0DD-68E28ABEA377}"/>
          </ac:grpSpMkLst>
        </pc:grpChg>
      </pc:sldChg>
      <pc:sldChg chg="addSp modSp mod modAnim">
        <pc:chgData name="Ирина Николаева" userId="9eeff21b543e2799" providerId="LiveId" clId="{C0543062-8EE4-4A13-9AAB-0AFBFC2694B9}" dt="2022-11-07T17:44:15.611" v="199"/>
        <pc:sldMkLst>
          <pc:docMk/>
          <pc:sldMk cId="3188476774" sldId="309"/>
        </pc:sldMkLst>
        <pc:spChg chg="mod">
          <ac:chgData name="Ирина Николаева" userId="9eeff21b543e2799" providerId="LiveId" clId="{C0543062-8EE4-4A13-9AAB-0AFBFC2694B9}" dt="2022-11-07T17:42:57.267" v="186" actId="14100"/>
          <ac:spMkLst>
            <pc:docMk/>
            <pc:sldMk cId="3188476774" sldId="309"/>
            <ac:spMk id="2" creationId="{94CC9643-4BA1-1BDE-C245-36D7E62C56FB}"/>
          </ac:spMkLst>
        </pc:spChg>
        <pc:spChg chg="mod">
          <ac:chgData name="Ирина Николаева" userId="9eeff21b543e2799" providerId="LiveId" clId="{C0543062-8EE4-4A13-9AAB-0AFBFC2694B9}" dt="2022-11-07T17:43:16.352" v="189" actId="1076"/>
          <ac:spMkLst>
            <pc:docMk/>
            <pc:sldMk cId="3188476774" sldId="309"/>
            <ac:spMk id="5" creationId="{4E41D251-90C0-1074-73B2-6FD8F56EDFB0}"/>
          </ac:spMkLst>
        </pc:spChg>
        <pc:spChg chg="mod">
          <ac:chgData name="Ирина Николаева" userId="9eeff21b543e2799" providerId="LiveId" clId="{C0543062-8EE4-4A13-9AAB-0AFBFC2694B9}" dt="2022-11-07T17:43:34.776" v="193" actId="1076"/>
          <ac:spMkLst>
            <pc:docMk/>
            <pc:sldMk cId="3188476774" sldId="309"/>
            <ac:spMk id="6" creationId="{DA84C86D-6282-FB5C-8648-091B48DA2F8A}"/>
          </ac:spMkLst>
        </pc:spChg>
        <pc:spChg chg="mod">
          <ac:chgData name="Ирина Николаева" userId="9eeff21b543e2799" providerId="LiveId" clId="{C0543062-8EE4-4A13-9AAB-0AFBFC2694B9}" dt="2022-11-07T17:43:27.487" v="192" actId="1076"/>
          <ac:spMkLst>
            <pc:docMk/>
            <pc:sldMk cId="3188476774" sldId="309"/>
            <ac:spMk id="7" creationId="{60A592E8-7FC7-DB72-0AC4-9FFCF33177ED}"/>
          </ac:spMkLst>
        </pc:spChg>
        <pc:spChg chg="mod">
          <ac:chgData name="Ирина Николаева" userId="9eeff21b543e2799" providerId="LiveId" clId="{C0543062-8EE4-4A13-9AAB-0AFBFC2694B9}" dt="2022-11-07T17:38:06.937" v="145" actId="1076"/>
          <ac:spMkLst>
            <pc:docMk/>
            <pc:sldMk cId="3188476774" sldId="309"/>
            <ac:spMk id="8" creationId="{AD8B1312-3017-0185-55E8-89CAE84C5AB4}"/>
          </ac:spMkLst>
        </pc:spChg>
        <pc:spChg chg="mod ord">
          <ac:chgData name="Ирина Николаева" userId="9eeff21b543e2799" providerId="LiveId" clId="{C0543062-8EE4-4A13-9AAB-0AFBFC2694B9}" dt="2022-11-07T17:43:19.943" v="190" actId="1076"/>
          <ac:spMkLst>
            <pc:docMk/>
            <pc:sldMk cId="3188476774" sldId="309"/>
            <ac:spMk id="12" creationId="{EFECAD28-35C3-B3EC-D234-98B3EA634BF7}"/>
          </ac:spMkLst>
        </pc:spChg>
        <pc:grpChg chg="add mod">
          <ac:chgData name="Ирина Николаева" userId="9eeff21b543e2799" providerId="LiveId" clId="{C0543062-8EE4-4A13-9AAB-0AFBFC2694B9}" dt="2022-11-07T17:42:57.267" v="186" actId="14100"/>
          <ac:grpSpMkLst>
            <pc:docMk/>
            <pc:sldMk cId="3188476774" sldId="309"/>
            <ac:grpSpMk id="4" creationId="{BF26B86B-EFC2-2DF5-388E-ED9723FE292A}"/>
          </ac:grpSpMkLst>
        </pc:grpChg>
        <pc:grpChg chg="add mod">
          <ac:chgData name="Ирина Николаева" userId="9eeff21b543e2799" providerId="LiveId" clId="{C0543062-8EE4-4A13-9AAB-0AFBFC2694B9}" dt="2022-11-07T17:42:57.267" v="186" actId="14100"/>
          <ac:grpSpMkLst>
            <pc:docMk/>
            <pc:sldMk cId="3188476774" sldId="309"/>
            <ac:grpSpMk id="13" creationId="{BDF2DF5D-9038-D78F-DA71-0BD274F1086D}"/>
          </ac:grpSpMkLst>
        </pc:grpChg>
        <pc:picChg chg="mod">
          <ac:chgData name="Ирина Николаева" userId="9eeff21b543e2799" providerId="LiveId" clId="{C0543062-8EE4-4A13-9AAB-0AFBFC2694B9}" dt="2022-11-07T17:42:57.267" v="186" actId="14100"/>
          <ac:picMkLst>
            <pc:docMk/>
            <pc:sldMk cId="3188476774" sldId="309"/>
            <ac:picMk id="3" creationId="{24B873E1-12DB-945F-6FFE-928EC2C9DD5E}"/>
          </ac:picMkLst>
        </pc:picChg>
        <pc:picChg chg="mod">
          <ac:chgData name="Ирина Николаева" userId="9eeff21b543e2799" providerId="LiveId" clId="{C0543062-8EE4-4A13-9AAB-0AFBFC2694B9}" dt="2022-11-07T17:42:46.071" v="184" actId="1076"/>
          <ac:picMkLst>
            <pc:docMk/>
            <pc:sldMk cId="3188476774" sldId="309"/>
            <ac:picMk id="10" creationId="{5563EAD0-D427-6F5F-8EC3-515637E836F1}"/>
          </ac:picMkLst>
        </pc:picChg>
        <pc:cxnChg chg="mod">
          <ac:chgData name="Ирина Николаева" userId="9eeff21b543e2799" providerId="LiveId" clId="{C0543062-8EE4-4A13-9AAB-0AFBFC2694B9}" dt="2022-11-07T17:42:57.267" v="186" actId="14100"/>
          <ac:cxnSpMkLst>
            <pc:docMk/>
            <pc:sldMk cId="3188476774" sldId="309"/>
            <ac:cxnSpMk id="11" creationId="{A0F3AB7A-92D4-79AD-1A7B-25B6EEB42324}"/>
          </ac:cxnSpMkLst>
        </pc:cxnChg>
        <pc:cxnChg chg="mod">
          <ac:chgData name="Ирина Николаева" userId="9eeff21b543e2799" providerId="LiveId" clId="{C0543062-8EE4-4A13-9AAB-0AFBFC2694B9}" dt="2022-11-07T17:43:00.685" v="187" actId="14100"/>
          <ac:cxnSpMkLst>
            <pc:docMk/>
            <pc:sldMk cId="3188476774" sldId="309"/>
            <ac:cxnSpMk id="14" creationId="{55883F39-A506-3EFC-B4C5-91FD852CA5DA}"/>
          </ac:cxnSpMkLst>
        </pc:cxnChg>
        <pc:cxnChg chg="mod">
          <ac:chgData name="Ирина Николаева" userId="9eeff21b543e2799" providerId="LiveId" clId="{C0543062-8EE4-4A13-9AAB-0AFBFC2694B9}" dt="2022-11-07T17:42:57.267" v="186" actId="14100"/>
          <ac:cxnSpMkLst>
            <pc:docMk/>
            <pc:sldMk cId="3188476774" sldId="309"/>
            <ac:cxnSpMk id="16" creationId="{FC8ABAA8-4C20-EEB7-D920-411280BC67AB}"/>
          </ac:cxnSpMkLst>
        </pc:cxnChg>
        <pc:cxnChg chg="mod">
          <ac:chgData name="Ирина Николаева" userId="9eeff21b543e2799" providerId="LiveId" clId="{C0543062-8EE4-4A13-9AAB-0AFBFC2694B9}" dt="2022-11-07T17:42:57.267" v="186" actId="14100"/>
          <ac:cxnSpMkLst>
            <pc:docMk/>
            <pc:sldMk cId="3188476774" sldId="309"/>
            <ac:cxnSpMk id="19" creationId="{0CA49928-38EB-AD1E-EFF4-B5D08FBB3258}"/>
          </ac:cxnSpMkLst>
        </pc:cxnChg>
        <pc:cxnChg chg="mod">
          <ac:chgData name="Ирина Николаева" userId="9eeff21b543e2799" providerId="LiveId" clId="{C0543062-8EE4-4A13-9AAB-0AFBFC2694B9}" dt="2022-11-07T17:42:57.267" v="186" actId="14100"/>
          <ac:cxnSpMkLst>
            <pc:docMk/>
            <pc:sldMk cId="3188476774" sldId="309"/>
            <ac:cxnSpMk id="23" creationId="{38C1EC59-1C67-7889-1421-D9035DE3F8DA}"/>
          </ac:cxnSpMkLst>
        </pc:cxnChg>
        <pc:cxnChg chg="mod">
          <ac:chgData name="Ирина Николаева" userId="9eeff21b543e2799" providerId="LiveId" clId="{C0543062-8EE4-4A13-9AAB-0AFBFC2694B9}" dt="2022-11-07T17:42:57.267" v="186" actId="14100"/>
          <ac:cxnSpMkLst>
            <pc:docMk/>
            <pc:sldMk cId="3188476774" sldId="309"/>
            <ac:cxnSpMk id="24" creationId="{98A3AB57-ADF4-E6F7-C48D-41D68245E2C8}"/>
          </ac:cxnSpMkLst>
        </pc:cxnChg>
        <pc:cxnChg chg="mod">
          <ac:chgData name="Ирина Николаева" userId="9eeff21b543e2799" providerId="LiveId" clId="{C0543062-8EE4-4A13-9AAB-0AFBFC2694B9}" dt="2022-11-07T17:42:57.267" v="186" actId="14100"/>
          <ac:cxnSpMkLst>
            <pc:docMk/>
            <pc:sldMk cId="3188476774" sldId="309"/>
            <ac:cxnSpMk id="25" creationId="{87A1146F-4D82-A046-3B61-66DF969E7055}"/>
          </ac:cxnSpMkLst>
        </pc:cxnChg>
        <pc:cxnChg chg="mod">
          <ac:chgData name="Ирина Николаева" userId="9eeff21b543e2799" providerId="LiveId" clId="{C0543062-8EE4-4A13-9AAB-0AFBFC2694B9}" dt="2022-11-07T17:42:57.267" v="186" actId="14100"/>
          <ac:cxnSpMkLst>
            <pc:docMk/>
            <pc:sldMk cId="3188476774" sldId="309"/>
            <ac:cxnSpMk id="26" creationId="{B8A915D4-51F9-4B15-3B00-8254A1109A59}"/>
          </ac:cxnSpMkLst>
        </pc:cxnChg>
        <pc:cxnChg chg="mod">
          <ac:chgData name="Ирина Николаева" userId="9eeff21b543e2799" providerId="LiveId" clId="{C0543062-8EE4-4A13-9AAB-0AFBFC2694B9}" dt="2022-11-07T17:42:57.267" v="186" actId="14100"/>
          <ac:cxnSpMkLst>
            <pc:docMk/>
            <pc:sldMk cId="3188476774" sldId="309"/>
            <ac:cxnSpMk id="27" creationId="{7ABB1623-0297-8501-DC6F-017A8E825288}"/>
          </ac:cxnSpMkLst>
        </pc:cxnChg>
        <pc:cxnChg chg="mod">
          <ac:chgData name="Ирина Николаева" userId="9eeff21b543e2799" providerId="LiveId" clId="{C0543062-8EE4-4A13-9AAB-0AFBFC2694B9}" dt="2022-11-07T17:42:57.267" v="186" actId="14100"/>
          <ac:cxnSpMkLst>
            <pc:docMk/>
            <pc:sldMk cId="3188476774" sldId="309"/>
            <ac:cxnSpMk id="28" creationId="{17090F17-31DA-1280-D3F2-1715FC27A1F6}"/>
          </ac:cxnSpMkLst>
        </pc:cxnChg>
        <pc:cxnChg chg="mod">
          <ac:chgData name="Ирина Николаева" userId="9eeff21b543e2799" providerId="LiveId" clId="{C0543062-8EE4-4A13-9AAB-0AFBFC2694B9}" dt="2022-11-07T17:42:57.267" v="186" actId="14100"/>
          <ac:cxnSpMkLst>
            <pc:docMk/>
            <pc:sldMk cId="3188476774" sldId="309"/>
            <ac:cxnSpMk id="29" creationId="{DE552D2D-5935-EB51-5A12-1C228EC32A26}"/>
          </ac:cxnSpMkLst>
        </pc:cxnChg>
        <pc:cxnChg chg="mod">
          <ac:chgData name="Ирина Николаева" userId="9eeff21b543e2799" providerId="LiveId" clId="{C0543062-8EE4-4A13-9AAB-0AFBFC2694B9}" dt="2022-11-07T17:42:57.267" v="186" actId="14100"/>
          <ac:cxnSpMkLst>
            <pc:docMk/>
            <pc:sldMk cId="3188476774" sldId="309"/>
            <ac:cxnSpMk id="30" creationId="{304F207E-9BED-F947-6314-B8F588FFE9EF}"/>
          </ac:cxnSpMkLst>
        </pc:cxnChg>
        <pc:cxnChg chg="mod">
          <ac:chgData name="Ирина Николаева" userId="9eeff21b543e2799" providerId="LiveId" clId="{C0543062-8EE4-4A13-9AAB-0AFBFC2694B9}" dt="2022-11-07T17:42:57.267" v="186" actId="14100"/>
          <ac:cxnSpMkLst>
            <pc:docMk/>
            <pc:sldMk cId="3188476774" sldId="309"/>
            <ac:cxnSpMk id="31" creationId="{78267BD0-4716-9152-AF8D-E58ED14EEECB}"/>
          </ac:cxnSpMkLst>
        </pc:cxnChg>
        <pc:cxnChg chg="mod">
          <ac:chgData name="Ирина Николаева" userId="9eeff21b543e2799" providerId="LiveId" clId="{C0543062-8EE4-4A13-9AAB-0AFBFC2694B9}" dt="2022-11-07T17:42:57.267" v="186" actId="14100"/>
          <ac:cxnSpMkLst>
            <pc:docMk/>
            <pc:sldMk cId="3188476774" sldId="309"/>
            <ac:cxnSpMk id="32" creationId="{96F65022-0898-A30E-A5FE-BB87C9C89B89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D7EE23-B590-4210-827F-94579D38AE0B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41C15E-B568-4A1D-9C7E-D6FF358CEF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449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41C15E-B568-4A1D-9C7E-D6FF358CEF7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368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41C15E-B568-4A1D-9C7E-D6FF358CEF7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489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17EF72-68C1-4A20-BC94-E18FA52897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EF3BD6C-41E5-46B6-97DA-93057817DF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599DB4-E106-441E-BADF-F48C9ECD7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29909-42CF-4D2E-B2F4-0E33CAC0EDE8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C96579-E2BB-443C-AE4E-3CFC18C78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BEFCF3-39BA-458C-B655-FD5EB4F79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FFE7-C315-455D-B5E1-DE23C59B61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795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32EF2E-C69B-40A8-B004-9EE30C3AA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7E59583-F43C-4F8F-B144-9521EB02EF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EDF698-E639-421F-842C-BF5157986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29909-42CF-4D2E-B2F4-0E33CAC0EDE8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6E8261-E218-42DC-8E54-8AF01D267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3C75AAF-CE26-4FC0-85CF-EBC2A011B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FFE7-C315-455D-B5E1-DE23C59B61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119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9F814D8-C55A-487C-872B-054BA6950F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A79BDF6-A82C-4E03-A325-3BF0999EE8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D11CB0-B267-4F5D-9272-BA0FA700A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29909-42CF-4D2E-B2F4-0E33CAC0EDE8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458691-C61E-45B6-B938-502458F18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D92608-3794-449F-854D-A7E9F698F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FFE7-C315-455D-B5E1-DE23C59B61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401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83ADB0-E8BF-4B01-A07B-EE9942275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3D7BC7-9B97-414A-AB3E-1536B105F1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F8B7BB-FFC6-4FA4-A7D8-6583CF478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29909-42CF-4D2E-B2F4-0E33CAC0EDE8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A0E020-9CDF-426B-8E60-955B9CDA0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45EC1F-4D5A-487F-88A1-D3738C316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FFE7-C315-455D-B5E1-DE23C59B61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354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1A585F-75C6-4049-9821-67C0AF4F4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BF3F416-11BB-4C1F-A5AC-F18E789BF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A5C2E9-06DA-4C55-987E-A8AABB617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29909-42CF-4D2E-B2F4-0E33CAC0EDE8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59FD07-E63D-48EA-B428-17DB55173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1056F5-77A8-4EFB-B71B-71F1AFF88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FFE7-C315-455D-B5E1-DE23C59B61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490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AA12EE-1A0D-4C89-8862-0EB43B24F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DB024A-70C4-41A1-9B3C-4719AA5E0A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3297B2B-A964-42EC-B9F0-C02066C1AD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D774DFC-77C1-4994-98B8-83E7E8C9D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29909-42CF-4D2E-B2F4-0E33CAC0EDE8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371A6E0-D3B1-48C0-9DFA-4023D7DF5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1606564-BE2F-40E7-A3E3-00CC3943A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FFE7-C315-455D-B5E1-DE23C59B61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466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081ECD-D0BA-4751-9ABC-05073B72F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D7E048-5440-487B-89AE-557415F5ED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438345D-1E9E-417C-B977-9EDF223300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E90CA87-2B0C-4FA4-AEB2-7AE27247B6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596F827-178C-4283-B1DD-2148AE2D39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51D4918-5311-46C3-BA17-8251C4549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29909-42CF-4D2E-B2F4-0E33CAC0EDE8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A2AE1BA-260E-49F0-AE21-EC4233052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20B5AD0-F289-41CC-8E20-08C66255F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FFE7-C315-455D-B5E1-DE23C59B61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637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84785C-0A78-4420-99E4-3A314FEC1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6AA5EA6-C89A-4BE3-99FC-8B436B86E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29909-42CF-4D2E-B2F4-0E33CAC0EDE8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07B38DB-2DFC-4A7B-B587-19B70D9D0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663379E-A0F8-4C4F-8EEA-B89ADEFBB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FFE7-C315-455D-B5E1-DE23C59B61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090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BF44B65-B81E-4CD8-BB53-147147F7D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29909-42CF-4D2E-B2F4-0E33CAC0EDE8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05E3EA5-E27D-4048-9574-BF59DC32C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641C547-6205-43AC-A249-5A1ABB6E4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FFE7-C315-455D-B5E1-DE23C59B61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270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CD5B49-8E25-403C-8E6F-51D691E3D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F23C59-1C91-4B86-A1FD-53721062D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A858012-40BE-498C-8589-339CA2EC1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D5150B8-111B-4DA5-BC40-2904CDF0F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29909-42CF-4D2E-B2F4-0E33CAC0EDE8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63B54C9-4966-47F2-8A65-B22FB1370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602A04C-F0E4-4814-BF6E-DA2A97FD7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FFE7-C315-455D-B5E1-DE23C59B61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715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15E6-E751-430D-8B32-515CAC9CA7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F2531DE-04BB-4FAB-A893-B6CA136F13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DEE67CF-00A3-4E8F-9179-CC3A65272D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C631E62-276C-4A40-9683-31A076479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29909-42CF-4D2E-B2F4-0E33CAC0EDE8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5E11CB5-E0E3-4268-9010-0B4D3A955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67139AE-A713-425A-BFC4-4E59A236D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FFE7-C315-455D-B5E1-DE23C59B61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091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B42E5C-6499-42E8-BEE7-11D83B057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9B41605-F5ED-4A8F-BAEE-42C62AE050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315DD2-3975-4008-8294-ECA42A38FA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29909-42CF-4D2E-B2F4-0E33CAC0EDE8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9E8A6B-2217-48BD-A462-6C3A6B0E95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31DDB4-5555-4D1A-BAE2-8713E5B1F3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2FFE7-C315-455D-B5E1-DE23C59B61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1.png"/><Relationship Id="rId10" Type="http://schemas.openxmlformats.org/officeDocument/2006/relationships/image" Target="../media/image44.png"/><Relationship Id="rId4" Type="http://schemas.openxmlformats.org/officeDocument/2006/relationships/image" Target="../media/image381.png"/><Relationship Id="rId9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50.png"/><Relationship Id="rId3" Type="http://schemas.openxmlformats.org/officeDocument/2006/relationships/image" Target="../media/image320.png"/><Relationship Id="rId7" Type="http://schemas.openxmlformats.org/officeDocument/2006/relationships/image" Target="../media/image37.png"/><Relationship Id="rId12" Type="http://schemas.openxmlformats.org/officeDocument/2006/relationships/image" Target="../media/image49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8.png"/><Relationship Id="rId5" Type="http://schemas.openxmlformats.org/officeDocument/2006/relationships/image" Target="../media/image34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33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1.png"/><Relationship Id="rId13" Type="http://schemas.openxmlformats.org/officeDocument/2006/relationships/image" Target="../media/image56.png"/><Relationship Id="rId18" Type="http://schemas.openxmlformats.org/officeDocument/2006/relationships/image" Target="../media/image61.png"/><Relationship Id="rId7" Type="http://schemas.openxmlformats.org/officeDocument/2006/relationships/image" Target="../media/image371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" Type="http://schemas.openxmlformats.org/officeDocument/2006/relationships/image" Target="../media/image461.png"/><Relationship Id="rId16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0.png"/><Relationship Id="rId11" Type="http://schemas.openxmlformats.org/officeDocument/2006/relationships/image" Target="../media/image501.png"/><Relationship Id="rId5" Type="http://schemas.openxmlformats.org/officeDocument/2006/relationships/image" Target="../media/image482.png"/><Relationship Id="rId15" Type="http://schemas.openxmlformats.org/officeDocument/2006/relationships/image" Target="../media/image58.png"/><Relationship Id="rId10" Type="http://schemas.openxmlformats.org/officeDocument/2006/relationships/image" Target="../media/image491.png"/><Relationship Id="rId19" Type="http://schemas.openxmlformats.org/officeDocument/2006/relationships/image" Target="../media/image521.png"/><Relationship Id="rId4" Type="http://schemas.openxmlformats.org/officeDocument/2006/relationships/image" Target="../media/image472.png"/><Relationship Id="rId9" Type="http://schemas.openxmlformats.org/officeDocument/2006/relationships/image" Target="../media/image382.png"/><Relationship Id="rId14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0.png"/><Relationship Id="rId3" Type="http://schemas.openxmlformats.org/officeDocument/2006/relationships/image" Target="../media/image380.png"/><Relationship Id="rId7" Type="http://schemas.openxmlformats.org/officeDocument/2006/relationships/image" Target="../media/image420.png"/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0.png"/><Relationship Id="rId5" Type="http://schemas.openxmlformats.org/officeDocument/2006/relationships/image" Target="../media/image400.png"/><Relationship Id="rId4" Type="http://schemas.openxmlformats.org/officeDocument/2006/relationships/image" Target="../media/image390.png"/><Relationship Id="rId9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0.png"/><Relationship Id="rId13" Type="http://schemas.openxmlformats.org/officeDocument/2006/relationships/image" Target="../media/image550.png"/><Relationship Id="rId18" Type="http://schemas.openxmlformats.org/officeDocument/2006/relationships/image" Target="../media/image600.png"/><Relationship Id="rId3" Type="http://schemas.openxmlformats.org/officeDocument/2006/relationships/image" Target="../media/image471.png"/><Relationship Id="rId21" Type="http://schemas.openxmlformats.org/officeDocument/2006/relationships/image" Target="../media/image630.png"/><Relationship Id="rId7" Type="http://schemas.openxmlformats.org/officeDocument/2006/relationships/image" Target="../media/image490.png"/><Relationship Id="rId12" Type="http://schemas.openxmlformats.org/officeDocument/2006/relationships/image" Target="../media/image540.png"/><Relationship Id="rId17" Type="http://schemas.openxmlformats.org/officeDocument/2006/relationships/image" Target="../media/image590.png"/><Relationship Id="rId2" Type="http://schemas.openxmlformats.org/officeDocument/2006/relationships/image" Target="../media/image460.png"/><Relationship Id="rId16" Type="http://schemas.openxmlformats.org/officeDocument/2006/relationships/image" Target="../media/image580.png"/><Relationship Id="rId20" Type="http://schemas.openxmlformats.org/officeDocument/2006/relationships/image" Target="../media/image6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0.png"/><Relationship Id="rId11" Type="http://schemas.openxmlformats.org/officeDocument/2006/relationships/image" Target="../media/image530.png"/><Relationship Id="rId5" Type="http://schemas.openxmlformats.org/officeDocument/2006/relationships/image" Target="../media/image470.png"/><Relationship Id="rId15" Type="http://schemas.openxmlformats.org/officeDocument/2006/relationships/image" Target="../media/image570.png"/><Relationship Id="rId10" Type="http://schemas.openxmlformats.org/officeDocument/2006/relationships/image" Target="../media/image520.png"/><Relationship Id="rId19" Type="http://schemas.openxmlformats.org/officeDocument/2006/relationships/image" Target="../media/image610.png"/><Relationship Id="rId4" Type="http://schemas.openxmlformats.org/officeDocument/2006/relationships/image" Target="../media/image481.png"/><Relationship Id="rId9" Type="http://schemas.openxmlformats.org/officeDocument/2006/relationships/image" Target="../media/image510.png"/><Relationship Id="rId14" Type="http://schemas.openxmlformats.org/officeDocument/2006/relationships/image" Target="../media/image560.png"/><Relationship Id="rId22" Type="http://schemas.openxmlformats.org/officeDocument/2006/relationships/image" Target="../media/image6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55.sv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3%D0%B5%D1%80%D0%BE%D0%B9_%D0%A1%D0%BE%D0%B2%D0%B5%D1%82%D1%81%D0%BA%D0%BE%D0%B3%D0%BE_%D0%A1%D0%BE%D1%8E%D0%B7%D0%B0" TargetMode="External"/><Relationship Id="rId3" Type="http://schemas.openxmlformats.org/officeDocument/2006/relationships/hyperlink" Target="https://ru.wikipedia.org/wiki/%D0%90%D0%B2%D1%82%D0%BE%D0%B4%D0%B8%D0%B4%D0%B0%D0%BA%D1%82" TargetMode="External"/><Relationship Id="rId7" Type="http://schemas.openxmlformats.org/officeDocument/2006/relationships/hyperlink" Target="https://ru.wikipedia.org/wiki/%D0%9B%D1%91%D1%82%D1%87%D0%B8%D0%BA-%D0%BA%D0%BE%D1%81%D0%BC%D0%BE%D0%BD%D0%B0%D0%B2%D1%82_%D0%A1%D0%A1%D0%A1%D0%A0" TargetMode="Externa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11" Type="http://schemas.openxmlformats.org/officeDocument/2006/relationships/hyperlink" Target="https://ru.wikipedia.org/wiki/%D0%98%D0%BD%D0%B6%D0%B5%D0%BD%D0%B5%D1%80-%D0%BA%D0%BE%D0%BD%D1%81%D1%82%D1%80%D1%83%D0%BA%D1%82%D0%BE%D1%80" TargetMode="External"/><Relationship Id="rId5" Type="http://schemas.openxmlformats.org/officeDocument/2006/relationships/image" Target="../media/image57.jpeg"/><Relationship Id="rId10" Type="http://schemas.openxmlformats.org/officeDocument/2006/relationships/hyperlink" Target="https://ru.wikipedia.org/wiki/%D0%A3%D1%87%D1%91%D0%BD%D1%8B%D0%B9" TargetMode="External"/><Relationship Id="rId4" Type="http://schemas.openxmlformats.org/officeDocument/2006/relationships/hyperlink" Target="https://ru.wikipedia.org/wiki/%D0%9A%D0%BE%D1%81%D0%BC%D0%BE%D0%BD%D0%B0%D0%B2%D1%82%D0%B8%D0%BA%D0%B0" TargetMode="External"/><Relationship Id="rId9" Type="http://schemas.openxmlformats.org/officeDocument/2006/relationships/hyperlink" Target="https://ru.wikipedia.org/wiki/%D0%A1%D0%BE%D1%8E%D0%B7_%D0%A1%D0%BE%D0%B2%D0%B5%D1%82%D1%81%D0%BA%D0%B8%D1%85_%D0%A1%D0%BE%D1%86%D0%B8%D0%B0%D0%BB%D0%B8%D1%81%D1%82%D0%B8%D1%87%D0%B5%D1%81%D0%BA%D0%B8%D1%85_%D0%A0%D0%B5%D1%81%D0%BF%D1%83%D0%B1%D0%BB%D0%B8%D0%BA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gif"/><Relationship Id="rId4" Type="http://schemas.openxmlformats.org/officeDocument/2006/relationships/image" Target="../media/image6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inpearls.ru/author/53810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jpeg"/><Relationship Id="rId7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5.jpeg"/><Relationship Id="rId10" Type="http://schemas.openxmlformats.org/officeDocument/2006/relationships/image" Target="../media/image20.png"/><Relationship Id="rId4" Type="http://schemas.openxmlformats.org/officeDocument/2006/relationships/image" Target="../media/image14.jpeg"/><Relationship Id="rId9" Type="http://schemas.openxmlformats.org/officeDocument/2006/relationships/image" Target="../media/image17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8" Type="http://schemas.openxmlformats.org/officeDocument/2006/relationships/image" Target="../media/image30.png"/><Relationship Id="rId3" Type="http://schemas.openxmlformats.org/officeDocument/2006/relationships/image" Target="../media/image19.gif"/><Relationship Id="rId7" Type="http://schemas.openxmlformats.org/officeDocument/2006/relationships/image" Target="../media/image25.pn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40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1.png"/><Relationship Id="rId5" Type="http://schemas.openxmlformats.org/officeDocument/2006/relationships/image" Target="../media/image230.png"/><Relationship Id="rId10" Type="http://schemas.openxmlformats.org/officeDocument/2006/relationships/image" Target="../media/image26.png"/><Relationship Id="rId19" Type="http://schemas.openxmlformats.org/officeDocument/2006/relationships/image" Target="../media/image31.png"/><Relationship Id="rId4" Type="http://schemas.openxmlformats.org/officeDocument/2006/relationships/image" Target="../media/image220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89;p23">
            <a:extLst>
              <a:ext uri="{FF2B5EF4-FFF2-40B4-BE49-F238E27FC236}">
                <a16:creationId xmlns:a16="http://schemas.microsoft.com/office/drawing/2014/main" id="{D025DA61-B62B-B13E-1CFA-31744997294F}"/>
              </a:ext>
            </a:extLst>
          </p:cNvPr>
          <p:cNvSpPr txBox="1">
            <a:spLocks/>
          </p:cNvSpPr>
          <p:nvPr/>
        </p:nvSpPr>
        <p:spPr>
          <a:xfrm>
            <a:off x="464700" y="933543"/>
            <a:ext cx="6586340" cy="32104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SzPts val="2400"/>
              <a:buFont typeface="Cormorant Upright"/>
              <a:buNone/>
              <a:defRPr/>
            </a:pPr>
            <a:r>
              <a:rPr lang="ru-RU" b="1" i="1" dirty="0">
                <a:solidFill>
                  <a:srgbClr val="C00000"/>
                </a:solidFill>
                <a:latin typeface="Palatino Linotype" panose="02040502050505030304" pitchFamily="18" charset="0"/>
                <a:ea typeface="Cormorant Upright"/>
                <a:cs typeface="Cormorant Upright"/>
                <a:sym typeface="Cormorant Upright"/>
              </a:rPr>
              <a:t>Николаева Ирина Викторовна, учитель физики,</a:t>
            </a:r>
            <a:r>
              <a:rPr lang="ru-RU" b="1" i="1" dirty="0">
                <a:solidFill>
                  <a:srgbClr val="C00000"/>
                </a:solidFill>
                <a:latin typeface="Palatino Linotype" panose="02040502050505030304" pitchFamily="18" charset="0"/>
                <a:ea typeface="Cormorant Upright Medium"/>
                <a:cs typeface="Cormorant Upright Medium"/>
                <a:sym typeface="Cormorant Upright"/>
              </a:rPr>
              <a:t>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SzPts val="2400"/>
              <a:buFont typeface="Cormorant Upright"/>
              <a:buNone/>
              <a:defRPr/>
            </a:pPr>
            <a:endParaRPr lang="ru-RU" sz="3200" b="1" i="1" dirty="0">
              <a:solidFill>
                <a:srgbClr val="666666"/>
              </a:solidFill>
              <a:latin typeface="Palatino Linotype" panose="02040502050505030304" pitchFamily="18" charset="0"/>
              <a:ea typeface="Cormorant Upright Medium"/>
              <a:cs typeface="Cormorant Upright Medium"/>
              <a:sym typeface="Cormorant Upright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SzPts val="2400"/>
              <a:buFont typeface="Cormorant Upright"/>
              <a:buNone/>
              <a:defRPr/>
            </a:pPr>
            <a:r>
              <a:rPr lang="ru-RU" sz="1800" b="1" i="1" dirty="0">
                <a:solidFill>
                  <a:srgbClr val="002060"/>
                </a:solidFill>
                <a:latin typeface="Palatino Linotype" panose="02040502050505030304" pitchFamily="18" charset="0"/>
                <a:ea typeface="Cormorant Upright Medium"/>
                <a:cs typeface="Cormorant Upright Medium"/>
                <a:sym typeface="Cormorant Upright"/>
              </a:rPr>
              <a:t>ГОСУДАРСТВЕННОЕ БЮДЖЕТНОЕ ОБЩЕОБРАЗОВАТЕЛЬНОЕ УЧРЕЖДЕНИЕ </a:t>
            </a:r>
            <a:endParaRPr lang="en-US" sz="1800" b="1" i="1" dirty="0">
              <a:solidFill>
                <a:srgbClr val="002060"/>
              </a:solidFill>
              <a:latin typeface="Palatino Linotype" panose="02040502050505030304" pitchFamily="18" charset="0"/>
              <a:ea typeface="Cormorant Upright Medium"/>
              <a:cs typeface="Cormorant Upright Medium"/>
              <a:sym typeface="Cormorant Upright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SzPts val="2400"/>
              <a:buFont typeface="Cormorant Upright"/>
              <a:buNone/>
              <a:defRPr/>
            </a:pPr>
            <a:r>
              <a:rPr lang="ru-RU" sz="1800" b="1" i="1" dirty="0">
                <a:solidFill>
                  <a:srgbClr val="002060"/>
                </a:solidFill>
                <a:latin typeface="Palatino Linotype" panose="02040502050505030304" pitchFamily="18" charset="0"/>
                <a:ea typeface="Cormorant Upright Medium"/>
                <a:cs typeface="Cormorant Upright Medium"/>
                <a:sym typeface="Cormorant Upright"/>
              </a:rPr>
              <a:t>ШКОЛА </a:t>
            </a:r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  <a:ea typeface="Cormorant Upright Medium"/>
                <a:cs typeface="Cormorant Upright Medium"/>
                <a:sym typeface="Cormorant Upright"/>
              </a:rPr>
              <a:t>№ 219 </a:t>
            </a:r>
            <a:r>
              <a:rPr lang="ru-RU" sz="1800" b="1" i="1" dirty="0">
                <a:solidFill>
                  <a:srgbClr val="002060"/>
                </a:solidFill>
                <a:latin typeface="Palatino Linotype" panose="02040502050505030304" pitchFamily="18" charset="0"/>
                <a:ea typeface="Cormorant Upright Medium"/>
                <a:cs typeface="Cormorant Upright Medium"/>
                <a:sym typeface="Cormorant Upright"/>
              </a:rPr>
              <a:t>КРАСНОСЕЛЬСКОГО РАЙОНА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prstClr val="black"/>
              </a:buClr>
              <a:buSzPts val="2400"/>
              <a:buFont typeface="Cormorant Upright"/>
              <a:buNone/>
              <a:defRPr/>
            </a:pPr>
            <a:r>
              <a:rPr lang="ru-RU" sz="1800" b="1" i="1" dirty="0">
                <a:solidFill>
                  <a:srgbClr val="002060"/>
                </a:solidFill>
                <a:latin typeface="Palatino Linotype" panose="02040502050505030304" pitchFamily="18" charset="0"/>
                <a:ea typeface="Cormorant Upright Medium"/>
                <a:cs typeface="Cormorant Upright Medium"/>
                <a:sym typeface="Cormorant Upright"/>
              </a:rPr>
              <a:t>САНКТ-ПЕТЕРБУРГА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200" dirty="0">
                <a:solidFill>
                  <a:srgbClr val="990033"/>
                </a:solidFill>
                <a:latin typeface="Chekhovskoy" pitchFamily="2" charset="-52"/>
                <a:ea typeface="Cormorant Upright"/>
                <a:cs typeface="Cormorant Upright"/>
                <a:sym typeface="Cormorant Upright"/>
              </a:rPr>
              <a:t> </a:t>
            </a:r>
            <a:endParaRPr lang="en-US" sz="3200" dirty="0">
              <a:solidFill>
                <a:srgbClr val="990033"/>
              </a:solidFill>
              <a:latin typeface="Chekhovskoy" pitchFamily="2" charset="-52"/>
              <a:ea typeface="Cormorant Upright"/>
              <a:cs typeface="Cormorant Upright"/>
              <a:sym typeface="Cormorant Uprigh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68CDEF-106D-608C-EBF2-ECF520490CF1}"/>
              </a:ext>
            </a:extLst>
          </p:cNvPr>
          <p:cNvSpPr txBox="1"/>
          <p:nvPr/>
        </p:nvSpPr>
        <p:spPr>
          <a:xfrm>
            <a:off x="2654762" y="4834098"/>
            <a:ext cx="63063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Презентация к уроку по учебному предмету  «Физика» в 9 классе на тему: </a:t>
            </a:r>
            <a:r>
              <a:rPr lang="ru-RU" sz="32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«Импульс тела. Импульс силы»</a:t>
            </a:r>
            <a:endParaRPr lang="ru-RU" sz="2400" b="1" i="1" dirty="0">
              <a:solidFill>
                <a:srgbClr val="C0000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9B06611-E01B-B54B-F486-133E83DE33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550" b="24612"/>
          <a:stretch/>
        </p:blipFill>
        <p:spPr>
          <a:xfrm>
            <a:off x="7782611" y="858015"/>
            <a:ext cx="4150189" cy="4310353"/>
          </a:xfrm>
          <a:prstGeom prst="hexagon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9029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887" name="Rectangle 591886">
            <a:extLst>
              <a:ext uri="{FF2B5EF4-FFF2-40B4-BE49-F238E27FC236}">
                <a16:creationId xmlns:a16="http://schemas.microsoft.com/office/drawing/2014/main" id="{5AAE9118-0436-4488-AC4A-C14DF6A7B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2211010"/>
            <a:ext cx="12192002" cy="464699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1889" name="Rounded Rectangle 26">
            <a:extLst>
              <a:ext uri="{FF2B5EF4-FFF2-40B4-BE49-F238E27FC236}">
                <a16:creationId xmlns:a16="http://schemas.microsoft.com/office/drawing/2014/main" id="{1B10F861-B8F1-49C7-BD58-EAB20CEE7F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564" y="2423160"/>
            <a:ext cx="5613569" cy="393031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1891" name="Rounded Rectangle 16">
            <a:extLst>
              <a:ext uri="{FF2B5EF4-FFF2-40B4-BE49-F238E27FC236}">
                <a16:creationId xmlns:a16="http://schemas.microsoft.com/office/drawing/2014/main" id="{61F6E425-22AB-4DA2-8FAC-58ADB58EF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54749" y="2423160"/>
            <a:ext cx="5613569" cy="393031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D8B1312-3017-0185-55E8-89CAE84C5AB4}"/>
              </a:ext>
            </a:extLst>
          </p:cNvPr>
          <p:cNvSpPr/>
          <p:nvPr/>
        </p:nvSpPr>
        <p:spPr>
          <a:xfrm>
            <a:off x="-7970" y="0"/>
            <a:ext cx="12199970" cy="22401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A592E8-7FC7-DB72-0AC4-9FFCF33177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0434" y="231763"/>
            <a:ext cx="5647884" cy="1569660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400" b="1" i="1" u="sng" dirty="0">
                <a:solidFill>
                  <a:srgbClr val="C00000"/>
                </a:solidFill>
                <a:latin typeface="Palatino Linotype" panose="02040502050505030304" pitchFamily="18" charset="0"/>
              </a:rPr>
              <a:t>Неупругий удар</a:t>
            </a:r>
            <a:r>
              <a:rPr lang="ru-RU" alt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- удар, при котором взаимодействующие тела отскакивают друг от</a:t>
            </a:r>
            <a:r>
              <a:rPr lang="en-US" alt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ru-RU" alt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друга и движутся отдельно.</a:t>
            </a:r>
            <a:endParaRPr lang="ru-RU" altLang="ru-RU" sz="1400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84C86D-6282-FB5C-8648-091B48DA2F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813" y="231763"/>
            <a:ext cx="5621537" cy="1569660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2400" b="1" i="1" u="sng" dirty="0">
                <a:solidFill>
                  <a:srgbClr val="C00000"/>
                </a:solidFill>
                <a:latin typeface="Palatino Linotype" panose="02040502050505030304" pitchFamily="18" charset="0"/>
              </a:rPr>
              <a:t>Упругий удар</a:t>
            </a:r>
            <a:r>
              <a:rPr lang="ru-RU" alt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- удар, при котором взаимодействующие тела соединяются и движутся вместе, как единое целое.</a:t>
            </a:r>
            <a:endParaRPr lang="ru-RU" altLang="ru-RU" dirty="0">
              <a:latin typeface="Arial" panose="020B0604020202020204" pitchFamily="34" charset="0"/>
            </a:endParaRPr>
          </a:p>
        </p:txBody>
      </p:sp>
      <p:sp>
        <p:nvSpPr>
          <p:cNvPr id="5" name="Рамка 4">
            <a:extLst>
              <a:ext uri="{FF2B5EF4-FFF2-40B4-BE49-F238E27FC236}">
                <a16:creationId xmlns:a16="http://schemas.microsoft.com/office/drawing/2014/main" id="{4E41D251-90C0-1074-73B2-6FD8F56EDFB0}"/>
              </a:ext>
            </a:extLst>
          </p:cNvPr>
          <p:cNvSpPr/>
          <p:nvPr/>
        </p:nvSpPr>
        <p:spPr>
          <a:xfrm>
            <a:off x="6218948" y="2433423"/>
            <a:ext cx="5679440" cy="3482338"/>
          </a:xfrm>
          <a:prstGeom prst="frame">
            <a:avLst>
              <a:gd name="adj1" fmla="val 108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9" descr="2">
            <a:extLst>
              <a:ext uri="{FF2B5EF4-FFF2-40B4-BE49-F238E27FC236}">
                <a16:creationId xmlns:a16="http://schemas.microsoft.com/office/drawing/2014/main" id="{5563EAD0-D427-6F5F-8EC3-515637E836F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788" y="3016960"/>
            <a:ext cx="5232002" cy="231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BDF2DF5D-9038-D78F-DA71-0BD274F1086D}"/>
              </a:ext>
            </a:extLst>
          </p:cNvPr>
          <p:cNvGrpSpPr/>
          <p:nvPr/>
        </p:nvGrpSpPr>
        <p:grpSpPr>
          <a:xfrm>
            <a:off x="293612" y="3016960"/>
            <a:ext cx="5629668" cy="2515965"/>
            <a:chOff x="6254749" y="2866381"/>
            <a:chExt cx="5629668" cy="2515965"/>
          </a:xfrm>
        </p:grpSpPr>
        <p:pic>
          <p:nvPicPr>
            <p:cNvPr id="3" name="Picture 10" descr="11">
              <a:extLst>
                <a:ext uri="{FF2B5EF4-FFF2-40B4-BE49-F238E27FC236}">
                  <a16:creationId xmlns:a16="http://schemas.microsoft.com/office/drawing/2014/main" id="{24B873E1-12DB-945F-6FFE-928EC2C9DD5E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8981" y="2866381"/>
              <a:ext cx="5605436" cy="2515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94CC9643-4BA1-1BDE-C245-36D7E62C56FB}"/>
                </a:ext>
              </a:extLst>
            </p:cNvPr>
            <p:cNvSpPr/>
            <p:nvPr/>
          </p:nvSpPr>
          <p:spPr>
            <a:xfrm>
              <a:off x="6278981" y="5172316"/>
              <a:ext cx="5551769" cy="210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BF26B86B-EFC2-2DF5-388E-ED9723FE292A}"/>
                </a:ext>
              </a:extLst>
            </p:cNvPr>
            <p:cNvGrpSpPr/>
            <p:nvPr/>
          </p:nvGrpSpPr>
          <p:grpSpPr>
            <a:xfrm>
              <a:off x="6254749" y="3099523"/>
              <a:ext cx="5621536" cy="2032000"/>
              <a:chOff x="6254749" y="3099523"/>
              <a:chExt cx="5621536" cy="2032000"/>
            </a:xfrm>
          </p:grpSpPr>
          <p:cxnSp>
            <p:nvCxnSpPr>
              <p:cNvPr id="11" name="Прямая соединительная линия 10">
                <a:extLst>
                  <a:ext uri="{FF2B5EF4-FFF2-40B4-BE49-F238E27FC236}">
                    <a16:creationId xmlns:a16="http://schemas.microsoft.com/office/drawing/2014/main" id="{A0F3AB7A-92D4-79AD-1A7B-25B6EEB423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54749" y="5131523"/>
                <a:ext cx="5621536" cy="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>
                <a:extLst>
                  <a:ext uri="{FF2B5EF4-FFF2-40B4-BE49-F238E27FC236}">
                    <a16:creationId xmlns:a16="http://schemas.microsoft.com/office/drawing/2014/main" id="{55883F39-A506-3EFC-B4C5-91FD852CA5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78981" y="3831043"/>
                <a:ext cx="5589337" cy="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>
                <a:extLst>
                  <a:ext uri="{FF2B5EF4-FFF2-40B4-BE49-F238E27FC236}">
                    <a16:creationId xmlns:a16="http://schemas.microsoft.com/office/drawing/2014/main" id="{FC8ABAA8-4C20-EEB7-D920-411280BC67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0916" y="3099523"/>
                <a:ext cx="1529163" cy="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>
                <a:extLst>
                  <a:ext uri="{FF2B5EF4-FFF2-40B4-BE49-F238E27FC236}">
                    <a16:creationId xmlns:a16="http://schemas.microsoft.com/office/drawing/2014/main" id="{0CA49928-38EB-AD1E-EFF4-B5D08FBB32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10997" y="3099523"/>
                <a:ext cx="1539323" cy="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>
                <a:extLst>
                  <a:ext uri="{FF2B5EF4-FFF2-40B4-BE49-F238E27FC236}">
                    <a16:creationId xmlns:a16="http://schemas.microsoft.com/office/drawing/2014/main" id="{38C1EC59-1C67-7889-1421-D9035DE3F8DA}"/>
                  </a:ext>
                </a:extLst>
              </p:cNvPr>
              <p:cNvCxnSpPr/>
              <p:nvPr/>
            </p:nvCxnSpPr>
            <p:spPr>
              <a:xfrm>
                <a:off x="6730917" y="3099523"/>
                <a:ext cx="0" cy="73152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>
                <a:extLst>
                  <a:ext uri="{FF2B5EF4-FFF2-40B4-BE49-F238E27FC236}">
                    <a16:creationId xmlns:a16="http://schemas.microsoft.com/office/drawing/2014/main" id="{98A3AB57-ADF4-E6F7-C48D-41D68245E2C8}"/>
                  </a:ext>
                </a:extLst>
              </p:cNvPr>
              <p:cNvCxnSpPr/>
              <p:nvPr/>
            </p:nvCxnSpPr>
            <p:spPr>
              <a:xfrm>
                <a:off x="11445157" y="3099523"/>
                <a:ext cx="0" cy="73152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>
                <a:extLst>
                  <a:ext uri="{FF2B5EF4-FFF2-40B4-BE49-F238E27FC236}">
                    <a16:creationId xmlns:a16="http://schemas.microsoft.com/office/drawing/2014/main" id="{87A1146F-4D82-A046-3B61-66DF969E7055}"/>
                  </a:ext>
                </a:extLst>
              </p:cNvPr>
              <p:cNvCxnSpPr/>
              <p:nvPr/>
            </p:nvCxnSpPr>
            <p:spPr>
              <a:xfrm>
                <a:off x="7736757" y="3099523"/>
                <a:ext cx="0" cy="73152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>
                <a:extLst>
                  <a:ext uri="{FF2B5EF4-FFF2-40B4-BE49-F238E27FC236}">
                    <a16:creationId xmlns:a16="http://schemas.microsoft.com/office/drawing/2014/main" id="{B8A915D4-51F9-4B15-3B00-8254A1109A59}"/>
                  </a:ext>
                </a:extLst>
              </p:cNvPr>
              <p:cNvCxnSpPr/>
              <p:nvPr/>
            </p:nvCxnSpPr>
            <p:spPr>
              <a:xfrm>
                <a:off x="10926997" y="3099523"/>
                <a:ext cx="0" cy="73152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>
                <a:extLst>
                  <a:ext uri="{FF2B5EF4-FFF2-40B4-BE49-F238E27FC236}">
                    <a16:creationId xmlns:a16="http://schemas.microsoft.com/office/drawing/2014/main" id="{7ABB1623-0297-8501-DC6F-017A8E825288}"/>
                  </a:ext>
                </a:extLst>
              </p:cNvPr>
              <p:cNvCxnSpPr/>
              <p:nvPr/>
            </p:nvCxnSpPr>
            <p:spPr>
              <a:xfrm>
                <a:off x="9910997" y="3099523"/>
                <a:ext cx="0" cy="73152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единительная линия 27">
                <a:extLst>
                  <a:ext uri="{FF2B5EF4-FFF2-40B4-BE49-F238E27FC236}">
                    <a16:creationId xmlns:a16="http://schemas.microsoft.com/office/drawing/2014/main" id="{17090F17-31DA-1280-D3F2-1715FC27A1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0916" y="3334649"/>
                <a:ext cx="1529163" cy="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>
                <a:extLst>
                  <a:ext uri="{FF2B5EF4-FFF2-40B4-BE49-F238E27FC236}">
                    <a16:creationId xmlns:a16="http://schemas.microsoft.com/office/drawing/2014/main" id="{DE552D2D-5935-EB51-5A12-1C228EC32A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0916" y="3607523"/>
                <a:ext cx="1529163" cy="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>
                <a:extLst>
                  <a:ext uri="{FF2B5EF4-FFF2-40B4-BE49-F238E27FC236}">
                    <a16:creationId xmlns:a16="http://schemas.microsoft.com/office/drawing/2014/main" id="{304F207E-9BED-F947-6314-B8F588FFE9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10996" y="3333926"/>
                <a:ext cx="1529163" cy="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>
                <a:extLst>
                  <a:ext uri="{FF2B5EF4-FFF2-40B4-BE49-F238E27FC236}">
                    <a16:creationId xmlns:a16="http://schemas.microsoft.com/office/drawing/2014/main" id="{78267BD0-4716-9152-AF8D-E58ED14EEE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10997" y="3607523"/>
                <a:ext cx="1529163" cy="0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>
                <a:extLst>
                  <a:ext uri="{FF2B5EF4-FFF2-40B4-BE49-F238E27FC236}">
                    <a16:creationId xmlns:a16="http://schemas.microsoft.com/office/drawing/2014/main" id="{96F65022-0898-A30E-A5FE-BB87C9C89B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60079" y="3099523"/>
                <a:ext cx="0" cy="721968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Рамка 11">
            <a:extLst>
              <a:ext uri="{FF2B5EF4-FFF2-40B4-BE49-F238E27FC236}">
                <a16:creationId xmlns:a16="http://schemas.microsoft.com/office/drawing/2014/main" id="{EFECAD28-35C3-B3EC-D234-98B3EA634BF7}"/>
              </a:ext>
            </a:extLst>
          </p:cNvPr>
          <p:cNvSpPr/>
          <p:nvPr/>
        </p:nvSpPr>
        <p:spPr>
          <a:xfrm>
            <a:off x="303065" y="2433423"/>
            <a:ext cx="5647884" cy="3495041"/>
          </a:xfrm>
          <a:prstGeom prst="frame">
            <a:avLst>
              <a:gd name="adj1" fmla="val 108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FC5E49-049B-2EF4-D21B-6F10A0343E1F}"/>
              </a:ext>
            </a:extLst>
          </p:cNvPr>
          <p:cNvSpPr txBox="1"/>
          <p:nvPr/>
        </p:nvSpPr>
        <p:spPr>
          <a:xfrm>
            <a:off x="1272486" y="6321728"/>
            <a:ext cx="96390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chemeClr val="bg1"/>
                </a:solidFill>
                <a:latin typeface="Palatino Linotype" panose="02040502050505030304" pitchFamily="18" charset="0"/>
              </a:rPr>
              <a:t>Проанализируйте наблюдаемое взаимодействие тел</a:t>
            </a:r>
          </a:p>
        </p:txBody>
      </p:sp>
    </p:spTree>
    <p:extLst>
      <p:ext uri="{BB962C8B-B14F-4D97-AF65-F5344CB8AC3E}">
        <p14:creationId xmlns:p14="http://schemas.microsoft.com/office/powerpoint/2010/main" val="318847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38CB1381-1562-9FFD-6427-6CF0C4DA07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34" b="853"/>
          <a:stretch/>
        </p:blipFill>
        <p:spPr bwMode="auto">
          <a:xfrm>
            <a:off x="20" y="10"/>
            <a:ext cx="12191980" cy="4558420"/>
          </a:xfrm>
          <a:custGeom>
            <a:avLst/>
            <a:gdLst/>
            <a:ahLst/>
            <a:cxnLst/>
            <a:rect l="l" t="t" r="r" b="b"/>
            <a:pathLst>
              <a:path w="12188952" h="4558430">
                <a:moveTo>
                  <a:pt x="6789701" y="4490221"/>
                </a:moveTo>
                <a:lnTo>
                  <a:pt x="6788702" y="4490299"/>
                </a:lnTo>
                <a:lnTo>
                  <a:pt x="6788476" y="4490833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3596895"/>
                </a:lnTo>
                <a:lnTo>
                  <a:pt x="12061096" y="3635026"/>
                </a:lnTo>
                <a:cubicBezTo>
                  <a:pt x="11933500" y="3671240"/>
                  <a:pt x="11805390" y="3705769"/>
                  <a:pt x="11676800" y="3738601"/>
                </a:cubicBezTo>
                <a:cubicBezTo>
                  <a:pt x="11262789" y="3846108"/>
                  <a:pt x="10845343" y="3939710"/>
                  <a:pt x="10425355" y="4022140"/>
                </a:cubicBezTo>
                <a:cubicBezTo>
                  <a:pt x="10092810" y="4087351"/>
                  <a:pt x="9759033" y="4145748"/>
                  <a:pt x="9424022" y="4197302"/>
                </a:cubicBezTo>
                <a:cubicBezTo>
                  <a:pt x="9102997" y="4246959"/>
                  <a:pt x="8781133" y="4291526"/>
                  <a:pt x="8458419" y="4331003"/>
                </a:cubicBezTo>
                <a:cubicBezTo>
                  <a:pt x="8211360" y="4361169"/>
                  <a:pt x="7963792" y="4386742"/>
                  <a:pt x="7715970" y="4410950"/>
                </a:cubicBezTo>
                <a:lnTo>
                  <a:pt x="6951716" y="4476730"/>
                </a:lnTo>
                <a:lnTo>
                  <a:pt x="6936303" y="4478801"/>
                </a:lnTo>
                <a:lnTo>
                  <a:pt x="6790448" y="4490162"/>
                </a:lnTo>
                <a:lnTo>
                  <a:pt x="6799941" y="4491982"/>
                </a:lnTo>
                <a:cubicBezTo>
                  <a:pt x="6811623" y="4492448"/>
                  <a:pt x="6823734" y="4490275"/>
                  <a:pt x="6835432" y="4490275"/>
                </a:cubicBezTo>
                <a:cubicBezTo>
                  <a:pt x="6851580" y="4490275"/>
                  <a:pt x="6867729" y="4487668"/>
                  <a:pt x="6884003" y="4487297"/>
                </a:cubicBezTo>
                <a:cubicBezTo>
                  <a:pt x="7115805" y="4481835"/>
                  <a:pt x="7347351" y="4469668"/>
                  <a:pt x="7578771" y="4454770"/>
                </a:cubicBezTo>
                <a:cubicBezTo>
                  <a:pt x="7927552" y="4432302"/>
                  <a:pt x="8276080" y="4404123"/>
                  <a:pt x="8623845" y="4367873"/>
                </a:cubicBezTo>
                <a:cubicBezTo>
                  <a:pt x="8909939" y="4338575"/>
                  <a:pt x="9195310" y="4303940"/>
                  <a:pt x="9479970" y="4263967"/>
                </a:cubicBezTo>
                <a:cubicBezTo>
                  <a:pt x="9864901" y="4209593"/>
                  <a:pt x="10248014" y="4144879"/>
                  <a:pt x="10629308" y="4069810"/>
                </a:cubicBezTo>
                <a:cubicBezTo>
                  <a:pt x="11090114" y="3978690"/>
                  <a:pt x="11546975" y="3871184"/>
                  <a:pt x="11998498" y="3743816"/>
                </a:cubicBezTo>
                <a:lnTo>
                  <a:pt x="12188952" y="3687715"/>
                </a:lnTo>
                <a:lnTo>
                  <a:pt x="12188952" y="3742439"/>
                </a:lnTo>
                <a:lnTo>
                  <a:pt x="11829257" y="3846853"/>
                </a:lnTo>
                <a:cubicBezTo>
                  <a:pt x="11534769" y="3926550"/>
                  <a:pt x="11238120" y="3997436"/>
                  <a:pt x="10939183" y="4061368"/>
                </a:cubicBezTo>
                <a:cubicBezTo>
                  <a:pt x="10622824" y="4129150"/>
                  <a:pt x="10304941" y="4189147"/>
                  <a:pt x="9985530" y="4241373"/>
                </a:cubicBezTo>
                <a:cubicBezTo>
                  <a:pt x="9720036" y="4284822"/>
                  <a:pt x="9453814" y="4323467"/>
                  <a:pt x="9186882" y="4357320"/>
                </a:cubicBezTo>
                <a:cubicBezTo>
                  <a:pt x="8984197" y="4382894"/>
                  <a:pt x="8781514" y="4406977"/>
                  <a:pt x="8578198" y="4426839"/>
                </a:cubicBezTo>
                <a:cubicBezTo>
                  <a:pt x="8340547" y="4449559"/>
                  <a:pt x="8102644" y="4471034"/>
                  <a:pt x="7864358" y="4488290"/>
                </a:cubicBezTo>
                <a:cubicBezTo>
                  <a:pt x="7554994" y="4510634"/>
                  <a:pt x="7245502" y="4528512"/>
                  <a:pt x="6935502" y="4539684"/>
                </a:cubicBezTo>
                <a:cubicBezTo>
                  <a:pt x="6782917" y="4545147"/>
                  <a:pt x="6630334" y="4548995"/>
                  <a:pt x="6477750" y="4553587"/>
                </a:cubicBezTo>
                <a:cubicBezTo>
                  <a:pt x="6439195" y="4551503"/>
                  <a:pt x="6400529" y="4553128"/>
                  <a:pt x="6362294" y="4558430"/>
                </a:cubicBezTo>
                <a:lnTo>
                  <a:pt x="6057129" y="4558430"/>
                </a:lnTo>
                <a:lnTo>
                  <a:pt x="5977784" y="4553836"/>
                </a:lnTo>
                <a:cubicBezTo>
                  <a:pt x="5740261" y="4541423"/>
                  <a:pt x="5502739" y="4527644"/>
                  <a:pt x="5265087" y="4517587"/>
                </a:cubicBezTo>
                <a:cubicBezTo>
                  <a:pt x="4958267" y="4505171"/>
                  <a:pt x="4651826" y="4484691"/>
                  <a:pt x="4346277" y="4455517"/>
                </a:cubicBezTo>
                <a:cubicBezTo>
                  <a:pt x="4021654" y="4424605"/>
                  <a:pt x="3697795" y="4389970"/>
                  <a:pt x="3373045" y="4356948"/>
                </a:cubicBezTo>
                <a:cubicBezTo>
                  <a:pt x="3035412" y="4322686"/>
                  <a:pt x="2698456" y="4283047"/>
                  <a:pt x="2362173" y="4238021"/>
                </a:cubicBezTo>
                <a:cubicBezTo>
                  <a:pt x="1984692" y="4187868"/>
                  <a:pt x="1608364" y="4130142"/>
                  <a:pt x="1233177" y="4064845"/>
                </a:cubicBezTo>
                <a:cubicBezTo>
                  <a:pt x="842181" y="3996132"/>
                  <a:pt x="453758" y="3917644"/>
                  <a:pt x="68500" y="3825138"/>
                </a:cubicBezTo>
                <a:lnTo>
                  <a:pt x="0" y="3807783"/>
                </a:lnTo>
                <a:lnTo>
                  <a:pt x="0" y="3751294"/>
                </a:lnTo>
                <a:lnTo>
                  <a:pt x="72441" y="3770071"/>
                </a:lnTo>
                <a:cubicBezTo>
                  <a:pt x="247961" y="3812249"/>
                  <a:pt x="424164" y="3851509"/>
                  <a:pt x="600716" y="3888441"/>
                </a:cubicBezTo>
                <a:cubicBezTo>
                  <a:pt x="988279" y="3969255"/>
                  <a:pt x="1378133" y="4038153"/>
                  <a:pt x="1769512" y="4098609"/>
                </a:cubicBezTo>
                <a:cubicBezTo>
                  <a:pt x="2052426" y="4142185"/>
                  <a:pt x="2335725" y="4182282"/>
                  <a:pt x="2613554" y="4215551"/>
                </a:cubicBezTo>
                <a:cubicBezTo>
                  <a:pt x="2605544" y="4218158"/>
                  <a:pt x="2594611" y="4208102"/>
                  <a:pt x="2581134" y="4205620"/>
                </a:cubicBezTo>
                <a:cubicBezTo>
                  <a:pt x="2087178" y="4113668"/>
                  <a:pt x="1597684" y="4002775"/>
                  <a:pt x="1112635" y="3872923"/>
                </a:cubicBezTo>
                <a:cubicBezTo>
                  <a:pt x="880453" y="3810852"/>
                  <a:pt x="649713" y="3744374"/>
                  <a:pt x="420412" y="3673490"/>
                </a:cubicBezTo>
                <a:lnTo>
                  <a:pt x="0" y="353457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7D8DDBA-31C8-D26A-167C-E21177518B1B}"/>
              </a:ext>
            </a:extLst>
          </p:cNvPr>
          <p:cNvSpPr txBox="1"/>
          <p:nvPr/>
        </p:nvSpPr>
        <p:spPr>
          <a:xfrm>
            <a:off x="4452440" y="4756265"/>
            <a:ext cx="7640320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200" b="1" i="1" dirty="0">
                <a:solidFill>
                  <a:srgbClr val="002060"/>
                </a:solidFill>
                <a:effectLst/>
                <a:latin typeface="Palatino Linotype" panose="02040502050505030304" pitchFamily="18" charset="0"/>
              </a:rPr>
              <a:t>«Полуденный выстрел из пушки – одна из замечательных традиций нашего города. Многие поколения ленинградцев-петербуржцев сверяют по нему часы. Сегодня полуденный выстрел вписан в Устав города»,  - </a:t>
            </a:r>
            <a:r>
              <a:rPr lang="ru-RU" sz="2200" i="1" dirty="0">
                <a:solidFill>
                  <a:srgbClr val="002060"/>
                </a:solidFill>
                <a:effectLst/>
                <a:latin typeface="Palatino Linotype" panose="02040502050505030304" pitchFamily="18" charset="0"/>
              </a:rPr>
              <a:t>сказал губернатор А. Беглов</a:t>
            </a:r>
            <a:endParaRPr lang="ru-RU" sz="2200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48AACE-B96F-61C2-3FED-70D9AA614E3A}"/>
              </a:ext>
            </a:extLst>
          </p:cNvPr>
          <p:cNvSpPr txBox="1"/>
          <p:nvPr/>
        </p:nvSpPr>
        <p:spPr>
          <a:xfrm>
            <a:off x="-48096" y="4602377"/>
            <a:ext cx="433796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Первый выстрел из пушки с Нарышкина бастиона Петропавловской крепости был осуществлен по указу Петра </a:t>
            </a:r>
            <a:r>
              <a:rPr lang="en-US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I</a:t>
            </a:r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в 1703г.</a:t>
            </a:r>
            <a:r>
              <a:rPr lang="en-US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endParaRPr lang="ru-RU" sz="2400" b="1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3BC6A0-C28F-713D-69F2-9D1DE697F6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617"/>
          <a:stretch/>
        </p:blipFill>
        <p:spPr>
          <a:xfrm>
            <a:off x="4289865" y="4756265"/>
            <a:ext cx="2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7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Советская гаубица D-30 стоковое фото. изображение насчитывающей фронт -  113554460">
            <a:extLst>
              <a:ext uri="{FF2B5EF4-FFF2-40B4-BE49-F238E27FC236}">
                <a16:creationId xmlns:a16="http://schemas.microsoft.com/office/drawing/2014/main" id="{613F98F4-CA2B-8602-8549-2A26119FAB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40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" name="Rectangle 1032">
            <a:extLst>
              <a:ext uri="{FF2B5EF4-FFF2-40B4-BE49-F238E27FC236}">
                <a16:creationId xmlns:a16="http://schemas.microsoft.com/office/drawing/2014/main" id="{B4147794-66B7-4CDE-BC75-BBDC48B2F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59481" y="0"/>
            <a:ext cx="7718119" cy="685800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Schoolbook" panose="020406040505050203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13F41123-8BBD-FD68-A488-CE4F9E79A2F6}"/>
                  </a:ext>
                </a:extLst>
              </p:cNvPr>
              <p:cNvSpPr txBox="1"/>
              <p:nvPr/>
            </p:nvSpPr>
            <p:spPr>
              <a:xfrm>
                <a:off x="3637281" y="180341"/>
                <a:ext cx="7640320" cy="185166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/>
              <a:p>
                <a:pPr algn="just">
                  <a:lnSpc>
                    <a:spcPct val="90000"/>
                  </a:lnSpc>
                  <a:spcAft>
                    <a:spcPts val="600"/>
                  </a:spcAft>
                </a:pPr>
                <a:r>
                  <a:rPr lang="ru-RU" sz="2800" b="1" i="1" u="sng" dirty="0">
                    <a:solidFill>
                      <a:srgbClr val="C00000"/>
                    </a:solidFill>
                    <a:effectLst/>
                    <a:latin typeface="Palatino Linotype" panose="02040502050505030304" pitchFamily="18" charset="0"/>
                  </a:rPr>
                  <a:t>Задача:</a:t>
                </a:r>
                <a:r>
                  <a:rPr lang="ru-RU" sz="2800" b="1" i="1" dirty="0">
                    <a:solidFill>
                      <a:srgbClr val="C00000"/>
                    </a:solidFill>
                    <a:effectLst/>
                    <a:latin typeface="Palatino Linotype" panose="02040502050505030304" pitchFamily="18" charset="0"/>
                  </a:rPr>
                  <a:t> </a:t>
                </a:r>
                <a:r>
                  <a:rPr lang="ru-RU" sz="2800" b="1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Орудие разгоняет </a:t>
                </a:r>
                <a:r>
                  <a:rPr lang="ru-RU" sz="2800" b="1" i="1" dirty="0">
                    <a:solidFill>
                      <a:srgbClr val="002060"/>
                    </a:solidFill>
                    <a:effectLst/>
                    <a:latin typeface="Palatino Linotype" panose="02040502050505030304" pitchFamily="18" charset="0"/>
                  </a:rPr>
                  <a:t>снаряд</a:t>
                </a:r>
                <a:r>
                  <a:rPr lang="ru-RU" sz="2800" b="1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 массой</a:t>
                </a:r>
                <a:r>
                  <a:rPr lang="ru-RU" sz="2800" b="1" i="1" dirty="0">
                    <a:solidFill>
                      <a:srgbClr val="002060"/>
                    </a:solidFill>
                    <a:effectLst/>
                    <a:latin typeface="Palatino Linotype" panose="0204050205050503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𝟐𝟏</m:t>
                    </m:r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𝟕</m:t>
                    </m:r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кг</m:t>
                    </m:r>
                  </m:oMath>
                </a14:m>
                <a:r>
                  <a:rPr lang="en-US" sz="2800" b="1" i="1" dirty="0">
                    <a:solidFill>
                      <a:srgbClr val="002060"/>
                    </a:solidFill>
                    <a:effectLst/>
                    <a:latin typeface="Palatino Linotype" panose="02040502050505030304" pitchFamily="18" charset="0"/>
                  </a:rPr>
                  <a:t> до</a:t>
                </a:r>
                <a:r>
                  <a:rPr lang="ru-RU" sz="2800" b="1" i="1" dirty="0">
                    <a:solidFill>
                      <a:srgbClr val="002060"/>
                    </a:solidFill>
                    <a:effectLst/>
                    <a:latin typeface="Palatino Linotype" panose="02040502050505030304" pitchFamily="18" charset="0"/>
                  </a:rPr>
                  <a:t> скорости</a:t>
                </a:r>
                <a:r>
                  <a:rPr lang="en-US" sz="2800" b="1" i="1" dirty="0">
                    <a:solidFill>
                      <a:srgbClr val="002060"/>
                    </a:solidFill>
                    <a:effectLst/>
                    <a:latin typeface="Palatino Linotype" panose="0204050205050503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800" b="1" i="1" smtClean="0">
                        <a:solidFill>
                          <a:srgbClr val="002060"/>
                        </a:solidFill>
                        <a:effectLst/>
                        <a:latin typeface="Cambria Math" panose="02040503050406030204" pitchFamily="18" charset="0"/>
                      </a:rPr>
                      <m:t>𝟔𝟗𝟎</m:t>
                    </m:r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</a:rPr>
                          <m:t>м</m:t>
                        </m:r>
                      </m:num>
                      <m:den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</a:rPr>
                          <m:t>с</m:t>
                        </m:r>
                      </m:den>
                    </m:f>
                  </m:oMath>
                </a14:m>
                <a:r>
                  <a:rPr lang="ru-RU" sz="2800" b="1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. Определите импульс, сообщаемый орудием снаряду.</a:t>
                </a:r>
                <a:endParaRPr lang="en-US" sz="2800" b="1" i="1" dirty="0">
                  <a:solidFill>
                    <a:srgbClr val="002060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13F41123-8BBD-FD68-A488-CE4F9E79A2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7281" y="180341"/>
                <a:ext cx="7640320" cy="1851660"/>
              </a:xfrm>
              <a:prstGeom prst="rect">
                <a:avLst/>
              </a:prstGeom>
              <a:blipFill>
                <a:blip r:embed="rId3"/>
                <a:stretch>
                  <a:fillRect l="-1676" t="-6271" r="-159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5" name="Rectangle 1034">
            <a:extLst>
              <a:ext uri="{FF2B5EF4-FFF2-40B4-BE49-F238E27FC236}">
                <a16:creationId xmlns:a16="http://schemas.microsoft.com/office/drawing/2014/main" id="{41202E79-1236-4DF8-9921-F47A0B079C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ABA0153-080E-26C7-6A68-1DBB0BFC3ABC}"/>
                  </a:ext>
                </a:extLst>
              </p:cNvPr>
              <p:cNvSpPr txBox="1"/>
              <p:nvPr/>
            </p:nvSpPr>
            <p:spPr>
              <a:xfrm>
                <a:off x="3867637" y="2546200"/>
                <a:ext cx="219344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8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𝟐𝟏</m:t>
                      </m:r>
                      <m:r>
                        <a:rPr lang="ru-RU" sz="28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ru-RU" sz="28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𝟕</m:t>
                      </m:r>
                      <m:r>
                        <a:rPr lang="ru-RU" sz="28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кг</m:t>
                      </m:r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ABA0153-080E-26C7-6A68-1DBB0BFC3A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7637" y="2546200"/>
                <a:ext cx="2193449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A96DA84-A861-1876-A04D-2CC85C089E96}"/>
                  </a:ext>
                </a:extLst>
              </p:cNvPr>
              <p:cNvSpPr txBox="1"/>
              <p:nvPr/>
            </p:nvSpPr>
            <p:spPr>
              <a:xfrm>
                <a:off x="3867637" y="4064777"/>
                <a:ext cx="108204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𝒑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−?</m:t>
                      </m:r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A96DA84-A861-1876-A04D-2CC85C089E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7637" y="4064777"/>
                <a:ext cx="108204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EBC37FA3-79E8-22B2-5BA3-947511904989}"/>
              </a:ext>
            </a:extLst>
          </p:cNvPr>
          <p:cNvSpPr txBox="1"/>
          <p:nvPr/>
        </p:nvSpPr>
        <p:spPr>
          <a:xfrm>
            <a:off x="4031262" y="1919943"/>
            <a:ext cx="12955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Дано: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ABBA7D-DEC3-FFCC-F81F-5AA6F067AD6D}"/>
              </a:ext>
            </a:extLst>
          </p:cNvPr>
          <p:cNvSpPr txBox="1"/>
          <p:nvPr/>
        </p:nvSpPr>
        <p:spPr>
          <a:xfrm>
            <a:off x="7281397" y="1867910"/>
            <a:ext cx="19303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Решение: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7836EA1-7DBE-5EF9-8405-D4CBED5CDD42}"/>
              </a:ext>
            </a:extLst>
          </p:cNvPr>
          <p:cNvCxnSpPr/>
          <p:nvPr/>
        </p:nvCxnSpPr>
        <p:spPr>
          <a:xfrm>
            <a:off x="6170538" y="2032001"/>
            <a:ext cx="0" cy="399332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CC36A179-3445-F535-7BA9-70FA412509E7}"/>
              </a:ext>
            </a:extLst>
          </p:cNvPr>
          <p:cNvCxnSpPr>
            <a:cxnSpLocks/>
          </p:cNvCxnSpPr>
          <p:nvPr/>
        </p:nvCxnSpPr>
        <p:spPr>
          <a:xfrm>
            <a:off x="3658891" y="3820844"/>
            <a:ext cx="2511647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A353781-1288-5DE9-110B-62EFDD2EE131}"/>
                  </a:ext>
                </a:extLst>
              </p:cNvPr>
              <p:cNvSpPr txBox="1"/>
              <p:nvPr/>
            </p:nvSpPr>
            <p:spPr>
              <a:xfrm>
                <a:off x="3761949" y="2974642"/>
                <a:ext cx="2082800" cy="8272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ru-RU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𝝊</m:t>
                      </m:r>
                      <m:r>
                        <a:rPr kumimoji="0" lang="ru-RU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kumimoji="0" lang="ru-RU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𝟔𝟗𝟎</m:t>
                      </m:r>
                      <m:f>
                        <m:fPr>
                          <m:ctrlP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м</m:t>
                          </m:r>
                        </m:num>
                        <m:den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с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A353781-1288-5DE9-110B-62EFDD2EE1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1949" y="2974642"/>
                <a:ext cx="2082800" cy="82721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BC7D168-0FF2-E4EF-0E35-3B0BD94943FC}"/>
                  </a:ext>
                </a:extLst>
              </p:cNvPr>
              <p:cNvSpPr txBox="1"/>
              <p:nvPr/>
            </p:nvSpPr>
            <p:spPr>
              <a:xfrm>
                <a:off x="6369242" y="2392213"/>
                <a:ext cx="2291080" cy="831194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91440" tIns="45720" rIns="91440" bIns="45720" rtlCol="0" anchor="ctr">
                <a:normAutofit/>
              </a:bodyPr>
              <a:lstStyle/>
              <a:p>
                <a:pPr>
                  <a:lnSpc>
                    <a:spcPct val="9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3000" b="1" i="1" kern="120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3000" b="1" i="1" kern="12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𝒑</m:t>
                          </m:r>
                        </m:e>
                      </m:acc>
                      <m:r>
                        <a:rPr lang="en-US" sz="3000" b="1" i="1" kern="12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=</m:t>
                      </m:r>
                      <m:r>
                        <a:rPr lang="en-US" sz="3000" b="1" i="1" kern="12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𝒎</m:t>
                      </m:r>
                      <m:acc>
                        <m:accPr>
                          <m:chr m:val="⃗"/>
                          <m:ctrlPr>
                            <a:rPr lang="en-US" sz="3000" b="1" i="1" kern="12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3000" b="1" i="1" kern="12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𝝊</m:t>
                          </m:r>
                        </m:e>
                      </m:acc>
                    </m:oMath>
                  </m:oMathPara>
                </a14:m>
                <a:endParaRPr lang="en-US" sz="3000" b="1" i="1" kern="12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BC7D168-0FF2-E4EF-0E35-3B0BD94943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9242" y="2392213"/>
                <a:ext cx="2291080" cy="83119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26BED50-EA95-BFD2-9E06-8F0D10DDF318}"/>
                  </a:ext>
                </a:extLst>
              </p:cNvPr>
              <p:cNvSpPr txBox="1"/>
              <p:nvPr/>
            </p:nvSpPr>
            <p:spPr>
              <a:xfrm>
                <a:off x="6096000" y="3135460"/>
                <a:ext cx="5181599" cy="929316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91440" tIns="45720" rIns="91440" bIns="45720" rtlCol="0" anchor="ctr">
                <a:normAutofit/>
              </a:bodyPr>
              <a:lstStyle/>
              <a:p>
                <a:pPr>
                  <a:lnSpc>
                    <a:spcPct val="9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𝒑</m:t>
                      </m:r>
                      <m:r>
                        <a:rPr lang="en-US" sz="3000" b="1" i="1" kern="12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=</m:t>
                      </m:r>
                      <m:r>
                        <a:rPr lang="ru-RU" sz="30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𝟐𝟏</m:t>
                      </m:r>
                      <m:r>
                        <a:rPr lang="ru-RU" sz="30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ru-RU" sz="30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𝟕</m:t>
                      </m:r>
                      <m:r>
                        <a:rPr lang="ru-RU" sz="30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кг∙</m:t>
                      </m:r>
                      <m:r>
                        <a:rPr lang="ru-RU" sz="30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𝟔𝟗𝟎</m:t>
                      </m:r>
                      <m:f>
                        <m:fPr>
                          <m:ctrlPr>
                            <a:rPr lang="ru-RU" sz="30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0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м</m:t>
                          </m:r>
                        </m:num>
                        <m:den>
                          <m:r>
                            <a:rPr lang="ru-RU" sz="30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с</m:t>
                          </m:r>
                        </m:den>
                      </m:f>
                      <m:r>
                        <a:rPr lang="en-US" sz="30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3000" b="1" i="1" kern="12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26BED50-EA95-BFD2-9E06-8F0D10DDF3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135460"/>
                <a:ext cx="5181599" cy="92931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9574064-2D79-4078-3929-FD7BD85B369C}"/>
                  </a:ext>
                </a:extLst>
              </p:cNvPr>
              <p:cNvSpPr txBox="1"/>
              <p:nvPr/>
            </p:nvSpPr>
            <p:spPr>
              <a:xfrm>
                <a:off x="5059680" y="4129829"/>
                <a:ext cx="6096000" cy="8833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3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0" lang="en-US" sz="3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𝟏𝟒𝟗𝟕𝟑</m:t>
                      </m:r>
                      <m:f>
                        <m:fPr>
                          <m:ctrlPr>
                            <a:rPr kumimoji="0" lang="ru-RU" sz="3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ru-RU" sz="3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кг</m:t>
                          </m:r>
                          <m:r>
                            <a:rPr kumimoji="0" lang="ru-RU" sz="3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kumimoji="0" lang="ru-RU" sz="3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м</m:t>
                          </m:r>
                        </m:num>
                        <m:den>
                          <m:r>
                            <a:rPr kumimoji="0" lang="ru-RU" sz="3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с</m:t>
                          </m:r>
                        </m:den>
                      </m:f>
                    </m:oMath>
                  </m:oMathPara>
                </a14:m>
                <a:endParaRPr lang="ru-RU" sz="30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9574064-2D79-4078-3929-FD7BD85B36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9680" y="4129829"/>
                <a:ext cx="6096000" cy="88331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19A031B-9C0A-EF49-EE8D-BA49AE59C0E3}"/>
                  </a:ext>
                </a:extLst>
              </p:cNvPr>
              <p:cNvSpPr txBox="1"/>
              <p:nvPr/>
            </p:nvSpPr>
            <p:spPr>
              <a:xfrm>
                <a:off x="7281397" y="5537067"/>
                <a:ext cx="3996202" cy="7442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ru-RU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Palatino Linotype" panose="02040502050505030304" pitchFamily="18" charset="0"/>
                    <a:ea typeface="+mn-ea"/>
                    <a:cs typeface="+mn-cs"/>
                  </a:rPr>
                  <a:t>Ответ:</a:t>
                </a:r>
                <a:r>
                  <a:rPr kumimoji="0" lang="ru-RU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ru-RU" sz="32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𝟏𝟒𝟗𝟕𝟑</m:t>
                    </m:r>
                    <m:f>
                      <m:fPr>
                        <m:ctrlPr>
                          <a:rPr kumimoji="0" lang="ru-RU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ru-RU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кг</m:t>
                        </m:r>
                        <m:r>
                          <a:rPr kumimoji="0" lang="ru-RU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∙м</m:t>
                        </m:r>
                      </m:num>
                      <m:den>
                        <m:r>
                          <a:rPr kumimoji="0" lang="ru-RU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с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19A031B-9C0A-EF49-EE8D-BA49AE59C0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1397" y="5537067"/>
                <a:ext cx="3996202" cy="744243"/>
              </a:xfrm>
              <a:prstGeom prst="rect">
                <a:avLst/>
              </a:prstGeom>
              <a:blipFill>
                <a:blip r:embed="rId10"/>
                <a:stretch>
                  <a:fillRect l="-3811" t="-2459" b="-13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1CBD2745-E5C0-9E06-7BF4-7ABC667F43B4}"/>
              </a:ext>
            </a:extLst>
          </p:cNvPr>
          <p:cNvSpPr txBox="1"/>
          <p:nvPr/>
        </p:nvSpPr>
        <p:spPr>
          <a:xfrm>
            <a:off x="3637280" y="131100"/>
            <a:ext cx="14528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1" i="1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Задача:</a:t>
            </a: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456A8C2-32C6-1744-35E4-F50695A42F15}"/>
                  </a:ext>
                </a:extLst>
              </p:cNvPr>
              <p:cNvSpPr txBox="1"/>
              <p:nvPr/>
            </p:nvSpPr>
            <p:spPr>
              <a:xfrm>
                <a:off x="8343325" y="2392213"/>
                <a:ext cx="2291080" cy="831194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91440" tIns="45720" rIns="91440" bIns="45720" rtlCol="0" anchor="ctr">
                <a:normAutofit/>
              </a:bodyPr>
              <a:lstStyle/>
              <a:p>
                <a:pPr>
                  <a:lnSpc>
                    <a:spcPct val="9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𝒑</m:t>
                      </m:r>
                      <m:r>
                        <a:rPr lang="en-US" sz="3000" b="1" i="1" kern="12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=</m:t>
                      </m:r>
                      <m:r>
                        <a:rPr lang="en-US" sz="3000" b="1" i="1" kern="12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𝒎</m:t>
                      </m:r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𝝊</m:t>
                      </m:r>
                    </m:oMath>
                  </m:oMathPara>
                </a14:m>
                <a:endParaRPr lang="en-US" sz="3000" b="1" i="1" kern="12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456A8C2-32C6-1744-35E4-F50695A42F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3325" y="2392213"/>
                <a:ext cx="2291080" cy="83119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538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  <p:bldP spid="6" grpId="0"/>
      <p:bldP spid="12" grpId="0"/>
      <p:bldP spid="14" grpId="0" animBg="1"/>
      <p:bldP spid="15" grpId="0" animBg="1"/>
      <p:bldP spid="19" grpId="0"/>
      <p:bldP spid="23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2CDDBDDF-9464-2EA5-4606-94FAFC11C865}"/>
              </a:ext>
            </a:extLst>
          </p:cNvPr>
          <p:cNvSpPr txBox="1"/>
          <p:nvPr/>
        </p:nvSpPr>
        <p:spPr>
          <a:xfrm>
            <a:off x="144779" y="-70275"/>
            <a:ext cx="119888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Решите задачи: </a:t>
            </a:r>
            <a:r>
              <a:rPr lang="ru-RU" sz="26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На рисунках укажите куда будет направлен вектор изменения импульса тела (</a:t>
            </a:r>
            <a:r>
              <a:rPr lang="ru-RU" sz="2600" b="1" i="1" dirty="0" err="1">
                <a:solidFill>
                  <a:srgbClr val="002060"/>
                </a:solidFill>
                <a:latin typeface="Palatino Linotype" panose="02040502050505030304" pitchFamily="18" charset="0"/>
              </a:rPr>
              <a:t>рис.А</a:t>
            </a:r>
            <a:r>
              <a:rPr lang="ru-RU" sz="26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), а также результирующий вектор импульса тел (</a:t>
            </a:r>
            <a:r>
              <a:rPr lang="ru-RU" sz="2600" b="1" i="1" dirty="0" err="1">
                <a:solidFill>
                  <a:srgbClr val="002060"/>
                </a:solidFill>
                <a:latin typeface="Palatino Linotype" panose="02040502050505030304" pitchFamily="18" charset="0"/>
              </a:rPr>
              <a:t>рис.Б</a:t>
            </a:r>
            <a:r>
              <a:rPr lang="ru-RU" sz="26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)</a:t>
            </a:r>
          </a:p>
        </p:txBody>
      </p: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AE191D73-A110-8AD9-A172-696AEF4910F3}"/>
              </a:ext>
            </a:extLst>
          </p:cNvPr>
          <p:cNvGrpSpPr/>
          <p:nvPr/>
        </p:nvGrpSpPr>
        <p:grpSpPr>
          <a:xfrm>
            <a:off x="1102360" y="1880612"/>
            <a:ext cx="2717800" cy="1087397"/>
            <a:chOff x="452120" y="1528802"/>
            <a:chExt cx="2717800" cy="1087397"/>
          </a:xfrm>
        </p:grpSpPr>
        <p:sp>
          <p:nvSpPr>
            <p:cNvPr id="2" name="Овал 1">
              <a:extLst>
                <a:ext uri="{FF2B5EF4-FFF2-40B4-BE49-F238E27FC236}">
                  <a16:creationId xmlns:a16="http://schemas.microsoft.com/office/drawing/2014/main" id="{55D0FC18-B440-4DE0-8420-530A9766303A}"/>
                </a:ext>
              </a:extLst>
            </p:cNvPr>
            <p:cNvSpPr/>
            <p:nvPr/>
          </p:nvSpPr>
          <p:spPr>
            <a:xfrm>
              <a:off x="762000" y="2082800"/>
              <a:ext cx="518160" cy="4876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Овал 2">
              <a:extLst>
                <a:ext uri="{FF2B5EF4-FFF2-40B4-BE49-F238E27FC236}">
                  <a16:creationId xmlns:a16="http://schemas.microsoft.com/office/drawing/2014/main" id="{1F11BF03-5F12-7332-B64B-67BCA6507A00}"/>
                </a:ext>
              </a:extLst>
            </p:cNvPr>
            <p:cNvSpPr/>
            <p:nvPr/>
          </p:nvSpPr>
          <p:spPr>
            <a:xfrm>
              <a:off x="2550160" y="2082800"/>
              <a:ext cx="518160" cy="4876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Куб 5">
              <a:extLst>
                <a:ext uri="{FF2B5EF4-FFF2-40B4-BE49-F238E27FC236}">
                  <a16:creationId xmlns:a16="http://schemas.microsoft.com/office/drawing/2014/main" id="{ADC0826C-782F-6F1E-FE5B-FF2053D33290}"/>
                </a:ext>
              </a:extLst>
            </p:cNvPr>
            <p:cNvSpPr/>
            <p:nvPr/>
          </p:nvSpPr>
          <p:spPr>
            <a:xfrm>
              <a:off x="579120" y="2570480"/>
              <a:ext cx="2519680" cy="45719"/>
            </a:xfrm>
            <a:prstGeom prst="cub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 стрелкой 7">
              <a:extLst>
                <a:ext uri="{FF2B5EF4-FFF2-40B4-BE49-F238E27FC236}">
                  <a16:creationId xmlns:a16="http://schemas.microsoft.com/office/drawing/2014/main" id="{930F458A-7812-6710-8FB8-2FC03CCF3691}"/>
                </a:ext>
              </a:extLst>
            </p:cNvPr>
            <p:cNvCxnSpPr>
              <a:stCxn id="2" idx="6"/>
            </p:cNvCxnSpPr>
            <p:nvPr/>
          </p:nvCxnSpPr>
          <p:spPr>
            <a:xfrm>
              <a:off x="1280160" y="2326640"/>
              <a:ext cx="457200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>
              <a:extLst>
                <a:ext uri="{FF2B5EF4-FFF2-40B4-BE49-F238E27FC236}">
                  <a16:creationId xmlns:a16="http://schemas.microsoft.com/office/drawing/2014/main" id="{5E3522D9-9EF9-98A7-8715-A074B6EF8E43}"/>
                </a:ext>
              </a:extLst>
            </p:cNvPr>
            <p:cNvCxnSpPr>
              <a:cxnSpLocks/>
              <a:stCxn id="3" idx="2"/>
            </p:cNvCxnSpPr>
            <p:nvPr/>
          </p:nvCxnSpPr>
          <p:spPr>
            <a:xfrm flipH="1">
              <a:off x="2072640" y="2326640"/>
              <a:ext cx="47752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Куб 13">
              <a:extLst>
                <a:ext uri="{FF2B5EF4-FFF2-40B4-BE49-F238E27FC236}">
                  <a16:creationId xmlns:a16="http://schemas.microsoft.com/office/drawing/2014/main" id="{B843645B-A544-9EE8-B3C8-5C54FE787DE1}"/>
                </a:ext>
              </a:extLst>
            </p:cNvPr>
            <p:cNvSpPr/>
            <p:nvPr/>
          </p:nvSpPr>
          <p:spPr>
            <a:xfrm>
              <a:off x="3098800" y="1654294"/>
              <a:ext cx="71120" cy="961905"/>
            </a:xfrm>
            <a:prstGeom prst="cub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946E7723-A9D5-C43E-90BF-68080F55CAE1}"/>
                    </a:ext>
                  </a:extLst>
                </p:cNvPr>
                <p:cNvSpPr txBox="1"/>
                <p:nvPr/>
              </p:nvSpPr>
              <p:spPr>
                <a:xfrm>
                  <a:off x="452120" y="1528802"/>
                  <a:ext cx="1056640" cy="55399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kumimoji="0" lang="en-US" sz="3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accPr>
                              <m:e>
                                <m:r>
                                  <a:rPr kumimoji="0" lang="en-US" sz="3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𝒑</m:t>
                                </m:r>
                              </m:e>
                            </m:acc>
                          </m:e>
                          <m:sub>
                            <m: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946E7723-A9D5-C43E-90BF-68080F55CAE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2120" y="1528802"/>
                  <a:ext cx="1056640" cy="553998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019EA86E-091F-AE5C-A075-4AFD6CBDDFF5}"/>
                    </a:ext>
                  </a:extLst>
                </p:cNvPr>
                <p:cNvSpPr txBox="1"/>
                <p:nvPr/>
              </p:nvSpPr>
              <p:spPr>
                <a:xfrm>
                  <a:off x="2331720" y="1533603"/>
                  <a:ext cx="751840" cy="55399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kumimoji="0" lang="en-US" sz="3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accPr>
                              <m:e>
                                <m:r>
                                  <a:rPr kumimoji="0" lang="en-US" sz="3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𝒑</m:t>
                                </m:r>
                              </m:e>
                            </m:acc>
                          </m:e>
                          <m:sub>
                            <m:r>
                              <a:rPr kumimoji="0" lang="en-US" sz="3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019EA86E-091F-AE5C-A075-4AFD6CBDDFF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1720" y="1533603"/>
                  <a:ext cx="751840" cy="553998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CFA51ECD-812F-DB26-0917-88916D68577A}"/>
              </a:ext>
            </a:extLst>
          </p:cNvPr>
          <p:cNvGrpSpPr/>
          <p:nvPr/>
        </p:nvGrpSpPr>
        <p:grpSpPr>
          <a:xfrm>
            <a:off x="6139179" y="1850001"/>
            <a:ext cx="3540760" cy="1095148"/>
            <a:chOff x="6101080" y="1528802"/>
            <a:chExt cx="3540760" cy="1095148"/>
          </a:xfrm>
        </p:grpSpPr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9B81898D-EE70-3635-7EAE-6A909EE871FC}"/>
                </a:ext>
              </a:extLst>
            </p:cNvPr>
            <p:cNvSpPr/>
            <p:nvPr/>
          </p:nvSpPr>
          <p:spPr>
            <a:xfrm>
              <a:off x="6410960" y="2082800"/>
              <a:ext cx="518160" cy="4876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id="{322028F1-5985-475F-A3F3-AC0751755F2D}"/>
                </a:ext>
              </a:extLst>
            </p:cNvPr>
            <p:cNvSpPr/>
            <p:nvPr/>
          </p:nvSpPr>
          <p:spPr>
            <a:xfrm>
              <a:off x="9027160" y="2080400"/>
              <a:ext cx="518160" cy="48768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Куб 25">
              <a:extLst>
                <a:ext uri="{FF2B5EF4-FFF2-40B4-BE49-F238E27FC236}">
                  <a16:creationId xmlns:a16="http://schemas.microsoft.com/office/drawing/2014/main" id="{4C0DA58A-2161-9C14-228B-3C535BDDF3F7}"/>
                </a:ext>
              </a:extLst>
            </p:cNvPr>
            <p:cNvSpPr/>
            <p:nvPr/>
          </p:nvSpPr>
          <p:spPr>
            <a:xfrm>
              <a:off x="6228080" y="2570480"/>
              <a:ext cx="3413760" cy="53470"/>
            </a:xfrm>
            <a:prstGeom prst="cub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7" name="Прямая со стрелкой 26">
              <a:extLst>
                <a:ext uri="{FF2B5EF4-FFF2-40B4-BE49-F238E27FC236}">
                  <a16:creationId xmlns:a16="http://schemas.microsoft.com/office/drawing/2014/main" id="{6604977D-E164-0A0B-55D2-C775D67FB7D6}"/>
                </a:ext>
              </a:extLst>
            </p:cNvPr>
            <p:cNvCxnSpPr>
              <a:cxnSpLocks/>
              <a:stCxn id="24" idx="6"/>
            </p:cNvCxnSpPr>
            <p:nvPr/>
          </p:nvCxnSpPr>
          <p:spPr>
            <a:xfrm>
              <a:off x="6929120" y="2326640"/>
              <a:ext cx="1198880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>
              <a:extLst>
                <a:ext uri="{FF2B5EF4-FFF2-40B4-BE49-F238E27FC236}">
                  <a16:creationId xmlns:a16="http://schemas.microsoft.com/office/drawing/2014/main" id="{1E9FA951-4436-8A63-97CC-CD0AE4077F35}"/>
                </a:ext>
              </a:extLst>
            </p:cNvPr>
            <p:cNvCxnSpPr>
              <a:cxnSpLocks/>
              <a:stCxn id="25" idx="2"/>
            </p:cNvCxnSpPr>
            <p:nvPr/>
          </p:nvCxnSpPr>
          <p:spPr>
            <a:xfrm flipH="1">
              <a:off x="8549640" y="2324240"/>
              <a:ext cx="47752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CF3D43E2-53FF-CD4C-CA9E-A3772D86622C}"/>
                    </a:ext>
                  </a:extLst>
                </p:cNvPr>
                <p:cNvSpPr txBox="1"/>
                <p:nvPr/>
              </p:nvSpPr>
              <p:spPr>
                <a:xfrm>
                  <a:off x="6101080" y="1528802"/>
                  <a:ext cx="1056640" cy="55399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kumimoji="0" lang="en-US" sz="3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accPr>
                              <m:e>
                                <m:r>
                                  <a:rPr kumimoji="0" lang="en-US" sz="3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𝒑</m:t>
                                </m:r>
                              </m:e>
                            </m:acc>
                          </m:e>
                          <m:sub>
                            <m: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CF3D43E2-53FF-CD4C-CA9E-A3772D86622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01080" y="1528802"/>
                  <a:ext cx="1056640" cy="553998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884DD2B5-0E91-A7CD-BC80-1E07103F1C65}"/>
                    </a:ext>
                  </a:extLst>
                </p:cNvPr>
                <p:cNvSpPr txBox="1"/>
                <p:nvPr/>
              </p:nvSpPr>
              <p:spPr>
                <a:xfrm>
                  <a:off x="8808720" y="1531203"/>
                  <a:ext cx="751840" cy="55399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kumimoji="0" lang="en-US" sz="3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accPr>
                              <m:e>
                                <m:r>
                                  <a:rPr kumimoji="0" lang="en-US" sz="3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𝒑</m:t>
                                </m:r>
                              </m:e>
                            </m:acc>
                          </m:e>
                          <m:sub>
                            <m:r>
                              <a:rPr kumimoji="0" lang="en-US" sz="3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884DD2B5-0E91-A7CD-BC80-1E07103F1C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808720" y="1531203"/>
                  <a:ext cx="751840" cy="553998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4" name="Группа 53">
            <a:extLst>
              <a:ext uri="{FF2B5EF4-FFF2-40B4-BE49-F238E27FC236}">
                <a16:creationId xmlns:a16="http://schemas.microsoft.com/office/drawing/2014/main" id="{1BC53A98-E66D-F0B0-0CEC-40737CDBA1B7}"/>
              </a:ext>
            </a:extLst>
          </p:cNvPr>
          <p:cNvGrpSpPr/>
          <p:nvPr/>
        </p:nvGrpSpPr>
        <p:grpSpPr>
          <a:xfrm>
            <a:off x="1280160" y="4644656"/>
            <a:ext cx="2540000" cy="1148495"/>
            <a:chOff x="558800" y="3875624"/>
            <a:chExt cx="2540000" cy="1148495"/>
          </a:xfrm>
        </p:grpSpPr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0627D495-17AE-3065-9271-3BDE6411B19F}"/>
                </a:ext>
              </a:extLst>
            </p:cNvPr>
            <p:cNvSpPr/>
            <p:nvPr/>
          </p:nvSpPr>
          <p:spPr>
            <a:xfrm>
              <a:off x="762000" y="4490720"/>
              <a:ext cx="518160" cy="4876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>
              <a:extLst>
                <a:ext uri="{FF2B5EF4-FFF2-40B4-BE49-F238E27FC236}">
                  <a16:creationId xmlns:a16="http://schemas.microsoft.com/office/drawing/2014/main" id="{70C38C55-F095-98E4-0151-4D96D99D85FE}"/>
                </a:ext>
              </a:extLst>
            </p:cNvPr>
            <p:cNvSpPr/>
            <p:nvPr/>
          </p:nvSpPr>
          <p:spPr>
            <a:xfrm>
              <a:off x="2550160" y="4490720"/>
              <a:ext cx="518160" cy="4876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Куб 34">
              <a:extLst>
                <a:ext uri="{FF2B5EF4-FFF2-40B4-BE49-F238E27FC236}">
                  <a16:creationId xmlns:a16="http://schemas.microsoft.com/office/drawing/2014/main" id="{F5F8A34C-08BB-904F-6216-8132674C36FE}"/>
                </a:ext>
              </a:extLst>
            </p:cNvPr>
            <p:cNvSpPr/>
            <p:nvPr/>
          </p:nvSpPr>
          <p:spPr>
            <a:xfrm>
              <a:off x="579120" y="4978400"/>
              <a:ext cx="2519680" cy="45719"/>
            </a:xfrm>
            <a:prstGeom prst="cub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" name="Прямая со стрелкой 35">
              <a:extLst>
                <a:ext uri="{FF2B5EF4-FFF2-40B4-BE49-F238E27FC236}">
                  <a16:creationId xmlns:a16="http://schemas.microsoft.com/office/drawing/2014/main" id="{2C0E4A45-C3A7-A88F-5F20-1B7DC5547DE4}"/>
                </a:ext>
              </a:extLst>
            </p:cNvPr>
            <p:cNvCxnSpPr>
              <a:stCxn id="33" idx="6"/>
            </p:cNvCxnSpPr>
            <p:nvPr/>
          </p:nvCxnSpPr>
          <p:spPr>
            <a:xfrm>
              <a:off x="1280160" y="4734560"/>
              <a:ext cx="457200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>
              <a:extLst>
                <a:ext uri="{FF2B5EF4-FFF2-40B4-BE49-F238E27FC236}">
                  <a16:creationId xmlns:a16="http://schemas.microsoft.com/office/drawing/2014/main" id="{B9C3A548-D0D7-B34E-21C4-0CA853E3A961}"/>
                </a:ext>
              </a:extLst>
            </p:cNvPr>
            <p:cNvCxnSpPr>
              <a:cxnSpLocks/>
              <a:stCxn id="34" idx="2"/>
            </p:cNvCxnSpPr>
            <p:nvPr/>
          </p:nvCxnSpPr>
          <p:spPr>
            <a:xfrm flipH="1">
              <a:off x="2072640" y="4734560"/>
              <a:ext cx="47752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Куб 37">
              <a:extLst>
                <a:ext uri="{FF2B5EF4-FFF2-40B4-BE49-F238E27FC236}">
                  <a16:creationId xmlns:a16="http://schemas.microsoft.com/office/drawing/2014/main" id="{8D134323-AE45-1CEB-889E-F46B824622D7}"/>
                </a:ext>
              </a:extLst>
            </p:cNvPr>
            <p:cNvSpPr/>
            <p:nvPr/>
          </p:nvSpPr>
          <p:spPr>
            <a:xfrm>
              <a:off x="558800" y="4062214"/>
              <a:ext cx="71120" cy="961905"/>
            </a:xfrm>
            <a:prstGeom prst="cub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4B95E7D4-8DFD-35C4-62A3-BDF5B1412145}"/>
                    </a:ext>
                  </a:extLst>
                </p:cNvPr>
                <p:cNvSpPr txBox="1"/>
                <p:nvPr/>
              </p:nvSpPr>
              <p:spPr>
                <a:xfrm>
                  <a:off x="2026920" y="3875624"/>
                  <a:ext cx="1056640" cy="55399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kumimoji="0" lang="en-US" sz="3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accPr>
                              <m:e>
                                <m:r>
                                  <a:rPr kumimoji="0" lang="en-US" sz="3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𝒑</m:t>
                                </m:r>
                              </m:e>
                            </m:acc>
                          </m:e>
                          <m:sub>
                            <m: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4B95E7D4-8DFD-35C4-62A3-BDF5B141214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26920" y="3875624"/>
                  <a:ext cx="1056640" cy="553998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C24A09C9-327A-C63A-068D-579880302AD7}"/>
                    </a:ext>
                  </a:extLst>
                </p:cNvPr>
                <p:cNvSpPr txBox="1"/>
                <p:nvPr/>
              </p:nvSpPr>
              <p:spPr>
                <a:xfrm>
                  <a:off x="645160" y="3880843"/>
                  <a:ext cx="751840" cy="55399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kumimoji="0" lang="en-US" sz="3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accPr>
                              <m:e>
                                <m:r>
                                  <a:rPr kumimoji="0" lang="en-US" sz="3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𝒑</m:t>
                                </m:r>
                              </m:e>
                            </m:acc>
                          </m:e>
                          <m:sub>
                            <m:r>
                              <a:rPr kumimoji="0" lang="en-US" sz="3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C24A09C9-327A-C63A-068D-579880302A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5160" y="3880843"/>
                  <a:ext cx="751840" cy="553998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3" name="Группа 52">
            <a:extLst>
              <a:ext uri="{FF2B5EF4-FFF2-40B4-BE49-F238E27FC236}">
                <a16:creationId xmlns:a16="http://schemas.microsoft.com/office/drawing/2014/main" id="{0E646C77-18A6-D027-66B1-3F9F63427E9B}"/>
              </a:ext>
            </a:extLst>
          </p:cNvPr>
          <p:cNvGrpSpPr/>
          <p:nvPr/>
        </p:nvGrpSpPr>
        <p:grpSpPr>
          <a:xfrm>
            <a:off x="6916419" y="4227636"/>
            <a:ext cx="3106419" cy="2476564"/>
            <a:chOff x="6129021" y="3835023"/>
            <a:chExt cx="3106419" cy="2476564"/>
          </a:xfrm>
        </p:grpSpPr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id="{F08B9350-1EA3-AC97-C7E3-55CC14716B7F}"/>
                </a:ext>
              </a:extLst>
            </p:cNvPr>
            <p:cNvSpPr/>
            <p:nvPr/>
          </p:nvSpPr>
          <p:spPr>
            <a:xfrm>
              <a:off x="6898640" y="3875624"/>
              <a:ext cx="518160" cy="48768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025272AD-96E7-24D8-0B27-4F060E96AF3B}"/>
                </a:ext>
              </a:extLst>
            </p:cNvPr>
            <p:cNvSpPr/>
            <p:nvPr/>
          </p:nvSpPr>
          <p:spPr>
            <a:xfrm>
              <a:off x="8509000" y="5296597"/>
              <a:ext cx="518160" cy="487680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3" name="Прямая со стрелкой 42">
              <a:extLst>
                <a:ext uri="{FF2B5EF4-FFF2-40B4-BE49-F238E27FC236}">
                  <a16:creationId xmlns:a16="http://schemas.microsoft.com/office/drawing/2014/main" id="{D6CD3FCE-E15C-956E-7081-946BBC4507F6}"/>
                </a:ext>
              </a:extLst>
            </p:cNvPr>
            <p:cNvCxnSpPr>
              <a:cxnSpLocks/>
            </p:cNvCxnSpPr>
            <p:nvPr/>
          </p:nvCxnSpPr>
          <p:spPr>
            <a:xfrm>
              <a:off x="7122160" y="4363304"/>
              <a:ext cx="0" cy="88392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Прямая со стрелкой 44">
              <a:extLst>
                <a:ext uri="{FF2B5EF4-FFF2-40B4-BE49-F238E27FC236}">
                  <a16:creationId xmlns:a16="http://schemas.microsoft.com/office/drawing/2014/main" id="{A9C31F63-2510-0A80-54EB-24BAEA9C0D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34960" y="5535635"/>
              <a:ext cx="57404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281BEED6-37A3-1A99-0DE4-B883F73BE22A}"/>
                    </a:ext>
                  </a:extLst>
                </p:cNvPr>
                <p:cNvSpPr txBox="1"/>
                <p:nvPr/>
              </p:nvSpPr>
              <p:spPr>
                <a:xfrm>
                  <a:off x="6129021" y="3835023"/>
                  <a:ext cx="1056640" cy="55399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kumimoji="0" lang="en-US" sz="3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accPr>
                              <m:e>
                                <m:r>
                                  <a:rPr kumimoji="0" lang="en-US" sz="3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𝒑</m:t>
                                </m:r>
                              </m:e>
                            </m:acc>
                          </m:e>
                          <m:sub>
                            <m: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281BEED6-37A3-1A99-0DE4-B883F73BE22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29021" y="3835023"/>
                  <a:ext cx="1056640" cy="553998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C6B43ED3-30CC-12B3-B675-6245D62159F4}"/>
                    </a:ext>
                  </a:extLst>
                </p:cNvPr>
                <p:cNvSpPr txBox="1"/>
                <p:nvPr/>
              </p:nvSpPr>
              <p:spPr>
                <a:xfrm>
                  <a:off x="8483600" y="5757589"/>
                  <a:ext cx="751840" cy="55399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kumimoji="0" lang="en-US" sz="3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accPr>
                              <m:e>
                                <m:r>
                                  <a:rPr kumimoji="0" lang="en-US" sz="3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𝒑</m:t>
                                </m:r>
                              </m:e>
                            </m:acc>
                          </m:e>
                          <m:sub>
                            <m:r>
                              <a:rPr kumimoji="0" lang="en-US" sz="3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C6B43ED3-30CC-12B3-B675-6245D62159F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83600" y="5757589"/>
                  <a:ext cx="751840" cy="553998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F9D726C3-A6F1-79E5-30CC-00AE99BBB221}"/>
              </a:ext>
            </a:extLst>
          </p:cNvPr>
          <p:cNvSpPr txBox="1"/>
          <p:nvPr/>
        </p:nvSpPr>
        <p:spPr>
          <a:xfrm>
            <a:off x="365760" y="1198880"/>
            <a:ext cx="2242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u="sng" dirty="0">
                <a:solidFill>
                  <a:srgbClr val="C00000"/>
                </a:solidFill>
                <a:latin typeface="Palatino Linotype" panose="02040502050505030304" pitchFamily="18" charset="0"/>
              </a:rPr>
              <a:t>Карточка №1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50B686C-DED3-E2E3-3132-051B1269E8A9}"/>
              </a:ext>
            </a:extLst>
          </p:cNvPr>
          <p:cNvSpPr txBox="1"/>
          <p:nvPr/>
        </p:nvSpPr>
        <p:spPr>
          <a:xfrm>
            <a:off x="365760" y="3659159"/>
            <a:ext cx="2242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u="sng" dirty="0">
                <a:solidFill>
                  <a:srgbClr val="C00000"/>
                </a:solidFill>
                <a:latin typeface="Palatino Linotype" panose="02040502050505030304" pitchFamily="18" charset="0"/>
              </a:rPr>
              <a:t>Карточка №2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E9095C7-1344-7675-7776-9BC605B6B202}"/>
              </a:ext>
            </a:extLst>
          </p:cNvPr>
          <p:cNvSpPr txBox="1"/>
          <p:nvPr/>
        </p:nvSpPr>
        <p:spPr>
          <a:xfrm>
            <a:off x="535941" y="1926778"/>
            <a:ext cx="510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А)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8A414F0-D736-CE59-917C-60F1F0D50BEA}"/>
              </a:ext>
            </a:extLst>
          </p:cNvPr>
          <p:cNvSpPr txBox="1"/>
          <p:nvPr/>
        </p:nvSpPr>
        <p:spPr>
          <a:xfrm>
            <a:off x="471636" y="4704400"/>
            <a:ext cx="510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А)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C821F30-BB7E-8560-C481-8655A9EE80E4}"/>
              </a:ext>
            </a:extLst>
          </p:cNvPr>
          <p:cNvSpPr txBox="1"/>
          <p:nvPr/>
        </p:nvSpPr>
        <p:spPr>
          <a:xfrm>
            <a:off x="5719042" y="188061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Б)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3A52089-2F25-9536-A3AC-EE9D065B5606}"/>
              </a:ext>
            </a:extLst>
          </p:cNvPr>
          <p:cNvSpPr txBox="1"/>
          <p:nvPr/>
        </p:nvSpPr>
        <p:spPr>
          <a:xfrm>
            <a:off x="5773736" y="436875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Б)</a:t>
            </a:r>
          </a:p>
        </p:txBody>
      </p: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61D9E745-A732-B145-24FD-BCB5F47B1CE6}"/>
              </a:ext>
            </a:extLst>
          </p:cNvPr>
          <p:cNvCxnSpPr/>
          <p:nvPr/>
        </p:nvCxnSpPr>
        <p:spPr>
          <a:xfrm>
            <a:off x="0" y="3566160"/>
            <a:ext cx="12070080" cy="0"/>
          </a:xfrm>
          <a:prstGeom prst="line">
            <a:avLst/>
          </a:prstGeom>
          <a:ln w="38100">
            <a:solidFill>
              <a:srgbClr val="C00000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Группа 62">
            <a:extLst>
              <a:ext uri="{FF2B5EF4-FFF2-40B4-BE49-F238E27FC236}">
                <a16:creationId xmlns:a16="http://schemas.microsoft.com/office/drawing/2014/main" id="{FBE0C649-DD05-670C-EEB0-A3B80B2E164F}"/>
              </a:ext>
            </a:extLst>
          </p:cNvPr>
          <p:cNvGrpSpPr/>
          <p:nvPr/>
        </p:nvGrpSpPr>
        <p:grpSpPr>
          <a:xfrm>
            <a:off x="1239520" y="2008719"/>
            <a:ext cx="2590800" cy="961905"/>
            <a:chOff x="579120" y="1654294"/>
            <a:chExt cx="2590800" cy="961905"/>
          </a:xfrm>
        </p:grpSpPr>
        <p:sp>
          <p:nvSpPr>
            <p:cNvPr id="64" name="Овал 63">
              <a:extLst>
                <a:ext uri="{FF2B5EF4-FFF2-40B4-BE49-F238E27FC236}">
                  <a16:creationId xmlns:a16="http://schemas.microsoft.com/office/drawing/2014/main" id="{D73DEF6E-258B-DA0C-0138-79821BF2D321}"/>
                </a:ext>
              </a:extLst>
            </p:cNvPr>
            <p:cNvSpPr/>
            <p:nvPr/>
          </p:nvSpPr>
          <p:spPr>
            <a:xfrm>
              <a:off x="1729740" y="2097380"/>
              <a:ext cx="518160" cy="4876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Куб 64">
              <a:extLst>
                <a:ext uri="{FF2B5EF4-FFF2-40B4-BE49-F238E27FC236}">
                  <a16:creationId xmlns:a16="http://schemas.microsoft.com/office/drawing/2014/main" id="{B577B013-3155-3CA7-611D-B514F0F9AD3A}"/>
                </a:ext>
              </a:extLst>
            </p:cNvPr>
            <p:cNvSpPr/>
            <p:nvPr/>
          </p:nvSpPr>
          <p:spPr>
            <a:xfrm>
              <a:off x="579120" y="2570480"/>
              <a:ext cx="2519680" cy="45719"/>
            </a:xfrm>
            <a:prstGeom prst="cub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6" name="Прямая со стрелкой 65">
              <a:extLst>
                <a:ext uri="{FF2B5EF4-FFF2-40B4-BE49-F238E27FC236}">
                  <a16:creationId xmlns:a16="http://schemas.microsoft.com/office/drawing/2014/main" id="{4B222FAC-12F0-DCE0-53B1-4D4F6AD7DCAA}"/>
                </a:ext>
              </a:extLst>
            </p:cNvPr>
            <p:cNvCxnSpPr>
              <a:cxnSpLocks/>
              <a:stCxn id="64" idx="2"/>
            </p:cNvCxnSpPr>
            <p:nvPr/>
          </p:nvCxnSpPr>
          <p:spPr>
            <a:xfrm flipH="1">
              <a:off x="645160" y="2341220"/>
              <a:ext cx="108458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Куб 66">
              <a:extLst>
                <a:ext uri="{FF2B5EF4-FFF2-40B4-BE49-F238E27FC236}">
                  <a16:creationId xmlns:a16="http://schemas.microsoft.com/office/drawing/2014/main" id="{D4D0770D-7B9C-2AAA-A081-713487C33683}"/>
                </a:ext>
              </a:extLst>
            </p:cNvPr>
            <p:cNvSpPr/>
            <p:nvPr/>
          </p:nvSpPr>
          <p:spPr>
            <a:xfrm>
              <a:off x="3098800" y="1654294"/>
              <a:ext cx="71120" cy="961905"/>
            </a:xfrm>
            <a:prstGeom prst="cub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974ACC95-C69C-A58E-9CDF-76950ABE19ED}"/>
                    </a:ext>
                  </a:extLst>
                </p:cNvPr>
                <p:cNvSpPr txBox="1"/>
                <p:nvPr/>
              </p:nvSpPr>
              <p:spPr>
                <a:xfrm>
                  <a:off x="1075182" y="1721958"/>
                  <a:ext cx="558038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32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acc>
                          <m:accPr>
                            <m:chr m:val="⃗"/>
                            <m:ctrlPr>
                              <a:rPr lang="ru-RU" sz="32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𝒑</m:t>
                            </m:r>
                          </m:e>
                        </m:acc>
                      </m:oMath>
                    </m:oMathPara>
                  </a14:m>
                  <a:endParaRPr lang="ru-RU" sz="3200" b="1" dirty="0">
                    <a:solidFill>
                      <a:srgbClr val="002060"/>
                    </a:solidFill>
                    <a:latin typeface="Palatino Linotype" panose="02040502050505030304" pitchFamily="18" charset="0"/>
                  </a:endParaRPr>
                </a:p>
              </p:txBody>
            </p:sp>
          </mc:Choice>
          <mc:Fallback xmlns=""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974ACC95-C69C-A58E-9CDF-76950ABE19E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5182" y="1721958"/>
                  <a:ext cx="558038" cy="492443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9" name="Группа 68">
            <a:extLst>
              <a:ext uri="{FF2B5EF4-FFF2-40B4-BE49-F238E27FC236}">
                <a16:creationId xmlns:a16="http://schemas.microsoft.com/office/drawing/2014/main" id="{CE5D210F-E3FA-869D-9015-317DE2A70749}"/>
              </a:ext>
            </a:extLst>
          </p:cNvPr>
          <p:cNvGrpSpPr/>
          <p:nvPr/>
        </p:nvGrpSpPr>
        <p:grpSpPr>
          <a:xfrm>
            <a:off x="6268718" y="2063070"/>
            <a:ext cx="3413760" cy="885880"/>
            <a:chOff x="6228080" y="1738070"/>
            <a:chExt cx="3413760" cy="885880"/>
          </a:xfrm>
        </p:grpSpPr>
        <p:sp>
          <p:nvSpPr>
            <p:cNvPr id="70" name="Овал 69">
              <a:extLst>
                <a:ext uri="{FF2B5EF4-FFF2-40B4-BE49-F238E27FC236}">
                  <a16:creationId xmlns:a16="http://schemas.microsoft.com/office/drawing/2014/main" id="{F1F34F47-FFF2-00C7-9F8F-FC6DED951D66}"/>
                </a:ext>
              </a:extLst>
            </p:cNvPr>
            <p:cNvSpPr/>
            <p:nvPr/>
          </p:nvSpPr>
          <p:spPr>
            <a:xfrm>
              <a:off x="7490460" y="2081480"/>
              <a:ext cx="518160" cy="4876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>
              <a:extLst>
                <a:ext uri="{FF2B5EF4-FFF2-40B4-BE49-F238E27FC236}">
                  <a16:creationId xmlns:a16="http://schemas.microsoft.com/office/drawing/2014/main" id="{2C84C842-3324-4303-E650-CE98FC2AD3D0}"/>
                </a:ext>
              </a:extLst>
            </p:cNvPr>
            <p:cNvSpPr/>
            <p:nvPr/>
          </p:nvSpPr>
          <p:spPr>
            <a:xfrm>
              <a:off x="8008620" y="2085900"/>
              <a:ext cx="518160" cy="48768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Куб 71">
              <a:extLst>
                <a:ext uri="{FF2B5EF4-FFF2-40B4-BE49-F238E27FC236}">
                  <a16:creationId xmlns:a16="http://schemas.microsoft.com/office/drawing/2014/main" id="{28D904DD-8EB3-9609-B355-6C751896BDCD}"/>
                </a:ext>
              </a:extLst>
            </p:cNvPr>
            <p:cNvSpPr/>
            <p:nvPr/>
          </p:nvSpPr>
          <p:spPr>
            <a:xfrm>
              <a:off x="6228080" y="2570480"/>
              <a:ext cx="3413760" cy="53470"/>
            </a:xfrm>
            <a:prstGeom prst="cub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3" name="Прямая со стрелкой 72">
              <a:extLst>
                <a:ext uri="{FF2B5EF4-FFF2-40B4-BE49-F238E27FC236}">
                  <a16:creationId xmlns:a16="http://schemas.microsoft.com/office/drawing/2014/main" id="{5BF353B2-E422-867F-CD77-5784E13F2683}"/>
                </a:ext>
              </a:extLst>
            </p:cNvPr>
            <p:cNvCxnSpPr>
              <a:cxnSpLocks/>
            </p:cNvCxnSpPr>
            <p:nvPr/>
          </p:nvCxnSpPr>
          <p:spPr>
            <a:xfrm>
              <a:off x="8483600" y="2300580"/>
              <a:ext cx="822960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4" name="TextBox 73">
                  <a:extLst>
                    <a:ext uri="{FF2B5EF4-FFF2-40B4-BE49-F238E27FC236}">
                      <a16:creationId xmlns:a16="http://schemas.microsoft.com/office/drawing/2014/main" id="{04025D31-5E1E-23D4-1A92-83BFC0C71A7A}"/>
                    </a:ext>
                  </a:extLst>
                </p:cNvPr>
                <p:cNvSpPr txBox="1"/>
                <p:nvPr/>
              </p:nvSpPr>
              <p:spPr>
                <a:xfrm>
                  <a:off x="8851011" y="1738070"/>
                  <a:ext cx="558038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ru-RU" sz="32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𝒑</m:t>
                            </m:r>
                          </m:e>
                        </m:acc>
                      </m:oMath>
                    </m:oMathPara>
                  </a14:m>
                  <a:endParaRPr lang="ru-RU" sz="3200" b="1" dirty="0">
                    <a:solidFill>
                      <a:srgbClr val="002060"/>
                    </a:solidFill>
                    <a:latin typeface="Palatino Linotype" panose="02040502050505030304" pitchFamily="18" charset="0"/>
                  </a:endParaRPr>
                </a:p>
              </p:txBody>
            </p:sp>
          </mc:Choice>
          <mc:Fallback xmlns="">
            <p:sp>
              <p:nvSpPr>
                <p:cNvPr id="74" name="TextBox 73">
                  <a:extLst>
                    <a:ext uri="{FF2B5EF4-FFF2-40B4-BE49-F238E27FC236}">
                      <a16:creationId xmlns:a16="http://schemas.microsoft.com/office/drawing/2014/main" id="{04025D31-5E1E-23D4-1A92-83BFC0C71A7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851011" y="1738070"/>
                  <a:ext cx="558038" cy="492443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5" name="Группа 74">
            <a:extLst>
              <a:ext uri="{FF2B5EF4-FFF2-40B4-BE49-F238E27FC236}">
                <a16:creationId xmlns:a16="http://schemas.microsoft.com/office/drawing/2014/main" id="{9D497051-D944-A56D-55E6-942E0ED2840C}"/>
              </a:ext>
            </a:extLst>
          </p:cNvPr>
          <p:cNvGrpSpPr/>
          <p:nvPr/>
        </p:nvGrpSpPr>
        <p:grpSpPr>
          <a:xfrm>
            <a:off x="1290320" y="4831246"/>
            <a:ext cx="2540000" cy="961905"/>
            <a:chOff x="558800" y="4062214"/>
            <a:chExt cx="2540000" cy="961905"/>
          </a:xfrm>
        </p:grpSpPr>
        <p:sp>
          <p:nvSpPr>
            <p:cNvPr id="76" name="Овал 75">
              <a:extLst>
                <a:ext uri="{FF2B5EF4-FFF2-40B4-BE49-F238E27FC236}">
                  <a16:creationId xmlns:a16="http://schemas.microsoft.com/office/drawing/2014/main" id="{D8AF13B9-B786-BF4C-2EB2-D4D6A20841C5}"/>
                </a:ext>
              </a:extLst>
            </p:cNvPr>
            <p:cNvSpPr/>
            <p:nvPr/>
          </p:nvSpPr>
          <p:spPr>
            <a:xfrm>
              <a:off x="1250950" y="4513579"/>
              <a:ext cx="518160" cy="4876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Куб 76">
              <a:extLst>
                <a:ext uri="{FF2B5EF4-FFF2-40B4-BE49-F238E27FC236}">
                  <a16:creationId xmlns:a16="http://schemas.microsoft.com/office/drawing/2014/main" id="{D3F81ED5-BC39-C961-64EC-59A8670A875E}"/>
                </a:ext>
              </a:extLst>
            </p:cNvPr>
            <p:cNvSpPr/>
            <p:nvPr/>
          </p:nvSpPr>
          <p:spPr>
            <a:xfrm>
              <a:off x="579120" y="4978400"/>
              <a:ext cx="2519680" cy="45719"/>
            </a:xfrm>
            <a:prstGeom prst="cub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8" name="Прямая со стрелкой 77">
              <a:extLst>
                <a:ext uri="{FF2B5EF4-FFF2-40B4-BE49-F238E27FC236}">
                  <a16:creationId xmlns:a16="http://schemas.microsoft.com/office/drawing/2014/main" id="{77C08816-FB56-3CC1-EDC6-89BC5C221983}"/>
                </a:ext>
              </a:extLst>
            </p:cNvPr>
            <p:cNvCxnSpPr>
              <a:cxnSpLocks/>
            </p:cNvCxnSpPr>
            <p:nvPr/>
          </p:nvCxnSpPr>
          <p:spPr>
            <a:xfrm>
              <a:off x="1790700" y="4734560"/>
              <a:ext cx="1013460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9" name="Куб 78">
              <a:extLst>
                <a:ext uri="{FF2B5EF4-FFF2-40B4-BE49-F238E27FC236}">
                  <a16:creationId xmlns:a16="http://schemas.microsoft.com/office/drawing/2014/main" id="{B108C27C-593E-AF41-72BF-7A27D1702149}"/>
                </a:ext>
              </a:extLst>
            </p:cNvPr>
            <p:cNvSpPr/>
            <p:nvPr/>
          </p:nvSpPr>
          <p:spPr>
            <a:xfrm>
              <a:off x="558800" y="4062214"/>
              <a:ext cx="71120" cy="961905"/>
            </a:xfrm>
            <a:prstGeom prst="cub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4C6E38BC-06D4-F467-ADA9-0DE0D303092E}"/>
                    </a:ext>
                  </a:extLst>
                </p:cNvPr>
                <p:cNvSpPr txBox="1"/>
                <p:nvPr/>
              </p:nvSpPr>
              <p:spPr>
                <a:xfrm>
                  <a:off x="1968881" y="4153338"/>
                  <a:ext cx="558038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32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acc>
                          <m:accPr>
                            <m:chr m:val="⃗"/>
                            <m:ctrlPr>
                              <a:rPr lang="ru-RU" sz="32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𝒑</m:t>
                            </m:r>
                          </m:e>
                        </m:acc>
                      </m:oMath>
                    </m:oMathPara>
                  </a14:m>
                  <a:endParaRPr lang="ru-RU" sz="3200" b="1" dirty="0">
                    <a:solidFill>
                      <a:srgbClr val="002060"/>
                    </a:solidFill>
                    <a:latin typeface="Palatino Linotype" panose="02040502050505030304" pitchFamily="18" charset="0"/>
                  </a:endParaRPr>
                </a:p>
              </p:txBody>
            </p:sp>
          </mc:Choice>
          <mc:Fallback xmlns=""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4C6E38BC-06D4-F467-ADA9-0DE0D303092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68881" y="4153338"/>
                  <a:ext cx="558038" cy="492443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1" name="Группа 80">
            <a:extLst>
              <a:ext uri="{FF2B5EF4-FFF2-40B4-BE49-F238E27FC236}">
                <a16:creationId xmlns:a16="http://schemas.microsoft.com/office/drawing/2014/main" id="{2816C0C7-A334-4B17-8E9E-FC4CBD14717B}"/>
              </a:ext>
            </a:extLst>
          </p:cNvPr>
          <p:cNvGrpSpPr/>
          <p:nvPr/>
        </p:nvGrpSpPr>
        <p:grpSpPr>
          <a:xfrm>
            <a:off x="6388101" y="4269796"/>
            <a:ext cx="1968499" cy="2140628"/>
            <a:chOff x="6985001" y="3736432"/>
            <a:chExt cx="1968499" cy="2140628"/>
          </a:xfrm>
        </p:grpSpPr>
        <p:sp>
          <p:nvSpPr>
            <p:cNvPr id="82" name="Овал 81">
              <a:extLst>
                <a:ext uri="{FF2B5EF4-FFF2-40B4-BE49-F238E27FC236}">
                  <a16:creationId xmlns:a16="http://schemas.microsoft.com/office/drawing/2014/main" id="{5B44C23A-4549-9758-8169-40CFC80787AD}"/>
                </a:ext>
              </a:extLst>
            </p:cNvPr>
            <p:cNvSpPr/>
            <p:nvPr/>
          </p:nvSpPr>
          <p:spPr>
            <a:xfrm>
              <a:off x="8277856" y="3736432"/>
              <a:ext cx="518160" cy="48768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Овал 82">
              <a:extLst>
                <a:ext uri="{FF2B5EF4-FFF2-40B4-BE49-F238E27FC236}">
                  <a16:creationId xmlns:a16="http://schemas.microsoft.com/office/drawing/2014/main" id="{EDC943FF-1B80-7BF9-141B-65FE1DEDF7D2}"/>
                </a:ext>
              </a:extLst>
            </p:cNvPr>
            <p:cNvSpPr/>
            <p:nvPr/>
          </p:nvSpPr>
          <p:spPr>
            <a:xfrm>
              <a:off x="7957818" y="4122662"/>
              <a:ext cx="518160" cy="487680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4" name="Прямая со стрелкой 83">
              <a:extLst>
                <a:ext uri="{FF2B5EF4-FFF2-40B4-BE49-F238E27FC236}">
                  <a16:creationId xmlns:a16="http://schemas.microsoft.com/office/drawing/2014/main" id="{3A6B39D4-5DD2-D237-F3FA-62BE50328966}"/>
                </a:ext>
              </a:extLst>
            </p:cNvPr>
            <p:cNvCxnSpPr>
              <a:cxnSpLocks/>
            </p:cNvCxnSpPr>
            <p:nvPr/>
          </p:nvCxnSpPr>
          <p:spPr>
            <a:xfrm>
              <a:off x="8092440" y="4546397"/>
              <a:ext cx="0" cy="88392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5" name="Прямая со стрелкой 84">
              <a:extLst>
                <a:ext uri="{FF2B5EF4-FFF2-40B4-BE49-F238E27FC236}">
                  <a16:creationId xmlns:a16="http://schemas.microsoft.com/office/drawing/2014/main" id="{28BBAAAF-FB9F-0B4D-88C4-9FB78D9C21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18400" y="4536828"/>
              <a:ext cx="57404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6" name="TextBox 85">
                  <a:extLst>
                    <a:ext uri="{FF2B5EF4-FFF2-40B4-BE49-F238E27FC236}">
                      <a16:creationId xmlns:a16="http://schemas.microsoft.com/office/drawing/2014/main" id="{C014B9A5-13D1-12F9-2835-CFC2C6C4FC2A}"/>
                    </a:ext>
                  </a:extLst>
                </p:cNvPr>
                <p:cNvSpPr txBox="1"/>
                <p:nvPr/>
              </p:nvSpPr>
              <p:spPr>
                <a:xfrm>
                  <a:off x="7896860" y="4609209"/>
                  <a:ext cx="1056640" cy="55399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kumimoji="0" lang="en-US" sz="3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accPr>
                              <m:e>
                                <m:r>
                                  <a:rPr kumimoji="0" lang="en-US" sz="3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𝒑</m:t>
                                </m:r>
                              </m:e>
                            </m:acc>
                          </m:e>
                          <m:sub>
                            <m: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86" name="TextBox 85">
                  <a:extLst>
                    <a:ext uri="{FF2B5EF4-FFF2-40B4-BE49-F238E27FC236}">
                      <a16:creationId xmlns:a16="http://schemas.microsoft.com/office/drawing/2014/main" id="{C014B9A5-13D1-12F9-2835-CFC2C6C4FC2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96860" y="4609209"/>
                  <a:ext cx="1056640" cy="553998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7" name="TextBox 86">
                  <a:extLst>
                    <a:ext uri="{FF2B5EF4-FFF2-40B4-BE49-F238E27FC236}">
                      <a16:creationId xmlns:a16="http://schemas.microsoft.com/office/drawing/2014/main" id="{7D49F770-8264-F35B-89B1-93A0264EE2E5}"/>
                    </a:ext>
                  </a:extLst>
                </p:cNvPr>
                <p:cNvSpPr txBox="1"/>
                <p:nvPr/>
              </p:nvSpPr>
              <p:spPr>
                <a:xfrm>
                  <a:off x="7006590" y="3994832"/>
                  <a:ext cx="751840" cy="55399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kumimoji="0" lang="en-US" sz="3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accPr>
                              <m:e>
                                <m:r>
                                  <a:rPr kumimoji="0" lang="en-US" sz="3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206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𝒑</m:t>
                                </m:r>
                              </m:e>
                            </m:acc>
                          </m:e>
                          <m:sub>
                            <m:r>
                              <a:rPr kumimoji="0" lang="en-US" sz="3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87" name="TextBox 86">
                  <a:extLst>
                    <a:ext uri="{FF2B5EF4-FFF2-40B4-BE49-F238E27FC236}">
                      <a16:creationId xmlns:a16="http://schemas.microsoft.com/office/drawing/2014/main" id="{7D49F770-8264-F35B-89B1-93A0264EE2E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06590" y="3994832"/>
                  <a:ext cx="751840" cy="553998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88" name="Прямая соединительная линия 87">
              <a:extLst>
                <a:ext uri="{FF2B5EF4-FFF2-40B4-BE49-F238E27FC236}">
                  <a16:creationId xmlns:a16="http://schemas.microsoft.com/office/drawing/2014/main" id="{C5FF731A-4D1A-A891-B5B2-EA5C56BB2DA2}"/>
                </a:ext>
              </a:extLst>
            </p:cNvPr>
            <p:cNvCxnSpPr/>
            <p:nvPr/>
          </p:nvCxnSpPr>
          <p:spPr>
            <a:xfrm>
              <a:off x="7513321" y="4536828"/>
              <a:ext cx="0" cy="912728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>
              <a:extLst>
                <a:ext uri="{FF2B5EF4-FFF2-40B4-BE49-F238E27FC236}">
                  <a16:creationId xmlns:a16="http://schemas.microsoft.com/office/drawing/2014/main" id="{161C3648-8407-39FA-D147-4421ABB48F4B}"/>
                </a:ext>
              </a:extLst>
            </p:cNvPr>
            <p:cNvCxnSpPr/>
            <p:nvPr/>
          </p:nvCxnSpPr>
          <p:spPr>
            <a:xfrm flipH="1">
              <a:off x="7513321" y="5430317"/>
              <a:ext cx="579119" cy="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 стрелкой 89">
              <a:extLst>
                <a:ext uri="{FF2B5EF4-FFF2-40B4-BE49-F238E27FC236}">
                  <a16:creationId xmlns:a16="http://schemas.microsoft.com/office/drawing/2014/main" id="{F3548031-12F1-C083-EA10-B60BEAC2D8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13321" y="4527260"/>
              <a:ext cx="579119" cy="903057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1" name="TextBox 90">
                  <a:extLst>
                    <a:ext uri="{FF2B5EF4-FFF2-40B4-BE49-F238E27FC236}">
                      <a16:creationId xmlns:a16="http://schemas.microsoft.com/office/drawing/2014/main" id="{9B1A329F-6E7D-F86E-FF2E-B0EDE6C2466E}"/>
                    </a:ext>
                  </a:extLst>
                </p:cNvPr>
                <p:cNvSpPr txBox="1"/>
                <p:nvPr/>
              </p:nvSpPr>
              <p:spPr>
                <a:xfrm>
                  <a:off x="6985001" y="5384617"/>
                  <a:ext cx="558038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ru-RU" sz="32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𝒑</m:t>
                            </m:r>
                          </m:e>
                        </m:acc>
                      </m:oMath>
                    </m:oMathPara>
                  </a14:m>
                  <a:endParaRPr lang="ru-RU" sz="3200" b="1" dirty="0">
                    <a:solidFill>
                      <a:srgbClr val="002060"/>
                    </a:solidFill>
                    <a:latin typeface="Palatino Linotype" panose="02040502050505030304" pitchFamily="18" charset="0"/>
                  </a:endParaRPr>
                </a:p>
              </p:txBody>
            </p:sp>
          </mc:Choice>
          <mc:Fallback xmlns="">
            <p:sp>
              <p:nvSpPr>
                <p:cNvPr id="91" name="TextBox 90">
                  <a:extLst>
                    <a:ext uri="{FF2B5EF4-FFF2-40B4-BE49-F238E27FC236}">
                      <a16:creationId xmlns:a16="http://schemas.microsoft.com/office/drawing/2014/main" id="{9B1A329F-6E7D-F86E-FF2E-B0EDE6C2466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85001" y="5384617"/>
                  <a:ext cx="558038" cy="492443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C6AEF510-944E-D9D0-885B-00B46D5FB56D}"/>
              </a:ext>
            </a:extLst>
          </p:cNvPr>
          <p:cNvSpPr txBox="1"/>
          <p:nvPr/>
        </p:nvSpPr>
        <p:spPr>
          <a:xfrm>
            <a:off x="1552551" y="3088662"/>
            <a:ext cx="17572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упругий удар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56ABC7-A5D0-D72B-1771-BC83CB1BF843}"/>
              </a:ext>
            </a:extLst>
          </p:cNvPr>
          <p:cNvSpPr txBox="1"/>
          <p:nvPr/>
        </p:nvSpPr>
        <p:spPr>
          <a:xfrm>
            <a:off x="1664882" y="5890881"/>
            <a:ext cx="17572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упругий удар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72C30C-99AF-7205-FE43-7B96E3352C90}"/>
              </a:ext>
            </a:extLst>
          </p:cNvPr>
          <p:cNvSpPr txBox="1"/>
          <p:nvPr/>
        </p:nvSpPr>
        <p:spPr>
          <a:xfrm>
            <a:off x="7495540" y="3038366"/>
            <a:ext cx="20233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неупругий удар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CAB853-4390-7D62-9C2F-039AFE213A73}"/>
              </a:ext>
            </a:extLst>
          </p:cNvPr>
          <p:cNvSpPr txBox="1"/>
          <p:nvPr/>
        </p:nvSpPr>
        <p:spPr>
          <a:xfrm>
            <a:off x="7208518" y="6390004"/>
            <a:ext cx="20233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неупругий удар</a:t>
            </a:r>
          </a:p>
        </p:txBody>
      </p:sp>
    </p:spTree>
    <p:extLst>
      <p:ext uri="{BB962C8B-B14F-4D97-AF65-F5344CB8AC3E}">
        <p14:creationId xmlns:p14="http://schemas.microsoft.com/office/powerpoint/2010/main" val="158666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FFBD6EB-FE74-11B9-98F8-4B089179C58C}"/>
                  </a:ext>
                </a:extLst>
              </p:cNvPr>
              <p:cNvSpPr txBox="1"/>
              <p:nvPr/>
            </p:nvSpPr>
            <p:spPr>
              <a:xfrm>
                <a:off x="1485590" y="115545"/>
                <a:ext cx="10617200" cy="13868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ru-RU" sz="2400" b="1" i="1" kern="1800" dirty="0">
                    <a:solidFill>
                      <a:srgbClr val="C00000"/>
                    </a:solidFill>
                    <a:effectLst/>
                    <a:latin typeface="Palatino Linotype" panose="0204050205050503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Мяч массой 200г падает на горизонтальную площадку. В момент удара скорость мяча равна </a:t>
                </a:r>
                <a:r>
                  <a:rPr lang="ru-RU" sz="2400" b="1" dirty="0">
                    <a:solidFill>
                      <a:srgbClr val="C00000"/>
                    </a:solidFill>
                    <a:effectLst/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b="1" i="0" smtClean="0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</a:rPr>
                      <m:t>𝟓</m:t>
                    </m:r>
                    <m:f>
                      <m:fPr>
                        <m:ctrlPr>
                          <a:rPr lang="ru-RU" sz="2400" b="1" i="1" smtClean="0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1" i="1" smtClean="0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м</m:t>
                        </m:r>
                      </m:num>
                      <m:den>
                        <m:r>
                          <a:rPr lang="ru-RU" sz="2400" b="1" i="1" smtClean="0">
                            <a:solidFill>
                              <a:srgbClr val="C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с</m:t>
                        </m:r>
                      </m:den>
                    </m:f>
                  </m:oMath>
                </a14:m>
                <a:r>
                  <a:rPr lang="ru-RU" sz="2400" b="1" i="1" kern="1800" dirty="0">
                    <a:solidFill>
                      <a:srgbClr val="C00000"/>
                    </a:solidFill>
                    <a:effectLst/>
                    <a:latin typeface="Palatino Linotype" panose="0204050205050503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. Определите изменение импульса мяча при абсолютно упругом ударе.</a:t>
                </a:r>
                <a:endParaRPr lang="ru-RU" sz="1200" b="1" i="1" dirty="0">
                  <a:solidFill>
                    <a:srgbClr val="C00000"/>
                  </a:solidFill>
                  <a:effectLst/>
                  <a:latin typeface="Palatino Linotype" panose="0204050205050503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FFBD6EB-FE74-11B9-98F8-4B089179C5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5590" y="115545"/>
                <a:ext cx="10617200" cy="1386855"/>
              </a:xfrm>
              <a:prstGeom prst="rect">
                <a:avLst/>
              </a:prstGeom>
              <a:blipFill>
                <a:blip r:embed="rId2"/>
                <a:stretch>
                  <a:fillRect l="-919" t="-3084" r="-862" b="-92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Куб 3">
            <a:extLst>
              <a:ext uri="{FF2B5EF4-FFF2-40B4-BE49-F238E27FC236}">
                <a16:creationId xmlns:a16="http://schemas.microsoft.com/office/drawing/2014/main" id="{34A0AB6B-4B6C-5BDA-211A-841B8B484582}"/>
              </a:ext>
            </a:extLst>
          </p:cNvPr>
          <p:cNvSpPr/>
          <p:nvPr/>
        </p:nvSpPr>
        <p:spPr>
          <a:xfrm>
            <a:off x="8270240" y="3602295"/>
            <a:ext cx="3728720" cy="396240"/>
          </a:xfrm>
          <a:prstGeom prst="cube">
            <a:avLst>
              <a:gd name="adj" fmla="val 71154"/>
            </a:avLst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0533BE16-ACF7-C37F-87CB-0A110ECC70F7}"/>
              </a:ext>
            </a:extLst>
          </p:cNvPr>
          <p:cNvSpPr/>
          <p:nvPr/>
        </p:nvSpPr>
        <p:spPr>
          <a:xfrm>
            <a:off x="8656319" y="1538327"/>
            <a:ext cx="538480" cy="560288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26617A24-9E90-B273-92A4-7713C35D38A6}"/>
              </a:ext>
            </a:extLst>
          </p:cNvPr>
          <p:cNvCxnSpPr>
            <a:cxnSpLocks/>
            <a:stCxn id="5" idx="4"/>
          </p:cNvCxnSpPr>
          <p:nvPr/>
        </p:nvCxnSpPr>
        <p:spPr>
          <a:xfrm>
            <a:off x="8925559" y="2098615"/>
            <a:ext cx="2737" cy="64610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>
            <a:extLst>
              <a:ext uri="{FF2B5EF4-FFF2-40B4-BE49-F238E27FC236}">
                <a16:creationId xmlns:a16="http://schemas.microsoft.com/office/drawing/2014/main" id="{C38F950B-9CFB-B202-8DC4-5551CFB74A55}"/>
              </a:ext>
            </a:extLst>
          </p:cNvPr>
          <p:cNvSpPr/>
          <p:nvPr/>
        </p:nvSpPr>
        <p:spPr>
          <a:xfrm>
            <a:off x="10081458" y="2859120"/>
            <a:ext cx="538480" cy="560288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7592D808-3745-4ACE-7384-7BF6CF91A6F3}"/>
              </a:ext>
            </a:extLst>
          </p:cNvPr>
          <p:cNvCxnSpPr>
            <a:cxnSpLocks/>
          </p:cNvCxnSpPr>
          <p:nvPr/>
        </p:nvCxnSpPr>
        <p:spPr>
          <a:xfrm flipV="1">
            <a:off x="10360858" y="2257863"/>
            <a:ext cx="0" cy="60125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545256BC-E858-ABE3-5724-0CAB5A1EC1C6}"/>
              </a:ext>
            </a:extLst>
          </p:cNvPr>
          <p:cNvCxnSpPr>
            <a:cxnSpLocks/>
          </p:cNvCxnSpPr>
          <p:nvPr/>
        </p:nvCxnSpPr>
        <p:spPr>
          <a:xfrm flipV="1">
            <a:off x="8432799" y="1153735"/>
            <a:ext cx="0" cy="264668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D3197FC-5938-B8BF-A45E-C2C2102DF77B}"/>
              </a:ext>
            </a:extLst>
          </p:cNvPr>
          <p:cNvSpPr txBox="1"/>
          <p:nvPr/>
        </p:nvSpPr>
        <p:spPr>
          <a:xfrm>
            <a:off x="7958868" y="1153735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Palatino Linotype" panose="02040502050505030304" pitchFamily="18" charset="0"/>
              </a:rPr>
              <a:t>y</a:t>
            </a:r>
            <a:endParaRPr lang="ru-RU" sz="3200" b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1352B05-BFC4-73C4-0B34-E2E8E00155D8}"/>
                  </a:ext>
                </a:extLst>
              </p:cNvPr>
              <p:cNvSpPr txBox="1"/>
              <p:nvPr/>
            </p:nvSpPr>
            <p:spPr>
              <a:xfrm>
                <a:off x="-130915" y="2366240"/>
                <a:ext cx="219344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8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ru-RU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𝟎𝟎</m:t>
                      </m:r>
                      <m:r>
                        <a:rPr lang="ru-RU" sz="28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г</m:t>
                      </m:r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1352B05-BFC4-73C4-0B34-E2E8E00155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30915" y="2366240"/>
                <a:ext cx="2193449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5F6B321-A764-01F5-B5D1-50681A0F1DAB}"/>
                  </a:ext>
                </a:extLst>
              </p:cNvPr>
              <p:cNvSpPr txBox="1"/>
              <p:nvPr/>
            </p:nvSpPr>
            <p:spPr>
              <a:xfrm>
                <a:off x="100812" y="3853310"/>
                <a:ext cx="108204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𝒑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−?</m:t>
                      </m:r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5F6B321-A764-01F5-B5D1-50681A0F1D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812" y="3853310"/>
                <a:ext cx="108204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44DDECB1-F372-CEEE-7E99-A92E2644198A}"/>
              </a:ext>
            </a:extLst>
          </p:cNvPr>
          <p:cNvSpPr txBox="1"/>
          <p:nvPr/>
        </p:nvSpPr>
        <p:spPr>
          <a:xfrm>
            <a:off x="32710" y="1739983"/>
            <a:ext cx="12955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Дано: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2988BF-612B-EB53-1D58-9B0F19806621}"/>
              </a:ext>
            </a:extLst>
          </p:cNvPr>
          <p:cNvSpPr txBox="1"/>
          <p:nvPr/>
        </p:nvSpPr>
        <p:spPr>
          <a:xfrm>
            <a:off x="3812250" y="1742568"/>
            <a:ext cx="19303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Решение:</a:t>
            </a: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5246CF2E-CBCA-9139-20DA-B460D6639B7D}"/>
              </a:ext>
            </a:extLst>
          </p:cNvPr>
          <p:cNvCxnSpPr/>
          <p:nvPr/>
        </p:nvCxnSpPr>
        <p:spPr>
          <a:xfrm>
            <a:off x="1846197" y="1973209"/>
            <a:ext cx="0" cy="399332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9A7A776E-0036-CA21-8877-7A0A67F8A6BC}"/>
              </a:ext>
            </a:extLst>
          </p:cNvPr>
          <p:cNvCxnSpPr>
            <a:cxnSpLocks/>
          </p:cNvCxnSpPr>
          <p:nvPr/>
        </p:nvCxnSpPr>
        <p:spPr>
          <a:xfrm flipV="1">
            <a:off x="0" y="3621896"/>
            <a:ext cx="1846197" cy="189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2A4996C6-8987-DB22-CC95-D6040445AB54}"/>
                  </a:ext>
                </a:extLst>
              </p:cNvPr>
              <p:cNvSpPr txBox="1"/>
              <p:nvPr/>
            </p:nvSpPr>
            <p:spPr>
              <a:xfrm>
                <a:off x="-236603" y="2744719"/>
                <a:ext cx="2082800" cy="8272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𝝊</m:t>
                          </m:r>
                        </m:e>
                        <m:sub>
                          <m:r>
                            <a:rPr lang="ru-RU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kumimoji="0" lang="ru-RU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kumimoji="0" lang="ru-RU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𝟓</m:t>
                      </m:r>
                      <m:f>
                        <m:fPr>
                          <m:ctrlP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м</m:t>
                          </m:r>
                        </m:num>
                        <m:den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с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2A4996C6-8987-DB22-CC95-D6040445AB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36603" y="2744719"/>
                <a:ext cx="2082800" cy="82721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AA460E0-6575-998A-23AC-DC195434633A}"/>
                  </a:ext>
                </a:extLst>
              </p:cNvPr>
              <p:cNvSpPr txBox="1"/>
              <p:nvPr/>
            </p:nvSpPr>
            <p:spPr>
              <a:xfrm>
                <a:off x="3116560" y="2240844"/>
                <a:ext cx="2291080" cy="831194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91440" tIns="45720" rIns="91440" bIns="45720" rtlCol="0" anchor="ctr">
                <a:normAutofit fontScale="92500"/>
              </a:bodyPr>
              <a:lstStyle/>
              <a:p>
                <a:pPr>
                  <a:lnSpc>
                    <a:spcPct val="9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∆</m:t>
                      </m:r>
                      <m:acc>
                        <m:accPr>
                          <m:chr m:val="⃗"/>
                          <m:ctrlPr>
                            <a:rPr lang="en-US" sz="3000" b="1" i="1" kern="120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3000" b="1" i="1" kern="120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j-cs"/>
                            </a:rPr>
                            <m:t>𝒑</m:t>
                          </m:r>
                        </m:e>
                      </m:acc>
                      <m:r>
                        <a:rPr lang="en-US" sz="3000" b="1" i="1" kern="12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=</m:t>
                      </m:r>
                      <m:sSub>
                        <m:sSubPr>
                          <m:ctrlPr>
                            <a:rPr lang="en-US" sz="30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30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3000" b="1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𝒑</m:t>
                              </m:r>
                            </m:e>
                          </m:acc>
                        </m:e>
                        <m:sub>
                          <m:r>
                            <a:rPr lang="en-US" sz="30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−</m:t>
                      </m:r>
                      <m:sSub>
                        <m:sSubPr>
                          <m:ctrlPr>
                            <a:rPr lang="en-US" sz="3000" b="1" i="1" kern="120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3000" b="1" i="1" kern="1200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</m:ctrlPr>
                            </m:accPr>
                            <m:e>
                              <m:r>
                                <a:rPr lang="en-US" sz="3000" b="1" i="1" kern="1200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+mj-ea"/>
                                  <a:cs typeface="+mj-cs"/>
                                </a:rPr>
                                <m:t>𝒑</m:t>
                              </m:r>
                            </m:e>
                          </m:acc>
                        </m:e>
                        <m:sub>
                          <m:r>
                            <a:rPr lang="en-US" sz="3000" b="1" i="1" kern="120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n-US" sz="3000" b="1" i="1" kern="12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AA460E0-6575-998A-23AC-DC19543463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6560" y="2240844"/>
                <a:ext cx="2291080" cy="83119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3AF90B9E-F069-1765-A8B5-8523206503ED}"/>
                  </a:ext>
                </a:extLst>
              </p:cNvPr>
              <p:cNvSpPr txBox="1"/>
              <p:nvPr/>
            </p:nvSpPr>
            <p:spPr>
              <a:xfrm>
                <a:off x="3812250" y="5989966"/>
                <a:ext cx="3996202" cy="7442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ru-RU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Palatino Linotype" panose="02040502050505030304" pitchFamily="18" charset="0"/>
                    <a:ea typeface="+mn-ea"/>
                    <a:cs typeface="+mn-cs"/>
                  </a:rPr>
                  <a:t>Ответ:</a:t>
                </a:r>
                <a:r>
                  <a:rPr kumimoji="0" lang="ru-RU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ru-RU" sz="32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𝟐</m:t>
                    </m:r>
                    <m:f>
                      <m:fPr>
                        <m:ctrlPr>
                          <a:rPr kumimoji="0" lang="ru-RU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ru-RU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кг</m:t>
                        </m:r>
                        <m:r>
                          <a:rPr kumimoji="0" lang="ru-RU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∙м</m:t>
                        </m:r>
                      </m:num>
                      <m:den>
                        <m:r>
                          <a:rPr kumimoji="0" lang="ru-RU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с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3AF90B9E-F069-1765-A8B5-8523206503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2250" y="5989966"/>
                <a:ext cx="3996202" cy="744243"/>
              </a:xfrm>
              <a:prstGeom prst="rect">
                <a:avLst/>
              </a:prstGeom>
              <a:blipFill>
                <a:blip r:embed="rId8"/>
                <a:stretch>
                  <a:fillRect l="-3811" t="-2459" b="-13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4B009F2-257D-3064-B48C-8229AC01AE03}"/>
                  </a:ext>
                </a:extLst>
              </p:cNvPr>
              <p:cNvSpPr txBox="1"/>
              <p:nvPr/>
            </p:nvSpPr>
            <p:spPr>
              <a:xfrm>
                <a:off x="2796459" y="2829272"/>
                <a:ext cx="3664427" cy="831194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91440" tIns="45720" rIns="91440" bIns="45720" rtlCol="0" anchor="ctr">
                <a:noAutofit/>
              </a:bodyPr>
              <a:lstStyle/>
              <a:p>
                <a:pPr>
                  <a:lnSpc>
                    <a:spcPct val="9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∆</m:t>
                      </m:r>
                      <m:acc>
                        <m:accPr>
                          <m:chr m:val="⃗"/>
                          <m:ctrlPr>
                            <a:rPr lang="en-US" sz="3000" b="1" i="1" kern="120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3000" b="1" i="1" kern="120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j-cs"/>
                            </a:rPr>
                            <m:t>𝒑</m:t>
                          </m:r>
                        </m:e>
                      </m:acc>
                      <m:r>
                        <a:rPr lang="en-US" sz="3000" b="1" i="1" kern="12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=</m:t>
                      </m:r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𝒎</m:t>
                      </m:r>
                      <m:sSub>
                        <m:sSubPr>
                          <m:ctrlPr>
                            <a:rPr lang="en-US" sz="30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30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30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𝝊</m:t>
                              </m:r>
                            </m:e>
                          </m:acc>
                        </m:e>
                        <m:sub>
                          <m:r>
                            <a:rPr lang="en-US" sz="30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−</m:t>
                      </m:r>
                      <m:r>
                        <m:rPr>
                          <m:nor/>
                        </m:rPr>
                        <a:rPr lang="en-US" sz="3000" b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𝒎</m:t>
                      </m:r>
                      <m:sSub>
                        <m:sSubPr>
                          <m:ctrlPr>
                            <a:rPr lang="en-US" sz="30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30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3000" b="1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𝝊</m:t>
                              </m:r>
                            </m:e>
                          </m:acc>
                        </m:e>
                        <m:sub>
                          <m:r>
                            <a:rPr lang="en-US" sz="30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n-US" sz="3000" b="1" i="1" kern="12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4B009F2-257D-3064-B48C-8229AC01AE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6459" y="2829272"/>
                <a:ext cx="3664427" cy="83119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30E9ECC-AEEC-EA5F-63C7-9818F82672FA}"/>
                  </a:ext>
                </a:extLst>
              </p:cNvPr>
              <p:cNvSpPr txBox="1"/>
              <p:nvPr/>
            </p:nvSpPr>
            <p:spPr>
              <a:xfrm>
                <a:off x="3056812" y="3676811"/>
                <a:ext cx="3210366" cy="4703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ru-RU" sz="2800" b="1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На О</a:t>
                </a:r>
                <a:r>
                  <a:rPr lang="en-US" sz="2800" b="1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Y</a:t>
                </a:r>
                <a:r>
                  <a:rPr lang="ru-RU" sz="2800" b="1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:</a:t>
                </a:r>
                <a:r>
                  <a:rPr lang="ru-RU" sz="2800" dirty="0">
                    <a:solidFill>
                      <a:srgbClr val="002060"/>
                    </a:solidFill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𝝊</m:t>
                        </m:r>
                      </m:e>
                      <m:sub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𝒚</m:t>
                        </m:r>
                      </m:sub>
                    </m:sSub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𝝊</m:t>
                        </m:r>
                      </m:e>
                      <m:sub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30E9ECC-AEEC-EA5F-63C7-9818F82672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6812" y="3676811"/>
                <a:ext cx="3210366" cy="470385"/>
              </a:xfrm>
              <a:prstGeom prst="rect">
                <a:avLst/>
              </a:prstGeom>
              <a:blipFill>
                <a:blip r:embed="rId10"/>
                <a:stretch>
                  <a:fillRect l="-6641" t="-23377" b="-376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55D9958-FB62-5065-ED73-5B70467C7EBB}"/>
                  </a:ext>
                </a:extLst>
              </p:cNvPr>
              <p:cNvSpPr txBox="1"/>
              <p:nvPr/>
            </p:nvSpPr>
            <p:spPr>
              <a:xfrm>
                <a:off x="6176156" y="4111793"/>
                <a:ext cx="3101042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ru-RU" sz="2800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и т.к.</a:t>
                </a:r>
                <a:r>
                  <a:rPr lang="ru-RU" sz="2800" b="1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 </a:t>
                </a:r>
                <a:r>
                  <a:rPr lang="ru-RU" sz="2800" dirty="0">
                    <a:solidFill>
                      <a:srgbClr val="002060"/>
                    </a:solidFill>
                  </a:rPr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𝝊</m:t>
                        </m:r>
                      </m:e>
                      <m:sub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𝝊</m:t>
                        </m:r>
                      </m:e>
                      <m:sub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𝝊</m:t>
                    </m:r>
                  </m:oMath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55D9958-FB62-5065-ED73-5B70467C7E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6156" y="4111793"/>
                <a:ext cx="3101042" cy="430887"/>
              </a:xfrm>
              <a:prstGeom prst="rect">
                <a:avLst/>
              </a:prstGeom>
              <a:blipFill>
                <a:blip r:embed="rId11"/>
                <a:stretch>
                  <a:fillRect l="-6876" t="-25714" b="-5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A9EB0FFF-562C-5FAF-F3BD-ADC8A0A80781}"/>
                  </a:ext>
                </a:extLst>
              </p:cNvPr>
              <p:cNvSpPr txBox="1"/>
              <p:nvPr/>
            </p:nvSpPr>
            <p:spPr>
              <a:xfrm>
                <a:off x="2877953" y="4488562"/>
                <a:ext cx="4177108" cy="831194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91440" tIns="45720" rIns="91440" bIns="45720" rtlCol="0" anchor="ctr">
                <a:noAutofit/>
              </a:bodyPr>
              <a:lstStyle/>
              <a:p>
                <a:pPr>
                  <a:lnSpc>
                    <a:spcPct val="9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∆</m:t>
                      </m:r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𝒑</m:t>
                      </m:r>
                      <m:r>
                        <a:rPr lang="en-US" sz="3000" b="1" i="1" kern="12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=</m:t>
                      </m:r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𝒎</m:t>
                      </m:r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𝝊</m:t>
                      </m:r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−</m:t>
                      </m:r>
                      <m:r>
                        <m:rPr>
                          <m:nor/>
                        </m:rPr>
                        <a:rPr lang="en-US" sz="3000" b="1" i="0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(</m:t>
                      </m:r>
                      <m:r>
                        <a:rPr lang="en-US" sz="30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m:rPr>
                          <m:nor/>
                        </m:rPr>
                        <a:rPr lang="en-US" sz="3000" b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𝒎</m:t>
                      </m:r>
                      <m:r>
                        <a:rPr lang="en-US" sz="30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𝝊</m:t>
                      </m:r>
                      <m:r>
                        <a:rPr lang="en-US" sz="30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000" b="1" i="1" kern="12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A9EB0FFF-562C-5FAF-F3BD-ADC8A0A807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7953" y="4488562"/>
                <a:ext cx="4177108" cy="83119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1C45A73-548F-243B-EBFF-71BFA0B4D73E}"/>
                  </a:ext>
                </a:extLst>
              </p:cNvPr>
              <p:cNvSpPr txBox="1"/>
              <p:nvPr/>
            </p:nvSpPr>
            <p:spPr>
              <a:xfrm>
                <a:off x="7412097" y="4541122"/>
                <a:ext cx="4177108" cy="831194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91440" tIns="45720" rIns="91440" bIns="45720" rtlCol="0" anchor="ctr">
                <a:noAutofit/>
              </a:bodyPr>
              <a:lstStyle/>
              <a:p>
                <a:pPr>
                  <a:lnSpc>
                    <a:spcPct val="9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∆</m:t>
                      </m:r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𝒑</m:t>
                      </m:r>
                      <m:r>
                        <a:rPr lang="en-US" sz="3000" b="1" i="1" kern="12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=</m:t>
                      </m:r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𝒎</m:t>
                      </m:r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𝝊</m:t>
                      </m:r>
                      <m:r>
                        <m:rPr>
                          <m:nor/>
                        </m:rPr>
                        <a:rPr lang="en-US" sz="3000" b="1" i="0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+</m:t>
                      </m:r>
                      <m:r>
                        <m:rPr>
                          <m:nor/>
                        </m:rPr>
                        <a:rPr lang="en-US" sz="3000" b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𝒎</m:t>
                      </m:r>
                      <m:r>
                        <a:rPr lang="en-US" sz="30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𝝊</m:t>
                      </m:r>
                      <m:r>
                        <a:rPr lang="en-US" sz="30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0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</m:t>
                      </m:r>
                      <m:r>
                        <m:rPr>
                          <m:nor/>
                        </m:rPr>
                        <a:rPr lang="en-US" sz="3000" b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𝒎</m:t>
                      </m:r>
                      <m:r>
                        <m:rPr>
                          <m:nor/>
                        </m:rPr>
                        <a:rPr lang="en-US" sz="3000" b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𝝊</m:t>
                      </m:r>
                    </m:oMath>
                  </m:oMathPara>
                </a14:m>
                <a:endParaRPr lang="en-US" sz="3000" b="1" i="1" kern="12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endParaRP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1C45A73-548F-243B-EBFF-71BFA0B4D7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2097" y="4541122"/>
                <a:ext cx="4177108" cy="83119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93A2176E-9C85-756A-71BE-729DB6000B7B}"/>
              </a:ext>
            </a:extLst>
          </p:cNvPr>
          <p:cNvCxnSpPr/>
          <p:nvPr/>
        </p:nvCxnSpPr>
        <p:spPr>
          <a:xfrm>
            <a:off x="3011059" y="1947745"/>
            <a:ext cx="0" cy="399332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26A856B-772B-A22A-B672-BE6BAA8C24E0}"/>
                  </a:ext>
                </a:extLst>
              </p:cNvPr>
              <p:cNvSpPr txBox="1"/>
              <p:nvPr/>
            </p:nvSpPr>
            <p:spPr>
              <a:xfrm>
                <a:off x="1809997" y="2370114"/>
                <a:ext cx="120757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ru-RU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ru-RU" sz="28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ru-RU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к</m:t>
                      </m:r>
                      <m:r>
                        <a:rPr lang="ru-RU" sz="28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г</m:t>
                      </m:r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26A856B-772B-A22A-B672-BE6BAA8C24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9997" y="2370114"/>
                <a:ext cx="1207576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42">
            <a:extLst>
              <a:ext uri="{FF2B5EF4-FFF2-40B4-BE49-F238E27FC236}">
                <a16:creationId xmlns:a16="http://schemas.microsoft.com/office/drawing/2014/main" id="{FBC9F940-40F3-89F9-718C-EABC88DF46C9}"/>
              </a:ext>
            </a:extLst>
          </p:cNvPr>
          <p:cNvSpPr txBox="1"/>
          <p:nvPr/>
        </p:nvSpPr>
        <p:spPr>
          <a:xfrm>
            <a:off x="1984760" y="1738510"/>
            <a:ext cx="8931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СИ: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88635A88-BEAC-6532-6727-2BAB217BA79C}"/>
                  </a:ext>
                </a:extLst>
              </p:cNvPr>
              <p:cNvSpPr txBox="1"/>
              <p:nvPr/>
            </p:nvSpPr>
            <p:spPr>
              <a:xfrm>
                <a:off x="2845137" y="5156700"/>
                <a:ext cx="4177108" cy="831194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91440" tIns="45720" rIns="91440" bIns="45720" rtlCol="0" anchor="ctr">
                <a:noAutofit/>
              </a:bodyPr>
              <a:lstStyle/>
              <a:p>
                <a:pPr>
                  <a:lnSpc>
                    <a:spcPct val="9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∆</m:t>
                      </m:r>
                      <m:r>
                        <a:rPr lang="en-US" sz="30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𝒑</m:t>
                      </m:r>
                      <m:r>
                        <a:rPr lang="en-US" sz="3000" b="1" i="1" kern="12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=</m:t>
                      </m:r>
                      <m:r>
                        <a:rPr lang="en-US" sz="30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</m:t>
                      </m:r>
                      <m:r>
                        <a:rPr lang="en-US" sz="30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ru-RU" sz="30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ru-RU" sz="30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ru-RU" sz="30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</m:t>
                      </m:r>
                      <m:r>
                        <a:rPr lang="ru-RU" sz="30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кг∙</m:t>
                      </m:r>
                      <m:r>
                        <a:rPr lang="ru-RU" sz="30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𝟓</m:t>
                      </m:r>
                      <m:f>
                        <m:fPr>
                          <m:ctrlPr>
                            <a:rPr lang="ru-RU" sz="30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0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м</m:t>
                          </m:r>
                        </m:num>
                        <m:den>
                          <m:r>
                            <a:rPr lang="ru-RU" sz="30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с</m:t>
                          </m:r>
                        </m:den>
                      </m:f>
                    </m:oMath>
                  </m:oMathPara>
                </a14:m>
                <a:endParaRPr lang="en-US" sz="3000" b="1" i="1" kern="12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endParaRP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88635A88-BEAC-6532-6727-2BAB217BA7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5137" y="5156700"/>
                <a:ext cx="4177108" cy="831194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FC1871BA-B216-2491-AE93-89E800CF243A}"/>
                  </a:ext>
                </a:extLst>
              </p:cNvPr>
              <p:cNvSpPr txBox="1"/>
              <p:nvPr/>
            </p:nvSpPr>
            <p:spPr>
              <a:xfrm>
                <a:off x="6859058" y="5148054"/>
                <a:ext cx="3903979" cy="877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3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∆</m:t>
                      </m:r>
                      <m:r>
                        <a:rPr kumimoji="0" lang="en-US" sz="3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𝒑</m:t>
                      </m:r>
                      <m:r>
                        <a:rPr kumimoji="0" lang="en-US" sz="3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r>
                        <a:rPr kumimoji="0" lang="en-US" sz="3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𝟐</m:t>
                      </m:r>
                      <m:f>
                        <m:fPr>
                          <m:ctrlPr>
                            <a:rPr kumimoji="0" lang="ru-RU" sz="3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ru-RU" sz="3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кг</m:t>
                          </m:r>
                          <m:r>
                            <a:rPr kumimoji="0" lang="ru-RU" sz="3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kumimoji="0" lang="ru-RU" sz="3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м</m:t>
                          </m:r>
                        </m:num>
                        <m:den>
                          <m:r>
                            <a:rPr kumimoji="0" lang="ru-RU" sz="3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с</m:t>
                          </m:r>
                        </m:den>
                      </m:f>
                    </m:oMath>
                  </m:oMathPara>
                </a14:m>
                <a:endParaRPr kumimoji="0" lang="en-US" sz="3000" b="1" i="1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 Light" panose="020F03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FC1871BA-B216-2491-AE93-89E800CF24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9058" y="5148054"/>
                <a:ext cx="3903979" cy="87799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TextBox 48">
            <a:extLst>
              <a:ext uri="{FF2B5EF4-FFF2-40B4-BE49-F238E27FC236}">
                <a16:creationId xmlns:a16="http://schemas.microsoft.com/office/drawing/2014/main" id="{21CA5C9E-F947-2DA0-93D0-015AD34C337C}"/>
              </a:ext>
            </a:extLst>
          </p:cNvPr>
          <p:cNvSpPr txBox="1"/>
          <p:nvPr/>
        </p:nvSpPr>
        <p:spPr>
          <a:xfrm>
            <a:off x="32710" y="104335"/>
            <a:ext cx="14528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1" i="1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Задача:</a:t>
            </a: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E634BA82-48FF-4CCC-2F9C-FF9D0B35B2A9}"/>
              </a:ext>
            </a:extLst>
          </p:cNvPr>
          <p:cNvGrpSpPr/>
          <p:nvPr/>
        </p:nvGrpSpPr>
        <p:grpSpPr>
          <a:xfrm>
            <a:off x="8565906" y="2966729"/>
            <a:ext cx="802640" cy="641154"/>
            <a:chOff x="8925559" y="2500081"/>
            <a:chExt cx="802640" cy="64115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BD2E65C8-4459-00B4-B40A-B9024729CBCD}"/>
                    </a:ext>
                  </a:extLst>
                </p:cNvPr>
                <p:cNvSpPr txBox="1"/>
                <p:nvPr/>
              </p:nvSpPr>
              <p:spPr>
                <a:xfrm>
                  <a:off x="8925559" y="2500081"/>
                  <a:ext cx="802640" cy="55399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𝝊</m:t>
                            </m:r>
                          </m:e>
                        </m:acc>
                      </m:oMath>
                    </m:oMathPara>
                  </a14:m>
                  <a:endParaRPr lang="ru-RU" b="1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BD2E65C8-4459-00B4-B40A-B9024729CBC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25559" y="2500081"/>
                  <a:ext cx="802640" cy="553998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DF13A14F-EC51-6CB4-9388-C7B54508E57B}"/>
                </a:ext>
              </a:extLst>
            </p:cNvPr>
            <p:cNvSpPr txBox="1"/>
            <p:nvPr/>
          </p:nvSpPr>
          <p:spPr>
            <a:xfrm>
              <a:off x="9317388" y="2771903"/>
              <a:ext cx="29777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</a:rPr>
                <a:t>1</a:t>
              </a:r>
              <a:endParaRPr lang="ru-RU" dirty="0"/>
            </a:p>
          </p:txBody>
        </p:sp>
      </p:grp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0D611ED6-E4EA-169B-64A8-24FB646A0953}"/>
              </a:ext>
            </a:extLst>
          </p:cNvPr>
          <p:cNvCxnSpPr>
            <a:cxnSpLocks/>
          </p:cNvCxnSpPr>
          <p:nvPr/>
        </p:nvCxnSpPr>
        <p:spPr>
          <a:xfrm flipV="1">
            <a:off x="11133018" y="1694882"/>
            <a:ext cx="0" cy="1256805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7997E4F-3243-3439-10F3-D818D9CFDD0E}"/>
                  </a:ext>
                </a:extLst>
              </p:cNvPr>
              <p:cNvSpPr txBox="1"/>
              <p:nvPr/>
            </p:nvSpPr>
            <p:spPr>
              <a:xfrm>
                <a:off x="11066127" y="2134032"/>
                <a:ext cx="815338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3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∆</m:t>
                      </m:r>
                      <m:acc>
                        <m:accPr>
                          <m:chr m:val="⃗"/>
                          <m:ctrlPr>
                            <a:rPr kumimoji="0" lang="en-US" sz="3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accPr>
                        <m:e>
                          <m:r>
                            <a:rPr kumimoji="0" lang="en-US" sz="3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𝒑</m:t>
                          </m:r>
                        </m:e>
                      </m:acc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7997E4F-3243-3439-10F3-D818D9CFDD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66127" y="2134032"/>
                <a:ext cx="815338" cy="553998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DB1AE74-9C90-D527-79CF-16B3DE1BEBDD}"/>
                  </a:ext>
                </a:extLst>
              </p:cNvPr>
              <p:cNvSpPr txBox="1"/>
              <p:nvPr/>
            </p:nvSpPr>
            <p:spPr>
              <a:xfrm>
                <a:off x="4313960" y="4042483"/>
                <a:ext cx="1782039" cy="5627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𝝊</m:t>
                          </m:r>
                        </m:e>
                        <m:sub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𝟐</m:t>
                          </m:r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𝒚</m:t>
                          </m:r>
                        </m:sub>
                      </m:sSub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sSub>
                        <m:sSubPr>
                          <m:ctrlP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𝝊</m:t>
                          </m:r>
                        </m:e>
                        <m:sub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DB1AE74-9C90-D527-79CF-16B3DE1BEB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3960" y="4042483"/>
                <a:ext cx="1782039" cy="562718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56986EE-3B7A-21E8-E0DD-68E28ABEA377}"/>
              </a:ext>
            </a:extLst>
          </p:cNvPr>
          <p:cNvGrpSpPr/>
          <p:nvPr/>
        </p:nvGrpSpPr>
        <p:grpSpPr>
          <a:xfrm>
            <a:off x="9423274" y="2966729"/>
            <a:ext cx="802640" cy="641154"/>
            <a:chOff x="8925559" y="2500081"/>
            <a:chExt cx="802640" cy="64115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B2F346D9-1DAF-0C68-EE9E-BA7B93C104A9}"/>
                    </a:ext>
                  </a:extLst>
                </p:cNvPr>
                <p:cNvSpPr txBox="1"/>
                <p:nvPr/>
              </p:nvSpPr>
              <p:spPr>
                <a:xfrm>
                  <a:off x="8925559" y="2500081"/>
                  <a:ext cx="802640" cy="55399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kumimoji="0" lang="en-US" sz="3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𝝊</m:t>
                            </m:r>
                          </m:e>
                        </m:acc>
                      </m:oMath>
                    </m:oMathPara>
                  </a14:m>
                  <a:endParaRPr lang="ru-RU" b="1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BD2E65C8-4459-00B4-B40A-B9024729CBC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25559" y="2500081"/>
                  <a:ext cx="802640" cy="553998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571ECFC-E868-9FBB-A13C-2D00BBAC7AF4}"/>
                </a:ext>
              </a:extLst>
            </p:cNvPr>
            <p:cNvSpPr txBox="1"/>
            <p:nvPr/>
          </p:nvSpPr>
          <p:spPr>
            <a:xfrm>
              <a:off x="9317388" y="2771903"/>
              <a:ext cx="29777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rgbClr val="002060"/>
                  </a:solidFill>
                </a:rPr>
                <a:t>2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54252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20" grpId="0"/>
      <p:bldP spid="23" grpId="0"/>
      <p:bldP spid="24" grpId="0"/>
      <p:bldP spid="25" grpId="0"/>
      <p:bldP spid="26" grpId="0"/>
      <p:bldP spid="29" grpId="0"/>
      <p:bldP spid="30" grpId="0"/>
      <p:bldP spid="31" grpId="0"/>
      <p:bldP spid="32" grpId="0"/>
      <p:bldP spid="34" grpId="0"/>
      <p:bldP spid="35" grpId="0"/>
      <p:bldP spid="36" grpId="0"/>
      <p:bldP spid="37" grpId="0"/>
      <p:bldP spid="41" grpId="0"/>
      <p:bldP spid="43" grpId="0"/>
      <p:bldP spid="44" grpId="0"/>
      <p:bldP spid="48" grpId="0"/>
      <p:bldP spid="22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1386B9E-94A0-15D2-AE50-E58DFB8FFC32}"/>
                  </a:ext>
                </a:extLst>
              </p:cNvPr>
              <p:cNvSpPr txBox="1"/>
              <p:nvPr/>
            </p:nvSpPr>
            <p:spPr>
              <a:xfrm>
                <a:off x="1397959" y="-48014"/>
                <a:ext cx="9396082" cy="21019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600" b="1" i="1" dirty="0">
                    <a:solidFill>
                      <a:srgbClr val="C00000"/>
                    </a:solidFill>
                    <a:latin typeface="Palatino Linotype" panose="02040502050505030304" pitchFamily="18" charset="0"/>
                  </a:rPr>
                  <a:t>Движение материальной точки описывается уравнением </a:t>
                </a:r>
                <a14:m>
                  <m:oMath xmlns:m="http://schemas.openxmlformats.org/officeDocument/2006/math">
                    <m:r>
                      <a:rPr lang="en-US" sz="26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6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6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𝟐𝟎</m:t>
                    </m:r>
                    <m:r>
                      <a:rPr lang="en-US" sz="26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6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𝟏𝟐</m:t>
                    </m:r>
                    <m:r>
                      <a:rPr lang="en-US" sz="26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𝒕</m:t>
                    </m:r>
                    <m:r>
                      <a:rPr lang="en-US" sz="26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6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6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6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𝟓</m:t>
                    </m:r>
                    <m:sSup>
                      <m:sSupPr>
                        <m:ctrlPr>
                          <a:rPr lang="en-US" sz="2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p>
                        <m:r>
                          <a:rPr lang="en-US" sz="26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2600" b="1" i="1" dirty="0">
                    <a:solidFill>
                      <a:srgbClr val="C00000"/>
                    </a:solidFill>
                    <a:latin typeface="Palatino Linotype" panose="02040502050505030304" pitchFamily="18" charset="0"/>
                  </a:rPr>
                  <a:t>. Считая массу материальной точки равной 2кг, найдите изменение импульса точки за первые 10с с момента начала движения. А также импульс силы и модуль силы, вызвавшей это изменение за это же время.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1386B9E-94A0-15D2-AE50-E58DFB8FF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7959" y="-48014"/>
                <a:ext cx="9396082" cy="2101922"/>
              </a:xfrm>
              <a:prstGeom prst="rect">
                <a:avLst/>
              </a:prstGeom>
              <a:blipFill>
                <a:blip r:embed="rId2"/>
                <a:stretch>
                  <a:fillRect l="-130" t="-2609" r="-1038" b="-637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20E6F6E-A53E-DEE2-A4EE-F55A0263DBFF}"/>
                  </a:ext>
                </a:extLst>
              </p:cNvPr>
              <p:cNvSpPr txBox="1"/>
              <p:nvPr/>
            </p:nvSpPr>
            <p:spPr>
              <a:xfrm>
                <a:off x="71120" y="2699916"/>
                <a:ext cx="3842607" cy="5329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𝟐𝟎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𝟏𝟐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𝒕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𝟓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20E6F6E-A53E-DEE2-A4EE-F55A0263DB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20" y="2699916"/>
                <a:ext cx="3842607" cy="53296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9A20B3B-5EA3-C242-D870-223FC9C4AF64}"/>
                  </a:ext>
                </a:extLst>
              </p:cNvPr>
              <p:cNvSpPr txBox="1"/>
              <p:nvPr/>
            </p:nvSpPr>
            <p:spPr>
              <a:xfrm>
                <a:off x="142420" y="3709109"/>
                <a:ext cx="1608938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𝒕</m:t>
                      </m:r>
                      <m:r>
                        <a:rPr lang="ru-RU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𝟏𝟎</m:t>
                      </m:r>
                      <m:r>
                        <a:rPr lang="ru-RU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с</m:t>
                      </m:r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9A20B3B-5EA3-C242-D870-223FC9C4AF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420" y="3709109"/>
                <a:ext cx="1608938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D6B5B99-7831-DEF1-8555-B19E14005727}"/>
                  </a:ext>
                </a:extLst>
              </p:cNvPr>
              <p:cNvSpPr txBox="1"/>
              <p:nvPr/>
            </p:nvSpPr>
            <p:spPr>
              <a:xfrm>
                <a:off x="0" y="3232882"/>
                <a:ext cx="191606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ru-RU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кг</m:t>
                      </m:r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D6B5B99-7831-DEF1-8555-B19E140057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232882"/>
                <a:ext cx="1916069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0B3A12B-269F-D30A-BB80-D0C3359B491C}"/>
                  </a:ext>
                </a:extLst>
              </p:cNvPr>
              <p:cNvSpPr txBox="1"/>
              <p:nvPr/>
            </p:nvSpPr>
            <p:spPr>
              <a:xfrm>
                <a:off x="187842" y="4446946"/>
                <a:ext cx="108204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𝒑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−?</m:t>
                      </m:r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0B3A12B-269F-D30A-BB80-D0C3359B49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842" y="4446946"/>
                <a:ext cx="1082049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3245068-CF45-E2A9-1A4B-36FA7AC03D53}"/>
                  </a:ext>
                </a:extLst>
              </p:cNvPr>
              <p:cNvSpPr txBox="1"/>
              <p:nvPr/>
            </p:nvSpPr>
            <p:spPr>
              <a:xfrm>
                <a:off x="187842" y="4970166"/>
                <a:ext cx="108204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𝒑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𝑭</m:t>
                          </m:r>
                        </m:sub>
                      </m:sSub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−?</m:t>
                      </m:r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3245068-CF45-E2A9-1A4B-36FA7AC03D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842" y="4970166"/>
                <a:ext cx="1082049" cy="523220"/>
              </a:xfrm>
              <a:prstGeom prst="rect">
                <a:avLst/>
              </a:prstGeom>
              <a:blipFill>
                <a:blip r:embed="rId7"/>
                <a:stretch>
                  <a:fillRect r="-28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CEE6E43-65ED-BA2E-6704-8C9DA0DEE67E}"/>
                  </a:ext>
                </a:extLst>
              </p:cNvPr>
              <p:cNvSpPr txBox="1"/>
              <p:nvPr/>
            </p:nvSpPr>
            <p:spPr>
              <a:xfrm>
                <a:off x="187842" y="5593828"/>
                <a:ext cx="890985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𝑭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−?</m:t>
                      </m:r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CEE6E43-65ED-BA2E-6704-8C9DA0DEE6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842" y="5593828"/>
                <a:ext cx="890985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TextBox 51">
            <a:extLst>
              <a:ext uri="{FF2B5EF4-FFF2-40B4-BE49-F238E27FC236}">
                <a16:creationId xmlns:a16="http://schemas.microsoft.com/office/drawing/2014/main" id="{AA162AB1-C014-5A92-03BE-5BF7BC51F7E2}"/>
              </a:ext>
            </a:extLst>
          </p:cNvPr>
          <p:cNvSpPr txBox="1"/>
          <p:nvPr/>
        </p:nvSpPr>
        <p:spPr>
          <a:xfrm>
            <a:off x="514791" y="1928301"/>
            <a:ext cx="12955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Дано:</a:t>
            </a:r>
          </a:p>
        </p:txBody>
      </p:sp>
      <p:cxnSp>
        <p:nvCxnSpPr>
          <p:cNvPr id="54" name="Прямая соединительная линия 53">
            <a:extLst>
              <a:ext uri="{FF2B5EF4-FFF2-40B4-BE49-F238E27FC236}">
                <a16:creationId xmlns:a16="http://schemas.microsoft.com/office/drawing/2014/main" id="{7099578D-227B-E07F-1C1B-60377F0262B0}"/>
              </a:ext>
            </a:extLst>
          </p:cNvPr>
          <p:cNvCxnSpPr/>
          <p:nvPr/>
        </p:nvCxnSpPr>
        <p:spPr>
          <a:xfrm>
            <a:off x="4056147" y="2220689"/>
            <a:ext cx="0" cy="399332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>
            <a:extLst>
              <a:ext uri="{FF2B5EF4-FFF2-40B4-BE49-F238E27FC236}">
                <a16:creationId xmlns:a16="http://schemas.microsoft.com/office/drawing/2014/main" id="{4AD96CA7-5C88-6F9D-FDAB-C9907D5319E4}"/>
              </a:ext>
            </a:extLst>
          </p:cNvPr>
          <p:cNvCxnSpPr/>
          <p:nvPr/>
        </p:nvCxnSpPr>
        <p:spPr>
          <a:xfrm>
            <a:off x="142420" y="4446946"/>
            <a:ext cx="3913727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D5BCF85-77EC-C3E5-6959-813836C4FD81}"/>
              </a:ext>
            </a:extLst>
          </p:cNvPr>
          <p:cNvSpPr txBox="1"/>
          <p:nvPr/>
        </p:nvSpPr>
        <p:spPr>
          <a:xfrm>
            <a:off x="0" y="-53048"/>
            <a:ext cx="15138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1" i="1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Задача:</a:t>
            </a: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" name="Picture 24" descr="Related image">
            <a:extLst>
              <a:ext uri="{FF2B5EF4-FFF2-40B4-BE49-F238E27FC236}">
                <a16:creationId xmlns:a16="http://schemas.microsoft.com/office/drawing/2014/main" id="{CB09DC61-3554-E917-AB70-2C8260FAB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94041" y="439452"/>
            <a:ext cx="1271910" cy="122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818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15" grpId="0"/>
      <p:bldP spid="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20E6F6E-A53E-DEE2-A4EE-F55A0263DBFF}"/>
                  </a:ext>
                </a:extLst>
              </p:cNvPr>
              <p:cNvSpPr txBox="1"/>
              <p:nvPr/>
            </p:nvSpPr>
            <p:spPr>
              <a:xfrm>
                <a:off x="181044" y="653287"/>
                <a:ext cx="3842607" cy="5329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𝟐𝟎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𝟏𝟐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𝒕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𝟓</m:t>
                      </m:r>
                      <m:sSup>
                        <m:sSupPr>
                          <m:ctrlP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p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20E6F6E-A53E-DEE2-A4EE-F55A0263DB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044" y="653287"/>
                <a:ext cx="3842607" cy="53296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9A20B3B-5EA3-C242-D870-223FC9C4AF64}"/>
                  </a:ext>
                </a:extLst>
              </p:cNvPr>
              <p:cNvSpPr txBox="1"/>
              <p:nvPr/>
            </p:nvSpPr>
            <p:spPr>
              <a:xfrm>
                <a:off x="252344" y="1662480"/>
                <a:ext cx="1608938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𝒕</m:t>
                      </m:r>
                      <m:r>
                        <a:rPr lang="ru-RU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𝟏𝟎</m:t>
                      </m:r>
                      <m:r>
                        <a:rPr lang="ru-RU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с</m:t>
                      </m:r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9A20B3B-5EA3-C242-D870-223FC9C4AF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344" y="1662480"/>
                <a:ext cx="1608938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D6B5B99-7831-DEF1-8555-B19E14005727}"/>
                  </a:ext>
                </a:extLst>
              </p:cNvPr>
              <p:cNvSpPr txBox="1"/>
              <p:nvPr/>
            </p:nvSpPr>
            <p:spPr>
              <a:xfrm>
                <a:off x="109924" y="1186253"/>
                <a:ext cx="191606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ru-RU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кг</m:t>
                      </m:r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D6B5B99-7831-DEF1-8555-B19E140057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924" y="1186253"/>
                <a:ext cx="1916069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E2EFEEE-444A-6DBC-CA32-DCF2E22395E5}"/>
                  </a:ext>
                </a:extLst>
              </p:cNvPr>
              <p:cNvSpPr txBox="1"/>
              <p:nvPr/>
            </p:nvSpPr>
            <p:spPr>
              <a:xfrm>
                <a:off x="4256073" y="1245282"/>
                <a:ext cx="3842607" cy="9651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𝝊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sub>
                      </m:sSub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𝒕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1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en-US" sz="2800" b="1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2800" b="1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p>
                              <m:r>
                                <a:rPr lang="en-US" sz="2800" b="1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E2EFEEE-444A-6DBC-CA32-DCF2E22395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6073" y="1245282"/>
                <a:ext cx="3842607" cy="9651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4DE4AB0-0CA3-9BF5-28F4-7BDA26CB9F4B}"/>
                  </a:ext>
                </a:extLst>
              </p:cNvPr>
              <p:cNvSpPr txBox="1"/>
              <p:nvPr/>
            </p:nvSpPr>
            <p:spPr>
              <a:xfrm>
                <a:off x="9076674" y="1292249"/>
                <a:ext cx="2621280" cy="8272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𝝊</m:t>
                          </m:r>
                        </m:e>
                        <m:sub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𝟎</m:t>
                          </m:r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𝒙</m:t>
                          </m:r>
                        </m:sub>
                      </m:sSub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=−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𝟏𝟐</m:t>
                      </m:r>
                      <m:f>
                        <m:fPr>
                          <m:ctrlP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м</m:t>
                          </m:r>
                        </m:num>
                        <m:den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с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4DE4AB0-0CA3-9BF5-28F4-7BDA26CB9F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76674" y="1292249"/>
                <a:ext cx="2621280" cy="82721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1799E49-7987-34C1-41A3-1B6D2D075EB6}"/>
                  </a:ext>
                </a:extLst>
              </p:cNvPr>
              <p:cNvSpPr txBox="1"/>
              <p:nvPr/>
            </p:nvSpPr>
            <p:spPr>
              <a:xfrm>
                <a:off x="9337788" y="2002691"/>
                <a:ext cx="1706880" cy="8272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𝒂</m:t>
                          </m:r>
                        </m:e>
                        <m:sub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𝒙</m:t>
                          </m:r>
                        </m:sub>
                      </m:sSub>
                      <m:r>
                        <a:rPr kumimoji="0" lang="ru-RU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r>
                        <a:rPr kumimoji="0" lang="ru-RU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𝟏</m:t>
                      </m:r>
                      <m:f>
                        <m:fPr>
                          <m:ctrlP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м</m:t>
                          </m:r>
                        </m:num>
                        <m:den>
                          <m:sSup>
                            <m:sSupPr>
                              <m:ctrlPr>
                                <a:rPr kumimoji="0" lang="ru-RU" sz="280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2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kumimoji="0" lang="en-US" sz="2800" b="0" i="0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2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c</m:t>
                              </m:r>
                            </m:e>
                            <m:sup>
                              <m:r>
                                <a:rPr kumimoji="0" lang="en-US" sz="2800" b="0" i="0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2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1799E49-7987-34C1-41A3-1B6D2D075E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7788" y="2002691"/>
                <a:ext cx="1706880" cy="82727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6D39A54-C118-0810-89E3-0BE74863F0C9}"/>
                  </a:ext>
                </a:extLst>
              </p:cNvPr>
              <p:cNvSpPr txBox="1"/>
              <p:nvPr/>
            </p:nvSpPr>
            <p:spPr>
              <a:xfrm>
                <a:off x="4535518" y="2399188"/>
                <a:ext cx="241386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𝝊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sub>
                      </m:sSub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𝝊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sub>
                      </m:sSub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sub>
                      </m:sSub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𝒕</m:t>
                      </m:r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6D39A54-C118-0810-89E3-0BE74863F0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5518" y="2399188"/>
                <a:ext cx="2413866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AAAEBC4-DEC5-8024-C04F-B74D1507CA0B}"/>
                  </a:ext>
                </a:extLst>
              </p:cNvPr>
              <p:cNvSpPr txBox="1"/>
              <p:nvPr/>
            </p:nvSpPr>
            <p:spPr>
              <a:xfrm>
                <a:off x="6515300" y="663033"/>
                <a:ext cx="227211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𝒑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sub>
                      </m:sSub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𝝊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sub>
                      </m:sSub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AAAEBC4-DEC5-8024-C04F-B74D1507CA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5300" y="663033"/>
                <a:ext cx="2272114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D96E953-5FCA-8508-FE0C-CD16DA21F17C}"/>
                  </a:ext>
                </a:extLst>
              </p:cNvPr>
              <p:cNvSpPr txBox="1"/>
              <p:nvPr/>
            </p:nvSpPr>
            <p:spPr>
              <a:xfrm>
                <a:off x="9076674" y="719761"/>
                <a:ext cx="283464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𝝊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sub>
                      </m:sSub>
                      <m:r>
                        <a:rPr kumimoji="0" lang="en-US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=</m:t>
                      </m:r>
                      <m:sSub>
                        <m:sSubPr>
                          <m:ctrlP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𝝊</m:t>
                          </m:r>
                        </m:e>
                        <m:sub>
                          <m: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sub>
                      </m:sSub>
                      <m:r>
                        <a:rPr kumimoji="0" lang="en-US" sz="2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𝝊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D96E953-5FCA-8508-FE0C-CD16DA21F1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76674" y="719761"/>
                <a:ext cx="2834640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5C5557CB-7D30-A8D8-AB91-F0324AE7DD2A}"/>
                  </a:ext>
                </a:extLst>
              </p:cNvPr>
              <p:cNvSpPr txBox="1"/>
              <p:nvPr/>
            </p:nvSpPr>
            <p:spPr>
              <a:xfrm>
                <a:off x="9337788" y="2810006"/>
                <a:ext cx="1916069" cy="8244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𝝊</m:t>
                          </m:r>
                        </m:e>
                        <m:sub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𝒙</m:t>
                          </m:r>
                        </m:sub>
                      </m:sSub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=−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𝟐</m:t>
                      </m:r>
                      <m:f>
                        <m:fPr>
                          <m:ctrlP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м</m:t>
                          </m:r>
                        </m:num>
                        <m:den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с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5C5557CB-7D30-A8D8-AB91-F0324AE7DD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7788" y="2810006"/>
                <a:ext cx="1916069" cy="82445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C511410-DBAB-2C51-99CA-966D251FDFA6}"/>
                  </a:ext>
                </a:extLst>
              </p:cNvPr>
              <p:cNvSpPr txBox="1"/>
              <p:nvPr/>
            </p:nvSpPr>
            <p:spPr>
              <a:xfrm>
                <a:off x="9207340" y="3520512"/>
                <a:ext cx="2272114" cy="8272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∆</m:t>
                      </m:r>
                      <m:sSub>
                        <m:sSubPr>
                          <m:ctrlP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𝝊</m:t>
                          </m:r>
                        </m:e>
                        <m:sub>
                          <m: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𝒙</m:t>
                          </m:r>
                        </m:sub>
                      </m:sSub>
                      <m:r>
                        <a:rPr kumimoji="0" lang="ru-RU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0" lang="ru-RU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𝟏𝟎</m:t>
                      </m:r>
                      <m:f>
                        <m:fPr>
                          <m:ctrlP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м</m:t>
                          </m:r>
                        </m:num>
                        <m:den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с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C511410-DBAB-2C51-99CA-966D251FDF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07340" y="3520512"/>
                <a:ext cx="2272114" cy="82721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B441946-9D95-1632-1216-DE9E2EDEB3A0}"/>
                  </a:ext>
                </a:extLst>
              </p:cNvPr>
              <p:cNvSpPr txBox="1"/>
              <p:nvPr/>
            </p:nvSpPr>
            <p:spPr>
              <a:xfrm>
                <a:off x="9185630" y="4324788"/>
                <a:ext cx="2906830" cy="8277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∆</m:t>
                      </m:r>
                      <m:sSub>
                        <m:sSubPr>
                          <m:ctrlP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𝒑</m:t>
                          </m:r>
                        </m:e>
                        <m:sub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𝒙</m:t>
                          </m:r>
                        </m:sub>
                      </m:sSub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r>
                        <a:rPr kumimoji="0" lang="ru-RU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𝟐𝟎</m:t>
                      </m:r>
                      <m:f>
                        <m:fPr>
                          <m:ctrlP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кг</m:t>
                          </m:r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∙м</m:t>
                          </m:r>
                        </m:num>
                        <m:den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с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B441946-9D95-1632-1216-DE9E2EDEB3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5630" y="4324788"/>
                <a:ext cx="2906830" cy="82779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9944C6D2-22AF-2F64-2A1B-4A01FCE3A5E1}"/>
                  </a:ext>
                </a:extLst>
              </p:cNvPr>
              <p:cNvSpPr txBox="1"/>
              <p:nvPr/>
            </p:nvSpPr>
            <p:spPr>
              <a:xfrm>
                <a:off x="9137582" y="5129064"/>
                <a:ext cx="2906830" cy="8277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∆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𝒑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r>
                        <a:rPr kumimoji="0" lang="ru-RU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𝟐𝟎</m:t>
                      </m:r>
                      <m:f>
                        <m:fPr>
                          <m:ctrlP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кг</m:t>
                          </m:r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∙м</m:t>
                          </m:r>
                        </m:num>
                        <m:den>
                          <m:r>
                            <a:rPr kumimoji="0" lang="ru-RU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с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9944C6D2-22AF-2F64-2A1B-4A01FCE3A5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37582" y="5129064"/>
                <a:ext cx="2906830" cy="82779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C1B3BD53-2C86-AD32-AE4C-33A5CFB716F2}"/>
                  </a:ext>
                </a:extLst>
              </p:cNvPr>
              <p:cNvSpPr txBox="1"/>
              <p:nvPr/>
            </p:nvSpPr>
            <p:spPr>
              <a:xfrm>
                <a:off x="4176815" y="3115396"/>
                <a:ext cx="4460333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𝒑</m:t>
                          </m:r>
                        </m:e>
                        <m:sub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𝑭</m:t>
                          </m:r>
                        </m:sub>
                      </m:sSub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𝑭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𝒕</m:t>
                      </m:r>
                      <m:r>
                        <a:rPr kumimoji="0" lang="ru-RU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𝒎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𝝊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=∆</m:t>
                      </m:r>
                      <m:r>
                        <a:rPr lang="en-US" sz="28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𝒑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C1B3BD53-2C86-AD32-AE4C-33A5CFB716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6815" y="3115396"/>
                <a:ext cx="4460333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BE29448E-E9B4-3D5C-965B-362C6DD0974D}"/>
                  </a:ext>
                </a:extLst>
              </p:cNvPr>
              <p:cNvSpPr txBox="1"/>
              <p:nvPr/>
            </p:nvSpPr>
            <p:spPr>
              <a:xfrm>
                <a:off x="4445624" y="3860254"/>
                <a:ext cx="1731752" cy="8989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𝑭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US" sz="28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𝒑</m:t>
                              </m:r>
                            </m:e>
                            <m:sub>
                              <m:r>
                                <a:rPr lang="en-US" sz="28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𝑭</m:t>
                              </m:r>
                            </m:sub>
                          </m:sSub>
                        </m:num>
                        <m:den>
                          <m: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sz="28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𝒕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BE29448E-E9B4-3D5C-965B-362C6DD097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5624" y="3860254"/>
                <a:ext cx="1731752" cy="898964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9808A21D-481E-F6D3-AE31-3F366C11803C}"/>
              </a:ext>
            </a:extLst>
          </p:cNvPr>
          <p:cNvSpPr txBox="1"/>
          <p:nvPr/>
        </p:nvSpPr>
        <p:spPr>
          <a:xfrm>
            <a:off x="482295" y="112795"/>
            <a:ext cx="12955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Дано: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ACD2B2F-265C-7A5D-E4F5-C5D5F6D32F62}"/>
                  </a:ext>
                </a:extLst>
              </p:cNvPr>
              <p:cNvSpPr txBox="1"/>
              <p:nvPr/>
            </p:nvSpPr>
            <p:spPr>
              <a:xfrm>
                <a:off x="327939" y="2400317"/>
                <a:ext cx="108204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𝒑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−?</m:t>
                      </m:r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ACD2B2F-265C-7A5D-E4F5-C5D5F6D32F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939" y="2400317"/>
                <a:ext cx="1082049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F065137-5B0D-2D8E-0E27-68A799ECADA0}"/>
                  </a:ext>
                </a:extLst>
              </p:cNvPr>
              <p:cNvSpPr txBox="1"/>
              <p:nvPr/>
            </p:nvSpPr>
            <p:spPr>
              <a:xfrm>
                <a:off x="327939" y="2923537"/>
                <a:ext cx="108204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𝒑</m:t>
                          </m:r>
                        </m:e>
                        <m:sub>
                          <m:r>
                            <a:rPr lang="en-US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𝑭</m:t>
                          </m:r>
                        </m:sub>
                      </m:sSub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−?</m:t>
                      </m:r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F065137-5B0D-2D8E-0E27-68A799ECAD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939" y="2923537"/>
                <a:ext cx="1082049" cy="523220"/>
              </a:xfrm>
              <a:prstGeom prst="rect">
                <a:avLst/>
              </a:prstGeom>
              <a:blipFill>
                <a:blip r:embed="rId18"/>
                <a:stretch>
                  <a:fillRect r="-28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8082436-8FDE-48D3-A539-103565149724}"/>
                  </a:ext>
                </a:extLst>
              </p:cNvPr>
              <p:cNvSpPr txBox="1"/>
              <p:nvPr/>
            </p:nvSpPr>
            <p:spPr>
              <a:xfrm>
                <a:off x="327939" y="3547199"/>
                <a:ext cx="890985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𝑭</m:t>
                      </m:r>
                      <m:r>
                        <a:rPr lang="en-US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−?</m:t>
                      </m:r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8082436-8FDE-48D3-A539-1035651497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939" y="3547199"/>
                <a:ext cx="890985" cy="52322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8B1A5FC9-D942-B0C0-FFAA-3EBE553E681A}"/>
              </a:ext>
            </a:extLst>
          </p:cNvPr>
          <p:cNvSpPr txBox="1"/>
          <p:nvPr/>
        </p:nvSpPr>
        <p:spPr>
          <a:xfrm>
            <a:off x="5798295" y="112796"/>
            <a:ext cx="19303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Решение: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4FD8994-A71D-CDBC-0705-04B913AB45DB}"/>
                  </a:ext>
                </a:extLst>
              </p:cNvPr>
              <p:cNvSpPr txBox="1"/>
              <p:nvPr/>
            </p:nvSpPr>
            <p:spPr>
              <a:xfrm>
                <a:off x="3980867" y="565774"/>
                <a:ext cx="2291080" cy="831194"/>
              </a:xfrm>
              <a:prstGeom prst="rect">
                <a:avLst/>
              </a:prstGeom>
              <a:ln>
                <a:noFill/>
              </a:ln>
            </p:spPr>
            <p:txBody>
              <a:bodyPr vert="horz" lIns="91440" tIns="45720" rIns="91440" bIns="45720" rtlCol="0" anchor="ctr">
                <a:normAutofit/>
              </a:bodyPr>
              <a:lstStyle/>
              <a:p>
                <a:pPr>
                  <a:lnSpc>
                    <a:spcPct val="9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∆</m:t>
                      </m:r>
                      <m:acc>
                        <m:accPr>
                          <m:chr m:val="⃗"/>
                          <m:ctrlPr>
                            <a:rPr lang="en-US" sz="2800" b="1" i="1" kern="120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2800" b="1" i="1" kern="12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𝒑</m:t>
                          </m:r>
                        </m:e>
                      </m:acc>
                      <m:r>
                        <a:rPr lang="en-US" sz="2800" b="1" i="1" kern="12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=</m:t>
                      </m:r>
                      <m:r>
                        <a:rPr lang="en-US" sz="2800" b="1" i="1" kern="12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𝒎</m:t>
                      </m:r>
                      <m:r>
                        <a:rPr lang="en-US" sz="28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∆</m:t>
                      </m:r>
                      <m:acc>
                        <m:accPr>
                          <m:chr m:val="⃗"/>
                          <m:ctrlPr>
                            <a:rPr lang="en-US" sz="2800" b="1" i="1" kern="12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2800" b="1" i="1" kern="12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𝝊</m:t>
                          </m:r>
                        </m:e>
                      </m:acc>
                    </m:oMath>
                  </m:oMathPara>
                </a14:m>
                <a:endParaRPr lang="en-US" sz="2800" b="1" i="1" kern="12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4FD8994-A71D-CDBC-0705-04B913AB45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0867" y="565774"/>
                <a:ext cx="2291080" cy="831194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81FEAB3-89F6-D0D7-E0BE-AA8C863272ED}"/>
                  </a:ext>
                </a:extLst>
              </p:cNvPr>
              <p:cNvSpPr txBox="1"/>
              <p:nvPr/>
            </p:nvSpPr>
            <p:spPr>
              <a:xfrm>
                <a:off x="9337788" y="5933917"/>
                <a:ext cx="155456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𝑭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r>
                        <a:rPr kumimoji="0" lang="en-US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𝟐</m:t>
                      </m:r>
                      <m:r>
                        <a:rPr kumimoji="0" lang="ru-RU" sz="2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Н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81FEAB3-89F6-D0D7-E0BE-AA8C863272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7788" y="5933917"/>
                <a:ext cx="1554566" cy="523220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FDBFC6C2-15A1-4EC7-2806-C7C9F34A1C42}"/>
              </a:ext>
            </a:extLst>
          </p:cNvPr>
          <p:cNvCxnSpPr/>
          <p:nvPr/>
        </p:nvCxnSpPr>
        <p:spPr>
          <a:xfrm>
            <a:off x="4023651" y="405183"/>
            <a:ext cx="0" cy="399332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89771525-0BC5-DC57-8CAA-98A51A81DA6E}"/>
              </a:ext>
            </a:extLst>
          </p:cNvPr>
          <p:cNvCxnSpPr/>
          <p:nvPr/>
        </p:nvCxnSpPr>
        <p:spPr>
          <a:xfrm>
            <a:off x="109924" y="2303356"/>
            <a:ext cx="3913727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32FA2713-6DB1-9C8E-F358-77275B631F06}"/>
              </a:ext>
            </a:extLst>
          </p:cNvPr>
          <p:cNvCxnSpPr>
            <a:cxnSpLocks/>
          </p:cNvCxnSpPr>
          <p:nvPr/>
        </p:nvCxnSpPr>
        <p:spPr>
          <a:xfrm>
            <a:off x="9016005" y="1549639"/>
            <a:ext cx="0" cy="490749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0FFC43A-5B9C-0535-5B61-517C4F110D6E}"/>
                  </a:ext>
                </a:extLst>
              </p:cNvPr>
              <p:cNvSpPr txBox="1"/>
              <p:nvPr/>
            </p:nvSpPr>
            <p:spPr>
              <a:xfrm>
                <a:off x="482294" y="5343663"/>
                <a:ext cx="5101653" cy="7442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200" b="1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Ответ:</a:t>
                </a:r>
                <a:r>
                  <a:rPr kumimoji="0" lang="ru-RU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ru-RU" sz="3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𝟐𝟎</m:t>
                    </m:r>
                    <m:f>
                      <m:fPr>
                        <m:ctrlPr>
                          <a:rPr kumimoji="0" lang="ru-RU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ru-RU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кг</m:t>
                        </m:r>
                        <m:r>
                          <a:rPr kumimoji="0" lang="ru-RU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∙м</m:t>
                        </m:r>
                      </m:num>
                      <m:den>
                        <m:r>
                          <a:rPr kumimoji="0" lang="ru-RU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с</m:t>
                        </m:r>
                      </m:den>
                    </m:f>
                  </m:oMath>
                </a14:m>
                <a:r>
                  <a:rPr lang="ru-RU" sz="3200" b="1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;</a:t>
                </a:r>
                <a:r>
                  <a:rPr lang="ru-RU" sz="3200" b="1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ru-RU" sz="32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𝟐𝟎</m:t>
                    </m:r>
                    <m:f>
                      <m:fPr>
                        <m:ctrlPr>
                          <a:rPr lang="ru-RU" sz="32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кг</m:t>
                        </m:r>
                        <m:r>
                          <a:rPr lang="ru-RU" sz="32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∙м</m:t>
                        </m:r>
                      </m:num>
                      <m:den>
                        <m:r>
                          <a:rPr lang="ru-RU" sz="32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с</m:t>
                        </m:r>
                      </m:den>
                    </m:f>
                  </m:oMath>
                </a14:m>
                <a:r>
                  <a:rPr lang="ru-RU" sz="3200" b="1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en-US" sz="32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ru-RU" sz="32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Н</m:t>
                    </m:r>
                  </m:oMath>
                </a14:m>
                <a:r>
                  <a:rPr lang="ru-RU" sz="3200" b="1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0FFC43A-5B9C-0535-5B61-517C4F110D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294" y="5343663"/>
                <a:ext cx="5101653" cy="744243"/>
              </a:xfrm>
              <a:prstGeom prst="rect">
                <a:avLst/>
              </a:prstGeom>
              <a:blipFill>
                <a:blip r:embed="rId22"/>
                <a:stretch>
                  <a:fillRect l="-2987" t="-2459" b="-13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Круг: прозрачная заливка 32">
            <a:extLst>
              <a:ext uri="{FF2B5EF4-FFF2-40B4-BE49-F238E27FC236}">
                <a16:creationId xmlns:a16="http://schemas.microsoft.com/office/drawing/2014/main" id="{0E3E97E4-6582-68D0-386E-1D89C59B328B}"/>
              </a:ext>
            </a:extLst>
          </p:cNvPr>
          <p:cNvSpPr/>
          <p:nvPr/>
        </p:nvSpPr>
        <p:spPr>
          <a:xfrm>
            <a:off x="5905260" y="1514337"/>
            <a:ext cx="697595" cy="652466"/>
          </a:xfrm>
          <a:prstGeom prst="donut">
            <a:avLst>
              <a:gd name="adj" fmla="val 672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Круг: прозрачная заливка 34">
            <a:extLst>
              <a:ext uri="{FF2B5EF4-FFF2-40B4-BE49-F238E27FC236}">
                <a16:creationId xmlns:a16="http://schemas.microsoft.com/office/drawing/2014/main" id="{B03A6363-A452-0B4C-4B6C-B675E3A09541}"/>
              </a:ext>
            </a:extLst>
          </p:cNvPr>
          <p:cNvSpPr/>
          <p:nvPr/>
        </p:nvSpPr>
        <p:spPr>
          <a:xfrm>
            <a:off x="1524001" y="592369"/>
            <a:ext cx="853100" cy="626569"/>
          </a:xfrm>
          <a:prstGeom prst="donut">
            <a:avLst>
              <a:gd name="adj" fmla="val 672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C7F8F657-284A-ED54-C32E-F46E9F69AB1F}"/>
              </a:ext>
            </a:extLst>
          </p:cNvPr>
          <p:cNvCxnSpPr>
            <a:cxnSpLocks/>
          </p:cNvCxnSpPr>
          <p:nvPr/>
        </p:nvCxnSpPr>
        <p:spPr>
          <a:xfrm>
            <a:off x="9475944" y="2090495"/>
            <a:ext cx="200351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0" name="Круг: прозрачная заливка 39">
            <a:extLst>
              <a:ext uri="{FF2B5EF4-FFF2-40B4-BE49-F238E27FC236}">
                <a16:creationId xmlns:a16="http://schemas.microsoft.com/office/drawing/2014/main" id="{19A14599-D7F6-BAA9-6869-35214A9A51B6}"/>
              </a:ext>
            </a:extLst>
          </p:cNvPr>
          <p:cNvSpPr/>
          <p:nvPr/>
        </p:nvSpPr>
        <p:spPr>
          <a:xfrm>
            <a:off x="6741011" y="1297946"/>
            <a:ext cx="852739" cy="1215837"/>
          </a:xfrm>
          <a:prstGeom prst="donut">
            <a:avLst>
              <a:gd name="adj" fmla="val 6720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1" name="Круг: прозрачная заливка 40">
            <a:extLst>
              <a:ext uri="{FF2B5EF4-FFF2-40B4-BE49-F238E27FC236}">
                <a16:creationId xmlns:a16="http://schemas.microsoft.com/office/drawing/2014/main" id="{85DB836C-2094-82C2-410B-A84F5EABA37F}"/>
              </a:ext>
            </a:extLst>
          </p:cNvPr>
          <p:cNvSpPr/>
          <p:nvPr/>
        </p:nvSpPr>
        <p:spPr>
          <a:xfrm>
            <a:off x="2558061" y="592369"/>
            <a:ext cx="940878" cy="652455"/>
          </a:xfrm>
          <a:prstGeom prst="donut">
            <a:avLst>
              <a:gd name="adj" fmla="val 6720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8B2F8BD0-70C0-A8D4-E3E9-6429B8D6D94C}"/>
              </a:ext>
            </a:extLst>
          </p:cNvPr>
          <p:cNvCxnSpPr>
            <a:cxnSpLocks/>
          </p:cNvCxnSpPr>
          <p:nvPr/>
        </p:nvCxnSpPr>
        <p:spPr>
          <a:xfrm>
            <a:off x="9475944" y="2847824"/>
            <a:ext cx="200351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415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4" grpId="0"/>
      <p:bldP spid="25" grpId="0"/>
      <p:bldP spid="26" grpId="0"/>
      <p:bldP spid="30" grpId="0"/>
      <p:bldP spid="34" grpId="0"/>
      <p:bldP spid="38" grpId="0"/>
      <p:bldP spid="42" grpId="0"/>
      <p:bldP spid="43" grpId="0"/>
      <p:bldP spid="47" grpId="0"/>
      <p:bldP spid="51" grpId="0"/>
      <p:bldP spid="12" grpId="0" animBg="1"/>
      <p:bldP spid="19" grpId="0"/>
      <p:bldP spid="31" grpId="0"/>
      <p:bldP spid="33" grpId="0" animBg="1"/>
      <p:bldP spid="35" grpId="0" animBg="1"/>
      <p:bldP spid="40" grpId="0" animBg="1"/>
      <p:bldP spid="4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CB0456D-45FB-46FE-BAE2-433F1C84C8FC}"/>
                  </a:ext>
                </a:extLst>
              </p:cNvPr>
              <p:cNvSpPr txBox="1"/>
              <p:nvPr/>
            </p:nvSpPr>
            <p:spPr>
              <a:xfrm>
                <a:off x="4459807" y="1047337"/>
                <a:ext cx="3535776" cy="621324"/>
              </a:xfrm>
              <a:prstGeom prst="rect">
                <a:avLst/>
              </a:prstGeom>
              <a:noFill/>
              <a:ln w="38100">
                <a:solidFill>
                  <a:srgbClr val="C00000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36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r>
                        <a:rPr lang="ru-RU" sz="360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=∆</m:t>
                      </m:r>
                      <m:acc>
                        <m:accPr>
                          <m:chr m:val="⃗"/>
                          <m:ctrlPr>
                            <a:rPr lang="en-US" sz="3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e>
                      </m:acc>
                      <m:r>
                        <a:rPr lang="ru-RU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  <m:r>
                        <a:rPr lang="en-US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acc>
                        <m:accPr>
                          <m:chr m:val="⃗"/>
                          <m:ctrlPr>
                            <a:rPr lang="en-US" sz="3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l-GR" sz="3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υ</m:t>
                          </m:r>
                        </m:e>
                      </m:acc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CB0456D-45FB-46FE-BAE2-433F1C84C8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9807" y="1047337"/>
                <a:ext cx="3535776" cy="62132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38100"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1B646C7E-7717-413B-900F-86030D7014A1}"/>
              </a:ext>
            </a:extLst>
          </p:cNvPr>
          <p:cNvSpPr txBox="1"/>
          <p:nvPr/>
        </p:nvSpPr>
        <p:spPr>
          <a:xfrm>
            <a:off x="880109" y="3463707"/>
            <a:ext cx="3068469" cy="584775"/>
          </a:xfrm>
          <a:prstGeom prst="rect">
            <a:avLst/>
          </a:prstGeom>
          <a:noFill/>
          <a:ln w="79375" cmpd="tri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Импульс силы </a:t>
            </a:r>
            <a:endParaRPr lang="ru-RU" sz="3200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C28F00-0252-41B3-9FE5-EF5B313DAF50}"/>
              </a:ext>
            </a:extLst>
          </p:cNvPr>
          <p:cNvSpPr txBox="1"/>
          <p:nvPr/>
        </p:nvSpPr>
        <p:spPr>
          <a:xfrm>
            <a:off x="8503111" y="3463707"/>
            <a:ext cx="3068469" cy="584775"/>
          </a:xfrm>
          <a:prstGeom prst="rect">
            <a:avLst/>
          </a:prstGeom>
          <a:noFill/>
          <a:ln w="79375" cmpd="tri"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Импульс тела</a:t>
            </a:r>
            <a:r>
              <a:rPr lang="ru-RU" sz="3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endParaRPr lang="ru-RU" sz="3200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5" name="Стрелка: изогнутая 4">
            <a:extLst>
              <a:ext uri="{FF2B5EF4-FFF2-40B4-BE49-F238E27FC236}">
                <a16:creationId xmlns:a16="http://schemas.microsoft.com/office/drawing/2014/main" id="{BB64D96F-DD22-4396-BFDD-CE04DECC1B04}"/>
              </a:ext>
            </a:extLst>
          </p:cNvPr>
          <p:cNvSpPr/>
          <p:nvPr/>
        </p:nvSpPr>
        <p:spPr>
          <a:xfrm>
            <a:off x="2397761" y="1130882"/>
            <a:ext cx="2004456" cy="2263412"/>
          </a:xfrm>
          <a:prstGeom prst="bentArrow">
            <a:avLst>
              <a:gd name="adj1" fmla="val 12654"/>
              <a:gd name="adj2" fmla="val 12645"/>
              <a:gd name="adj3" fmla="val 25000"/>
              <a:gd name="adj4" fmla="val 15509"/>
            </a:avLst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: изогнутая 6">
            <a:extLst>
              <a:ext uri="{FF2B5EF4-FFF2-40B4-BE49-F238E27FC236}">
                <a16:creationId xmlns:a16="http://schemas.microsoft.com/office/drawing/2014/main" id="{C98B13E9-07FE-4227-B267-DAE13F5174CE}"/>
              </a:ext>
            </a:extLst>
          </p:cNvPr>
          <p:cNvSpPr/>
          <p:nvPr/>
        </p:nvSpPr>
        <p:spPr>
          <a:xfrm flipH="1">
            <a:off x="8082182" y="1102064"/>
            <a:ext cx="2101807" cy="2292230"/>
          </a:xfrm>
          <a:prstGeom prst="bentArrow">
            <a:avLst>
              <a:gd name="adj1" fmla="val 12654"/>
              <a:gd name="adj2" fmla="val 11713"/>
              <a:gd name="adj3" fmla="val 25833"/>
              <a:gd name="adj4" fmla="val 12904"/>
            </a:avLst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5BDB13F-EE34-4A18-8137-3E5C1F360D80}"/>
                  </a:ext>
                </a:extLst>
              </p:cNvPr>
              <p:cNvSpPr txBox="1"/>
              <p:nvPr/>
            </p:nvSpPr>
            <p:spPr>
              <a:xfrm>
                <a:off x="754259" y="4202026"/>
                <a:ext cx="3286113" cy="10091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800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Направление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acc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и </m:t>
                    </m:r>
                    <m:r>
                      <a:rPr lang="ru-RU" sz="2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acc>
                      <m:accPr>
                        <m:chr m:val="⃗"/>
                        <m:ctrlPr>
                          <a:rPr lang="ru-RU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e>
                    </m:acc>
                  </m:oMath>
                </a14:m>
                <a:r>
                  <a:rPr lang="en-US" sz="2800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   </a:t>
                </a:r>
                <a:r>
                  <a:rPr lang="ru-RU" sz="2800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совпадают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5BDB13F-EE34-4A18-8137-3E5C1F360D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259" y="4202026"/>
                <a:ext cx="3286113" cy="1009187"/>
              </a:xfrm>
              <a:prstGeom prst="rect">
                <a:avLst/>
              </a:prstGeom>
              <a:blipFill>
                <a:blip r:embed="rId3"/>
                <a:stretch>
                  <a:fillRect l="-3340" t="-1205" b="-1506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2E1221B-5579-42FB-B429-0C06A74953BB}"/>
                  </a:ext>
                </a:extLst>
              </p:cNvPr>
              <p:cNvSpPr txBox="1"/>
              <p:nvPr/>
            </p:nvSpPr>
            <p:spPr>
              <a:xfrm>
                <a:off x="8503111" y="4257106"/>
                <a:ext cx="306846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800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Направление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</m:acc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и </m:t>
                    </m:r>
                    <m:acc>
                      <m:accPr>
                        <m:chr m:val="⃗"/>
                        <m:ctrlPr>
                          <a:rPr lang="ru-RU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l-GR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𝜐</m:t>
                        </m:r>
                        <m:r>
                          <a:rPr lang="ru-RU" sz="2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ru-RU" sz="2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800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совпадают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2E1221B-5579-42FB-B429-0C06A74953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3111" y="4257106"/>
                <a:ext cx="3068469" cy="954107"/>
              </a:xfrm>
              <a:prstGeom prst="rect">
                <a:avLst/>
              </a:prstGeom>
              <a:blipFill>
                <a:blip r:embed="rId4"/>
                <a:stretch>
                  <a:fillRect t="-7006" b="-165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31E3408-9105-4063-A15F-E855E08344BC}"/>
                  </a:ext>
                </a:extLst>
              </p:cNvPr>
              <p:cNvSpPr txBox="1"/>
              <p:nvPr/>
            </p:nvSpPr>
            <p:spPr>
              <a:xfrm>
                <a:off x="4735243" y="2083152"/>
                <a:ext cx="2721514" cy="8754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Н</m:t>
                      </m:r>
                      <m:r>
                        <a:rPr lang="ru-RU" sz="3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×с=</m:t>
                      </m:r>
                      <m:f>
                        <m:fPr>
                          <m:ctrlPr>
                            <a:rPr lang="ru-RU" sz="3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кг×м</m:t>
                          </m:r>
                        </m:num>
                        <m:den>
                          <m:r>
                            <a:rPr lang="ru-RU" sz="3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с</m:t>
                          </m:r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31E3408-9105-4063-A15F-E855E08344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5243" y="2083152"/>
                <a:ext cx="2721514" cy="87549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Рисунок 5" descr="Голова с шестеренками контур">
            <a:extLst>
              <a:ext uri="{FF2B5EF4-FFF2-40B4-BE49-F238E27FC236}">
                <a16:creationId xmlns:a16="http://schemas.microsoft.com/office/drawing/2014/main" id="{89B26179-2A78-4035-941D-C224802C22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10464800" y="-1"/>
            <a:ext cx="1835068" cy="17284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F8F0807-EE7A-48E4-9EFE-7638AAE0A392}"/>
              </a:ext>
            </a:extLst>
          </p:cNvPr>
          <p:cNvSpPr txBox="1"/>
          <p:nvPr/>
        </p:nvSpPr>
        <p:spPr>
          <a:xfrm>
            <a:off x="0" y="130771"/>
            <a:ext cx="60917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Итак, сегодня на уроке мы узнали: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D77B67-32DA-8C55-B222-7FA2F6224BC3}"/>
              </a:ext>
            </a:extLst>
          </p:cNvPr>
          <p:cNvSpPr txBox="1"/>
          <p:nvPr/>
        </p:nvSpPr>
        <p:spPr>
          <a:xfrm>
            <a:off x="2306320" y="5909980"/>
            <a:ext cx="2776752" cy="584775"/>
          </a:xfrm>
          <a:prstGeom prst="rect">
            <a:avLst/>
          </a:prstGeom>
          <a:noFill/>
          <a:ln w="76200">
            <a:solidFill>
              <a:schemeClr val="accent5">
                <a:lumMod val="50000"/>
                <a:alpha val="43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32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У</a:t>
            </a:r>
            <a:r>
              <a:rPr kumimoji="0" lang="ru-RU" altLang="ru-RU" sz="3200" b="1" i="1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пругий</a:t>
            </a:r>
            <a:r>
              <a:rPr kumimoji="0" lang="ru-RU" altLang="ru-RU" sz="3200" b="1" i="1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удар </a:t>
            </a:r>
            <a:endParaRPr lang="ru-RU" sz="20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A7A6EE8-568F-155C-6572-360F0E18B966}"/>
              </a:ext>
            </a:extLst>
          </p:cNvPr>
          <p:cNvSpPr txBox="1"/>
          <p:nvPr/>
        </p:nvSpPr>
        <p:spPr>
          <a:xfrm>
            <a:off x="4836160" y="5079307"/>
            <a:ext cx="27767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altLang="ru-RU" sz="3200" b="1" i="1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Виды ударов:</a:t>
            </a:r>
            <a:r>
              <a:rPr kumimoji="0" lang="ru-RU" altLang="ru-RU" sz="32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endParaRPr lang="ru-RU" sz="2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63E8525-59B7-42EE-0B83-E12F09357BB8}"/>
              </a:ext>
            </a:extLst>
          </p:cNvPr>
          <p:cNvSpPr txBox="1"/>
          <p:nvPr/>
        </p:nvSpPr>
        <p:spPr>
          <a:xfrm>
            <a:off x="7884160" y="5909979"/>
            <a:ext cx="3226863" cy="584775"/>
          </a:xfrm>
          <a:prstGeom prst="rect">
            <a:avLst/>
          </a:prstGeom>
          <a:noFill/>
          <a:ln w="76200">
            <a:solidFill>
              <a:schemeClr val="accent5">
                <a:lumMod val="50000"/>
                <a:alpha val="46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kumimoji="0" lang="ru-RU" altLang="ru-RU" sz="3200" b="1" i="1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Неупругий удар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3008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10" grpId="0"/>
      <p:bldP spid="12" grpId="0"/>
      <p:bldP spid="13" grpId="0"/>
      <p:bldP spid="15" grpId="0" animBg="1"/>
      <p:bldP spid="19" grpId="0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онстантин Циолковский">
            <a:extLst>
              <a:ext uri="{FF2B5EF4-FFF2-40B4-BE49-F238E27FC236}">
                <a16:creationId xmlns:a16="http://schemas.microsoft.com/office/drawing/2014/main" id="{68509D3C-E69E-49FB-805B-097E0B9A8C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EFFEF"/>
              </a:clrFrom>
              <a:clrTo>
                <a:srgbClr val="FEF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6" r="6019"/>
          <a:stretch/>
        </p:blipFill>
        <p:spPr bwMode="auto">
          <a:xfrm>
            <a:off x="105922" y="-81279"/>
            <a:ext cx="3480558" cy="351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5802436-6AC4-4351-8E8E-A3B57739EF2A}"/>
              </a:ext>
            </a:extLst>
          </p:cNvPr>
          <p:cNvSpPr txBox="1"/>
          <p:nvPr/>
        </p:nvSpPr>
        <p:spPr>
          <a:xfrm>
            <a:off x="0" y="3479939"/>
            <a:ext cx="368609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effectLst/>
                <a:latin typeface="Palatino Linotype" panose="02040502050505030304" pitchFamily="18" charset="0"/>
              </a:rPr>
              <a:t>К.Э. Циолковский 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  <a:effectLst/>
                <a:latin typeface="Palatino Linotype" panose="02040502050505030304" pitchFamily="18" charset="0"/>
              </a:rPr>
              <a:t>(1857 – 1935гг.) 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  <a:effectLst/>
                <a:latin typeface="Palatino Linotype" panose="02040502050505030304" pitchFamily="18" charset="0"/>
              </a:rPr>
              <a:t>русский и советский учёный-</a:t>
            </a:r>
            <a:r>
              <a:rPr lang="ru-RU" sz="2400" b="1" i="1" u="none" strike="noStrike" dirty="0">
                <a:solidFill>
                  <a:srgbClr val="002060"/>
                </a:solidFill>
                <a:effectLst/>
                <a:latin typeface="Palatino Linotype" panose="02040502050505030304" pitchFamily="18" charset="0"/>
                <a:hlinkClick r:id="rId3" tooltip="Автодидакт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автодидакт</a:t>
            </a:r>
            <a:r>
              <a:rPr lang="ru-RU" sz="2400" b="1" i="1" dirty="0">
                <a:solidFill>
                  <a:srgbClr val="002060"/>
                </a:solidFill>
                <a:effectLst/>
                <a:latin typeface="Palatino Linotype" panose="02040502050505030304" pitchFamily="18" charset="0"/>
              </a:rPr>
              <a:t>, разрабатывавший теоретические вопросы </a:t>
            </a:r>
            <a:r>
              <a:rPr lang="ru-RU" sz="2400" b="1" i="1" u="sng" dirty="0">
                <a:solidFill>
                  <a:srgbClr val="002060"/>
                </a:solidFill>
                <a:effectLst/>
                <a:latin typeface="Palatino Linotype" panose="0204050205050503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космонавтики</a:t>
            </a:r>
            <a:endParaRPr lang="ru-RU" sz="2400" b="1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3076" name="Picture 4" descr="Личности :: Знаменитые ракетостроители">
            <a:extLst>
              <a:ext uri="{FF2B5EF4-FFF2-40B4-BE49-F238E27FC236}">
                <a16:creationId xmlns:a16="http://schemas.microsoft.com/office/drawing/2014/main" id="{BED59702-DB92-403F-A4BD-084220A10B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886" y="843496"/>
            <a:ext cx="3091878" cy="39752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8107BD-3EA6-4F80-A755-B435E81CB112}"/>
              </a:ext>
            </a:extLst>
          </p:cNvPr>
          <p:cNvSpPr txBox="1"/>
          <p:nvPr/>
        </p:nvSpPr>
        <p:spPr>
          <a:xfrm>
            <a:off x="4443539" y="4818767"/>
            <a:ext cx="35389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С. П. Королёв 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(1907 – 1966гг.)</a:t>
            </a:r>
          </a:p>
        </p:txBody>
      </p:sp>
      <p:pic>
        <p:nvPicPr>
          <p:cNvPr id="3078" name="Picture 6" descr="Краткая биография Гагарина » Моменты всемирной истории - люди, события, даты">
            <a:extLst>
              <a:ext uri="{FF2B5EF4-FFF2-40B4-BE49-F238E27FC236}">
                <a16:creationId xmlns:a16="http://schemas.microsoft.com/office/drawing/2014/main" id="{CC01BF5E-FDB0-4EB2-9795-55BD2ECDC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1951" y="0"/>
            <a:ext cx="2942227" cy="3921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958C3D-156F-4CAF-B88E-592BEAD56024}"/>
              </a:ext>
            </a:extLst>
          </p:cNvPr>
          <p:cNvSpPr txBox="1"/>
          <p:nvPr/>
        </p:nvSpPr>
        <p:spPr>
          <a:xfrm>
            <a:off x="8739907" y="4105678"/>
            <a:ext cx="33463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Ю. А. Гагарин 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(1934 – 1968гг.)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ru-RU" sz="2400" b="1" i="1" u="sng" dirty="0">
                <a:solidFill>
                  <a:srgbClr val="002060"/>
                </a:solidFill>
                <a:effectLst/>
                <a:latin typeface="Palatino Linotype" panose="0204050205050503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лётчик-космонавт СССР</a:t>
            </a:r>
            <a:r>
              <a:rPr lang="ru-RU" sz="2400" b="1" i="1" dirty="0">
                <a:solidFill>
                  <a:srgbClr val="002060"/>
                </a:solidFill>
                <a:effectLst/>
                <a:latin typeface="Palatino Linotype" panose="02040502050505030304" pitchFamily="18" charset="0"/>
              </a:rPr>
              <a:t>, </a:t>
            </a:r>
            <a:r>
              <a:rPr lang="ru-RU" sz="2400" b="1" i="1" u="none" strike="noStrike" dirty="0">
                <a:solidFill>
                  <a:srgbClr val="002060"/>
                </a:solidFill>
                <a:effectLst/>
                <a:latin typeface="Palatino Linotype" panose="02040502050505030304" pitchFamily="18" charset="0"/>
                <a:hlinkClick r:id="rId8" tooltip="Герой Советского Союза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Герой Советского Союза</a:t>
            </a:r>
            <a:endParaRPr lang="ru-RU" sz="2400" b="1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67062E1-0A22-4543-8E80-9ECBBE1E50C1}"/>
              </a:ext>
            </a:extLst>
          </p:cNvPr>
          <p:cNvSpPr txBox="1"/>
          <p:nvPr/>
        </p:nvSpPr>
        <p:spPr>
          <a:xfrm>
            <a:off x="4148831" y="5557430"/>
            <a:ext cx="45845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002060"/>
                </a:solidFill>
                <a:effectLst/>
                <a:latin typeface="Palatino Linotype" panose="0204050205050503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советский</a:t>
            </a:r>
            <a:r>
              <a:rPr lang="ru-RU" sz="2400" b="1" i="1" dirty="0">
                <a:solidFill>
                  <a:srgbClr val="002060"/>
                </a:solidFill>
                <a:effectLst/>
                <a:latin typeface="Palatino Linotype" panose="02040502050505030304" pitchFamily="18" charset="0"/>
              </a:rPr>
              <a:t> </a:t>
            </a:r>
            <a:r>
              <a:rPr lang="ru-RU" sz="2400" b="1" i="1" u="none" strike="noStrike" dirty="0">
                <a:solidFill>
                  <a:srgbClr val="002060"/>
                </a:solidFill>
                <a:effectLst/>
                <a:latin typeface="Palatino Linotype" panose="02040502050505030304" pitchFamily="18" charset="0"/>
                <a:hlinkClick r:id="rId10" tooltip="Учёный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учёный</a:t>
            </a:r>
            <a:r>
              <a:rPr lang="ru-RU" sz="2400" b="1" i="1" dirty="0">
                <a:solidFill>
                  <a:srgbClr val="002060"/>
                </a:solidFill>
                <a:effectLst/>
                <a:latin typeface="Palatino Linotype" panose="02040502050505030304" pitchFamily="18" charset="0"/>
              </a:rPr>
              <a:t>, </a:t>
            </a:r>
          </a:p>
          <a:p>
            <a:pPr algn="ctr"/>
            <a:r>
              <a:rPr lang="ru-RU" sz="2400" b="1" i="1" u="none" strike="noStrike" dirty="0">
                <a:solidFill>
                  <a:srgbClr val="002060"/>
                </a:solidFill>
                <a:effectLst/>
                <a:latin typeface="Palatino Linotype" panose="02040502050505030304" pitchFamily="18" charset="0"/>
                <a:hlinkClick r:id="rId11" tooltip="Инженер-конструктор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конструктор</a:t>
            </a:r>
            <a:r>
              <a:rPr lang="ru-RU" sz="2400" b="1" i="1" dirty="0">
                <a:solidFill>
                  <a:srgbClr val="002060"/>
                </a:solidFill>
                <a:effectLst/>
                <a:latin typeface="Palatino Linotype" panose="02040502050505030304" pitchFamily="18" charset="0"/>
              </a:rPr>
              <a:t> ракетно-космических систем</a:t>
            </a:r>
            <a:endParaRPr lang="ru-RU" sz="2400" b="1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79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Запуски, коротко (43/79) [Форумы Balancer.Ru]">
            <a:extLst>
              <a:ext uri="{FF2B5EF4-FFF2-40B4-BE49-F238E27FC236}">
                <a16:creationId xmlns:a16="http://schemas.microsoft.com/office/drawing/2014/main" id="{F6201BF2-CD47-FB49-1D35-3A5774BDFA4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94399" y="0"/>
            <a:ext cx="6330693" cy="68579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9DCA5EA-C9F1-43F7-8CD9-E7D77919EB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0099" y="806357"/>
            <a:ext cx="6734553" cy="492861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4" descr="Гифка ракета спутник inverse гиф картинка, скачать анимированный gif на  GIFER от Tauhn">
            <a:extLst>
              <a:ext uri="{FF2B5EF4-FFF2-40B4-BE49-F238E27FC236}">
                <a16:creationId xmlns:a16="http://schemas.microsoft.com/office/drawing/2014/main" id="{2CC781C1-98F2-07B0-49FB-E2589FDE886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94" y="700923"/>
            <a:ext cx="6948462" cy="51613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41C60C8-1D4A-B5B3-4765-AEB51A826318}"/>
              </a:ext>
            </a:extLst>
          </p:cNvPr>
          <p:cNvSpPr txBox="1"/>
          <p:nvPr/>
        </p:nvSpPr>
        <p:spPr>
          <a:xfrm>
            <a:off x="5994399" y="5734973"/>
            <a:ext cx="61976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chemeClr val="bg1"/>
                </a:solidFill>
                <a:latin typeface="Palatino Linotype" panose="02040502050505030304" pitchFamily="18" charset="0"/>
              </a:rPr>
              <a:t>Реактивное движение и ЗСИ, которые вы будете изучать на следующих уроках, имеют огромное значение в вопросах освоения космоса.</a:t>
            </a:r>
          </a:p>
        </p:txBody>
      </p:sp>
    </p:spTree>
    <p:extLst>
      <p:ext uri="{BB962C8B-B14F-4D97-AF65-F5344CB8AC3E}">
        <p14:creationId xmlns:p14="http://schemas.microsoft.com/office/powerpoint/2010/main" val="4179312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97DFDF-7B7B-4B53-8F17-03617425B99D}"/>
              </a:ext>
            </a:extLst>
          </p:cNvPr>
          <p:cNvSpPr txBox="1"/>
          <p:nvPr/>
        </p:nvSpPr>
        <p:spPr>
          <a:xfrm>
            <a:off x="223520" y="772160"/>
            <a:ext cx="9184005" cy="5570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 marL="457200" indent="-457200" algn="r">
              <a:buFont typeface="Wingdings" panose="05000000000000000000" pitchFamily="2" charset="2"/>
              <a:buChar char="ü"/>
              <a:defRPr/>
            </a:pPr>
            <a:r>
              <a:rPr lang="ru-RU" sz="3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Если на тело действует сила, то как движется тело?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 marL="457200" indent="-457200" algn="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3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Что характеризует ускорение?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 marL="457200" indent="-457200" algn="r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3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Сформулируйте </a:t>
            </a:r>
            <a:r>
              <a:rPr lang="en-US" sz="3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II </a:t>
            </a:r>
            <a:r>
              <a:rPr lang="ru-RU" sz="3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закон Ньютона.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marL="342900" indent="-342900" algn="r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dirty="0">
              <a:latin typeface="+mn-lt"/>
            </a:endParaRPr>
          </a:p>
        </p:txBody>
      </p:sp>
      <p:pic>
        <p:nvPicPr>
          <p:cNvPr id="4" name="Picture 24" descr="Related image">
            <a:extLst>
              <a:ext uri="{FF2B5EF4-FFF2-40B4-BE49-F238E27FC236}">
                <a16:creationId xmlns:a16="http://schemas.microsoft.com/office/drawing/2014/main" id="{1E054A0C-A24C-4263-9431-BB1B41F53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939090" y="190500"/>
            <a:ext cx="1866195" cy="186801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A843B07-25B7-F3C2-9158-DF2501E02B25}"/>
              </a:ext>
            </a:extLst>
          </p:cNvPr>
          <p:cNvSpPr txBox="1"/>
          <p:nvPr/>
        </p:nvSpPr>
        <p:spPr>
          <a:xfrm>
            <a:off x="386715" y="101600"/>
            <a:ext cx="2361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Повторение: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78" name="Rectangle 2064">
            <a:extLst>
              <a:ext uri="{FF2B5EF4-FFF2-40B4-BE49-F238E27FC236}">
                <a16:creationId xmlns:a16="http://schemas.microsoft.com/office/drawing/2014/main" id="{19B2EB12-332C-4DCC-9746-30DD4690F9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82" name="Group 2066">
            <a:extLst>
              <a:ext uri="{FF2B5EF4-FFF2-40B4-BE49-F238E27FC236}">
                <a16:creationId xmlns:a16="http://schemas.microsoft.com/office/drawing/2014/main" id="{AFD40B55-BABB-4B33-ADD3-0C23404306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590550"/>
            <a:ext cx="5480792" cy="2739376"/>
            <a:chOff x="7807230" y="2012810"/>
            <a:chExt cx="3251252" cy="3459865"/>
          </a:xfrm>
        </p:grpSpPr>
        <p:sp>
          <p:nvSpPr>
            <p:cNvPr id="2068" name="Rectangle 2067">
              <a:extLst>
                <a:ext uri="{FF2B5EF4-FFF2-40B4-BE49-F238E27FC236}">
                  <a16:creationId xmlns:a16="http://schemas.microsoft.com/office/drawing/2014/main" id="{C324E181-0B87-4B75-A5EC-6A4B1BD1B6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3" name="Rectangle 2068">
              <a:extLst>
                <a:ext uri="{FF2B5EF4-FFF2-40B4-BE49-F238E27FC236}">
                  <a16:creationId xmlns:a16="http://schemas.microsoft.com/office/drawing/2014/main" id="{577211FB-84C1-4B06-AF95-F83D0394DC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12" descr="Реактивное движение — урок. Физика, 9 класс.">
            <a:extLst>
              <a:ext uri="{FF2B5EF4-FFF2-40B4-BE49-F238E27FC236}">
                <a16:creationId xmlns:a16="http://schemas.microsoft.com/office/drawing/2014/main" id="{CD0BE910-AA14-E425-59AF-3D9AD63D4E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0060" y="753230"/>
            <a:ext cx="5010220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84" name="Group 2070">
            <a:extLst>
              <a:ext uri="{FF2B5EF4-FFF2-40B4-BE49-F238E27FC236}">
                <a16:creationId xmlns:a16="http://schemas.microsoft.com/office/drawing/2014/main" id="{E616EDA1-F722-4C6A-AD2F-E487C7EBE6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3544708"/>
            <a:ext cx="2651760" cy="2739376"/>
            <a:chOff x="7807230" y="2012810"/>
            <a:chExt cx="3251252" cy="3459865"/>
          </a:xfrm>
        </p:grpSpPr>
        <p:sp>
          <p:nvSpPr>
            <p:cNvPr id="2072" name="Rectangle 2071">
              <a:extLst>
                <a:ext uri="{FF2B5EF4-FFF2-40B4-BE49-F238E27FC236}">
                  <a16:creationId xmlns:a16="http://schemas.microsoft.com/office/drawing/2014/main" id="{2B994A57-EDEF-4F7C-9FF3-8A46664686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5" name="Rectangle 2072">
              <a:extLst>
                <a:ext uri="{FF2B5EF4-FFF2-40B4-BE49-F238E27FC236}">
                  <a16:creationId xmlns:a16="http://schemas.microsoft.com/office/drawing/2014/main" id="{C0D45935-877E-4620-9F00-69FFC601B3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058" name="Picture 10" descr="aeolipile animated gif">
            <a:extLst>
              <a:ext uri="{FF2B5EF4-FFF2-40B4-BE49-F238E27FC236}">
                <a16:creationId xmlns:a16="http://schemas.microsoft.com/office/drawing/2014/main" id="{491EA78B-0D2A-472B-9175-779669AFDD2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CFEFA"/>
              </a:clrFrom>
              <a:clrTo>
                <a:srgbClr val="FCFE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6413" y="3820160"/>
            <a:ext cx="2531110" cy="202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75" name="Group 2074">
            <a:extLst>
              <a:ext uri="{FF2B5EF4-FFF2-40B4-BE49-F238E27FC236}">
                <a16:creationId xmlns:a16="http://schemas.microsoft.com/office/drawing/2014/main" id="{718BCC2B-0684-4382-A2D3-C9ADC7768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85270" y="3544708"/>
            <a:ext cx="2651760" cy="2739376"/>
            <a:chOff x="7807230" y="2012810"/>
            <a:chExt cx="3251252" cy="3459865"/>
          </a:xfrm>
        </p:grpSpPr>
        <p:sp>
          <p:nvSpPr>
            <p:cNvPr id="2076" name="Rectangle 2075">
              <a:extLst>
                <a:ext uri="{FF2B5EF4-FFF2-40B4-BE49-F238E27FC236}">
                  <a16:creationId xmlns:a16="http://schemas.microsoft.com/office/drawing/2014/main" id="{F67BE271-7CC8-493E-ACC7-330B8DAEC7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7" name="Rectangle 2076">
              <a:extLst>
                <a:ext uri="{FF2B5EF4-FFF2-40B4-BE49-F238E27FC236}">
                  <a16:creationId xmlns:a16="http://schemas.microsoft.com/office/drawing/2014/main" id="{B416E226-9BF3-4654-A708-DDC3A062CF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79" name="Group 2078">
            <a:extLst>
              <a:ext uri="{FF2B5EF4-FFF2-40B4-BE49-F238E27FC236}">
                <a16:creationId xmlns:a16="http://schemas.microsoft.com/office/drawing/2014/main" id="{B5D0BDB0-2E17-4D86-BEE1-1A1817E046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06100" y="583417"/>
            <a:ext cx="5451125" cy="5700667"/>
            <a:chOff x="7807230" y="2012810"/>
            <a:chExt cx="3251252" cy="3459865"/>
          </a:xfrm>
        </p:grpSpPr>
        <p:sp>
          <p:nvSpPr>
            <p:cNvPr id="2080" name="Rectangle 2079">
              <a:extLst>
                <a:ext uri="{FF2B5EF4-FFF2-40B4-BE49-F238E27FC236}">
                  <a16:creationId xmlns:a16="http://schemas.microsoft.com/office/drawing/2014/main" id="{07A4205F-B9AE-4B05-9BDE-05C46ED380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1" name="Rectangle 2080">
              <a:extLst>
                <a:ext uri="{FF2B5EF4-FFF2-40B4-BE49-F238E27FC236}">
                  <a16:creationId xmlns:a16="http://schemas.microsoft.com/office/drawing/2014/main" id="{7B833BEF-B243-4FC2-967F-3C9C2085AB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050" name="Picture 2">
            <a:extLst>
              <a:ext uri="{FF2B5EF4-FFF2-40B4-BE49-F238E27FC236}">
                <a16:creationId xmlns:a16="http://schemas.microsoft.com/office/drawing/2014/main" id="{7F0B0362-AA54-92DA-6BBE-815AC3C5BD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7875" y="3655551"/>
            <a:ext cx="2449220" cy="244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B6D64CD4-3862-6ED6-F723-BF7E6BFAAE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115" y="671749"/>
            <a:ext cx="3699092" cy="558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38D0E76-05A7-6913-5D18-B88FAAFB9C9A}"/>
              </a:ext>
            </a:extLst>
          </p:cNvPr>
          <p:cNvSpPr txBox="1"/>
          <p:nvPr/>
        </p:nvSpPr>
        <p:spPr>
          <a:xfrm>
            <a:off x="399074" y="-81027"/>
            <a:ext cx="11457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Реактивное движение и ЗСИ, которые вы будете изучать на следующих уроках, имеют огромное значение в вопросах освоения космоса.</a:t>
            </a:r>
          </a:p>
        </p:txBody>
      </p:sp>
    </p:spTree>
    <p:extLst>
      <p:ext uri="{BB962C8B-B14F-4D97-AF65-F5344CB8AC3E}">
        <p14:creationId xmlns:p14="http://schemas.microsoft.com/office/powerpoint/2010/main" val="31027983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32651B6-BBB5-2D7B-2C9E-72B6349A708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E5A5A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1F693A9-536F-39AD-7171-61A37F426029}"/>
              </a:ext>
            </a:extLst>
          </p:cNvPr>
          <p:cNvSpPr/>
          <p:nvPr/>
        </p:nvSpPr>
        <p:spPr>
          <a:xfrm>
            <a:off x="44523" y="419773"/>
            <a:ext cx="3745351" cy="294894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39D728E-1FA6-6189-6038-8F8D7B8CFAC0}"/>
              </a:ext>
            </a:extLst>
          </p:cNvPr>
          <p:cNvSpPr/>
          <p:nvPr/>
        </p:nvSpPr>
        <p:spPr>
          <a:xfrm>
            <a:off x="62918" y="3589359"/>
            <a:ext cx="3745351" cy="294894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1C04E4D-7C65-01FB-B27E-16F3AFEF6CCC}"/>
              </a:ext>
            </a:extLst>
          </p:cNvPr>
          <p:cNvSpPr/>
          <p:nvPr/>
        </p:nvSpPr>
        <p:spPr>
          <a:xfrm>
            <a:off x="3999283" y="419772"/>
            <a:ext cx="3969392" cy="611852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AF3B881-366D-0447-FD62-07FBC3F7F569}"/>
              </a:ext>
            </a:extLst>
          </p:cNvPr>
          <p:cNvSpPr/>
          <p:nvPr/>
        </p:nvSpPr>
        <p:spPr>
          <a:xfrm>
            <a:off x="8178084" y="419772"/>
            <a:ext cx="3969392" cy="611852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6" descr="Related image">
            <a:extLst>
              <a:ext uri="{FF2B5EF4-FFF2-40B4-BE49-F238E27FC236}">
                <a16:creationId xmlns:a16="http://schemas.microsoft.com/office/drawing/2014/main" id="{61CA6F17-9062-DC83-FBFE-341183177D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68" y="3540225"/>
            <a:ext cx="2957725" cy="29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CEAA01D-BCB4-6DBC-AACF-7413EC934051}"/>
              </a:ext>
            </a:extLst>
          </p:cNvPr>
          <p:cNvSpPr txBox="1"/>
          <p:nvPr/>
        </p:nvSpPr>
        <p:spPr>
          <a:xfrm>
            <a:off x="4057890" y="464243"/>
            <a:ext cx="382151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1. Почему спортсмены на тренировках и соревнованиях падают или прыгают на мягкие маты, а не на твердый пол?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26B0B6-DBF0-B6D5-D4F9-AECC4632720A}"/>
              </a:ext>
            </a:extLst>
          </p:cNvPr>
          <p:cNvSpPr txBox="1"/>
          <p:nvPr/>
        </p:nvSpPr>
        <p:spPr>
          <a:xfrm>
            <a:off x="3912261" y="3146224"/>
            <a:ext cx="3963226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6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2. Почему после прыжка надо приземляться на согнутые ноги, а не на выпрямленные?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080DE1-2E47-FDA2-9727-C35B502B1298}"/>
              </a:ext>
            </a:extLst>
          </p:cNvPr>
          <p:cNvSpPr txBox="1"/>
          <p:nvPr/>
        </p:nvSpPr>
        <p:spPr>
          <a:xfrm>
            <a:off x="3930958" y="5135202"/>
            <a:ext cx="4037717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6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3. Зачем в автомобилях нужны ремни и подушки безопасности?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16CFD4-3064-CBEF-F287-92A3A22F9147}"/>
              </a:ext>
            </a:extLst>
          </p:cNvPr>
          <p:cNvSpPr txBox="1"/>
          <p:nvPr/>
        </p:nvSpPr>
        <p:spPr>
          <a:xfrm>
            <a:off x="8197773" y="1396730"/>
            <a:ext cx="392321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«Знать бы где упадёшь, соломки бы постелил».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4B47E9-0C0D-FACC-93C5-B19D6BF88D77}"/>
              </a:ext>
            </a:extLst>
          </p:cNvPr>
          <p:cNvSpPr txBox="1"/>
          <p:nvPr/>
        </p:nvSpPr>
        <p:spPr>
          <a:xfrm>
            <a:off x="8167780" y="4987859"/>
            <a:ext cx="396130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«Гвоздь от молота визжит, от гвоздя стена трещит».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8E1225F-EB5E-B068-8CA1-F52C3E5266A3}"/>
              </a:ext>
            </a:extLst>
          </p:cNvPr>
          <p:cNvSpPr txBox="1"/>
          <p:nvPr/>
        </p:nvSpPr>
        <p:spPr>
          <a:xfrm>
            <a:off x="8178084" y="3178537"/>
            <a:ext cx="396322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«Хорошему прыжку, хороший разбег нужен».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3A1795-ADC5-2BC3-C657-89B1B2FB0BD6}"/>
              </a:ext>
            </a:extLst>
          </p:cNvPr>
          <p:cNvSpPr txBox="1"/>
          <p:nvPr/>
        </p:nvSpPr>
        <p:spPr>
          <a:xfrm>
            <a:off x="8158727" y="-95627"/>
            <a:ext cx="39773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chemeClr val="bg1"/>
                </a:solidFill>
                <a:latin typeface="Palatino Linotype" panose="02040502050505030304" pitchFamily="18" charset="0"/>
              </a:rPr>
              <a:t>Домашнее Задание: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519F9A-ED01-924C-7116-40AA8D321297}"/>
              </a:ext>
            </a:extLst>
          </p:cNvPr>
          <p:cNvSpPr txBox="1"/>
          <p:nvPr/>
        </p:nvSpPr>
        <p:spPr>
          <a:xfrm>
            <a:off x="8158727" y="487740"/>
            <a:ext cx="396322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Объясните смысл поговорок: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960B3E1-0002-2370-ECD8-94D373C667C1}"/>
                  </a:ext>
                </a:extLst>
              </p:cNvPr>
              <p:cNvSpPr txBox="1"/>
              <p:nvPr/>
            </p:nvSpPr>
            <p:spPr>
              <a:xfrm>
                <a:off x="927837" y="1133743"/>
                <a:ext cx="1910080" cy="13146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kumimoji="0" lang="ru-RU" sz="4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kumimoji="0" lang="en-US" sz="4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𝑭</m:t>
                          </m:r>
                        </m:e>
                      </m:acc>
                      <m:r>
                        <a:rPr kumimoji="0" lang="en-US" sz="40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kumimoji="0" lang="en-US" sz="4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en-US" sz="4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acc>
                            <m:accPr>
                              <m:chr m:val="⃗"/>
                              <m:ctrlPr>
                                <a:rPr kumimoji="0" lang="en-US" sz="4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2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0" lang="en-US" sz="40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206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𝒑</m:t>
                              </m:r>
                            </m:e>
                          </m:acc>
                        </m:num>
                        <m:den>
                          <m:r>
                            <a:rPr kumimoji="0" lang="en-US" sz="4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kumimoji="0" lang="en-US" sz="4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206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𝒕</m:t>
                          </m:r>
                        </m:den>
                      </m:f>
                    </m:oMath>
                  </m:oMathPara>
                </a14:m>
                <a:endParaRPr lang="ru-RU" sz="1600" b="1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960B3E1-0002-2370-ECD8-94D373C667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837" y="1133743"/>
                <a:ext cx="1910080" cy="131465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Табличка 24">
            <a:extLst>
              <a:ext uri="{FF2B5EF4-FFF2-40B4-BE49-F238E27FC236}">
                <a16:creationId xmlns:a16="http://schemas.microsoft.com/office/drawing/2014/main" id="{65DEECE9-D568-12CA-0B07-579F1C75C996}"/>
              </a:ext>
            </a:extLst>
          </p:cNvPr>
          <p:cNvSpPr/>
          <p:nvPr/>
        </p:nvSpPr>
        <p:spPr>
          <a:xfrm>
            <a:off x="669172" y="643986"/>
            <a:ext cx="2496051" cy="2441565"/>
          </a:xfrm>
          <a:prstGeom prst="plaque">
            <a:avLst/>
          </a:prstGeom>
          <a:noFill/>
          <a:ln w="762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624F94-BC26-DE77-DA8F-6D5585B96C74}"/>
              </a:ext>
            </a:extLst>
          </p:cNvPr>
          <p:cNvSpPr txBox="1"/>
          <p:nvPr/>
        </p:nvSpPr>
        <p:spPr>
          <a:xfrm>
            <a:off x="3876896" y="-88653"/>
            <a:ext cx="15055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chemeClr val="bg1"/>
                </a:solidFill>
                <a:latin typeface="Palatino Linotype" panose="02040502050505030304" pitchFamily="18" charset="0"/>
              </a:rPr>
              <a:t>Итак, </a:t>
            </a:r>
          </a:p>
        </p:txBody>
      </p:sp>
    </p:spTree>
    <p:extLst>
      <p:ext uri="{BB962C8B-B14F-4D97-AF65-F5344CB8AC3E}">
        <p14:creationId xmlns:p14="http://schemas.microsoft.com/office/powerpoint/2010/main" val="317946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99F1FFA9-D672-408C-9220-ADEEC6ABD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E957F25-55C1-CC05-37FC-09B88D809A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347" r="-1" b="14134"/>
          <a:stretch/>
        </p:blipFill>
        <p:spPr>
          <a:xfrm>
            <a:off x="4904316" y="-4"/>
            <a:ext cx="7287684" cy="3694372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B4A842E-23EA-C91D-A2B6-1D81650560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579" b="23909"/>
          <a:stretch/>
        </p:blipFill>
        <p:spPr>
          <a:xfrm>
            <a:off x="4726728" y="3802961"/>
            <a:ext cx="7472381" cy="3055043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339CB79-BF54-8A22-B3DD-61BF71C49279}"/>
              </a:ext>
            </a:extLst>
          </p:cNvPr>
          <p:cNvSpPr txBox="1"/>
          <p:nvPr/>
        </p:nvSpPr>
        <p:spPr>
          <a:xfrm>
            <a:off x="496570" y="2365936"/>
            <a:ext cx="455295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6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почему спортсмены на тренировках и соревнованиях падают или прыгают на мягкие маты, а не на твердый пол?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65428C-90B6-25DF-84A1-3A09D36E4C73}"/>
              </a:ext>
            </a:extLst>
          </p:cNvPr>
          <p:cNvSpPr txBox="1"/>
          <p:nvPr/>
        </p:nvSpPr>
        <p:spPr>
          <a:xfrm>
            <a:off x="535719" y="4634253"/>
            <a:ext cx="4918964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6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п</a:t>
            </a:r>
            <a:r>
              <a:rPr kumimoji="0" lang="ru-RU" sz="26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очему</a:t>
            </a:r>
            <a:r>
              <a:rPr kumimoji="0" lang="ru-RU" sz="26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после прыжка надо приземляться на согнутые ноги, а не на выпрямленные?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F0EC1F-4453-0C4F-C2B2-72ED8DB6ED57}"/>
              </a:ext>
            </a:extLst>
          </p:cNvPr>
          <p:cNvSpPr txBox="1"/>
          <p:nvPr/>
        </p:nvSpPr>
        <p:spPr>
          <a:xfrm>
            <a:off x="-10157" y="47138"/>
            <a:ext cx="5242559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6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Вы знаете, что каждый автомобиль оснащен ремнями и подушками безопасности.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3870C5-78EC-A74A-4471-3E00BEDBC91D}"/>
              </a:ext>
            </a:extLst>
          </p:cNvPr>
          <p:cNvSpPr txBox="1"/>
          <p:nvPr/>
        </p:nvSpPr>
        <p:spPr>
          <a:xfrm>
            <a:off x="965202" y="1704069"/>
            <a:ext cx="278383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600" b="1" i="1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А знаете ли вы:</a:t>
            </a:r>
            <a:r>
              <a:rPr kumimoji="0" lang="ru-RU" sz="26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 </a:t>
            </a:r>
            <a:endParaRPr lang="ru-RU" dirty="0"/>
          </a:p>
        </p:txBody>
      </p:sp>
      <p:pic>
        <p:nvPicPr>
          <p:cNvPr id="14" name="Рисунок 13" descr="Шевроны со сплошной заливкой">
            <a:extLst>
              <a:ext uri="{FF2B5EF4-FFF2-40B4-BE49-F238E27FC236}">
                <a16:creationId xmlns:a16="http://schemas.microsoft.com/office/drawing/2014/main" id="{AA7C5135-0B22-3C37-6A2E-FEF5C7C71F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44228" y="2365932"/>
            <a:ext cx="535719" cy="535719"/>
          </a:xfrm>
          <a:prstGeom prst="rect">
            <a:avLst/>
          </a:prstGeom>
        </p:spPr>
      </p:pic>
      <p:pic>
        <p:nvPicPr>
          <p:cNvPr id="42" name="Рисунок 41" descr="Шевроны со сплошной заливкой">
            <a:extLst>
              <a:ext uri="{FF2B5EF4-FFF2-40B4-BE49-F238E27FC236}">
                <a16:creationId xmlns:a16="http://schemas.microsoft.com/office/drawing/2014/main" id="{607D6F6D-9A9E-959F-310A-23A8930DE2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0157" y="4611966"/>
            <a:ext cx="535719" cy="53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10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6158">
            <a:extLst>
              <a:ext uri="{FF2B5EF4-FFF2-40B4-BE49-F238E27FC236}">
                <a16:creationId xmlns:a16="http://schemas.microsoft.com/office/drawing/2014/main" id="{9527FCEA-6143-4C5E-8C45-8AC9237AD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61" name="Rectangle 6160">
            <a:extLst>
              <a:ext uri="{FF2B5EF4-FFF2-40B4-BE49-F238E27FC236}">
                <a16:creationId xmlns:a16="http://schemas.microsoft.com/office/drawing/2014/main" id="{1A9F23AD-7A55-49F3-A3EC-743F47F36B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7090"/>
            <a:ext cx="6741849" cy="5897880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 descr="Анимация » Страница 9 » Анимированные картинки GIF. Коллекция фоновых  картинок, обоев для рабочего стола и анимашек. Уроки по анимации">
            <a:extLst>
              <a:ext uri="{FF2B5EF4-FFF2-40B4-BE49-F238E27FC236}">
                <a16:creationId xmlns:a16="http://schemas.microsoft.com/office/drawing/2014/main" id="{E5E5EA05-360E-EFD2-419F-8F16F7AE8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4540" y="650497"/>
            <a:ext cx="4743364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3" name="Rectangle 6162">
            <a:extLst>
              <a:ext uri="{FF2B5EF4-FFF2-40B4-BE49-F238E27FC236}">
                <a16:creationId xmlns:a16="http://schemas.microsoft.com/office/drawing/2014/main" id="{D7D9F91F-72C9-4DB9-ABD0-A8180D826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480060"/>
            <a:ext cx="4180332" cy="2788074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54" name="Picture 10" descr="Гиф анимация Птичка скачет с ветки на ветку, by Ania Leszczynska">
            <a:extLst>
              <a:ext uri="{FF2B5EF4-FFF2-40B4-BE49-F238E27FC236}">
                <a16:creationId xmlns:a16="http://schemas.microsoft.com/office/drawing/2014/main" id="{4C348C55-A2AA-AFEE-9EA3-74FDF7AE3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16389" y="504156"/>
            <a:ext cx="2705744" cy="270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5" name="Rectangle 6164">
            <a:extLst>
              <a:ext uri="{FF2B5EF4-FFF2-40B4-BE49-F238E27FC236}">
                <a16:creationId xmlns:a16="http://schemas.microsoft.com/office/drawing/2014/main" id="{BE016956-CE9F-4946-8834-A8BC3529D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603670"/>
            <a:ext cx="4180332" cy="2788074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8" name="Picture 4" descr="Гребля гифки, анимированные GIF изображения гребля - скачать гиф картинки  на GIFER">
            <a:extLst>
              <a:ext uri="{FF2B5EF4-FFF2-40B4-BE49-F238E27FC236}">
                <a16:creationId xmlns:a16="http://schemas.microsoft.com/office/drawing/2014/main" id="{7CB7C4ED-58D5-2D22-01A5-1FAE313A4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592" y="3956023"/>
            <a:ext cx="4069608" cy="217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973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874279A-14A9-7080-CF88-E346BA81E28A}"/>
              </a:ext>
            </a:extLst>
          </p:cNvPr>
          <p:cNvSpPr txBox="1"/>
          <p:nvPr/>
        </p:nvSpPr>
        <p:spPr>
          <a:xfrm>
            <a:off x="245106" y="6488668"/>
            <a:ext cx="40055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285F8F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 tooltip="Дмитрий Васильевич Брейтенбихер"/>
              </a:rPr>
              <a:t>Дмитрий Васильевич </a:t>
            </a:r>
            <a:r>
              <a:rPr lang="ru-RU" sz="1800" dirty="0" err="1">
                <a:solidFill>
                  <a:srgbClr val="285F8F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 tooltip="Дмитрий Васильевич Брейтенбихер"/>
              </a:rPr>
              <a:t>Брейтенбихер</a:t>
            </a: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56B910-8839-4282-8050-E59CF63856A6}"/>
              </a:ext>
            </a:extLst>
          </p:cNvPr>
          <p:cNvSpPr txBox="1"/>
          <p:nvPr/>
        </p:nvSpPr>
        <p:spPr>
          <a:xfrm>
            <a:off x="4628708" y="2820233"/>
            <a:ext cx="7664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Импульс тела. Импульс силы.</a:t>
            </a:r>
            <a:endParaRPr lang="ru-RU" sz="3200" b="1" i="1" dirty="0">
              <a:solidFill>
                <a:srgbClr val="C0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1DA15C-1192-4E6F-B0B7-85D3B627F1AF}"/>
              </a:ext>
            </a:extLst>
          </p:cNvPr>
          <p:cNvSpPr txBox="1"/>
          <p:nvPr/>
        </p:nvSpPr>
        <p:spPr>
          <a:xfrm>
            <a:off x="9191873" y="6088559"/>
            <a:ext cx="29290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физика, 9 класс</a:t>
            </a:r>
          </a:p>
        </p:txBody>
      </p:sp>
      <p:pic>
        <p:nvPicPr>
          <p:cNvPr id="6" name="Рисунок 4">
            <a:extLst>
              <a:ext uri="{FF2B5EF4-FFF2-40B4-BE49-F238E27FC236}">
                <a16:creationId xmlns:a16="http://schemas.microsoft.com/office/drawing/2014/main" id="{ABCC7121-25B2-46EB-88E1-7598748F9D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5" r="26945"/>
          <a:stretch/>
        </p:blipFill>
        <p:spPr bwMode="auto">
          <a:xfrm>
            <a:off x="71120" y="81281"/>
            <a:ext cx="4353552" cy="6695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7593F64-8AC3-5654-605C-7796414BF0E1}"/>
              </a:ext>
            </a:extLst>
          </p:cNvPr>
          <p:cNvSpPr txBox="1"/>
          <p:nvPr/>
        </p:nvSpPr>
        <p:spPr>
          <a:xfrm>
            <a:off x="4424672" y="0"/>
            <a:ext cx="7767328" cy="1656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06000"/>
              </a:lnSpc>
              <a:tabLst>
                <a:tab pos="457200" algn="l"/>
              </a:tabLst>
            </a:pPr>
            <a:r>
              <a:rPr lang="ru-RU" sz="2400" i="1" kern="1200" dirty="0">
                <a:solidFill>
                  <a:srgbClr val="002060"/>
                </a:solidFill>
                <a:effectLst/>
                <a:latin typeface="Palatino Linotype" panose="02040502050505030304" pitchFamily="18" charset="0"/>
                <a:ea typeface="Calibri" panose="020F0502020204030204" pitchFamily="34" charset="0"/>
              </a:rPr>
              <a:t>«Сплошных успехов не бывает. Случаются и ошибки. 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lnSpc>
                <a:spcPct val="106000"/>
              </a:lnSpc>
              <a:tabLst>
                <a:tab pos="457200" algn="l"/>
              </a:tabLst>
            </a:pPr>
            <a:r>
              <a:rPr lang="ru-RU" sz="2400" i="1" kern="1200" dirty="0">
                <a:solidFill>
                  <a:srgbClr val="002060"/>
                </a:solidFill>
                <a:effectLst/>
                <a:latin typeface="Palatino Linotype" panose="02040502050505030304" pitchFamily="18" charset="0"/>
                <a:ea typeface="Calibri" panose="020F0502020204030204" pitchFamily="34" charset="0"/>
              </a:rPr>
              <a:t>И очень часто работа над этими ошибками даёт больший импульс для движения вперёд, чем посредственные успехи».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A875B5-6983-4F63-82AA-3BE81E4601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120" y="92586"/>
            <a:ext cx="1869440" cy="365125"/>
          </a:xfrm>
        </p:spPr>
        <p:txBody>
          <a:bodyPr/>
          <a:lstStyle/>
          <a:p>
            <a:fld id="{4231B212-DF66-4B5C-9544-5E60C8279F86}" type="datetime1">
              <a:rPr lang="ru-RU" sz="2800" b="1" i="1" smtClean="0">
                <a:solidFill>
                  <a:schemeClr val="bg1"/>
                </a:solidFill>
                <a:latin typeface="Palatino Linotype" panose="02040502050505030304" pitchFamily="18" charset="0"/>
              </a:rPr>
              <a:t>30.11.2022</a:t>
            </a:fld>
            <a:endParaRPr lang="ru-RU" b="1" i="1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603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99" name="Rectangle 8198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 descr="Vetores de Filósofo Francês Retrato De Rene Descartes 1837 e mais imagens  de René Descartes - René Descartes, Desenho de Lápis, Matemática -  Cientista - iStock">
            <a:extLst>
              <a:ext uri="{FF2B5EF4-FFF2-40B4-BE49-F238E27FC236}">
                <a16:creationId xmlns:a16="http://schemas.microsoft.com/office/drawing/2014/main" id="{099214CF-0429-6ADB-8081-2F24C9916E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19"/>
          <a:stretch/>
        </p:blipFill>
        <p:spPr bwMode="auto">
          <a:xfrm flipH="1">
            <a:off x="-908641" y="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8D8AA6C-DF51-0458-7331-3C65F2D503BD}"/>
              </a:ext>
            </a:extLst>
          </p:cNvPr>
          <p:cNvSpPr txBox="1"/>
          <p:nvPr/>
        </p:nvSpPr>
        <p:spPr>
          <a:xfrm>
            <a:off x="5446520" y="2692403"/>
            <a:ext cx="65038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000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Термин «импульс» появился позднее (</a:t>
            </a:r>
            <a:r>
              <a:rPr lang="ru-RU" sz="3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«</a:t>
            </a:r>
            <a:r>
              <a:rPr lang="en-US" sz="3000" b="1" i="1" dirty="0" err="1">
                <a:solidFill>
                  <a:srgbClr val="002060"/>
                </a:solidFill>
                <a:latin typeface="Palatino Linotype" panose="02040502050505030304" pitchFamily="18" charset="0"/>
              </a:rPr>
              <a:t>impulsus</a:t>
            </a:r>
            <a:r>
              <a:rPr lang="ru-RU" sz="3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» </a:t>
            </a:r>
            <a:r>
              <a:rPr lang="ru-RU" sz="3000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- в переводе с латинского </a:t>
            </a:r>
            <a:r>
              <a:rPr lang="ru-RU" sz="3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«удар, толчок, побуждение»</a:t>
            </a:r>
            <a:r>
              <a:rPr lang="ru-RU" sz="3000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)</a:t>
            </a:r>
          </a:p>
          <a:p>
            <a:pPr algn="r"/>
            <a:r>
              <a:rPr lang="ru-RU" sz="3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endParaRPr lang="ru-RU" sz="3000" b="1" i="1" dirty="0">
              <a:solidFill>
                <a:srgbClr val="C0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D750E8-BEB2-772F-DA6E-EF955E0268E5}"/>
              </a:ext>
            </a:extLst>
          </p:cNvPr>
          <p:cNvSpPr txBox="1"/>
          <p:nvPr/>
        </p:nvSpPr>
        <p:spPr>
          <a:xfrm>
            <a:off x="2989436" y="351564"/>
            <a:ext cx="89609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Понятие «импульс» было введено в физику </a:t>
            </a:r>
          </a:p>
          <a:p>
            <a:pPr algn="r"/>
            <a:r>
              <a:rPr lang="ru-RU" sz="3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фр.  учёным Рене Декартом (1596-1650гг.)</a:t>
            </a:r>
          </a:p>
          <a:p>
            <a:pPr algn="r"/>
            <a:r>
              <a:rPr lang="ru-RU" sz="3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Он назвал его </a:t>
            </a:r>
            <a:r>
              <a:rPr lang="ru-RU" sz="30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«количеством движения»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14E25B-EAE3-85EF-1306-513C13AF4E0C}"/>
              </a:ext>
            </a:extLst>
          </p:cNvPr>
          <p:cNvSpPr txBox="1"/>
          <p:nvPr/>
        </p:nvSpPr>
        <p:spPr>
          <a:xfrm>
            <a:off x="6116549" y="5372195"/>
            <a:ext cx="58363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«Мало иметь хороший ум, главное – хорошо его применять»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4589B7-E0A1-88BA-FAD7-631A03BCE2AE}"/>
              </a:ext>
            </a:extLst>
          </p:cNvPr>
          <p:cNvSpPr txBox="1"/>
          <p:nvPr/>
        </p:nvSpPr>
        <p:spPr>
          <a:xfrm>
            <a:off x="9889048" y="6326302"/>
            <a:ext cx="20612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Рене Декарт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7454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AABFF6C9-0717-60B9-5F93-6F13D14343EF}"/>
              </a:ext>
            </a:extLst>
          </p:cNvPr>
          <p:cNvGrpSpPr/>
          <p:nvPr/>
        </p:nvGrpSpPr>
        <p:grpSpPr>
          <a:xfrm>
            <a:off x="5408930" y="2824480"/>
            <a:ext cx="6858000" cy="2635117"/>
            <a:chOff x="5408930" y="2824480"/>
            <a:chExt cx="6858000" cy="2635117"/>
          </a:xfrm>
        </p:grpSpPr>
        <p:pic>
          <p:nvPicPr>
            <p:cNvPr id="7178" name="Picture 10" descr="How to draw a Dump Truck | Draw a Truck - YouTube">
              <a:extLst>
                <a:ext uri="{FF2B5EF4-FFF2-40B4-BE49-F238E27FC236}">
                  <a16:creationId xmlns:a16="http://schemas.microsoft.com/office/drawing/2014/main" id="{6EBA0374-3F4F-B4E5-EBBB-D687BC9F35F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16" t="12296" r="13751" b="21037"/>
            <a:stretch/>
          </p:blipFill>
          <p:spPr bwMode="auto">
            <a:xfrm flipH="1">
              <a:off x="5408930" y="2824480"/>
              <a:ext cx="3962400" cy="24586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12" descr="Línea Sistema De La Hierba Verde Vector Ilustración del Vector -  Ilustración de césped, pasto: 77469354">
              <a:extLst>
                <a:ext uri="{FF2B5EF4-FFF2-40B4-BE49-F238E27FC236}">
                  <a16:creationId xmlns:a16="http://schemas.microsoft.com/office/drawing/2014/main" id="{BD36EED7-8AAC-67D5-4219-5B4F3C529EC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CFEFD"/>
                </a:clrFrom>
                <a:clrTo>
                  <a:srgbClr val="FC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09" b="88444"/>
            <a:stretch/>
          </p:blipFill>
          <p:spPr bwMode="auto">
            <a:xfrm>
              <a:off x="5408930" y="5106616"/>
              <a:ext cx="6858000" cy="352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6" descr="Как нарисовать забор карандашом поэтапно?">
              <a:extLst>
                <a:ext uri="{FF2B5EF4-FFF2-40B4-BE49-F238E27FC236}">
                  <a16:creationId xmlns:a16="http://schemas.microsoft.com/office/drawing/2014/main" id="{F18F5E2C-5515-11A2-A9CA-7B116FDCCF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79715" y="3833088"/>
              <a:ext cx="2678830" cy="14444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18C1D0A9-7CB1-726D-A7A6-BB5258A7B2F5}"/>
              </a:ext>
            </a:extLst>
          </p:cNvPr>
          <p:cNvGrpSpPr/>
          <p:nvPr/>
        </p:nvGrpSpPr>
        <p:grpSpPr>
          <a:xfrm>
            <a:off x="6228080" y="574648"/>
            <a:ext cx="5963920" cy="1645470"/>
            <a:chOff x="6228080" y="574648"/>
            <a:chExt cx="5963920" cy="1645470"/>
          </a:xfrm>
        </p:grpSpPr>
        <p:pic>
          <p:nvPicPr>
            <p:cNvPr id="7170" name="Picture 2" descr="Мужской велосипедист ездить на велосипеде в изоляции от белой иллюстрации  вектора фона. Спортсмен в гонке. Путешествие д'италия». Иллюстрация вектора  - иллюстрации насчитывающей черный, одежда: 183613932">
              <a:extLst>
                <a:ext uri="{FF2B5EF4-FFF2-40B4-BE49-F238E27FC236}">
                  <a16:creationId xmlns:a16="http://schemas.microsoft.com/office/drawing/2014/main" id="{8855CE0F-DFDA-580B-9A5C-0E82AEFCB0B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22" t="9634" r="11608" b="6720"/>
            <a:stretch/>
          </p:blipFill>
          <p:spPr bwMode="auto">
            <a:xfrm>
              <a:off x="6311265" y="574648"/>
              <a:ext cx="1715135" cy="15980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80" name="Picture 12" descr="Línea Sistema De La Hierba Verde Vector Ilustración del Vector -  Ilustración de césped, pasto: 77469354">
              <a:extLst>
                <a:ext uri="{FF2B5EF4-FFF2-40B4-BE49-F238E27FC236}">
                  <a16:creationId xmlns:a16="http://schemas.microsoft.com/office/drawing/2014/main" id="{9E18157A-475D-4A33-8AE0-FC5B537B369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4"/>
                </a:clrFrom>
                <a:clrTo>
                  <a:srgbClr val="FFFFF4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37" t="6409" b="88444"/>
            <a:stretch/>
          </p:blipFill>
          <p:spPr bwMode="auto">
            <a:xfrm>
              <a:off x="6228080" y="1867137"/>
              <a:ext cx="5963920" cy="352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4" name="Picture 6" descr="Как нарисовать забор карандашом поэтапно?">
              <a:extLst>
                <a:ext uri="{FF2B5EF4-FFF2-40B4-BE49-F238E27FC236}">
                  <a16:creationId xmlns:a16="http://schemas.microsoft.com/office/drawing/2014/main" id="{898AC051-1E6C-5F7A-276E-0CC58E917C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13170" y="599160"/>
              <a:ext cx="2678830" cy="14444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041FF37-462A-4EE1-82B1-4D3062359FD6}"/>
                  </a:ext>
                </a:extLst>
              </p:cNvPr>
              <p:cNvSpPr txBox="1"/>
              <p:nvPr/>
            </p:nvSpPr>
            <p:spPr>
              <a:xfrm>
                <a:off x="7725015" y="489409"/>
                <a:ext cx="1638397" cy="7348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𝝊</m:t>
                          </m:r>
                        </m:e>
                        <m:sub>
                          <m: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в</m:t>
                          </m:r>
                        </m:sub>
                      </m:sSub>
                      <m:r>
                        <a:rPr lang="ru-RU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𝟏𝟎</m:t>
                      </m:r>
                      <m:f>
                        <m:fPr>
                          <m:ctrlP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м</m:t>
                          </m:r>
                        </m:num>
                        <m:den>
                          <m: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с</m:t>
                          </m:r>
                        </m:den>
                      </m:f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041FF37-462A-4EE1-82B1-4D3062359F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5015" y="489409"/>
                <a:ext cx="1638397" cy="73488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1B6FE8E-F5E2-2788-9089-FE6E36C5B3F5}"/>
                  </a:ext>
                </a:extLst>
              </p:cNvPr>
              <p:cNvSpPr txBox="1"/>
              <p:nvPr/>
            </p:nvSpPr>
            <p:spPr>
              <a:xfrm>
                <a:off x="9149451" y="3061559"/>
                <a:ext cx="1617559" cy="7348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𝝊</m:t>
                          </m:r>
                        </m:e>
                        <m:sub>
                          <m: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г</m:t>
                          </m:r>
                        </m:sub>
                      </m:sSub>
                      <m:r>
                        <a:rPr lang="ru-RU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ru-RU" sz="28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𝟏𝟎</m:t>
                      </m:r>
                      <m:f>
                        <m:fPr>
                          <m:ctrlP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м</m:t>
                          </m:r>
                        </m:num>
                        <m:den>
                          <m: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с</m:t>
                          </m:r>
                        </m:den>
                      </m:f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1B6FE8E-F5E2-2788-9089-FE6E36C5B3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9451" y="3061559"/>
                <a:ext cx="1617559" cy="73488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FABF048D-8722-0BFF-4EE9-98A3BE2F6373}"/>
              </a:ext>
            </a:extLst>
          </p:cNvPr>
          <p:cNvCxnSpPr/>
          <p:nvPr/>
        </p:nvCxnSpPr>
        <p:spPr>
          <a:xfrm>
            <a:off x="7769762" y="1321393"/>
            <a:ext cx="1477010" cy="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2DB1DFF8-A5FB-D1A5-4024-EE2029F14770}"/>
              </a:ext>
            </a:extLst>
          </p:cNvPr>
          <p:cNvCxnSpPr/>
          <p:nvPr/>
        </p:nvCxnSpPr>
        <p:spPr>
          <a:xfrm>
            <a:off x="9290000" y="4053793"/>
            <a:ext cx="1477010" cy="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65EE2C7-E995-2466-E903-73E22DB8A9F2}"/>
              </a:ext>
            </a:extLst>
          </p:cNvPr>
          <p:cNvSpPr txBox="1"/>
          <p:nvPr/>
        </p:nvSpPr>
        <p:spPr>
          <a:xfrm>
            <a:off x="197577" y="6984"/>
            <a:ext cx="118559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Рассм. движения двух тел – велосипедиста и грузовика.</a:t>
            </a:r>
            <a:endParaRPr lang="ru-RU" sz="2800" dirty="0"/>
          </a:p>
          <a:p>
            <a:r>
              <a:rPr lang="ru-RU" sz="2800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A3C929-4189-0072-2941-EE411932246D}"/>
              </a:ext>
            </a:extLst>
          </p:cNvPr>
          <p:cNvSpPr txBox="1"/>
          <p:nvPr/>
        </p:nvSpPr>
        <p:spPr>
          <a:xfrm>
            <a:off x="929576" y="2360763"/>
            <a:ext cx="49646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Одинаков ли будет результат этих движений в сторону забора?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9F2431-FEF3-3175-A1F9-28B6C3E913B5}"/>
              </a:ext>
            </a:extLst>
          </p:cNvPr>
          <p:cNvSpPr txBox="1"/>
          <p:nvPr/>
        </p:nvSpPr>
        <p:spPr>
          <a:xfrm>
            <a:off x="6167491" y="2308739"/>
            <a:ext cx="59639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У  тел одинаковые значения скорости.</a:t>
            </a:r>
          </a:p>
        </p:txBody>
      </p:sp>
      <p:pic>
        <p:nvPicPr>
          <p:cNvPr id="18" name="Рисунок 17" descr="Значок &quot;Вопросительный знак&quot; контур">
            <a:extLst>
              <a:ext uri="{FF2B5EF4-FFF2-40B4-BE49-F238E27FC236}">
                <a16:creationId xmlns:a16="http://schemas.microsoft.com/office/drawing/2014/main" id="{93758C7C-DC7D-4FBA-D6FC-4E1F791B811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39370" y="839143"/>
            <a:ext cx="914400" cy="9144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FF7429B-65E6-2A6F-0C58-71648BB576DE}"/>
              </a:ext>
            </a:extLst>
          </p:cNvPr>
          <p:cNvSpPr txBox="1"/>
          <p:nvPr/>
        </p:nvSpPr>
        <p:spPr>
          <a:xfrm>
            <a:off x="929576" y="825206"/>
            <a:ext cx="492938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Отличаются ли эти движения? </a:t>
            </a:r>
          </a:p>
        </p:txBody>
      </p:sp>
      <p:pic>
        <p:nvPicPr>
          <p:cNvPr id="21" name="Рисунок 20" descr="Значок &quot;Вопросительный знак&quot; контур">
            <a:extLst>
              <a:ext uri="{FF2B5EF4-FFF2-40B4-BE49-F238E27FC236}">
                <a16:creationId xmlns:a16="http://schemas.microsoft.com/office/drawing/2014/main" id="{213C4AD0-CDD6-8F0F-B81E-16B1460DF5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0" y="2367280"/>
            <a:ext cx="914400" cy="9144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1426379-ED96-8978-3345-0B188D4F28DC}"/>
                  </a:ext>
                </a:extLst>
              </p:cNvPr>
              <p:cNvSpPr txBox="1"/>
              <p:nvPr/>
            </p:nvSpPr>
            <p:spPr>
              <a:xfrm>
                <a:off x="182514" y="5106616"/>
                <a:ext cx="5172224" cy="1292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ru-RU" sz="2600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Т.к.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6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ru-RU" sz="26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г</m:t>
                        </m:r>
                      </m:sub>
                    </m:sSub>
                    <m:r>
                      <a:rPr lang="ru-RU" sz="26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≫</m:t>
                    </m:r>
                    <m:sSub>
                      <m:sSubPr>
                        <m:ctrlPr>
                          <a:rPr lang="ru-RU" sz="26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ru-RU" sz="26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в</m:t>
                        </m:r>
                      </m:sub>
                    </m:sSub>
                  </m:oMath>
                </a14:m>
                <a:r>
                  <a:rPr lang="ru-RU" sz="2600" i="1" dirty="0">
                    <a:solidFill>
                      <a:srgbClr val="002060"/>
                    </a:solidFill>
                    <a:latin typeface="Palatino Linotype" panose="02040502050505030304" pitchFamily="18" charset="0"/>
                  </a:rPr>
                  <a:t>, результат воздействия грузовика на забор будет более разрушительным!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1426379-ED96-8978-3345-0B188D4F28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514" y="5106616"/>
                <a:ext cx="5172224" cy="1292662"/>
              </a:xfrm>
              <a:prstGeom prst="rect">
                <a:avLst/>
              </a:prstGeom>
              <a:blipFill>
                <a:blip r:embed="rId10"/>
                <a:stretch>
                  <a:fillRect l="-2123" t="-4717" r="-2123" b="-108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C4515E25-B776-E5DE-9F20-DCBF12E43445}"/>
              </a:ext>
            </a:extLst>
          </p:cNvPr>
          <p:cNvSpPr txBox="1"/>
          <p:nvPr/>
        </p:nvSpPr>
        <p:spPr>
          <a:xfrm>
            <a:off x="5687736" y="5577568"/>
            <a:ext cx="704460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А значит, описывать движение только с помощью скорости нельзя. </a:t>
            </a:r>
          </a:p>
          <a:p>
            <a:pPr algn="ctr"/>
            <a:r>
              <a:rPr lang="ru-RU" sz="2600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Здесь нужно учитывать и массу тел.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B88308-15FB-2C98-06EE-9F6BAD0C7935}"/>
              </a:ext>
            </a:extLst>
          </p:cNvPr>
          <p:cNvSpPr txBox="1"/>
          <p:nvPr/>
        </p:nvSpPr>
        <p:spPr>
          <a:xfrm>
            <a:off x="4876864" y="2661335"/>
            <a:ext cx="6385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и грузовика</a:t>
            </a:r>
            <a:endParaRPr lang="ru-RU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88118A-B049-AB6D-77F5-8699C028D926}"/>
              </a:ext>
            </a:extLst>
          </p:cNvPr>
          <p:cNvSpPr txBox="1"/>
          <p:nvPr/>
        </p:nvSpPr>
        <p:spPr>
          <a:xfrm>
            <a:off x="197576" y="4256"/>
            <a:ext cx="118559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Рассм. движения двух тел – велосипедиста </a:t>
            </a:r>
            <a:endParaRPr lang="ru-RU" sz="2800" dirty="0"/>
          </a:p>
          <a:p>
            <a:r>
              <a:rPr lang="ru-RU" sz="2800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573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6" grpId="0"/>
      <p:bldP spid="20" grpId="0"/>
      <p:bldP spid="24" grpId="0"/>
      <p:bldP spid="25" grpId="0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63D5AA2-2FDF-E489-A0E9-ADDF3CF7D1FA}"/>
                  </a:ext>
                </a:extLst>
              </p:cNvPr>
              <p:cNvSpPr txBox="1"/>
              <p:nvPr/>
            </p:nvSpPr>
            <p:spPr>
              <a:xfrm>
                <a:off x="1985129" y="523941"/>
                <a:ext cx="2291080" cy="831194"/>
              </a:xfrm>
              <a:prstGeom prst="rect">
                <a:avLst/>
              </a:prstGeom>
              <a:ln w="28575">
                <a:solidFill>
                  <a:srgbClr val="C00000"/>
                </a:solidFill>
              </a:ln>
            </p:spPr>
            <p:txBody>
              <a:bodyPr vert="horz" lIns="91440" tIns="45720" rIns="91440" bIns="45720" rtlCol="0" anchor="ctr">
                <a:normAutofit/>
              </a:bodyPr>
              <a:lstStyle/>
              <a:p>
                <a:pPr>
                  <a:lnSpc>
                    <a:spcPct val="9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b="1" i="1" kern="120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4400" b="1" i="1" kern="12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𝒑</m:t>
                          </m:r>
                        </m:e>
                      </m:acc>
                      <m:r>
                        <a:rPr lang="en-US" sz="4400" b="1" i="1" kern="12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=</m:t>
                      </m:r>
                      <m:r>
                        <a:rPr lang="en-US" sz="4400" b="1" i="1" kern="120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+mj-ea"/>
                          <a:cs typeface="+mj-cs"/>
                        </a:rPr>
                        <m:t>𝒎</m:t>
                      </m:r>
                      <m:acc>
                        <m:accPr>
                          <m:chr m:val="⃗"/>
                          <m:ctrlPr>
                            <a:rPr lang="en-US" sz="4400" b="1" i="1" kern="12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4400" b="1" i="1" kern="12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𝝊</m:t>
                          </m:r>
                        </m:e>
                      </m:acc>
                    </m:oMath>
                  </m:oMathPara>
                </a14:m>
                <a:endParaRPr lang="en-US" sz="4400" b="1" i="1" kern="12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63D5AA2-2FDF-E489-A0E9-ADDF3CF7D1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5129" y="523941"/>
                <a:ext cx="2291080" cy="83119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28575"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5468808-3098-4147-63C4-03C38964AA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520" y="2322045"/>
            <a:ext cx="10512547" cy="25230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27222F16-5F43-8B5A-17E3-E373BB3057D0}"/>
                  </a:ext>
                </a:extLst>
              </p:cNvPr>
              <p:cNvSpPr txBox="1"/>
              <p:nvPr/>
            </p:nvSpPr>
            <p:spPr>
              <a:xfrm>
                <a:off x="5343225" y="523941"/>
                <a:ext cx="5931111" cy="1169103"/>
              </a:xfrm>
              <a:prstGeom prst="rect">
                <a:avLst/>
              </a:prstGeom>
              <a:noFill/>
              <a:ln w="19050">
                <a:solidFill>
                  <a:srgbClr val="C00000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ru-RU" sz="2800" b="1" i="1" dirty="0">
                    <a:solidFill>
                      <a:srgbClr val="002060"/>
                    </a:solidFill>
                    <a:latin typeface="Palatino Linotype" panose="02040502050505030304" pitchFamily="18" charset="0"/>
                    <a:ea typeface="Cambria Math" panose="02040503050406030204" pitchFamily="18" charset="0"/>
                  </a:rPr>
                  <a:t>Единица измерения импульса в СИ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кг∙м</m:t>
                          </m:r>
                        </m:num>
                        <m:den>
                          <m:r>
                            <a:rPr lang="ru-RU" sz="28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с</m:t>
                          </m:r>
                        </m:den>
                      </m:f>
                    </m:oMath>
                  </m:oMathPara>
                </a14:m>
                <a:endParaRPr lang="ru-RU" sz="2800" b="1" i="1" dirty="0">
                  <a:solidFill>
                    <a:srgbClr val="002060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27222F16-5F43-8B5A-17E3-E373BB3057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3225" y="523941"/>
                <a:ext cx="5931111" cy="1169103"/>
              </a:xfrm>
              <a:prstGeom prst="rect">
                <a:avLst/>
              </a:prstGeom>
              <a:blipFill>
                <a:blip r:embed="rId4"/>
                <a:stretch>
                  <a:fillRect l="-3590" t="-9231" r="-2564"/>
                </a:stretch>
              </a:blipFill>
              <a:ln w="19050"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>
            <a:extLst>
              <a:ext uri="{FF2B5EF4-FFF2-40B4-BE49-F238E27FC236}">
                <a16:creationId xmlns:a16="http://schemas.microsoft.com/office/drawing/2014/main" id="{6BEC8A3D-E092-8FE4-A72C-9FAF210C46ED}"/>
              </a:ext>
            </a:extLst>
          </p:cNvPr>
          <p:cNvSpPr txBox="1"/>
          <p:nvPr/>
        </p:nvSpPr>
        <p:spPr>
          <a:xfrm>
            <a:off x="240524" y="5800179"/>
            <a:ext cx="11786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Т.е. нам необходимо ввести величину, которая будет учитывать </a:t>
            </a:r>
          </a:p>
          <a:p>
            <a:pPr algn="ctr"/>
            <a:r>
              <a:rPr lang="ru-RU" sz="2400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и массу, и скорость тела.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C59CBD-D6B5-D49B-16A4-B0C626BDF02D}"/>
              </a:ext>
            </a:extLst>
          </p:cNvPr>
          <p:cNvSpPr txBox="1"/>
          <p:nvPr/>
        </p:nvSpPr>
        <p:spPr>
          <a:xfrm>
            <a:off x="1186771" y="5045619"/>
            <a:ext cx="98940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Итак, импульсом обладает любое </a:t>
            </a:r>
            <a:r>
              <a:rPr lang="ru-RU" sz="3000" b="1" i="1" u="sng" dirty="0">
                <a:solidFill>
                  <a:srgbClr val="C00000"/>
                </a:solidFill>
                <a:latin typeface="Palatino Linotype" panose="02040502050505030304" pitchFamily="18" charset="0"/>
              </a:rPr>
              <a:t>движущееся</a:t>
            </a:r>
            <a:r>
              <a:rPr lang="ru-RU" sz="30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 тело!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9436E4B-46C5-4F34-652B-A7AFC9C76757}"/>
                  </a:ext>
                </a:extLst>
              </p:cNvPr>
              <p:cNvSpPr txBox="1"/>
              <p:nvPr/>
            </p:nvSpPr>
            <p:spPr>
              <a:xfrm>
                <a:off x="6368793" y="2476224"/>
                <a:ext cx="2291080" cy="831194"/>
              </a:xfrm>
              <a:prstGeom prst="rect">
                <a:avLst/>
              </a:prstGeom>
              <a:ln w="28575">
                <a:noFill/>
              </a:ln>
            </p:spPr>
            <p:txBody>
              <a:bodyPr vert="horz" lIns="91440" tIns="45720" rIns="91440" bIns="45720" rtlCol="0" anchor="ctr">
                <a:normAutofit/>
              </a:bodyPr>
              <a:lstStyle/>
              <a:p>
                <a:pPr>
                  <a:lnSpc>
                    <a:spcPct val="90000"/>
                  </a:lnSpc>
                  <a:spcBef>
                    <a:spcPct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4400" b="1" i="1" kern="120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4400" b="1" i="1" kern="12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𝒑</m:t>
                          </m:r>
                        </m:e>
                      </m:acc>
                      <m:r>
                        <a:rPr lang="en-US" sz="4400" b="1" i="1" kern="120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j-cs"/>
                        </a:rPr>
                        <m:t>↑↑</m:t>
                      </m:r>
                      <m:acc>
                        <m:accPr>
                          <m:chr m:val="⃗"/>
                          <m:ctrlPr>
                            <a:rPr lang="en-US" sz="4400" b="1" i="1" kern="12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</m:ctrlPr>
                        </m:accPr>
                        <m:e>
                          <m:r>
                            <a:rPr lang="en-US" sz="4400" b="1" i="1" kern="120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+mj-ea"/>
                              <a:cs typeface="+mj-cs"/>
                            </a:rPr>
                            <m:t>𝝊</m:t>
                          </m:r>
                        </m:e>
                      </m:acc>
                    </m:oMath>
                  </m:oMathPara>
                </a14:m>
                <a:endParaRPr lang="en-US" sz="4400" b="1" i="1" kern="1200" dirty="0">
                  <a:solidFill>
                    <a:srgbClr val="002060"/>
                  </a:solidFill>
                  <a:latin typeface="+mj-lt"/>
                  <a:ea typeface="+mj-ea"/>
                  <a:cs typeface="+mj-cs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9436E4B-46C5-4F34-652B-A7AFC9C767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8793" y="2476224"/>
                <a:ext cx="2291080" cy="8311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647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9" grpId="0" animBg="1"/>
      <p:bldP spid="40" grpId="0"/>
      <p:bldP spid="2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ифка движение мяч гольф гиф картинка, скачать анимированный gif на GIFER  от Munara">
            <a:extLst>
              <a:ext uri="{FF2B5EF4-FFF2-40B4-BE49-F238E27FC236}">
                <a16:creationId xmlns:a16="http://schemas.microsoft.com/office/drawing/2014/main" id="{72355D1C-B139-47C1-8701-2C1D3E6E0F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" y="0"/>
            <a:ext cx="122631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A54B178-FF62-42FE-A6BD-DEFFA89C5A43}"/>
                  </a:ext>
                </a:extLst>
              </p:cNvPr>
              <p:cNvSpPr txBox="1"/>
              <p:nvPr/>
            </p:nvSpPr>
            <p:spPr>
              <a:xfrm>
                <a:off x="-141764" y="32745"/>
                <a:ext cx="1863331" cy="7136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36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r>
                        <a:rPr lang="en-US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acc>
                        <m:accPr>
                          <m:chr m:val="⃗"/>
                          <m:ctrlPr>
                            <a:rPr lang="en-US" sz="3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acc>
                    </m:oMath>
                  </m:oMathPara>
                </a14:m>
                <a:endParaRPr lang="ru-RU" sz="3600" i="1" dirty="0">
                  <a:solidFill>
                    <a:srgbClr val="002060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A54B178-FF62-42FE-A6BD-DEFFA89C5A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41764" y="32745"/>
                <a:ext cx="1863331" cy="71365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84CA2C7-3CB8-4213-9B6A-EE054A12DBB9}"/>
                  </a:ext>
                </a:extLst>
              </p:cNvPr>
              <p:cNvSpPr txBox="1"/>
              <p:nvPr/>
            </p:nvSpPr>
            <p:spPr>
              <a:xfrm>
                <a:off x="2110904" y="2817142"/>
                <a:ext cx="2014654" cy="621324"/>
              </a:xfrm>
              <a:prstGeom prst="rect">
                <a:avLst/>
              </a:prstGeom>
              <a:noFill/>
              <a:ln w="28575">
                <a:solidFill>
                  <a:srgbClr val="C00000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36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r>
                        <a:rPr lang="ru-RU" sz="360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=∆</m:t>
                      </m:r>
                      <m:acc>
                        <m:accPr>
                          <m:chr m:val="⃗"/>
                          <m:ctrlPr>
                            <a:rPr lang="en-US" sz="3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e>
                      </m:acc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84CA2C7-3CB8-4213-9B6A-EE054A12DB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0904" y="2817142"/>
                <a:ext cx="2014654" cy="62132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28575"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>
            <a:extLst>
              <a:ext uri="{FF2B5EF4-FFF2-40B4-BE49-F238E27FC236}">
                <a16:creationId xmlns:a16="http://schemas.microsoft.com/office/drawing/2014/main" id="{B766FF6B-FB0D-4169-B51A-5CEC23FC803E}"/>
              </a:ext>
            </a:extLst>
          </p:cNvPr>
          <p:cNvSpPr txBox="1"/>
          <p:nvPr/>
        </p:nvSpPr>
        <p:spPr>
          <a:xfrm>
            <a:off x="6778989" y="2831606"/>
            <a:ext cx="522645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- II </a:t>
            </a:r>
            <a:r>
              <a:rPr lang="ru-RU" sz="28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закон Ньютона в импульсной форме.</a:t>
            </a:r>
            <a:endParaRPr lang="ru-RU" sz="2800" b="1" dirty="0"/>
          </a:p>
        </p:txBody>
      </p:sp>
      <p:sp>
        <p:nvSpPr>
          <p:cNvPr id="7" name="Правая фигурная скобка 6">
            <a:extLst>
              <a:ext uri="{FF2B5EF4-FFF2-40B4-BE49-F238E27FC236}">
                <a16:creationId xmlns:a16="http://schemas.microsoft.com/office/drawing/2014/main" id="{57ACC6CD-A92B-FAAE-1A95-15F558A6B66A}"/>
              </a:ext>
            </a:extLst>
          </p:cNvPr>
          <p:cNvSpPr/>
          <p:nvPr/>
        </p:nvSpPr>
        <p:spPr>
          <a:xfrm>
            <a:off x="1779504" y="256285"/>
            <a:ext cx="662800" cy="1590259"/>
          </a:xfrm>
          <a:prstGeom prst="rightBrace">
            <a:avLst>
              <a:gd name="adj1" fmla="val 20596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A08AAD-0758-B14A-23DF-8E2F5984001C}"/>
              </a:ext>
            </a:extLst>
          </p:cNvPr>
          <p:cNvSpPr txBox="1"/>
          <p:nvPr/>
        </p:nvSpPr>
        <p:spPr>
          <a:xfrm>
            <a:off x="7237753" y="-29762"/>
            <a:ext cx="4929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>
                <a:solidFill>
                  <a:schemeClr val="bg1"/>
                </a:solidFill>
                <a:latin typeface="Palatino Linotype" panose="02040502050505030304" pitchFamily="18" charset="0"/>
              </a:rPr>
              <a:t>Что же происходит с импульсом тела, если на него </a:t>
            </a:r>
            <a:r>
              <a:rPr lang="ru-RU" sz="1600" i="1">
                <a:solidFill>
                  <a:schemeClr val="bg1"/>
                </a:solidFill>
                <a:latin typeface="Palatino Linotype" panose="02040502050505030304" pitchFamily="18" charset="0"/>
              </a:rPr>
              <a:t>действует сила?</a:t>
            </a:r>
            <a:endParaRPr lang="ru-RU" sz="1600" i="1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AA897A8F-642E-33A1-BF43-2254047B0318}"/>
              </a:ext>
            </a:extLst>
          </p:cNvPr>
          <p:cNvGrpSpPr/>
          <p:nvPr/>
        </p:nvGrpSpPr>
        <p:grpSpPr>
          <a:xfrm>
            <a:off x="3248995" y="416063"/>
            <a:ext cx="2740844" cy="1092863"/>
            <a:chOff x="3899852" y="1219815"/>
            <a:chExt cx="2740844" cy="109286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2FEF1471-07DF-4360-BD64-436F93E8F84E}"/>
                    </a:ext>
                  </a:extLst>
                </p:cNvPr>
                <p:cNvSpPr txBox="1"/>
                <p:nvPr/>
              </p:nvSpPr>
              <p:spPr>
                <a:xfrm>
                  <a:off x="3899852" y="1219815"/>
                  <a:ext cx="2521524" cy="109286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ru-RU" sz="360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6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</m:acc>
                        <m:r>
                          <a:rPr lang="en-US" sz="36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36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f>
                          <m:fPr>
                            <m:ctrlPr>
                              <a:rPr lang="en-US" sz="36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acc>
                              <m:accPr>
                                <m:chr m:val="⃗"/>
                                <m:ctrlPr>
                                  <a:rPr lang="en-US" sz="3600" b="0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600" b="0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𝜐</m:t>
                                </m:r>
                              </m:e>
                            </m:acc>
                            <m:r>
                              <a:rPr lang="en-US" sz="36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acc>
                              <m:accPr>
                                <m:chr m:val="⃗"/>
                                <m:ctrlPr>
                                  <a:rPr lang="en-US" sz="3600" b="0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600" b="0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𝜐</m:t>
                                </m:r>
                              </m:e>
                            </m:acc>
                          </m:num>
                          <m:den>
                            <m:r>
                              <a:rPr lang="en-US" sz="36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36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m:oMathPara>
                  </a14:m>
                  <a:endParaRPr lang="ru-RU" sz="2400" dirty="0">
                    <a:latin typeface="Palatino Linotype" panose="02040502050505030304" pitchFamily="18" charset="0"/>
                  </a:endParaRPr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2FEF1471-07DF-4360-BD64-436F93E8F84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99852" y="1219815"/>
                  <a:ext cx="2521524" cy="1092863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2AA44C11-4F29-AAE7-8878-6F25EDD2FE1C}"/>
                    </a:ext>
                  </a:extLst>
                </p:cNvPr>
                <p:cNvSpPr txBox="1"/>
                <p:nvPr/>
              </p:nvSpPr>
              <p:spPr>
                <a:xfrm>
                  <a:off x="6247896" y="1490077"/>
                  <a:ext cx="392800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2AA44C11-4F29-AAE7-8878-6F25EDD2FE1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47896" y="1490077"/>
                  <a:ext cx="392800" cy="36933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2604A1F4-4C50-1F83-6CEC-0413BC1A9F94}"/>
              </a:ext>
            </a:extLst>
          </p:cNvPr>
          <p:cNvGrpSpPr/>
          <p:nvPr/>
        </p:nvGrpSpPr>
        <p:grpSpPr>
          <a:xfrm>
            <a:off x="-74480" y="800904"/>
            <a:ext cx="2076870" cy="1063817"/>
            <a:chOff x="243943" y="1546641"/>
            <a:chExt cx="2076870" cy="106381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786587A2-43EA-474B-8A73-06C2A67B86B9}"/>
                    </a:ext>
                  </a:extLst>
                </p:cNvPr>
                <p:cNvSpPr txBox="1"/>
                <p:nvPr/>
              </p:nvSpPr>
              <p:spPr>
                <a:xfrm>
                  <a:off x="243943" y="1546641"/>
                  <a:ext cx="1970348" cy="106381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ru-RU" sz="320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</m:acc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acc>
                              <m:accPr>
                                <m:chr m:val="⃗"/>
                                <m:ctrlPr>
                                  <a:rPr lang="en-US" sz="3200" b="0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200" b="0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𝜐</m:t>
                                </m:r>
                              </m:e>
                            </m:acc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acc>
                              <m:accPr>
                                <m:chr m:val="⃗"/>
                                <m:ctrlPr>
                                  <a:rPr lang="en-US" sz="3200" b="0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200" b="0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𝜐</m:t>
                                </m:r>
                              </m:e>
                            </m:acc>
                          </m:num>
                          <m:den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m:oMathPara>
                  </a14:m>
                  <a:endParaRPr lang="ru-RU" sz="2000" dirty="0"/>
                </a:p>
              </p:txBody>
            </p:sp>
          </mc:Choice>
          <mc:Fallback xmlns="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786587A2-43EA-474B-8A73-06C2A67B86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3943" y="1546641"/>
                  <a:ext cx="1970348" cy="1063817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2E3380A2-0F09-E1AC-8C4D-666F92B6DB2C}"/>
                    </a:ext>
                  </a:extLst>
                </p:cNvPr>
                <p:cNvSpPr txBox="1"/>
                <p:nvPr/>
              </p:nvSpPr>
              <p:spPr>
                <a:xfrm>
                  <a:off x="1928013" y="1797152"/>
                  <a:ext cx="392800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2E3380A2-0F09-E1AC-8C4D-666F92B6DB2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28013" y="1797152"/>
                  <a:ext cx="392800" cy="369332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5925115-31E9-4439-AB17-187182134CBA}"/>
                  </a:ext>
                </a:extLst>
              </p:cNvPr>
              <p:cNvSpPr txBox="1"/>
              <p:nvPr/>
            </p:nvSpPr>
            <p:spPr>
              <a:xfrm>
                <a:off x="2897785" y="1735962"/>
                <a:ext cx="2398285" cy="6213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36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r>
                        <a:rPr lang="ru-RU" sz="360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  <m:r>
                        <a:rPr lang="en-US" sz="36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acc>
                        <m:accPr>
                          <m:chr m:val="⃗"/>
                          <m:ctrlPr>
                            <a:rPr lang="en-US" sz="3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𝜐</m:t>
                          </m:r>
                        </m:e>
                      </m:acc>
                    </m:oMath>
                  </m:oMathPara>
                </a14:m>
                <a:endParaRPr lang="ru-RU" sz="2400" dirty="0"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5925115-31E9-4439-AB17-187182134C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7785" y="1735962"/>
                <a:ext cx="2398285" cy="62132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95CDD8C-BBB4-564F-8200-F4E70B09ADEF}"/>
                  </a:ext>
                </a:extLst>
              </p:cNvPr>
              <p:cNvSpPr txBox="1"/>
              <p:nvPr/>
            </p:nvSpPr>
            <p:spPr>
              <a:xfrm>
                <a:off x="2500241" y="756076"/>
                <a:ext cx="79508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=&gt;</m:t>
                      </m:r>
                    </m:oMath>
                  </m:oMathPara>
                </a14:m>
                <a:endParaRPr lang="ru-RU" sz="36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95CDD8C-BBB4-564F-8200-F4E70B09AD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0241" y="756076"/>
                <a:ext cx="795089" cy="553998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4B2A0806-65CE-E85C-D793-5E46D8233AD5}"/>
                  </a:ext>
                </a:extLst>
              </p:cNvPr>
              <p:cNvSpPr txBox="1"/>
              <p:nvPr/>
            </p:nvSpPr>
            <p:spPr>
              <a:xfrm>
                <a:off x="4749514" y="2875002"/>
                <a:ext cx="79508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=&gt;</m:t>
                      </m:r>
                    </m:oMath>
                  </m:oMathPara>
                </a14:m>
                <a:endParaRPr lang="ru-RU" sz="36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4B2A0806-65CE-E85C-D793-5E46D8233A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9514" y="2875002"/>
                <a:ext cx="795089" cy="553998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A87892F-C174-7668-C32A-71E75975CE29}"/>
                  </a:ext>
                </a:extLst>
              </p:cNvPr>
              <p:cNvSpPr txBox="1"/>
              <p:nvPr/>
            </p:nvSpPr>
            <p:spPr>
              <a:xfrm>
                <a:off x="2110904" y="5622348"/>
                <a:ext cx="185178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begChr m:val="["/>
                          <m:endChr m:val="]"/>
                          <m:ctrlPr>
                            <a:rPr lang="ru-RU" sz="3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36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Н</m:t>
                          </m:r>
                          <m:r>
                            <a:rPr lang="ru-RU" sz="36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×с</m:t>
                          </m:r>
                          <m:r>
                            <m:rPr>
                              <m:nor/>
                            </m:rPr>
                            <a:rPr lang="ru-RU" sz="3600" dirty="0">
                              <a:solidFill>
                                <a:srgbClr val="C00000"/>
                              </a:solidFill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ru-RU" sz="3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A87892F-C174-7668-C32A-71E75975CE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0904" y="5622348"/>
                <a:ext cx="1851789" cy="553998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2" descr="Гифка движение мяч гольф гиф картинка, скачать анимированный gif на GIFER  от Munara">
            <a:extLst>
              <a:ext uri="{FF2B5EF4-FFF2-40B4-BE49-F238E27FC236}">
                <a16:creationId xmlns:a16="http://schemas.microsoft.com/office/drawing/2014/main" id="{1BB2AACA-BACF-171F-2522-C7A71DFD3D3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737" y="22434"/>
            <a:ext cx="47625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808FFD6-9EA3-695B-DAEF-311FBC2E9919}"/>
                  </a:ext>
                </a:extLst>
              </p:cNvPr>
              <p:cNvSpPr txBox="1"/>
              <p:nvPr/>
            </p:nvSpPr>
            <p:spPr>
              <a:xfrm>
                <a:off x="5782579" y="2675962"/>
                <a:ext cx="1455173" cy="971484"/>
              </a:xfrm>
              <a:prstGeom prst="rect">
                <a:avLst/>
              </a:prstGeom>
              <a:noFill/>
              <a:ln w="38100">
                <a:solidFill>
                  <a:srgbClr val="C00000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32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r>
                        <a:rPr lang="en-US" sz="32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acc>
                            <m:accPr>
                              <m:chr m:val="⃗"/>
                              <m:ctrlPr>
                                <a:rPr lang="en-US" sz="3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32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</m:e>
                          </m:acc>
                        </m:num>
                        <m:den>
                          <m:r>
                            <a:rPr lang="en-US" sz="3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sz="32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ru-RU" sz="2000" dirty="0"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808FFD6-9EA3-695B-DAEF-311FBC2E99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2579" y="2675962"/>
                <a:ext cx="1455173" cy="971484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 w="38100"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3253EFFC-E7C0-7417-3E0E-7811BEE1D5B4}"/>
              </a:ext>
            </a:extLst>
          </p:cNvPr>
          <p:cNvGrpSpPr/>
          <p:nvPr/>
        </p:nvGrpSpPr>
        <p:grpSpPr>
          <a:xfrm>
            <a:off x="7213790" y="3786688"/>
            <a:ext cx="4626063" cy="1291386"/>
            <a:chOff x="7229239" y="4798464"/>
            <a:chExt cx="4626063" cy="1291386"/>
          </a:xfrm>
        </p:grpSpPr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9243148B-78D1-4806-B491-3D60625AE4F4}"/>
                </a:ext>
              </a:extLst>
            </p:cNvPr>
            <p:cNvGrpSpPr/>
            <p:nvPr/>
          </p:nvGrpSpPr>
          <p:grpSpPr>
            <a:xfrm>
              <a:off x="7229239" y="4798464"/>
              <a:ext cx="4626063" cy="1291386"/>
              <a:chOff x="4628561" y="4959287"/>
              <a:chExt cx="4626063" cy="1291386"/>
            </a:xfrm>
          </p:grpSpPr>
          <p:grpSp>
            <p:nvGrpSpPr>
              <p:cNvPr id="26" name="Группа 25">
                <a:extLst>
                  <a:ext uri="{FF2B5EF4-FFF2-40B4-BE49-F238E27FC236}">
                    <a16:creationId xmlns:a16="http://schemas.microsoft.com/office/drawing/2014/main" id="{30725861-A1A9-431F-8D09-05717F02F1AE}"/>
                  </a:ext>
                </a:extLst>
              </p:cNvPr>
              <p:cNvGrpSpPr/>
              <p:nvPr/>
            </p:nvGrpSpPr>
            <p:grpSpPr>
              <a:xfrm>
                <a:off x="4804058" y="4959287"/>
                <a:ext cx="3344780" cy="1257629"/>
                <a:chOff x="1724318" y="737859"/>
                <a:chExt cx="3344780" cy="1257629"/>
              </a:xfrm>
            </p:grpSpPr>
            <p:cxnSp>
              <p:nvCxnSpPr>
                <p:cNvPr id="30" name="Прямая со стрелкой 29">
                  <a:extLst>
                    <a:ext uri="{FF2B5EF4-FFF2-40B4-BE49-F238E27FC236}">
                      <a16:creationId xmlns:a16="http://schemas.microsoft.com/office/drawing/2014/main" id="{48311A9D-B7E9-4AED-907A-E548A7BB04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35250" y="1563688"/>
                  <a:ext cx="2433848" cy="0"/>
                </a:xfrm>
                <a:prstGeom prst="straightConnector1">
                  <a:avLst/>
                </a:prstGeom>
                <a:ln w="38100">
                  <a:solidFill>
                    <a:srgbClr val="00206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Овал 26">
                  <a:extLst>
                    <a:ext uri="{FF2B5EF4-FFF2-40B4-BE49-F238E27FC236}">
                      <a16:creationId xmlns:a16="http://schemas.microsoft.com/office/drawing/2014/main" id="{0CF9A2FB-3CD2-44E8-9200-189F3CE79E7C}"/>
                    </a:ext>
                  </a:extLst>
                </p:cNvPr>
                <p:cNvSpPr/>
                <p:nvPr/>
              </p:nvSpPr>
              <p:spPr>
                <a:xfrm>
                  <a:off x="2127250" y="1131888"/>
                  <a:ext cx="863600" cy="863600"/>
                </a:xfrm>
                <a:prstGeom prst="ellipse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contrasting" dir="t">
                    <a:rot lat="0" lon="0" rev="7800000"/>
                  </a:lightRig>
                </a:scene3d>
                <a:sp3d>
                  <a:bevelT w="139700" h="139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28" name="Овал 27">
                  <a:extLst>
                    <a:ext uri="{FF2B5EF4-FFF2-40B4-BE49-F238E27FC236}">
                      <a16:creationId xmlns:a16="http://schemas.microsoft.com/office/drawing/2014/main" id="{0C6E9C2B-3FF5-4652-A002-9C21717ECFD6}"/>
                    </a:ext>
                  </a:extLst>
                </p:cNvPr>
                <p:cNvSpPr/>
                <p:nvPr/>
              </p:nvSpPr>
              <p:spPr>
                <a:xfrm>
                  <a:off x="2484438" y="1487488"/>
                  <a:ext cx="150812" cy="1524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cxnSp>
              <p:nvCxnSpPr>
                <p:cNvPr id="29" name="Прямая со стрелкой 28">
                  <a:extLst>
                    <a:ext uri="{FF2B5EF4-FFF2-40B4-BE49-F238E27FC236}">
                      <a16:creationId xmlns:a16="http://schemas.microsoft.com/office/drawing/2014/main" id="{5390DA0E-B281-4264-9382-CC06A6D6B007}"/>
                    </a:ext>
                  </a:extLst>
                </p:cNvPr>
                <p:cNvCxnSpPr>
                  <a:cxnSpLocks/>
                  <a:stCxn id="28" idx="6"/>
                </p:cNvCxnSpPr>
                <p:nvPr/>
              </p:nvCxnSpPr>
              <p:spPr>
                <a:xfrm>
                  <a:off x="2635250" y="1563688"/>
                  <a:ext cx="849987" cy="0"/>
                </a:xfrm>
                <a:prstGeom prst="straightConnector1">
                  <a:avLst/>
                </a:prstGeom>
                <a:ln w="38100">
                  <a:solidFill>
                    <a:srgbClr val="C0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Прямоугольник 18">
                  <a:extLst>
                    <a:ext uri="{FF2B5EF4-FFF2-40B4-BE49-F238E27FC236}">
                      <a16:creationId xmlns:a16="http://schemas.microsoft.com/office/drawing/2014/main" id="{054EE0EE-D717-43E3-B103-DB0B69EC0B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24318" y="737859"/>
                  <a:ext cx="530225" cy="584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ru-RU" altLang="ru-RU" b="1" dirty="0">
                      <a:solidFill>
                        <a:srgbClr val="C00000"/>
                      </a:solidFill>
                    </a:rPr>
                    <a:t>𝑚</a:t>
                  </a:r>
                </a:p>
              </p:txBody>
            </p:sp>
            <p:cxnSp>
              <p:nvCxnSpPr>
                <p:cNvPr id="34" name="Прямая со стрелкой 33">
                  <a:extLst>
                    <a:ext uri="{FF2B5EF4-FFF2-40B4-BE49-F238E27FC236}">
                      <a16:creationId xmlns:a16="http://schemas.microsoft.com/office/drawing/2014/main" id="{A836F372-4371-4BD4-8FCD-68CBA226F8D4}"/>
                    </a:ext>
                  </a:extLst>
                </p:cNvPr>
                <p:cNvCxnSpPr/>
                <p:nvPr/>
              </p:nvCxnSpPr>
              <p:spPr>
                <a:xfrm>
                  <a:off x="3313613" y="1028849"/>
                  <a:ext cx="284162" cy="0"/>
                </a:xfrm>
                <a:prstGeom prst="straightConnector1">
                  <a:avLst/>
                </a:prstGeom>
                <a:ln w="28575">
                  <a:solidFill>
                    <a:srgbClr val="C0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Прямоугольник 25">
                  <a:extLst>
                    <a:ext uri="{FF2B5EF4-FFF2-40B4-BE49-F238E27FC236}">
                      <a16:creationId xmlns:a16="http://schemas.microsoft.com/office/drawing/2014/main" id="{7FED1A75-6637-4939-A722-8E18966922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93649" y="906717"/>
                  <a:ext cx="407987" cy="5842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ru-RU" b="1" i="1" dirty="0">
                      <a:solidFill>
                        <a:srgbClr val="C00000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  <a:cs typeface="Cambria Math" panose="02040503050406030204" pitchFamily="18" charset="0"/>
                    </a:rPr>
                    <a:t>p</a:t>
                  </a:r>
                  <a:endParaRPr lang="ru-RU" altLang="ru-RU" b="1" i="1" dirty="0">
                    <a:solidFill>
                      <a:srgbClr val="C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Cambria Math" panose="02040503050406030204" pitchFamily="18" charset="0"/>
                  </a:endParaRPr>
                </a:p>
              </p:txBody>
            </p:sp>
          </p:grpSp>
          <p:cxnSp>
            <p:nvCxnSpPr>
              <p:cNvPr id="36" name="Прямая со стрелкой 35">
                <a:extLst>
                  <a:ext uri="{FF2B5EF4-FFF2-40B4-BE49-F238E27FC236}">
                    <a16:creationId xmlns:a16="http://schemas.microsoft.com/office/drawing/2014/main" id="{A43755E6-9767-4708-A800-FF24AC7956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28561" y="6216916"/>
                <a:ext cx="4626063" cy="0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97C0AE95-1450-4FC5-81EC-7286509F3F07}"/>
                  </a:ext>
                </a:extLst>
              </p:cNvPr>
              <p:cNvSpPr txBox="1"/>
              <p:nvPr/>
            </p:nvSpPr>
            <p:spPr>
              <a:xfrm>
                <a:off x="8842332" y="5665898"/>
                <a:ext cx="4122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200" b="1" dirty="0">
                    <a:latin typeface="Palatino Linotype" panose="02040502050505030304" pitchFamily="18" charset="0"/>
                  </a:rPr>
                  <a:t>х</a:t>
                </a: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8481650B-B141-5433-E32C-C0053BDD629F}"/>
                    </a:ext>
                  </a:extLst>
                </p:cNvPr>
                <p:cNvSpPr txBox="1"/>
                <p:nvPr/>
              </p:nvSpPr>
              <p:spPr>
                <a:xfrm>
                  <a:off x="9891996" y="4951368"/>
                  <a:ext cx="857520" cy="6446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kumimoji="0" lang="ru-RU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accPr>
                          <m:e>
                            <m:r>
                              <a:rPr kumimoji="0" lang="en-US" sz="3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206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𝐹</m:t>
                            </m:r>
                          </m:e>
                        </m:acc>
                      </m:oMath>
                    </m:oMathPara>
                  </a14:m>
                  <a:endParaRPr lang="ru-RU" dirty="0"/>
                </a:p>
              </p:txBody>
            </p:sp>
          </mc:Choice>
          <mc:Fallback xmlns="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8481650B-B141-5433-E32C-C0053BDD629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91996" y="4951368"/>
                  <a:ext cx="857520" cy="644664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21BF8B89-859B-6142-7837-19569F2F8993}"/>
              </a:ext>
            </a:extLst>
          </p:cNvPr>
          <p:cNvSpPr txBox="1"/>
          <p:nvPr/>
        </p:nvSpPr>
        <p:spPr>
          <a:xfrm>
            <a:off x="205926" y="4207983"/>
            <a:ext cx="2530108" cy="95410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Импульс</a:t>
            </a:r>
          </a:p>
          <a:p>
            <a:pPr algn="ctr"/>
            <a:r>
              <a:rPr lang="ru-RU" sz="28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 силы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744C75C-57E5-E363-D044-B0C88A95BE5E}"/>
              </a:ext>
            </a:extLst>
          </p:cNvPr>
          <p:cNvSpPr txBox="1"/>
          <p:nvPr/>
        </p:nvSpPr>
        <p:spPr>
          <a:xfrm>
            <a:off x="2897785" y="4207983"/>
            <a:ext cx="2817770" cy="95410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Изменение </a:t>
            </a:r>
          </a:p>
          <a:p>
            <a:pPr algn="ctr"/>
            <a:r>
              <a:rPr lang="ru-RU" sz="28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импульса тела</a:t>
            </a:r>
            <a:endParaRPr lang="ru-RU" b="1" i="1" dirty="0">
              <a:solidFill>
                <a:srgbClr val="C00000"/>
              </a:solidFill>
              <a:latin typeface="Palatino Linotype" panose="02040502050505030304" pitchFamily="18" charset="0"/>
            </a:endParaRP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F7094714-8DF5-BB90-CE6A-BC7B6458120F}"/>
              </a:ext>
            </a:extLst>
          </p:cNvPr>
          <p:cNvCxnSpPr>
            <a:cxnSpLocks/>
          </p:cNvCxnSpPr>
          <p:nvPr/>
        </p:nvCxnSpPr>
        <p:spPr>
          <a:xfrm flipH="1">
            <a:off x="1591808" y="3588055"/>
            <a:ext cx="908150" cy="58795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DEB3298B-D31D-5605-310D-94066508C9DA}"/>
              </a:ext>
            </a:extLst>
          </p:cNvPr>
          <p:cNvCxnSpPr>
            <a:cxnSpLocks/>
          </p:cNvCxnSpPr>
          <p:nvPr/>
        </p:nvCxnSpPr>
        <p:spPr>
          <a:xfrm>
            <a:off x="3720686" y="3526145"/>
            <a:ext cx="789071" cy="691304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858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 animBg="1"/>
      <p:bldP spid="39" grpId="0"/>
      <p:bldP spid="7" grpId="0" animBg="1"/>
      <p:bldP spid="6" grpId="0"/>
      <p:bldP spid="46" grpId="0"/>
      <p:bldP spid="47" grpId="0"/>
      <p:bldP spid="10" grpId="0"/>
      <p:bldP spid="15" grpId="0" animBg="1"/>
      <p:bldP spid="19" grpId="0" animBg="1"/>
      <p:bldP spid="5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3176</TotalTime>
  <Words>1192</Words>
  <Application>Microsoft Office PowerPoint</Application>
  <PresentationFormat>Широкоэкранный</PresentationFormat>
  <Paragraphs>208</Paragraphs>
  <Slides>21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3" baseType="lpstr">
      <vt:lpstr>Arial</vt:lpstr>
      <vt:lpstr>Calibri</vt:lpstr>
      <vt:lpstr>Calibri Light</vt:lpstr>
      <vt:lpstr>Cambria Math</vt:lpstr>
      <vt:lpstr>Century Schoolbook</vt:lpstr>
      <vt:lpstr>Chekhovskoy</vt:lpstr>
      <vt:lpstr>Cormorant Upright</vt:lpstr>
      <vt:lpstr>Palatino Linotype</vt:lpstr>
      <vt:lpstr>Segoe UI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Николаева Анастасия Сергеевна</dc:creator>
  <cp:lastModifiedBy>Николаева Анастасия Сергеевна</cp:lastModifiedBy>
  <cp:revision>60</cp:revision>
  <dcterms:created xsi:type="dcterms:W3CDTF">2020-11-15T11:33:34Z</dcterms:created>
  <dcterms:modified xsi:type="dcterms:W3CDTF">2022-11-30T08:17:11Z</dcterms:modified>
</cp:coreProperties>
</file>