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2" r:id="rId13"/>
    <p:sldId id="276" r:id="rId14"/>
    <p:sldId id="279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52" autoAdjust="0"/>
    <p:restoredTop sz="94660"/>
  </p:normalViewPr>
  <p:slideViewPr>
    <p:cSldViewPr>
      <p:cViewPr>
        <p:scale>
          <a:sx n="60" d="100"/>
          <a:sy n="60" d="100"/>
        </p:scale>
        <p:origin x="-2166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75556-D689-4A58-8F2E-25F25F09152A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36D3F-7CC0-42B6-B1C4-1F4427827E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155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4" r="12483"/>
          <a:stretch/>
        </p:blipFill>
        <p:spPr bwMode="auto">
          <a:xfrm>
            <a:off x="-27795" y="-1"/>
            <a:ext cx="9171795" cy="686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5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586"/>
          <a:stretch/>
        </p:blipFill>
        <p:spPr bwMode="auto">
          <a:xfrm>
            <a:off x="0" y="0"/>
            <a:ext cx="9145092" cy="686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93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586"/>
          <a:stretch/>
        </p:blipFill>
        <p:spPr bwMode="auto">
          <a:xfrm>
            <a:off x="0" y="0"/>
            <a:ext cx="9145092" cy="686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46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1" r="12483"/>
          <a:stretch/>
        </p:blipFill>
        <p:spPr bwMode="auto">
          <a:xfrm>
            <a:off x="-11149" y="-1"/>
            <a:ext cx="9155149" cy="687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52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0" r="12793"/>
          <a:stretch/>
        </p:blipFill>
        <p:spPr bwMode="auto">
          <a:xfrm>
            <a:off x="0" y="-55023"/>
            <a:ext cx="9166509" cy="691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55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689"/>
          <a:stretch/>
        </p:blipFill>
        <p:spPr bwMode="auto">
          <a:xfrm>
            <a:off x="-1092" y="-19792"/>
            <a:ext cx="9145092" cy="6877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400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483"/>
          <a:stretch/>
        </p:blipFill>
        <p:spPr bwMode="auto">
          <a:xfrm>
            <a:off x="0" y="443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59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8" r="12484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3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1" r="12586"/>
          <a:stretch/>
        </p:blipFill>
        <p:spPr bwMode="auto">
          <a:xfrm>
            <a:off x="2490" y="0"/>
            <a:ext cx="9141510" cy="687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06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2" r="12481"/>
          <a:stretch/>
        </p:blipFill>
        <p:spPr bwMode="auto">
          <a:xfrm>
            <a:off x="0" y="20642"/>
            <a:ext cx="9144000" cy="686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46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483"/>
          <a:stretch/>
        </p:blipFill>
        <p:spPr bwMode="auto">
          <a:xfrm>
            <a:off x="0" y="-7520"/>
            <a:ext cx="9154026" cy="686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6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586"/>
          <a:stretch/>
        </p:blipFill>
        <p:spPr bwMode="auto">
          <a:xfrm>
            <a:off x="0" y="-1"/>
            <a:ext cx="9144000" cy="686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05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5" r="12652"/>
          <a:stretch/>
        </p:blipFill>
        <p:spPr bwMode="auto">
          <a:xfrm>
            <a:off x="0" y="-1"/>
            <a:ext cx="9144000" cy="687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83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586"/>
          <a:stretch/>
        </p:blipFill>
        <p:spPr bwMode="auto">
          <a:xfrm>
            <a:off x="0" y="0"/>
            <a:ext cx="9144000" cy="686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02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12483"/>
          <a:stretch/>
        </p:blipFill>
        <p:spPr bwMode="auto">
          <a:xfrm>
            <a:off x="-1092" y="0"/>
            <a:ext cx="9145092" cy="685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31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1" r="12483"/>
          <a:stretch/>
        </p:blipFill>
        <p:spPr bwMode="auto">
          <a:xfrm>
            <a:off x="0" y="-2825"/>
            <a:ext cx="9143999" cy="6867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68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12</cp:revision>
  <dcterms:created xsi:type="dcterms:W3CDTF">2021-05-28T17:31:51Z</dcterms:created>
  <dcterms:modified xsi:type="dcterms:W3CDTF">2021-06-05T21:43:39Z</dcterms:modified>
</cp:coreProperties>
</file>