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0" r:id="rId3"/>
    <p:sldId id="260" r:id="rId4"/>
    <p:sldId id="256" r:id="rId5"/>
    <p:sldId id="258" r:id="rId6"/>
    <p:sldId id="273" r:id="rId7"/>
    <p:sldId id="274" r:id="rId8"/>
    <p:sldId id="261" r:id="rId9"/>
    <p:sldId id="292" r:id="rId10"/>
    <p:sldId id="262" r:id="rId11"/>
    <p:sldId id="263" r:id="rId12"/>
    <p:sldId id="265" r:id="rId13"/>
    <p:sldId id="279" r:id="rId14"/>
    <p:sldId id="267" r:id="rId15"/>
    <p:sldId id="285" r:id="rId16"/>
    <p:sldId id="286" r:id="rId17"/>
    <p:sldId id="287" r:id="rId18"/>
    <p:sldId id="288" r:id="rId19"/>
    <p:sldId id="289" r:id="rId20"/>
    <p:sldId id="271" r:id="rId21"/>
    <p:sldId id="268" r:id="rId22"/>
    <p:sldId id="293" r:id="rId23"/>
    <p:sldId id="277" r:id="rId24"/>
    <p:sldId id="281" r:id="rId25"/>
    <p:sldId id="282" r:id="rId26"/>
    <p:sldId id="283" r:id="rId27"/>
    <p:sldId id="269" r:id="rId28"/>
    <p:sldId id="28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A6B4B1-E007-47BA-85A3-AD78C4C7252B}" type="doc">
      <dgm:prSet loTypeId="urn:microsoft.com/office/officeart/2005/8/layout/hierarchy3" loCatId="hierarchy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D89F7ACF-20E8-4FDE-96F1-4F4A26E8ADCE}">
      <dgm:prSet phldrT="[Текст]"/>
      <dgm:spPr/>
      <dgm:t>
        <a:bodyPr/>
        <a:lstStyle/>
        <a:p>
          <a:r>
            <a:rPr lang="ru-RU" b="1" dirty="0" smtClean="0"/>
            <a:t> ПРОВЕРОЧНАЯ РАБОТА ПО ТЕМЕ: ТКАНИ РАСТЕНИЙ</a:t>
          </a:r>
          <a:endParaRPr lang="ru-RU" b="1" dirty="0"/>
        </a:p>
      </dgm:t>
    </dgm:pt>
    <dgm:pt modelId="{9CA3B72A-55E3-4749-A626-214858A84B1A}" type="parTrans" cxnId="{26210079-CC63-406A-B3EC-1EAEC989D382}">
      <dgm:prSet/>
      <dgm:spPr/>
      <dgm:t>
        <a:bodyPr/>
        <a:lstStyle/>
        <a:p>
          <a:endParaRPr lang="ru-RU"/>
        </a:p>
      </dgm:t>
    </dgm:pt>
    <dgm:pt modelId="{4C36D4D9-C6AF-4C13-84EB-55FC50E78D35}" type="sibTrans" cxnId="{26210079-CC63-406A-B3EC-1EAEC989D382}">
      <dgm:prSet/>
      <dgm:spPr/>
      <dgm:t>
        <a:bodyPr/>
        <a:lstStyle/>
        <a:p>
          <a:endParaRPr lang="ru-RU"/>
        </a:p>
      </dgm:t>
    </dgm:pt>
    <dgm:pt modelId="{A490C2AE-8E9B-435F-A1AB-D66823B5A299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/>
            <a:t>А. образовательная</a:t>
          </a:r>
          <a:endParaRPr lang="ru-RU" sz="1300" b="1" dirty="0"/>
        </a:p>
      </dgm:t>
    </dgm:pt>
    <dgm:pt modelId="{937FF3ED-D048-48B1-A6D9-01EAF711192C}" type="parTrans" cxnId="{5EA7B8F4-4417-4B21-B257-CAF019E0A442}">
      <dgm:prSet/>
      <dgm:spPr/>
      <dgm:t>
        <a:bodyPr/>
        <a:lstStyle/>
        <a:p>
          <a:endParaRPr lang="ru-RU"/>
        </a:p>
      </dgm:t>
    </dgm:pt>
    <dgm:pt modelId="{DC0647E6-E807-4B8E-83EC-AC856DF3C27C}" type="sibTrans" cxnId="{5EA7B8F4-4417-4B21-B257-CAF019E0A442}">
      <dgm:prSet/>
      <dgm:spPr/>
      <dgm:t>
        <a:bodyPr/>
        <a:lstStyle/>
        <a:p>
          <a:endParaRPr lang="ru-RU"/>
        </a:p>
      </dgm:t>
    </dgm:pt>
    <dgm:pt modelId="{BA59702A-F9B0-4B7A-9F5A-4E94F346F079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/>
            <a:t>Б. основная</a:t>
          </a:r>
          <a:endParaRPr lang="ru-RU" sz="1600" b="1" dirty="0"/>
        </a:p>
      </dgm:t>
    </dgm:pt>
    <dgm:pt modelId="{98B63B6F-B9F9-4DAB-959A-E22FEA1CAEFA}" type="parTrans" cxnId="{FDBE834E-5FFA-4ED9-86E5-3729028E62C6}">
      <dgm:prSet/>
      <dgm:spPr/>
      <dgm:t>
        <a:bodyPr/>
        <a:lstStyle/>
        <a:p>
          <a:endParaRPr lang="ru-RU"/>
        </a:p>
      </dgm:t>
    </dgm:pt>
    <dgm:pt modelId="{1A81B477-C776-484D-9B8B-040CA245BF00}" type="sibTrans" cxnId="{FDBE834E-5FFA-4ED9-86E5-3729028E62C6}">
      <dgm:prSet/>
      <dgm:spPr/>
      <dgm:t>
        <a:bodyPr/>
        <a:lstStyle/>
        <a:p>
          <a:endParaRPr lang="ru-RU"/>
        </a:p>
      </dgm:t>
    </dgm:pt>
    <dgm:pt modelId="{3D05E40B-3F76-4908-8FC6-FF754C5FE9E2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/>
            <a:t>В. покровная</a:t>
          </a:r>
          <a:endParaRPr lang="ru-RU" sz="1600" b="1" dirty="0"/>
        </a:p>
      </dgm:t>
    </dgm:pt>
    <dgm:pt modelId="{35F20676-ABC4-41DE-8970-913F1FF5052C}" type="parTrans" cxnId="{CAA44112-92E6-4E33-A2D6-1D4BF80B39A5}">
      <dgm:prSet/>
      <dgm:spPr/>
      <dgm:t>
        <a:bodyPr/>
        <a:lstStyle/>
        <a:p>
          <a:endParaRPr lang="ru-RU"/>
        </a:p>
      </dgm:t>
    </dgm:pt>
    <dgm:pt modelId="{E9FAEA6C-0BF4-43BF-B9A2-2E3640B60D58}" type="sibTrans" cxnId="{CAA44112-92E6-4E33-A2D6-1D4BF80B39A5}">
      <dgm:prSet/>
      <dgm:spPr/>
      <dgm:t>
        <a:bodyPr/>
        <a:lstStyle/>
        <a:p>
          <a:endParaRPr lang="ru-RU"/>
        </a:p>
      </dgm:t>
    </dgm:pt>
    <dgm:pt modelId="{299E8B65-2466-4A0B-AB53-7C6735C67BE4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/>
            <a:t>Г. проводящая</a:t>
          </a:r>
          <a:endParaRPr lang="ru-RU" sz="1600" b="1" dirty="0"/>
        </a:p>
      </dgm:t>
    </dgm:pt>
    <dgm:pt modelId="{C0172CF4-1169-4EBA-BCB6-EBF6191737D3}" type="parTrans" cxnId="{0507D671-2032-4D1A-B627-BA79541829B4}">
      <dgm:prSet/>
      <dgm:spPr/>
      <dgm:t>
        <a:bodyPr/>
        <a:lstStyle/>
        <a:p>
          <a:endParaRPr lang="ru-RU"/>
        </a:p>
      </dgm:t>
    </dgm:pt>
    <dgm:pt modelId="{6C729880-5C4B-4533-A5B6-0F3D7A9ADFD7}" type="sibTrans" cxnId="{0507D671-2032-4D1A-B627-BA79541829B4}">
      <dgm:prSet/>
      <dgm:spPr/>
      <dgm:t>
        <a:bodyPr/>
        <a:lstStyle/>
        <a:p>
          <a:endParaRPr lang="ru-RU"/>
        </a:p>
      </dgm:t>
    </dgm:pt>
    <dgm:pt modelId="{7BC81449-CA89-4E63-B0E6-B182BD04636B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/>
            <a:t>Д. механическая</a:t>
          </a:r>
          <a:endParaRPr lang="ru-RU" sz="1600" b="1" dirty="0"/>
        </a:p>
      </dgm:t>
    </dgm:pt>
    <dgm:pt modelId="{66D16650-4307-4DCB-BEAC-5550FEE5917D}" type="parTrans" cxnId="{430FBE22-4A94-4AB0-982C-16E890704CF2}">
      <dgm:prSet/>
      <dgm:spPr/>
      <dgm:t>
        <a:bodyPr/>
        <a:lstStyle/>
        <a:p>
          <a:endParaRPr lang="ru-RU"/>
        </a:p>
      </dgm:t>
    </dgm:pt>
    <dgm:pt modelId="{2DB32817-F921-49C6-809D-BFF8EAC52935}" type="sibTrans" cxnId="{430FBE22-4A94-4AB0-982C-16E890704CF2}">
      <dgm:prSet/>
      <dgm:spPr/>
      <dgm:t>
        <a:bodyPr/>
        <a:lstStyle/>
        <a:p>
          <a:endParaRPr lang="ru-RU"/>
        </a:p>
      </dgm:t>
    </dgm:pt>
    <dgm:pt modelId="{F4C2E1B3-BED1-4B28-AF20-2D367CA3F11F}" type="pres">
      <dgm:prSet presAssocID="{40A6B4B1-E007-47BA-85A3-AD78C4C725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B6EAF6-CEE1-4BE3-B1C3-868FB047B448}" type="pres">
      <dgm:prSet presAssocID="{D89F7ACF-20E8-4FDE-96F1-4F4A26E8ADCE}" presName="root" presStyleCnt="0"/>
      <dgm:spPr/>
    </dgm:pt>
    <dgm:pt modelId="{A82845CD-309D-4D3A-BA81-820420015949}" type="pres">
      <dgm:prSet presAssocID="{D89F7ACF-20E8-4FDE-96F1-4F4A26E8ADCE}" presName="rootComposite" presStyleCnt="0"/>
      <dgm:spPr/>
    </dgm:pt>
    <dgm:pt modelId="{799E33AD-4DEE-431F-BF00-56CDBE0D6E57}" type="pres">
      <dgm:prSet presAssocID="{D89F7ACF-20E8-4FDE-96F1-4F4A26E8ADCE}" presName="rootText" presStyleLbl="node1" presStyleIdx="0" presStyleCnt="1" custScaleX="384240" custLinFactX="-52531" custLinFactNeighborX="-100000" custLinFactNeighborY="-56"/>
      <dgm:spPr/>
      <dgm:t>
        <a:bodyPr/>
        <a:lstStyle/>
        <a:p>
          <a:endParaRPr lang="ru-RU"/>
        </a:p>
      </dgm:t>
    </dgm:pt>
    <dgm:pt modelId="{1B13592A-2EF2-4C25-A3EC-41698B773BB7}" type="pres">
      <dgm:prSet presAssocID="{D89F7ACF-20E8-4FDE-96F1-4F4A26E8ADCE}" presName="rootConnector" presStyleLbl="node1" presStyleIdx="0" presStyleCnt="1"/>
      <dgm:spPr/>
      <dgm:t>
        <a:bodyPr/>
        <a:lstStyle/>
        <a:p>
          <a:endParaRPr lang="ru-RU"/>
        </a:p>
      </dgm:t>
    </dgm:pt>
    <dgm:pt modelId="{53DAB0B0-BCD1-456D-B93A-8CE86DA5EE2C}" type="pres">
      <dgm:prSet presAssocID="{D89F7ACF-20E8-4FDE-96F1-4F4A26E8ADCE}" presName="childShape" presStyleCnt="0"/>
      <dgm:spPr/>
    </dgm:pt>
    <dgm:pt modelId="{9A291C3A-6BB6-4CEC-8420-4D4244C30FF4}" type="pres">
      <dgm:prSet presAssocID="{937FF3ED-D048-48B1-A6D9-01EAF711192C}" presName="Name13" presStyleLbl="parChTrans1D2" presStyleIdx="0" presStyleCnt="5"/>
      <dgm:spPr/>
      <dgm:t>
        <a:bodyPr/>
        <a:lstStyle/>
        <a:p>
          <a:endParaRPr lang="ru-RU"/>
        </a:p>
      </dgm:t>
    </dgm:pt>
    <dgm:pt modelId="{5EBA3BC6-F30B-4568-B1E2-9FA238C7DBAA}" type="pres">
      <dgm:prSet presAssocID="{A490C2AE-8E9B-435F-A1AB-D66823B5A299}" presName="childText" presStyleLbl="bgAcc1" presStyleIdx="0" presStyleCnt="5" custScaleX="220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DD85A-1460-499D-8EDB-041CFBC9418A}" type="pres">
      <dgm:prSet presAssocID="{98B63B6F-B9F9-4DAB-959A-E22FEA1CAEFA}" presName="Name13" presStyleLbl="parChTrans1D2" presStyleIdx="1" presStyleCnt="5"/>
      <dgm:spPr/>
      <dgm:t>
        <a:bodyPr/>
        <a:lstStyle/>
        <a:p>
          <a:endParaRPr lang="ru-RU"/>
        </a:p>
      </dgm:t>
    </dgm:pt>
    <dgm:pt modelId="{769C0F32-DEC8-4447-B848-A53F0C7F7743}" type="pres">
      <dgm:prSet presAssocID="{BA59702A-F9B0-4B7A-9F5A-4E94F346F079}" presName="childText" presStyleLbl="bgAcc1" presStyleIdx="1" presStyleCnt="5" custScaleX="220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866A3-1694-45E1-A1E1-E5A8C97E22B3}" type="pres">
      <dgm:prSet presAssocID="{35F20676-ABC4-41DE-8970-913F1FF5052C}" presName="Name13" presStyleLbl="parChTrans1D2" presStyleIdx="2" presStyleCnt="5"/>
      <dgm:spPr/>
      <dgm:t>
        <a:bodyPr/>
        <a:lstStyle/>
        <a:p>
          <a:endParaRPr lang="ru-RU"/>
        </a:p>
      </dgm:t>
    </dgm:pt>
    <dgm:pt modelId="{9C92C4AE-B40D-4619-BA65-ABC572F2D28D}" type="pres">
      <dgm:prSet presAssocID="{3D05E40B-3F76-4908-8FC6-FF754C5FE9E2}" presName="childText" presStyleLbl="bgAcc1" presStyleIdx="2" presStyleCnt="5" custScaleX="221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2EEF1-4F29-4034-9476-7A2194E09E78}" type="pres">
      <dgm:prSet presAssocID="{C0172CF4-1169-4EBA-BCB6-EBF6191737D3}" presName="Name13" presStyleLbl="parChTrans1D2" presStyleIdx="3" presStyleCnt="5"/>
      <dgm:spPr/>
      <dgm:t>
        <a:bodyPr/>
        <a:lstStyle/>
        <a:p>
          <a:endParaRPr lang="ru-RU"/>
        </a:p>
      </dgm:t>
    </dgm:pt>
    <dgm:pt modelId="{8648F240-0A08-417B-9759-3D51F6959C7D}" type="pres">
      <dgm:prSet presAssocID="{299E8B65-2466-4A0B-AB53-7C6735C67BE4}" presName="childText" presStyleLbl="bgAcc1" presStyleIdx="3" presStyleCnt="5" custScaleX="216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6BBDD-1C6F-451C-8C48-0E86A6A82746}" type="pres">
      <dgm:prSet presAssocID="{66D16650-4307-4DCB-BEAC-5550FEE5917D}" presName="Name13" presStyleLbl="parChTrans1D2" presStyleIdx="4" presStyleCnt="5"/>
      <dgm:spPr/>
      <dgm:t>
        <a:bodyPr/>
        <a:lstStyle/>
        <a:p>
          <a:endParaRPr lang="ru-RU"/>
        </a:p>
      </dgm:t>
    </dgm:pt>
    <dgm:pt modelId="{48293A36-5F6D-45A4-B18A-6493AA0065C1}" type="pres">
      <dgm:prSet presAssocID="{7BC81449-CA89-4E63-B0E6-B182BD04636B}" presName="childText" presStyleLbl="bgAcc1" presStyleIdx="4" presStyleCnt="5" custScaleX="209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9543D5-F638-4A15-9E53-DEB48E1ED724}" type="presOf" srcId="{BA59702A-F9B0-4B7A-9F5A-4E94F346F079}" destId="{769C0F32-DEC8-4447-B848-A53F0C7F7743}" srcOrd="0" destOrd="0" presId="urn:microsoft.com/office/officeart/2005/8/layout/hierarchy3"/>
    <dgm:cxn modelId="{CAA44112-92E6-4E33-A2D6-1D4BF80B39A5}" srcId="{D89F7ACF-20E8-4FDE-96F1-4F4A26E8ADCE}" destId="{3D05E40B-3F76-4908-8FC6-FF754C5FE9E2}" srcOrd="2" destOrd="0" parTransId="{35F20676-ABC4-41DE-8970-913F1FF5052C}" sibTransId="{E9FAEA6C-0BF4-43BF-B9A2-2E3640B60D58}"/>
    <dgm:cxn modelId="{5EA7B8F4-4417-4B21-B257-CAF019E0A442}" srcId="{D89F7ACF-20E8-4FDE-96F1-4F4A26E8ADCE}" destId="{A490C2AE-8E9B-435F-A1AB-D66823B5A299}" srcOrd="0" destOrd="0" parTransId="{937FF3ED-D048-48B1-A6D9-01EAF711192C}" sibTransId="{DC0647E6-E807-4B8E-83EC-AC856DF3C27C}"/>
    <dgm:cxn modelId="{9BB31A9B-DE78-4B1D-9BFB-EEBC486BACAB}" type="presOf" srcId="{40A6B4B1-E007-47BA-85A3-AD78C4C7252B}" destId="{F4C2E1B3-BED1-4B28-AF20-2D367CA3F11F}" srcOrd="0" destOrd="0" presId="urn:microsoft.com/office/officeart/2005/8/layout/hierarchy3"/>
    <dgm:cxn modelId="{B783F00A-5CB0-42D5-9B4D-AA5005E7319E}" type="presOf" srcId="{3D05E40B-3F76-4908-8FC6-FF754C5FE9E2}" destId="{9C92C4AE-B40D-4619-BA65-ABC572F2D28D}" srcOrd="0" destOrd="0" presId="urn:microsoft.com/office/officeart/2005/8/layout/hierarchy3"/>
    <dgm:cxn modelId="{FDBE834E-5FFA-4ED9-86E5-3729028E62C6}" srcId="{D89F7ACF-20E8-4FDE-96F1-4F4A26E8ADCE}" destId="{BA59702A-F9B0-4B7A-9F5A-4E94F346F079}" srcOrd="1" destOrd="0" parTransId="{98B63B6F-B9F9-4DAB-959A-E22FEA1CAEFA}" sibTransId="{1A81B477-C776-484D-9B8B-040CA245BF00}"/>
    <dgm:cxn modelId="{CD3E8782-F5FE-457C-8768-4C5FA6617B40}" type="presOf" srcId="{C0172CF4-1169-4EBA-BCB6-EBF6191737D3}" destId="{26A2EEF1-4F29-4034-9476-7A2194E09E78}" srcOrd="0" destOrd="0" presId="urn:microsoft.com/office/officeart/2005/8/layout/hierarchy3"/>
    <dgm:cxn modelId="{0507D671-2032-4D1A-B627-BA79541829B4}" srcId="{D89F7ACF-20E8-4FDE-96F1-4F4A26E8ADCE}" destId="{299E8B65-2466-4A0B-AB53-7C6735C67BE4}" srcOrd="3" destOrd="0" parTransId="{C0172CF4-1169-4EBA-BCB6-EBF6191737D3}" sibTransId="{6C729880-5C4B-4533-A5B6-0F3D7A9ADFD7}"/>
    <dgm:cxn modelId="{5E65BD6A-E8C9-4EC8-AB24-95FD85D4FC6D}" type="presOf" srcId="{A490C2AE-8E9B-435F-A1AB-D66823B5A299}" destId="{5EBA3BC6-F30B-4568-B1E2-9FA238C7DBAA}" srcOrd="0" destOrd="0" presId="urn:microsoft.com/office/officeart/2005/8/layout/hierarchy3"/>
    <dgm:cxn modelId="{49051F5F-62C6-437B-8D20-B9F0875C29CD}" type="presOf" srcId="{98B63B6F-B9F9-4DAB-959A-E22FEA1CAEFA}" destId="{1D7DD85A-1460-499D-8EDB-041CFBC9418A}" srcOrd="0" destOrd="0" presId="urn:microsoft.com/office/officeart/2005/8/layout/hierarchy3"/>
    <dgm:cxn modelId="{3C46E47E-468D-4C56-A6B4-4F4A19325125}" type="presOf" srcId="{7BC81449-CA89-4E63-B0E6-B182BD04636B}" destId="{48293A36-5F6D-45A4-B18A-6493AA0065C1}" srcOrd="0" destOrd="0" presId="urn:microsoft.com/office/officeart/2005/8/layout/hierarchy3"/>
    <dgm:cxn modelId="{C72535A3-DB08-4C49-90E0-1471DE2E6657}" type="presOf" srcId="{299E8B65-2466-4A0B-AB53-7C6735C67BE4}" destId="{8648F240-0A08-417B-9759-3D51F6959C7D}" srcOrd="0" destOrd="0" presId="urn:microsoft.com/office/officeart/2005/8/layout/hierarchy3"/>
    <dgm:cxn modelId="{26210079-CC63-406A-B3EC-1EAEC989D382}" srcId="{40A6B4B1-E007-47BA-85A3-AD78C4C7252B}" destId="{D89F7ACF-20E8-4FDE-96F1-4F4A26E8ADCE}" srcOrd="0" destOrd="0" parTransId="{9CA3B72A-55E3-4749-A626-214858A84B1A}" sibTransId="{4C36D4D9-C6AF-4C13-84EB-55FC50E78D35}"/>
    <dgm:cxn modelId="{F1C1BBBD-69EE-4FAA-935D-49D0B42B3FA6}" type="presOf" srcId="{35F20676-ABC4-41DE-8970-913F1FF5052C}" destId="{A37866A3-1694-45E1-A1E1-E5A8C97E22B3}" srcOrd="0" destOrd="0" presId="urn:microsoft.com/office/officeart/2005/8/layout/hierarchy3"/>
    <dgm:cxn modelId="{8AB54802-F602-4BA6-829D-4290D149FA46}" type="presOf" srcId="{937FF3ED-D048-48B1-A6D9-01EAF711192C}" destId="{9A291C3A-6BB6-4CEC-8420-4D4244C30FF4}" srcOrd="0" destOrd="0" presId="urn:microsoft.com/office/officeart/2005/8/layout/hierarchy3"/>
    <dgm:cxn modelId="{D9CE9807-4EDF-4059-9998-7AED94BFEF3A}" type="presOf" srcId="{D89F7ACF-20E8-4FDE-96F1-4F4A26E8ADCE}" destId="{1B13592A-2EF2-4C25-A3EC-41698B773BB7}" srcOrd="1" destOrd="0" presId="urn:microsoft.com/office/officeart/2005/8/layout/hierarchy3"/>
    <dgm:cxn modelId="{430FBE22-4A94-4AB0-982C-16E890704CF2}" srcId="{D89F7ACF-20E8-4FDE-96F1-4F4A26E8ADCE}" destId="{7BC81449-CA89-4E63-B0E6-B182BD04636B}" srcOrd="4" destOrd="0" parTransId="{66D16650-4307-4DCB-BEAC-5550FEE5917D}" sibTransId="{2DB32817-F921-49C6-809D-BFF8EAC52935}"/>
    <dgm:cxn modelId="{7725317D-0120-4DB7-81CD-1778AA80C1E2}" type="presOf" srcId="{D89F7ACF-20E8-4FDE-96F1-4F4A26E8ADCE}" destId="{799E33AD-4DEE-431F-BF00-56CDBE0D6E57}" srcOrd="0" destOrd="0" presId="urn:microsoft.com/office/officeart/2005/8/layout/hierarchy3"/>
    <dgm:cxn modelId="{9E0F5221-91E1-4BF1-98D8-93AF4DF1EDD5}" type="presOf" srcId="{66D16650-4307-4DCB-BEAC-5550FEE5917D}" destId="{1E56BBDD-1C6F-451C-8C48-0E86A6A82746}" srcOrd="0" destOrd="0" presId="urn:microsoft.com/office/officeart/2005/8/layout/hierarchy3"/>
    <dgm:cxn modelId="{5C64E806-CE0D-453A-9094-4BD9E1970E5D}" type="presParOf" srcId="{F4C2E1B3-BED1-4B28-AF20-2D367CA3F11F}" destId="{43B6EAF6-CEE1-4BE3-B1C3-868FB047B448}" srcOrd="0" destOrd="0" presId="urn:microsoft.com/office/officeart/2005/8/layout/hierarchy3"/>
    <dgm:cxn modelId="{8C8005ED-1572-4D84-B55E-6473AFE15549}" type="presParOf" srcId="{43B6EAF6-CEE1-4BE3-B1C3-868FB047B448}" destId="{A82845CD-309D-4D3A-BA81-820420015949}" srcOrd="0" destOrd="0" presId="urn:microsoft.com/office/officeart/2005/8/layout/hierarchy3"/>
    <dgm:cxn modelId="{66FCED63-5F1C-4A1A-B924-4AD730997AD8}" type="presParOf" srcId="{A82845CD-309D-4D3A-BA81-820420015949}" destId="{799E33AD-4DEE-431F-BF00-56CDBE0D6E57}" srcOrd="0" destOrd="0" presId="urn:microsoft.com/office/officeart/2005/8/layout/hierarchy3"/>
    <dgm:cxn modelId="{5BD7E7A0-B8A3-48F5-B034-979BE78658F8}" type="presParOf" srcId="{A82845CD-309D-4D3A-BA81-820420015949}" destId="{1B13592A-2EF2-4C25-A3EC-41698B773BB7}" srcOrd="1" destOrd="0" presId="urn:microsoft.com/office/officeart/2005/8/layout/hierarchy3"/>
    <dgm:cxn modelId="{8A630C7C-2A39-4DF0-A43A-49D855388ED1}" type="presParOf" srcId="{43B6EAF6-CEE1-4BE3-B1C3-868FB047B448}" destId="{53DAB0B0-BCD1-456D-B93A-8CE86DA5EE2C}" srcOrd="1" destOrd="0" presId="urn:microsoft.com/office/officeart/2005/8/layout/hierarchy3"/>
    <dgm:cxn modelId="{C713A6C4-7178-4B10-9477-EE38C8765C61}" type="presParOf" srcId="{53DAB0B0-BCD1-456D-B93A-8CE86DA5EE2C}" destId="{9A291C3A-6BB6-4CEC-8420-4D4244C30FF4}" srcOrd="0" destOrd="0" presId="urn:microsoft.com/office/officeart/2005/8/layout/hierarchy3"/>
    <dgm:cxn modelId="{D9C4BCB9-8A01-48B4-99F1-ACD3CFE3739C}" type="presParOf" srcId="{53DAB0B0-BCD1-456D-B93A-8CE86DA5EE2C}" destId="{5EBA3BC6-F30B-4568-B1E2-9FA238C7DBAA}" srcOrd="1" destOrd="0" presId="urn:microsoft.com/office/officeart/2005/8/layout/hierarchy3"/>
    <dgm:cxn modelId="{929D77A1-1DCF-4B89-8AF8-254BDBEABBB6}" type="presParOf" srcId="{53DAB0B0-BCD1-456D-B93A-8CE86DA5EE2C}" destId="{1D7DD85A-1460-499D-8EDB-041CFBC9418A}" srcOrd="2" destOrd="0" presId="urn:microsoft.com/office/officeart/2005/8/layout/hierarchy3"/>
    <dgm:cxn modelId="{9013BFD8-CF90-4A5E-A8A7-D16A9D1E3EC4}" type="presParOf" srcId="{53DAB0B0-BCD1-456D-B93A-8CE86DA5EE2C}" destId="{769C0F32-DEC8-4447-B848-A53F0C7F7743}" srcOrd="3" destOrd="0" presId="urn:microsoft.com/office/officeart/2005/8/layout/hierarchy3"/>
    <dgm:cxn modelId="{C3B9762B-CFF6-4AD7-A716-C2307518A83F}" type="presParOf" srcId="{53DAB0B0-BCD1-456D-B93A-8CE86DA5EE2C}" destId="{A37866A3-1694-45E1-A1E1-E5A8C97E22B3}" srcOrd="4" destOrd="0" presId="urn:microsoft.com/office/officeart/2005/8/layout/hierarchy3"/>
    <dgm:cxn modelId="{EE2F2010-61F9-4F63-A90D-1380B4CD9AD4}" type="presParOf" srcId="{53DAB0B0-BCD1-456D-B93A-8CE86DA5EE2C}" destId="{9C92C4AE-B40D-4619-BA65-ABC572F2D28D}" srcOrd="5" destOrd="0" presId="urn:microsoft.com/office/officeart/2005/8/layout/hierarchy3"/>
    <dgm:cxn modelId="{03B1FC3C-BCB5-464E-BA53-4D96494E6F0F}" type="presParOf" srcId="{53DAB0B0-BCD1-456D-B93A-8CE86DA5EE2C}" destId="{26A2EEF1-4F29-4034-9476-7A2194E09E78}" srcOrd="6" destOrd="0" presId="urn:microsoft.com/office/officeart/2005/8/layout/hierarchy3"/>
    <dgm:cxn modelId="{6710B3D1-79F7-43AE-8F71-03BFB6EEBFF4}" type="presParOf" srcId="{53DAB0B0-BCD1-456D-B93A-8CE86DA5EE2C}" destId="{8648F240-0A08-417B-9759-3D51F6959C7D}" srcOrd="7" destOrd="0" presId="urn:microsoft.com/office/officeart/2005/8/layout/hierarchy3"/>
    <dgm:cxn modelId="{D87A3F56-09A0-4AF3-BAE4-5187102E0760}" type="presParOf" srcId="{53DAB0B0-BCD1-456D-B93A-8CE86DA5EE2C}" destId="{1E56BBDD-1C6F-451C-8C48-0E86A6A82746}" srcOrd="8" destOrd="0" presId="urn:microsoft.com/office/officeart/2005/8/layout/hierarchy3"/>
    <dgm:cxn modelId="{8E547B8F-5C74-4EB9-927D-8CC67F161DE5}" type="presParOf" srcId="{53DAB0B0-BCD1-456D-B93A-8CE86DA5EE2C}" destId="{48293A36-5F6D-45A4-B18A-6493AA0065C1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A6B4B1-E007-47BA-85A3-AD78C4C7252B}" type="doc">
      <dgm:prSet loTypeId="urn:microsoft.com/office/officeart/2005/8/layout/hierarchy3" loCatId="hierarchy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D89F7ACF-20E8-4FDE-96F1-4F4A26E8ADCE}">
      <dgm:prSet phldrT="[Текст]"/>
      <dgm:spPr/>
      <dgm:t>
        <a:bodyPr/>
        <a:lstStyle/>
        <a:p>
          <a:r>
            <a:rPr lang="ru-RU" b="1" dirty="0" smtClean="0"/>
            <a:t>ТКАНИ РАСТЕНИЙ</a:t>
          </a:r>
          <a:endParaRPr lang="ru-RU" b="1" dirty="0"/>
        </a:p>
      </dgm:t>
    </dgm:pt>
    <dgm:pt modelId="{9CA3B72A-55E3-4749-A626-214858A84B1A}" type="parTrans" cxnId="{26210079-CC63-406A-B3EC-1EAEC989D382}">
      <dgm:prSet/>
      <dgm:spPr/>
      <dgm:t>
        <a:bodyPr/>
        <a:lstStyle/>
        <a:p>
          <a:endParaRPr lang="ru-RU"/>
        </a:p>
      </dgm:t>
    </dgm:pt>
    <dgm:pt modelId="{4C36D4D9-C6AF-4C13-84EB-55FC50E78D35}" type="sibTrans" cxnId="{26210079-CC63-406A-B3EC-1EAEC989D382}">
      <dgm:prSet/>
      <dgm:spPr/>
      <dgm:t>
        <a:bodyPr/>
        <a:lstStyle/>
        <a:p>
          <a:endParaRPr lang="ru-RU"/>
        </a:p>
      </dgm:t>
    </dgm:pt>
    <dgm:pt modelId="{A490C2AE-8E9B-435F-A1AB-D66823B5A299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/>
            <a:t>А. образовательная</a:t>
          </a:r>
          <a:endParaRPr lang="ru-RU" sz="1300" b="1" dirty="0"/>
        </a:p>
      </dgm:t>
    </dgm:pt>
    <dgm:pt modelId="{937FF3ED-D048-48B1-A6D9-01EAF711192C}" type="parTrans" cxnId="{5EA7B8F4-4417-4B21-B257-CAF019E0A442}">
      <dgm:prSet/>
      <dgm:spPr/>
      <dgm:t>
        <a:bodyPr/>
        <a:lstStyle/>
        <a:p>
          <a:endParaRPr lang="ru-RU"/>
        </a:p>
      </dgm:t>
    </dgm:pt>
    <dgm:pt modelId="{DC0647E6-E807-4B8E-83EC-AC856DF3C27C}" type="sibTrans" cxnId="{5EA7B8F4-4417-4B21-B257-CAF019E0A442}">
      <dgm:prSet/>
      <dgm:spPr/>
      <dgm:t>
        <a:bodyPr/>
        <a:lstStyle/>
        <a:p>
          <a:endParaRPr lang="ru-RU"/>
        </a:p>
      </dgm:t>
    </dgm:pt>
    <dgm:pt modelId="{BA59702A-F9B0-4B7A-9F5A-4E94F346F079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/>
            <a:t>Б. основная</a:t>
          </a:r>
          <a:endParaRPr lang="ru-RU" sz="1600" b="1" dirty="0"/>
        </a:p>
      </dgm:t>
    </dgm:pt>
    <dgm:pt modelId="{98B63B6F-B9F9-4DAB-959A-E22FEA1CAEFA}" type="parTrans" cxnId="{FDBE834E-5FFA-4ED9-86E5-3729028E62C6}">
      <dgm:prSet/>
      <dgm:spPr/>
      <dgm:t>
        <a:bodyPr/>
        <a:lstStyle/>
        <a:p>
          <a:endParaRPr lang="ru-RU"/>
        </a:p>
      </dgm:t>
    </dgm:pt>
    <dgm:pt modelId="{1A81B477-C776-484D-9B8B-040CA245BF00}" type="sibTrans" cxnId="{FDBE834E-5FFA-4ED9-86E5-3729028E62C6}">
      <dgm:prSet/>
      <dgm:spPr/>
      <dgm:t>
        <a:bodyPr/>
        <a:lstStyle/>
        <a:p>
          <a:endParaRPr lang="ru-RU"/>
        </a:p>
      </dgm:t>
    </dgm:pt>
    <dgm:pt modelId="{3D05E40B-3F76-4908-8FC6-FF754C5FE9E2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/>
            <a:t>В. покровная</a:t>
          </a:r>
          <a:endParaRPr lang="ru-RU" sz="1600" b="1" dirty="0"/>
        </a:p>
      </dgm:t>
    </dgm:pt>
    <dgm:pt modelId="{35F20676-ABC4-41DE-8970-913F1FF5052C}" type="parTrans" cxnId="{CAA44112-92E6-4E33-A2D6-1D4BF80B39A5}">
      <dgm:prSet/>
      <dgm:spPr/>
      <dgm:t>
        <a:bodyPr/>
        <a:lstStyle/>
        <a:p>
          <a:endParaRPr lang="ru-RU"/>
        </a:p>
      </dgm:t>
    </dgm:pt>
    <dgm:pt modelId="{E9FAEA6C-0BF4-43BF-B9A2-2E3640B60D58}" type="sibTrans" cxnId="{CAA44112-92E6-4E33-A2D6-1D4BF80B39A5}">
      <dgm:prSet/>
      <dgm:spPr/>
      <dgm:t>
        <a:bodyPr/>
        <a:lstStyle/>
        <a:p>
          <a:endParaRPr lang="ru-RU"/>
        </a:p>
      </dgm:t>
    </dgm:pt>
    <dgm:pt modelId="{299E8B65-2466-4A0B-AB53-7C6735C67BE4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/>
            <a:t>Г. проводящая</a:t>
          </a:r>
          <a:endParaRPr lang="ru-RU" sz="1600" b="1" dirty="0"/>
        </a:p>
      </dgm:t>
    </dgm:pt>
    <dgm:pt modelId="{C0172CF4-1169-4EBA-BCB6-EBF6191737D3}" type="parTrans" cxnId="{0507D671-2032-4D1A-B627-BA79541829B4}">
      <dgm:prSet/>
      <dgm:spPr/>
      <dgm:t>
        <a:bodyPr/>
        <a:lstStyle/>
        <a:p>
          <a:endParaRPr lang="ru-RU"/>
        </a:p>
      </dgm:t>
    </dgm:pt>
    <dgm:pt modelId="{6C729880-5C4B-4533-A5B6-0F3D7A9ADFD7}" type="sibTrans" cxnId="{0507D671-2032-4D1A-B627-BA79541829B4}">
      <dgm:prSet/>
      <dgm:spPr/>
      <dgm:t>
        <a:bodyPr/>
        <a:lstStyle/>
        <a:p>
          <a:endParaRPr lang="ru-RU"/>
        </a:p>
      </dgm:t>
    </dgm:pt>
    <dgm:pt modelId="{7BC81449-CA89-4E63-B0E6-B182BD04636B}">
      <dgm:prSet phldrT="[Текст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800" b="1" dirty="0" smtClean="0"/>
            <a:t>Д. механическая</a:t>
          </a:r>
          <a:endParaRPr lang="ru-RU" sz="1600" b="1" dirty="0"/>
        </a:p>
      </dgm:t>
    </dgm:pt>
    <dgm:pt modelId="{66D16650-4307-4DCB-BEAC-5550FEE5917D}" type="parTrans" cxnId="{430FBE22-4A94-4AB0-982C-16E890704CF2}">
      <dgm:prSet/>
      <dgm:spPr/>
      <dgm:t>
        <a:bodyPr/>
        <a:lstStyle/>
        <a:p>
          <a:endParaRPr lang="ru-RU"/>
        </a:p>
      </dgm:t>
    </dgm:pt>
    <dgm:pt modelId="{2DB32817-F921-49C6-809D-BFF8EAC52935}" type="sibTrans" cxnId="{430FBE22-4A94-4AB0-982C-16E890704CF2}">
      <dgm:prSet/>
      <dgm:spPr/>
      <dgm:t>
        <a:bodyPr/>
        <a:lstStyle/>
        <a:p>
          <a:endParaRPr lang="ru-RU"/>
        </a:p>
      </dgm:t>
    </dgm:pt>
    <dgm:pt modelId="{F4C2E1B3-BED1-4B28-AF20-2D367CA3F11F}" type="pres">
      <dgm:prSet presAssocID="{40A6B4B1-E007-47BA-85A3-AD78C4C725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B6EAF6-CEE1-4BE3-B1C3-868FB047B448}" type="pres">
      <dgm:prSet presAssocID="{D89F7ACF-20E8-4FDE-96F1-4F4A26E8ADCE}" presName="root" presStyleCnt="0"/>
      <dgm:spPr/>
    </dgm:pt>
    <dgm:pt modelId="{A82845CD-309D-4D3A-BA81-820420015949}" type="pres">
      <dgm:prSet presAssocID="{D89F7ACF-20E8-4FDE-96F1-4F4A26E8ADCE}" presName="rootComposite" presStyleCnt="0"/>
      <dgm:spPr/>
    </dgm:pt>
    <dgm:pt modelId="{799E33AD-4DEE-431F-BF00-56CDBE0D6E57}" type="pres">
      <dgm:prSet presAssocID="{D89F7ACF-20E8-4FDE-96F1-4F4A26E8ADCE}" presName="rootText" presStyleLbl="node1" presStyleIdx="0" presStyleCnt="1" custScaleX="175915" custLinFactX="-52531" custLinFactNeighborX="-100000" custLinFactNeighborY="-56"/>
      <dgm:spPr/>
      <dgm:t>
        <a:bodyPr/>
        <a:lstStyle/>
        <a:p>
          <a:endParaRPr lang="ru-RU"/>
        </a:p>
      </dgm:t>
    </dgm:pt>
    <dgm:pt modelId="{1B13592A-2EF2-4C25-A3EC-41698B773BB7}" type="pres">
      <dgm:prSet presAssocID="{D89F7ACF-20E8-4FDE-96F1-4F4A26E8ADCE}" presName="rootConnector" presStyleLbl="node1" presStyleIdx="0" presStyleCnt="1"/>
      <dgm:spPr/>
      <dgm:t>
        <a:bodyPr/>
        <a:lstStyle/>
        <a:p>
          <a:endParaRPr lang="ru-RU"/>
        </a:p>
      </dgm:t>
    </dgm:pt>
    <dgm:pt modelId="{53DAB0B0-BCD1-456D-B93A-8CE86DA5EE2C}" type="pres">
      <dgm:prSet presAssocID="{D89F7ACF-20E8-4FDE-96F1-4F4A26E8ADCE}" presName="childShape" presStyleCnt="0"/>
      <dgm:spPr/>
    </dgm:pt>
    <dgm:pt modelId="{9A291C3A-6BB6-4CEC-8420-4D4244C30FF4}" type="pres">
      <dgm:prSet presAssocID="{937FF3ED-D048-48B1-A6D9-01EAF711192C}" presName="Name13" presStyleLbl="parChTrans1D2" presStyleIdx="0" presStyleCnt="5"/>
      <dgm:spPr/>
      <dgm:t>
        <a:bodyPr/>
        <a:lstStyle/>
        <a:p>
          <a:endParaRPr lang="ru-RU"/>
        </a:p>
      </dgm:t>
    </dgm:pt>
    <dgm:pt modelId="{5EBA3BC6-F30B-4568-B1E2-9FA238C7DBAA}" type="pres">
      <dgm:prSet presAssocID="{A490C2AE-8E9B-435F-A1AB-D66823B5A299}" presName="childText" presStyleLbl="bgAcc1" presStyleIdx="0" presStyleCnt="5" custScaleX="220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DD85A-1460-499D-8EDB-041CFBC9418A}" type="pres">
      <dgm:prSet presAssocID="{98B63B6F-B9F9-4DAB-959A-E22FEA1CAEFA}" presName="Name13" presStyleLbl="parChTrans1D2" presStyleIdx="1" presStyleCnt="5"/>
      <dgm:spPr/>
      <dgm:t>
        <a:bodyPr/>
        <a:lstStyle/>
        <a:p>
          <a:endParaRPr lang="ru-RU"/>
        </a:p>
      </dgm:t>
    </dgm:pt>
    <dgm:pt modelId="{769C0F32-DEC8-4447-B848-A53F0C7F7743}" type="pres">
      <dgm:prSet presAssocID="{BA59702A-F9B0-4B7A-9F5A-4E94F346F079}" presName="childText" presStyleLbl="bgAcc1" presStyleIdx="1" presStyleCnt="5" custScaleX="220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866A3-1694-45E1-A1E1-E5A8C97E22B3}" type="pres">
      <dgm:prSet presAssocID="{35F20676-ABC4-41DE-8970-913F1FF5052C}" presName="Name13" presStyleLbl="parChTrans1D2" presStyleIdx="2" presStyleCnt="5"/>
      <dgm:spPr/>
      <dgm:t>
        <a:bodyPr/>
        <a:lstStyle/>
        <a:p>
          <a:endParaRPr lang="ru-RU"/>
        </a:p>
      </dgm:t>
    </dgm:pt>
    <dgm:pt modelId="{9C92C4AE-B40D-4619-BA65-ABC572F2D28D}" type="pres">
      <dgm:prSet presAssocID="{3D05E40B-3F76-4908-8FC6-FF754C5FE9E2}" presName="childText" presStyleLbl="bgAcc1" presStyleIdx="2" presStyleCnt="5" custScaleX="221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2EEF1-4F29-4034-9476-7A2194E09E78}" type="pres">
      <dgm:prSet presAssocID="{C0172CF4-1169-4EBA-BCB6-EBF6191737D3}" presName="Name13" presStyleLbl="parChTrans1D2" presStyleIdx="3" presStyleCnt="5"/>
      <dgm:spPr/>
      <dgm:t>
        <a:bodyPr/>
        <a:lstStyle/>
        <a:p>
          <a:endParaRPr lang="ru-RU"/>
        </a:p>
      </dgm:t>
    </dgm:pt>
    <dgm:pt modelId="{8648F240-0A08-417B-9759-3D51F6959C7D}" type="pres">
      <dgm:prSet presAssocID="{299E8B65-2466-4A0B-AB53-7C6735C67BE4}" presName="childText" presStyleLbl="bgAcc1" presStyleIdx="3" presStyleCnt="5" custScaleX="216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6BBDD-1C6F-451C-8C48-0E86A6A82746}" type="pres">
      <dgm:prSet presAssocID="{66D16650-4307-4DCB-BEAC-5550FEE5917D}" presName="Name13" presStyleLbl="parChTrans1D2" presStyleIdx="4" presStyleCnt="5"/>
      <dgm:spPr/>
      <dgm:t>
        <a:bodyPr/>
        <a:lstStyle/>
        <a:p>
          <a:endParaRPr lang="ru-RU"/>
        </a:p>
      </dgm:t>
    </dgm:pt>
    <dgm:pt modelId="{48293A36-5F6D-45A4-B18A-6493AA0065C1}" type="pres">
      <dgm:prSet presAssocID="{7BC81449-CA89-4E63-B0E6-B182BD04636B}" presName="childText" presStyleLbl="bgAcc1" presStyleIdx="4" presStyleCnt="5" custScaleX="209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A44112-92E6-4E33-A2D6-1D4BF80B39A5}" srcId="{D89F7ACF-20E8-4FDE-96F1-4F4A26E8ADCE}" destId="{3D05E40B-3F76-4908-8FC6-FF754C5FE9E2}" srcOrd="2" destOrd="0" parTransId="{35F20676-ABC4-41DE-8970-913F1FF5052C}" sibTransId="{E9FAEA6C-0BF4-43BF-B9A2-2E3640B60D58}"/>
    <dgm:cxn modelId="{17793CD4-F605-4839-BA90-3DBAB006F93D}" type="presOf" srcId="{66D16650-4307-4DCB-BEAC-5550FEE5917D}" destId="{1E56BBDD-1C6F-451C-8C48-0E86A6A82746}" srcOrd="0" destOrd="0" presId="urn:microsoft.com/office/officeart/2005/8/layout/hierarchy3"/>
    <dgm:cxn modelId="{31A8146D-4CE9-400A-B6DD-5DA382FF086B}" type="presOf" srcId="{A490C2AE-8E9B-435F-A1AB-D66823B5A299}" destId="{5EBA3BC6-F30B-4568-B1E2-9FA238C7DBAA}" srcOrd="0" destOrd="0" presId="urn:microsoft.com/office/officeart/2005/8/layout/hierarchy3"/>
    <dgm:cxn modelId="{5EA7B8F4-4417-4B21-B257-CAF019E0A442}" srcId="{D89F7ACF-20E8-4FDE-96F1-4F4A26E8ADCE}" destId="{A490C2AE-8E9B-435F-A1AB-D66823B5A299}" srcOrd="0" destOrd="0" parTransId="{937FF3ED-D048-48B1-A6D9-01EAF711192C}" sibTransId="{DC0647E6-E807-4B8E-83EC-AC856DF3C27C}"/>
    <dgm:cxn modelId="{74D560ED-9464-4E68-AB9B-BF11963CD12F}" type="presOf" srcId="{35F20676-ABC4-41DE-8970-913F1FF5052C}" destId="{A37866A3-1694-45E1-A1E1-E5A8C97E22B3}" srcOrd="0" destOrd="0" presId="urn:microsoft.com/office/officeart/2005/8/layout/hierarchy3"/>
    <dgm:cxn modelId="{12D3D222-10AA-4CD8-A1AA-399D509C18C4}" type="presOf" srcId="{98B63B6F-B9F9-4DAB-959A-E22FEA1CAEFA}" destId="{1D7DD85A-1460-499D-8EDB-041CFBC9418A}" srcOrd="0" destOrd="0" presId="urn:microsoft.com/office/officeart/2005/8/layout/hierarchy3"/>
    <dgm:cxn modelId="{E091607F-6C3E-4982-9E52-C59CC6C275D1}" type="presOf" srcId="{299E8B65-2466-4A0B-AB53-7C6735C67BE4}" destId="{8648F240-0A08-417B-9759-3D51F6959C7D}" srcOrd="0" destOrd="0" presId="urn:microsoft.com/office/officeart/2005/8/layout/hierarchy3"/>
    <dgm:cxn modelId="{FDBE834E-5FFA-4ED9-86E5-3729028E62C6}" srcId="{D89F7ACF-20E8-4FDE-96F1-4F4A26E8ADCE}" destId="{BA59702A-F9B0-4B7A-9F5A-4E94F346F079}" srcOrd="1" destOrd="0" parTransId="{98B63B6F-B9F9-4DAB-959A-E22FEA1CAEFA}" sibTransId="{1A81B477-C776-484D-9B8B-040CA245BF00}"/>
    <dgm:cxn modelId="{0507D671-2032-4D1A-B627-BA79541829B4}" srcId="{D89F7ACF-20E8-4FDE-96F1-4F4A26E8ADCE}" destId="{299E8B65-2466-4A0B-AB53-7C6735C67BE4}" srcOrd="3" destOrd="0" parTransId="{C0172CF4-1169-4EBA-BCB6-EBF6191737D3}" sibTransId="{6C729880-5C4B-4533-A5B6-0F3D7A9ADFD7}"/>
    <dgm:cxn modelId="{6E93B7A1-1CE3-44AE-93F5-D98DBF876061}" type="presOf" srcId="{937FF3ED-D048-48B1-A6D9-01EAF711192C}" destId="{9A291C3A-6BB6-4CEC-8420-4D4244C30FF4}" srcOrd="0" destOrd="0" presId="urn:microsoft.com/office/officeart/2005/8/layout/hierarchy3"/>
    <dgm:cxn modelId="{55F0DD62-BC6F-4A54-9A29-117F916FAB8C}" type="presOf" srcId="{BA59702A-F9B0-4B7A-9F5A-4E94F346F079}" destId="{769C0F32-DEC8-4447-B848-A53F0C7F7743}" srcOrd="0" destOrd="0" presId="urn:microsoft.com/office/officeart/2005/8/layout/hierarchy3"/>
    <dgm:cxn modelId="{2F95841C-6E8A-4DA5-BDDB-DFB9E435861D}" type="presOf" srcId="{D89F7ACF-20E8-4FDE-96F1-4F4A26E8ADCE}" destId="{799E33AD-4DEE-431F-BF00-56CDBE0D6E57}" srcOrd="0" destOrd="0" presId="urn:microsoft.com/office/officeart/2005/8/layout/hierarchy3"/>
    <dgm:cxn modelId="{B5BFC1C2-5DA4-479B-9F69-9CD154CC8864}" type="presOf" srcId="{C0172CF4-1169-4EBA-BCB6-EBF6191737D3}" destId="{26A2EEF1-4F29-4034-9476-7A2194E09E78}" srcOrd="0" destOrd="0" presId="urn:microsoft.com/office/officeart/2005/8/layout/hierarchy3"/>
    <dgm:cxn modelId="{5333F244-DCF8-4ABC-97F9-799E048FF732}" type="presOf" srcId="{3D05E40B-3F76-4908-8FC6-FF754C5FE9E2}" destId="{9C92C4AE-B40D-4619-BA65-ABC572F2D28D}" srcOrd="0" destOrd="0" presId="urn:microsoft.com/office/officeart/2005/8/layout/hierarchy3"/>
    <dgm:cxn modelId="{812BA43C-E311-485D-84C7-90E5A4BDA9CD}" type="presOf" srcId="{7BC81449-CA89-4E63-B0E6-B182BD04636B}" destId="{48293A36-5F6D-45A4-B18A-6493AA0065C1}" srcOrd="0" destOrd="0" presId="urn:microsoft.com/office/officeart/2005/8/layout/hierarchy3"/>
    <dgm:cxn modelId="{26210079-CC63-406A-B3EC-1EAEC989D382}" srcId="{40A6B4B1-E007-47BA-85A3-AD78C4C7252B}" destId="{D89F7ACF-20E8-4FDE-96F1-4F4A26E8ADCE}" srcOrd="0" destOrd="0" parTransId="{9CA3B72A-55E3-4749-A626-214858A84B1A}" sibTransId="{4C36D4D9-C6AF-4C13-84EB-55FC50E78D35}"/>
    <dgm:cxn modelId="{C5C41BC1-472E-48A4-BA5A-233CDD7D6F33}" type="presOf" srcId="{40A6B4B1-E007-47BA-85A3-AD78C4C7252B}" destId="{F4C2E1B3-BED1-4B28-AF20-2D367CA3F11F}" srcOrd="0" destOrd="0" presId="urn:microsoft.com/office/officeart/2005/8/layout/hierarchy3"/>
    <dgm:cxn modelId="{430FBE22-4A94-4AB0-982C-16E890704CF2}" srcId="{D89F7ACF-20E8-4FDE-96F1-4F4A26E8ADCE}" destId="{7BC81449-CA89-4E63-B0E6-B182BD04636B}" srcOrd="4" destOrd="0" parTransId="{66D16650-4307-4DCB-BEAC-5550FEE5917D}" sibTransId="{2DB32817-F921-49C6-809D-BFF8EAC52935}"/>
    <dgm:cxn modelId="{FA50C100-A362-4031-B146-80FC495D7862}" type="presOf" srcId="{D89F7ACF-20E8-4FDE-96F1-4F4A26E8ADCE}" destId="{1B13592A-2EF2-4C25-A3EC-41698B773BB7}" srcOrd="1" destOrd="0" presId="urn:microsoft.com/office/officeart/2005/8/layout/hierarchy3"/>
    <dgm:cxn modelId="{5BBF67D2-D303-4B8B-B042-1F6DAA2AE8CB}" type="presParOf" srcId="{F4C2E1B3-BED1-4B28-AF20-2D367CA3F11F}" destId="{43B6EAF6-CEE1-4BE3-B1C3-868FB047B448}" srcOrd="0" destOrd="0" presId="urn:microsoft.com/office/officeart/2005/8/layout/hierarchy3"/>
    <dgm:cxn modelId="{2431CF7D-A99E-49B8-96EB-B12AF03B556A}" type="presParOf" srcId="{43B6EAF6-CEE1-4BE3-B1C3-868FB047B448}" destId="{A82845CD-309D-4D3A-BA81-820420015949}" srcOrd="0" destOrd="0" presId="urn:microsoft.com/office/officeart/2005/8/layout/hierarchy3"/>
    <dgm:cxn modelId="{BEA024D7-C43E-4152-925F-A6A80E99415A}" type="presParOf" srcId="{A82845CD-309D-4D3A-BA81-820420015949}" destId="{799E33AD-4DEE-431F-BF00-56CDBE0D6E57}" srcOrd="0" destOrd="0" presId="urn:microsoft.com/office/officeart/2005/8/layout/hierarchy3"/>
    <dgm:cxn modelId="{282B2F75-FFE9-4141-BF10-88A13D366F78}" type="presParOf" srcId="{A82845CD-309D-4D3A-BA81-820420015949}" destId="{1B13592A-2EF2-4C25-A3EC-41698B773BB7}" srcOrd="1" destOrd="0" presId="urn:microsoft.com/office/officeart/2005/8/layout/hierarchy3"/>
    <dgm:cxn modelId="{7CEC9692-40EE-41D6-81A7-3725A8AA567B}" type="presParOf" srcId="{43B6EAF6-CEE1-4BE3-B1C3-868FB047B448}" destId="{53DAB0B0-BCD1-456D-B93A-8CE86DA5EE2C}" srcOrd="1" destOrd="0" presId="urn:microsoft.com/office/officeart/2005/8/layout/hierarchy3"/>
    <dgm:cxn modelId="{5B941E0A-E899-4716-9231-B5E8DC391FB5}" type="presParOf" srcId="{53DAB0B0-BCD1-456D-B93A-8CE86DA5EE2C}" destId="{9A291C3A-6BB6-4CEC-8420-4D4244C30FF4}" srcOrd="0" destOrd="0" presId="urn:microsoft.com/office/officeart/2005/8/layout/hierarchy3"/>
    <dgm:cxn modelId="{F5EBA646-038C-49B8-B641-B5CD11A0609D}" type="presParOf" srcId="{53DAB0B0-BCD1-456D-B93A-8CE86DA5EE2C}" destId="{5EBA3BC6-F30B-4568-B1E2-9FA238C7DBAA}" srcOrd="1" destOrd="0" presId="urn:microsoft.com/office/officeart/2005/8/layout/hierarchy3"/>
    <dgm:cxn modelId="{3CC19C30-28F5-434E-8FD7-B0FCCE013B47}" type="presParOf" srcId="{53DAB0B0-BCD1-456D-B93A-8CE86DA5EE2C}" destId="{1D7DD85A-1460-499D-8EDB-041CFBC9418A}" srcOrd="2" destOrd="0" presId="urn:microsoft.com/office/officeart/2005/8/layout/hierarchy3"/>
    <dgm:cxn modelId="{11B42D8D-783D-4E0B-944F-D20957AD7270}" type="presParOf" srcId="{53DAB0B0-BCD1-456D-B93A-8CE86DA5EE2C}" destId="{769C0F32-DEC8-4447-B848-A53F0C7F7743}" srcOrd="3" destOrd="0" presId="urn:microsoft.com/office/officeart/2005/8/layout/hierarchy3"/>
    <dgm:cxn modelId="{AAEBEAAD-D7CD-4C13-B0C3-EE975160B88D}" type="presParOf" srcId="{53DAB0B0-BCD1-456D-B93A-8CE86DA5EE2C}" destId="{A37866A3-1694-45E1-A1E1-E5A8C97E22B3}" srcOrd="4" destOrd="0" presId="urn:microsoft.com/office/officeart/2005/8/layout/hierarchy3"/>
    <dgm:cxn modelId="{3876433D-925C-4EF5-8AD3-9F4B79D0A1E9}" type="presParOf" srcId="{53DAB0B0-BCD1-456D-B93A-8CE86DA5EE2C}" destId="{9C92C4AE-B40D-4619-BA65-ABC572F2D28D}" srcOrd="5" destOrd="0" presId="urn:microsoft.com/office/officeart/2005/8/layout/hierarchy3"/>
    <dgm:cxn modelId="{EABE5107-58B7-45A0-85DF-58E5C9901610}" type="presParOf" srcId="{53DAB0B0-BCD1-456D-B93A-8CE86DA5EE2C}" destId="{26A2EEF1-4F29-4034-9476-7A2194E09E78}" srcOrd="6" destOrd="0" presId="urn:microsoft.com/office/officeart/2005/8/layout/hierarchy3"/>
    <dgm:cxn modelId="{EAF1CBD2-034A-4D7E-ACA8-4D9A10506265}" type="presParOf" srcId="{53DAB0B0-BCD1-456D-B93A-8CE86DA5EE2C}" destId="{8648F240-0A08-417B-9759-3D51F6959C7D}" srcOrd="7" destOrd="0" presId="urn:microsoft.com/office/officeart/2005/8/layout/hierarchy3"/>
    <dgm:cxn modelId="{A6E885FB-8F26-48B2-932D-9EBF309B6660}" type="presParOf" srcId="{53DAB0B0-BCD1-456D-B93A-8CE86DA5EE2C}" destId="{1E56BBDD-1C6F-451C-8C48-0E86A6A82746}" srcOrd="8" destOrd="0" presId="urn:microsoft.com/office/officeart/2005/8/layout/hierarchy3"/>
    <dgm:cxn modelId="{B20332F0-D507-482C-B511-02F53B54E0A7}" type="presParOf" srcId="{53DAB0B0-BCD1-456D-B93A-8CE86DA5EE2C}" destId="{48293A36-5F6D-45A4-B18A-6493AA0065C1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E33AD-4DEE-431F-BF00-56CDBE0D6E57}">
      <dsp:nvSpPr>
        <dsp:cNvPr id="0" name=""/>
        <dsp:cNvSpPr/>
      </dsp:nvSpPr>
      <dsp:spPr>
        <a:xfrm>
          <a:off x="0" y="0"/>
          <a:ext cx="7000188" cy="9109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 ПРОВЕРОЧНАЯ РАБОТА ПО ТЕМЕ: ТКАНИ РАСТЕНИЙ</a:t>
          </a:r>
          <a:endParaRPr lang="ru-RU" sz="2800" b="1" kern="1200" dirty="0"/>
        </a:p>
      </dsp:txBody>
      <dsp:txXfrm>
        <a:off x="26680" y="26680"/>
        <a:ext cx="6946828" cy="857553"/>
      </dsp:txXfrm>
    </dsp:sp>
    <dsp:sp modelId="{9A291C3A-6BB6-4CEC-8420-4D4244C30FF4}">
      <dsp:nvSpPr>
        <dsp:cNvPr id="0" name=""/>
        <dsp:cNvSpPr/>
      </dsp:nvSpPr>
      <dsp:spPr>
        <a:xfrm>
          <a:off x="700018" y="910913"/>
          <a:ext cx="700020" cy="683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3616"/>
              </a:lnTo>
              <a:lnTo>
                <a:pt x="700020" y="68361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A3BC6-F30B-4568-B1E2-9FA238C7DBAA}">
      <dsp:nvSpPr>
        <dsp:cNvPr id="0" name=""/>
        <dsp:cNvSpPr/>
      </dsp:nvSpPr>
      <dsp:spPr>
        <a:xfrm>
          <a:off x="1400039" y="1139073"/>
          <a:ext cx="3215524" cy="91091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А. образовательная</a:t>
          </a:r>
          <a:endParaRPr lang="ru-RU" sz="1300" b="1" kern="1200" dirty="0"/>
        </a:p>
      </dsp:txBody>
      <dsp:txXfrm>
        <a:off x="1426719" y="1165753"/>
        <a:ext cx="3162164" cy="857553"/>
      </dsp:txXfrm>
    </dsp:sp>
    <dsp:sp modelId="{1D7DD85A-1460-499D-8EDB-041CFBC9418A}">
      <dsp:nvSpPr>
        <dsp:cNvPr id="0" name=""/>
        <dsp:cNvSpPr/>
      </dsp:nvSpPr>
      <dsp:spPr>
        <a:xfrm>
          <a:off x="700018" y="910913"/>
          <a:ext cx="700020" cy="182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2258"/>
              </a:lnTo>
              <a:lnTo>
                <a:pt x="700020" y="182225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9C0F32-DEC8-4447-B848-A53F0C7F7743}">
      <dsp:nvSpPr>
        <dsp:cNvPr id="0" name=""/>
        <dsp:cNvSpPr/>
      </dsp:nvSpPr>
      <dsp:spPr>
        <a:xfrm>
          <a:off x="1400039" y="2277715"/>
          <a:ext cx="3215524" cy="91091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Б. основная</a:t>
          </a:r>
          <a:endParaRPr lang="ru-RU" sz="1600" b="1" kern="1200" dirty="0"/>
        </a:p>
      </dsp:txBody>
      <dsp:txXfrm>
        <a:off x="1426719" y="2304395"/>
        <a:ext cx="3162164" cy="857553"/>
      </dsp:txXfrm>
    </dsp:sp>
    <dsp:sp modelId="{A37866A3-1694-45E1-A1E1-E5A8C97E22B3}">
      <dsp:nvSpPr>
        <dsp:cNvPr id="0" name=""/>
        <dsp:cNvSpPr/>
      </dsp:nvSpPr>
      <dsp:spPr>
        <a:xfrm>
          <a:off x="700018" y="910913"/>
          <a:ext cx="700020" cy="29609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60900"/>
              </a:lnTo>
              <a:lnTo>
                <a:pt x="700020" y="296090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2C4AE-B40D-4619-BA65-ABC572F2D28D}">
      <dsp:nvSpPr>
        <dsp:cNvPr id="0" name=""/>
        <dsp:cNvSpPr/>
      </dsp:nvSpPr>
      <dsp:spPr>
        <a:xfrm>
          <a:off x="1400039" y="3416357"/>
          <a:ext cx="3222403" cy="91091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В. покровная</a:t>
          </a:r>
          <a:endParaRPr lang="ru-RU" sz="1600" b="1" kern="1200" dirty="0"/>
        </a:p>
      </dsp:txBody>
      <dsp:txXfrm>
        <a:off x="1426719" y="3443037"/>
        <a:ext cx="3169043" cy="857553"/>
      </dsp:txXfrm>
    </dsp:sp>
    <dsp:sp modelId="{26A2EEF1-4F29-4034-9476-7A2194E09E78}">
      <dsp:nvSpPr>
        <dsp:cNvPr id="0" name=""/>
        <dsp:cNvSpPr/>
      </dsp:nvSpPr>
      <dsp:spPr>
        <a:xfrm>
          <a:off x="700018" y="910913"/>
          <a:ext cx="700020" cy="4099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9542"/>
              </a:lnTo>
              <a:lnTo>
                <a:pt x="700020" y="40995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8F240-0A08-417B-9759-3D51F6959C7D}">
      <dsp:nvSpPr>
        <dsp:cNvPr id="0" name=""/>
        <dsp:cNvSpPr/>
      </dsp:nvSpPr>
      <dsp:spPr>
        <a:xfrm>
          <a:off x="1400039" y="4554999"/>
          <a:ext cx="3160928" cy="91091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Г. проводящая</a:t>
          </a:r>
          <a:endParaRPr lang="ru-RU" sz="1600" b="1" kern="1200" dirty="0"/>
        </a:p>
      </dsp:txBody>
      <dsp:txXfrm>
        <a:off x="1426719" y="4581679"/>
        <a:ext cx="3107568" cy="857553"/>
      </dsp:txXfrm>
    </dsp:sp>
    <dsp:sp modelId="{1E56BBDD-1C6F-451C-8C48-0E86A6A82746}">
      <dsp:nvSpPr>
        <dsp:cNvPr id="0" name=""/>
        <dsp:cNvSpPr/>
      </dsp:nvSpPr>
      <dsp:spPr>
        <a:xfrm>
          <a:off x="700018" y="910913"/>
          <a:ext cx="700020" cy="5238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8184"/>
              </a:lnTo>
              <a:lnTo>
                <a:pt x="700020" y="523818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93A36-5F6D-45A4-B18A-6493AA0065C1}">
      <dsp:nvSpPr>
        <dsp:cNvPr id="0" name=""/>
        <dsp:cNvSpPr/>
      </dsp:nvSpPr>
      <dsp:spPr>
        <a:xfrm>
          <a:off x="1400039" y="5693641"/>
          <a:ext cx="3055830" cy="91091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Д. механическая</a:t>
          </a:r>
          <a:endParaRPr lang="ru-RU" sz="1600" b="1" kern="1200" dirty="0"/>
        </a:p>
      </dsp:txBody>
      <dsp:txXfrm>
        <a:off x="1426719" y="5720321"/>
        <a:ext cx="3002470" cy="857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E33AD-4DEE-431F-BF00-56CDBE0D6E57}">
      <dsp:nvSpPr>
        <dsp:cNvPr id="0" name=""/>
        <dsp:cNvSpPr/>
      </dsp:nvSpPr>
      <dsp:spPr>
        <a:xfrm>
          <a:off x="0" y="1094"/>
          <a:ext cx="3203728" cy="9105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/>
            <a:t>ТКАНИ РАСТЕНИЙ</a:t>
          </a:r>
          <a:endParaRPr lang="ru-RU" sz="3100" b="1" kern="1200" dirty="0"/>
        </a:p>
      </dsp:txBody>
      <dsp:txXfrm>
        <a:off x="26670" y="27764"/>
        <a:ext cx="3150388" cy="857249"/>
      </dsp:txXfrm>
    </dsp:sp>
    <dsp:sp modelId="{9A291C3A-6BB6-4CEC-8420-4D4244C30FF4}">
      <dsp:nvSpPr>
        <dsp:cNvPr id="0" name=""/>
        <dsp:cNvSpPr/>
      </dsp:nvSpPr>
      <dsp:spPr>
        <a:xfrm>
          <a:off x="320372" y="911684"/>
          <a:ext cx="1289662" cy="683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3452"/>
              </a:lnTo>
              <a:lnTo>
                <a:pt x="1289662" y="68345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A3BC6-F30B-4568-B1E2-9FA238C7DBAA}">
      <dsp:nvSpPr>
        <dsp:cNvPr id="0" name=""/>
        <dsp:cNvSpPr/>
      </dsp:nvSpPr>
      <dsp:spPr>
        <a:xfrm>
          <a:off x="1610035" y="1139842"/>
          <a:ext cx="3214382" cy="91058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А. образовательная</a:t>
          </a:r>
          <a:endParaRPr lang="ru-RU" sz="1300" b="1" kern="1200" dirty="0"/>
        </a:p>
      </dsp:txBody>
      <dsp:txXfrm>
        <a:off x="1636705" y="1166512"/>
        <a:ext cx="3161042" cy="857249"/>
      </dsp:txXfrm>
    </dsp:sp>
    <dsp:sp modelId="{1D7DD85A-1460-499D-8EDB-041CFBC9418A}">
      <dsp:nvSpPr>
        <dsp:cNvPr id="0" name=""/>
        <dsp:cNvSpPr/>
      </dsp:nvSpPr>
      <dsp:spPr>
        <a:xfrm>
          <a:off x="320372" y="911684"/>
          <a:ext cx="1289662" cy="1821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1689"/>
              </a:lnTo>
              <a:lnTo>
                <a:pt x="1289662" y="18216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9C0F32-DEC8-4447-B848-A53F0C7F7743}">
      <dsp:nvSpPr>
        <dsp:cNvPr id="0" name=""/>
        <dsp:cNvSpPr/>
      </dsp:nvSpPr>
      <dsp:spPr>
        <a:xfrm>
          <a:off x="1610035" y="2278079"/>
          <a:ext cx="3214382" cy="91058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Б. основная</a:t>
          </a:r>
          <a:endParaRPr lang="ru-RU" sz="1600" b="1" kern="1200" dirty="0"/>
        </a:p>
      </dsp:txBody>
      <dsp:txXfrm>
        <a:off x="1636705" y="2304749"/>
        <a:ext cx="3161042" cy="857249"/>
      </dsp:txXfrm>
    </dsp:sp>
    <dsp:sp modelId="{A37866A3-1694-45E1-A1E1-E5A8C97E22B3}">
      <dsp:nvSpPr>
        <dsp:cNvPr id="0" name=""/>
        <dsp:cNvSpPr/>
      </dsp:nvSpPr>
      <dsp:spPr>
        <a:xfrm>
          <a:off x="320372" y="911684"/>
          <a:ext cx="1289662" cy="2959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9927"/>
              </a:lnTo>
              <a:lnTo>
                <a:pt x="1289662" y="295992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2C4AE-B40D-4619-BA65-ABC572F2D28D}">
      <dsp:nvSpPr>
        <dsp:cNvPr id="0" name=""/>
        <dsp:cNvSpPr/>
      </dsp:nvSpPr>
      <dsp:spPr>
        <a:xfrm>
          <a:off x="1610035" y="3416316"/>
          <a:ext cx="3221259" cy="91058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В. покровная</a:t>
          </a:r>
          <a:endParaRPr lang="ru-RU" sz="1600" b="1" kern="1200" dirty="0"/>
        </a:p>
      </dsp:txBody>
      <dsp:txXfrm>
        <a:off x="1636705" y="3442986"/>
        <a:ext cx="3167919" cy="857249"/>
      </dsp:txXfrm>
    </dsp:sp>
    <dsp:sp modelId="{26A2EEF1-4F29-4034-9476-7A2194E09E78}">
      <dsp:nvSpPr>
        <dsp:cNvPr id="0" name=""/>
        <dsp:cNvSpPr/>
      </dsp:nvSpPr>
      <dsp:spPr>
        <a:xfrm>
          <a:off x="320372" y="911684"/>
          <a:ext cx="1289662" cy="4098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8164"/>
              </a:lnTo>
              <a:lnTo>
                <a:pt x="1289662" y="409816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8F240-0A08-417B-9759-3D51F6959C7D}">
      <dsp:nvSpPr>
        <dsp:cNvPr id="0" name=""/>
        <dsp:cNvSpPr/>
      </dsp:nvSpPr>
      <dsp:spPr>
        <a:xfrm>
          <a:off x="1610035" y="4554554"/>
          <a:ext cx="3159805" cy="91058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Г. проводящая</a:t>
          </a:r>
          <a:endParaRPr lang="ru-RU" sz="1600" b="1" kern="1200" dirty="0"/>
        </a:p>
      </dsp:txBody>
      <dsp:txXfrm>
        <a:off x="1636705" y="4581224"/>
        <a:ext cx="3106465" cy="857249"/>
      </dsp:txXfrm>
    </dsp:sp>
    <dsp:sp modelId="{1E56BBDD-1C6F-451C-8C48-0E86A6A82746}">
      <dsp:nvSpPr>
        <dsp:cNvPr id="0" name=""/>
        <dsp:cNvSpPr/>
      </dsp:nvSpPr>
      <dsp:spPr>
        <a:xfrm>
          <a:off x="320372" y="911684"/>
          <a:ext cx="1289662" cy="5236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6401"/>
              </a:lnTo>
              <a:lnTo>
                <a:pt x="1289662" y="523640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93A36-5F6D-45A4-B18A-6493AA0065C1}">
      <dsp:nvSpPr>
        <dsp:cNvPr id="0" name=""/>
        <dsp:cNvSpPr/>
      </dsp:nvSpPr>
      <dsp:spPr>
        <a:xfrm>
          <a:off x="1610035" y="5692791"/>
          <a:ext cx="3054744" cy="910589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Д. механическая</a:t>
          </a:r>
          <a:endParaRPr lang="ru-RU" sz="1600" b="1" kern="1200" dirty="0"/>
        </a:p>
      </dsp:txBody>
      <dsp:txXfrm>
        <a:off x="1636705" y="5719461"/>
        <a:ext cx="3001404" cy="857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50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74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92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89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5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27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5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737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9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38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49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57F03-E0DA-484F-9129-0A5DA5F5845B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59336-0A53-457E-B411-428B867B9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96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top-fon.com/uploads/posts/2023-02/1675332879_top-fon-com-p-belii-fon-dlya-prezentatsii-s-ramkoi-1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63287"/>
            <a:ext cx="12333514" cy="70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56756" y="1000035"/>
            <a:ext cx="7620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Roboto"/>
              </a:rPr>
              <a:t> </a:t>
            </a:r>
            <a:r>
              <a:rPr lang="ru-RU" sz="2800" b="1" dirty="0" smtClean="0">
                <a:latin typeface="Roboto"/>
              </a:rPr>
              <a:t>Конкурс </a:t>
            </a:r>
            <a:r>
              <a:rPr lang="ru-RU" sz="2800" b="1" dirty="0">
                <a:latin typeface="Roboto"/>
              </a:rPr>
              <a:t>«Мой лучший урок по ФГОС», номинация «Творческая презентация к уроку», индивидуальное участие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45030" y="2554616"/>
            <a:ext cx="9862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Кондрахина Ирина Станиславовна</a:t>
            </a:r>
          </a:p>
          <a:p>
            <a:r>
              <a:rPr lang="ru-RU" sz="2800" dirty="0" smtClean="0"/>
              <a:t>Учитель биологии.</a:t>
            </a:r>
          </a:p>
          <a:p>
            <a:r>
              <a:rPr lang="ru-RU" sz="2800" dirty="0" smtClean="0"/>
              <a:t>К уроку по теме:  « Ткани животных» 5 класс , </a:t>
            </a:r>
          </a:p>
          <a:p>
            <a:r>
              <a:rPr lang="ru-RU" sz="2800" dirty="0" smtClean="0"/>
              <a:t>авторы учебника; В.И. </a:t>
            </a:r>
            <a:r>
              <a:rPr lang="ru-RU" sz="2800" dirty="0" err="1" smtClean="0"/>
              <a:t>Сивоглазов</a:t>
            </a:r>
            <a:r>
              <a:rPr lang="ru-RU" sz="2800" dirty="0" smtClean="0"/>
              <a:t> ; А. </a:t>
            </a:r>
            <a:r>
              <a:rPr lang="ru-RU" sz="2800" dirty="0" err="1" smtClean="0"/>
              <a:t>А.Плешаков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335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00"/>
            <a:ext cx="12192000" cy="7044431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977196" y="2512381"/>
            <a:ext cx="3444536" cy="155359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ТКАНИ ЖИВОТНЫХ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3381" y="430541"/>
            <a:ext cx="4821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ПРЕДПОЛОЖИ!</a:t>
            </a:r>
            <a:endParaRPr lang="ru-RU" sz="5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cxnSp>
        <p:nvCxnSpPr>
          <p:cNvPr id="8" name="Прямая со стрелкой 7"/>
          <p:cNvCxnSpPr>
            <a:stCxn id="5" idx="6"/>
          </p:cNvCxnSpPr>
          <p:nvPr/>
        </p:nvCxnSpPr>
        <p:spPr>
          <a:xfrm>
            <a:off x="7421732" y="3289177"/>
            <a:ext cx="13582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699464" y="4252404"/>
            <a:ext cx="0" cy="1411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272683" y="3289177"/>
            <a:ext cx="16068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https://astrologicaltools.com/WoW_Blue_QuestionMark_Animated_by_atage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39" y="5663953"/>
            <a:ext cx="621561" cy="8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astrologicaltools.com/WoW_Blue_QuestionMark_Animated_by_atage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8" y="2865575"/>
            <a:ext cx="621561" cy="8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astrologicaltools.com/WoW_Blue_QuestionMark_Animated_by_atage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6" y="2932590"/>
            <a:ext cx="621561" cy="8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95" y="1204524"/>
            <a:ext cx="1493889" cy="223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7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ds04.infourok.ru/uploads/ex/03ea/001a1b99-5d63a6ef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16"/>
            <a:ext cx="8297662" cy="65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dn1.ozone.ru/s3/multimedia-0/60071853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62260" y="75716"/>
            <a:ext cx="3300413" cy="443388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9" name="Содержимое 3"/>
          <p:cNvSpPr>
            <a:spLocks noGrp="1"/>
          </p:cNvSpPr>
          <p:nvPr/>
        </p:nvSpPr>
        <p:spPr bwMode="auto">
          <a:xfrm>
            <a:off x="4953000" y="2636668"/>
            <a:ext cx="3535161" cy="173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3600" dirty="0" smtClean="0"/>
              <a:t>      </a:t>
            </a:r>
            <a:r>
              <a:rPr lang="ru-RU" altLang="ru-RU" sz="3600" b="1" u="sng" dirty="0" smtClean="0"/>
              <a:t>Где узнать?</a:t>
            </a:r>
          </a:p>
          <a:p>
            <a:pPr eaLnBrk="1" hangingPunct="1"/>
            <a:r>
              <a:rPr lang="ru-RU" altLang="ru-RU" sz="3600" b="1" dirty="0" smtClean="0"/>
              <a:t>Учебник, §12 (с.59)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803904" y="950976"/>
            <a:ext cx="4443984" cy="1088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Проверь!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0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f2.ppt-online.org/files2/slide/u/UmwvcN3QzVWsAZKTqj0P8groBIFOnJXky6p7bfDi4l/slide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78"/>
            <a:ext cx="11888895" cy="677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895" y="418312"/>
            <a:ext cx="1879599" cy="223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99032" y="1664208"/>
            <a:ext cx="2095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u="sng" dirty="0" smtClean="0"/>
              <a:t>Измени!</a:t>
            </a:r>
            <a:endParaRPr lang="ru-RU" sz="4000" b="1" u="sng" dirty="0"/>
          </a:p>
        </p:txBody>
      </p:sp>
    </p:spTree>
    <p:extLst>
      <p:ext uri="{BB962C8B-B14F-4D97-AF65-F5344CB8AC3E}">
        <p14:creationId xmlns:p14="http://schemas.microsoft.com/office/powerpoint/2010/main" val="26828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931428" y="2880638"/>
            <a:ext cx="2761488" cy="87214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</a:rPr>
              <a:t>ТКАНИ ЖИВОТНЫХ</a:t>
            </a:r>
            <a:endParaRPr lang="ru-RU" sz="2000" b="1" u="sng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5176682" y="3802799"/>
            <a:ext cx="32671" cy="572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4251468" y="2125827"/>
            <a:ext cx="2441448" cy="3876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МЫШЕЧНАЯ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43131" y="3123276"/>
            <a:ext cx="2441448" cy="4222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ЭПИТЕЛИАЛЬНАЯ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26556" y="3152503"/>
            <a:ext cx="2441448" cy="4603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СОЕДИНИТЕЛЬНАЯ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43461" y="4437473"/>
            <a:ext cx="2441448" cy="2723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НЕРВНАЯ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197" y="2034016"/>
            <a:ext cx="3199931" cy="7069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08213" y="783300"/>
            <a:ext cx="2441448" cy="7858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246811" y="5674266"/>
            <a:ext cx="3065361" cy="9877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815585" y="2508262"/>
            <a:ext cx="2081026" cy="719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6335504" y="1503029"/>
            <a:ext cx="277055" cy="593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1791550" y="3586700"/>
            <a:ext cx="381001" cy="57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9309833" y="3545525"/>
            <a:ext cx="496356" cy="543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2267270" y="802885"/>
            <a:ext cx="2909412" cy="7627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9359290" y="2749199"/>
            <a:ext cx="496356" cy="413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 flipV="1">
            <a:off x="4228835" y="1454409"/>
            <a:ext cx="367885" cy="601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-112796" y="4266654"/>
            <a:ext cx="3025759" cy="10081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910000" y="5710041"/>
            <a:ext cx="3127047" cy="9040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9522112" y="4209209"/>
            <a:ext cx="2441448" cy="6510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95176" y="87802"/>
            <a:ext cx="3168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/>
              <a:t>Составь </a:t>
            </a:r>
            <a:r>
              <a:rPr lang="ru-RU" sz="3200" b="1" u="sng" dirty="0" smtClean="0"/>
              <a:t>кластер!</a:t>
            </a:r>
            <a:endParaRPr lang="ru-RU" sz="3200" u="sng" dirty="0"/>
          </a:p>
        </p:txBody>
      </p:sp>
      <p:pic>
        <p:nvPicPr>
          <p:cNvPr id="30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91" y="146931"/>
            <a:ext cx="1249635" cy="168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Прямая со стрелкой 30"/>
          <p:cNvCxnSpPr/>
          <p:nvPr/>
        </p:nvCxnSpPr>
        <p:spPr>
          <a:xfrm flipH="1">
            <a:off x="3261833" y="3368913"/>
            <a:ext cx="10353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6144690" y="3316712"/>
            <a:ext cx="994209" cy="52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534256" y="6018668"/>
            <a:ext cx="1821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КАК УСТРОЕНЫ?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67072" y="5735122"/>
            <a:ext cx="1547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функция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0247" y="2169708"/>
            <a:ext cx="1639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/>
              <a:t>КАК УСТРОЕНЫ?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01617" y="4478563"/>
            <a:ext cx="1060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функция</a:t>
            </a:r>
          </a:p>
        </p:txBody>
      </p:sp>
      <p:cxnSp>
        <p:nvCxnSpPr>
          <p:cNvPr id="46" name="Прямая со стрелкой 45"/>
          <p:cNvCxnSpPr/>
          <p:nvPr/>
        </p:nvCxnSpPr>
        <p:spPr>
          <a:xfrm flipH="1">
            <a:off x="3958989" y="4847895"/>
            <a:ext cx="453788" cy="626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6256271" y="4884929"/>
            <a:ext cx="392814" cy="637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5782154" y="932045"/>
            <a:ext cx="1821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КАК УСТРОЕНЫ?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9855646" y="2554047"/>
            <a:ext cx="1821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КАК УСТРОЕНЫ?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050636" y="4263490"/>
            <a:ext cx="1158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/>
              <a:t>функция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823250" y="940338"/>
            <a:ext cx="1158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/>
              <a:t>функция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 flipH="1" flipV="1">
            <a:off x="1791550" y="2708311"/>
            <a:ext cx="455261" cy="406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5212054" y="2527519"/>
            <a:ext cx="1" cy="422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honoteka.org/uploads/posts/2021-04/1618959386_27-phonoteka_org-p-fioletovii-fon-dlya-fotoshopa-odnotonnii-n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743"/>
            <a:ext cx="12070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4259106" y="2521467"/>
            <a:ext cx="2761488" cy="12418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ТКАНИ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5570625" y="3593311"/>
            <a:ext cx="32671" cy="572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 flipV="1">
            <a:off x="5479830" y="2286574"/>
            <a:ext cx="31576" cy="622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642984" y="3141355"/>
            <a:ext cx="606919" cy="14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4382572" y="1762636"/>
            <a:ext cx="2441448" cy="5741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МЫШЕЧНАЯ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69029" y="2872548"/>
            <a:ext cx="2441448" cy="556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ЭПИТЕЛИАЛЬНАЯ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409837" y="3031335"/>
            <a:ext cx="2441448" cy="397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СОЕДИНИТЕЛЬНАЯ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19126" y="4149520"/>
            <a:ext cx="2441448" cy="6398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НЕРВНАЯ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957777" y="1513148"/>
            <a:ext cx="2441448" cy="12341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 далеко друг от друга, много межклеточного вещества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89113" y="380531"/>
            <a:ext cx="2441448" cy="8169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Одноядерные и многоядерные клетки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38381" y="5391076"/>
            <a:ext cx="2441448" cy="5741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Клетки-нейроны, с отростками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6478096" y="1229824"/>
            <a:ext cx="382478" cy="81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4427835" y="4932008"/>
            <a:ext cx="297832" cy="415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373838" y="1108840"/>
            <a:ext cx="2920715" cy="13728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 плотно прилегают друг к друга,  межклеточного вещества мало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 flipV="1">
            <a:off x="2287829" y="2326820"/>
            <a:ext cx="403848" cy="497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3741448" y="3104952"/>
            <a:ext cx="10353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49430" y="76743"/>
            <a:ext cx="3457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/>
              <a:t>Узнай </a:t>
            </a:r>
            <a:r>
              <a:rPr lang="ru-RU" sz="3600" b="1" u="sng" dirty="0" smtClean="0"/>
              <a:t>строение!</a:t>
            </a:r>
            <a:endParaRPr lang="ru-RU" sz="3600" u="sng" dirty="0"/>
          </a:p>
        </p:txBody>
      </p:sp>
      <p:pic>
        <p:nvPicPr>
          <p:cNvPr id="40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481" y="4639241"/>
            <a:ext cx="1474030" cy="187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61521" y="509187"/>
            <a:ext cx="204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/>
              <a:t>Стр.59-60</a:t>
            </a:r>
            <a:endParaRPr lang="ru-RU" sz="3600" b="1" u="sng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9060082" y="2650796"/>
            <a:ext cx="395339" cy="454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0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Line 2"/>
          <p:cNvSpPr>
            <a:spLocks noChangeShapeType="1"/>
          </p:cNvSpPr>
          <p:nvPr/>
        </p:nvSpPr>
        <p:spPr bwMode="auto">
          <a:xfrm>
            <a:off x="774474" y="3091543"/>
            <a:ext cx="11123612" cy="10885"/>
          </a:xfrm>
          <a:prstGeom prst="line">
            <a:avLst/>
          </a:prstGeom>
          <a:noFill/>
          <a:ln w="9207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47139" name="Oval 3"/>
          <p:cNvSpPr>
            <a:spLocks noChangeArrowheads="1"/>
          </p:cNvSpPr>
          <p:nvPr/>
        </p:nvSpPr>
        <p:spPr bwMode="auto">
          <a:xfrm>
            <a:off x="163285" y="2850015"/>
            <a:ext cx="611188" cy="504825"/>
          </a:xfrm>
          <a:prstGeom prst="ellipse">
            <a:avLst/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62655"/>
      </p:ext>
    </p:extLst>
  </p:cSld>
  <p:clrMapOvr>
    <a:masterClrMapping/>
  </p:clrMapOvr>
  <p:transition advTm="0">
    <p:sndAc>
      <p:stSnd>
        <p:snd r:embed="rId2" name="Копия karaoke-yarsk-info-iz-filmov-sherburskie-zontik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26E-6 L 0.91545 -0.0053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1545 -0.00533 L 0.00209 0.00532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63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532 L 0.90972 -0.0106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35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1545 -0.00533 L -0.0059 -0.00533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39" grpId="0" animBg="1"/>
      <p:bldP spid="347139" grpId="1" animBg="1"/>
      <p:bldP spid="347139" grpId="2" animBg="1"/>
      <p:bldP spid="347139" grpId="3" animBg="1"/>
      <p:bldP spid="347139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million-wallpapers.ru/wallpapers/2/99/4829312821282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85" y="0"/>
            <a:ext cx="12192000" cy="6858000"/>
          </a:xfrm>
          <a:prstGeom prst="rect">
            <a:avLst/>
          </a:prstGeom>
          <a:noFill/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 flipV="1">
            <a:off x="816430" y="3069770"/>
            <a:ext cx="11146970" cy="1"/>
          </a:xfrm>
          <a:prstGeom prst="line">
            <a:avLst/>
          </a:prstGeom>
          <a:noFill/>
          <a:ln w="92075">
            <a:solidFill>
              <a:srgbClr val="99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19767" y="2816224"/>
            <a:ext cx="611188" cy="50482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35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26E-6 L 0.91545 -0.0053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1545 -0.00531 L 0.00209 0.00532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arhivurokov.ru/multiurok/6/d/e/6de48de56aa90b9f14b971be1d109c12ea84fbef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771"/>
            <a:ext cx="12192000" cy="6858000"/>
          </a:xfrm>
          <a:prstGeom prst="rect">
            <a:avLst/>
          </a:prstGeom>
          <a:noFill/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279650" y="549276"/>
            <a:ext cx="7632700" cy="5616575"/>
          </a:xfrm>
          <a:prstGeom prst="ellipse">
            <a:avLst/>
          </a:prstGeom>
          <a:noFill/>
          <a:ln w="1016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5664200" y="188914"/>
            <a:ext cx="863600" cy="720725"/>
          </a:xfrm>
          <a:prstGeom prst="plus">
            <a:avLst>
              <a:gd name="adj" fmla="val 25000"/>
            </a:avLst>
          </a:prstGeom>
          <a:solidFill>
            <a:srgbClr val="592DF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66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path" presetSubtype="0" repeatCount="5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2 0.00023 C 0.21128 -0.00925 0.40313 0.16416 0.41042 0.38798 C 0.41597 0.61364 0.23299 0.80601 0.0033 0.81757 C -0.22656 0.82751 -0.4184 0.65364 -0.42413 0.42844 C -0.43108 0.20301 -0.24844 0.01179 -0.01892 0.00023 Z " pathEditMode="relative" rAng="-121815" ptsTypes="fffff">
                                      <p:cBhvr>
                                        <p:cTn id="10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4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arhivurokov.ru/multiurok/6/d/e/6de48de56aa90b9f14b971be1d109c12ea84fbef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135188" y="476251"/>
            <a:ext cx="7993062" cy="6048375"/>
          </a:xfrm>
          <a:prstGeom prst="ellipse">
            <a:avLst/>
          </a:prstGeom>
          <a:noFill/>
          <a:ln w="1047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5664200" y="188914"/>
            <a:ext cx="863600" cy="865187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130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path" presetSubtype="0" repeatCount="5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104 C 0.24288 -0.02104 0.44097 0.17804 0.44097 0.42382 C 0.44097 0.6696 0.24288 0.87006 0 0.87006 C -0.2434 0.87006 -0.44097 0.6696 -0.44097 0.42382 C -0.44097 0.17804 -0.2434 -0.02104 0 -0.02104 Z " pathEditMode="relative" rAng="0" ptsTypes="fffff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arhivurokov.ru/multiurok/6/d/e/6de48de56aa90b9f14b971be1d109c12ea84fbef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6096000" y="981075"/>
            <a:ext cx="4032250" cy="4248150"/>
          </a:xfrm>
          <a:prstGeom prst="ellipse">
            <a:avLst/>
          </a:prstGeom>
          <a:noFill/>
          <a:ln w="1016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2063750" y="1125538"/>
            <a:ext cx="4032250" cy="4248150"/>
          </a:xfrm>
          <a:prstGeom prst="ellipse">
            <a:avLst/>
          </a:prstGeom>
          <a:noFill/>
          <a:ln w="10160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774825" y="2852738"/>
            <a:ext cx="647700" cy="647700"/>
          </a:xfrm>
          <a:prstGeom prst="pentagon">
            <a:avLst/>
          </a:prstGeom>
          <a:solidFill>
            <a:srgbClr val="468A4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305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path" presetSubtype="0" repeatCount="5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68208E-6 C 2.77778E-6 0.16994 0.09479 0.31005 0.21076 0.31005 C 0.34739 0.31005 0.3967 0.15468 0.41753 0.06196 L 0.43889 -0.06174 C 0.46007 -0.15469 0.51267 -0.30868 0.66684 -0.30868 C 0.76562 -0.30868 0.87812 -0.16972 0.87812 4.68208E-6 C 0.87812 0.16994 0.76562 0.31005 0.66684 0.31005 C 0.51267 0.31005 0.46007 0.15468 0.43889 0.06196 L 0.41753 -0.06174 C 0.3967 -0.15469 0.34739 -0.30868 0.21076 -0.30868 C 0.09479 -0.30868 2.77778E-6 -0.16972 2.77778E-6 4.68208E-6 Z " pathEditMode="relative" rAng="0" ptsTypes="ffFffffFfff">
                                      <p:cBhvr>
                                        <p:cTn id="10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like.net/uploads/posts/2022-10/1666336809_7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15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-fotki.yandex.ru/get/6512/47407354.786/0_f3c03_c9e84459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2114" y="4191001"/>
            <a:ext cx="2316618" cy="17303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15520" y="1674675"/>
            <a:ext cx="6886052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Проверка домашнего </a:t>
            </a:r>
          </a:p>
          <a:p>
            <a:pPr algn="ctr"/>
            <a:r>
              <a:rPr lang="ru-RU" sz="5400" b="1" u="sng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задания</a:t>
            </a:r>
            <a:endParaRPr lang="ru-RU" sz="5400" b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29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honoteka.org/uploads/posts/2021-04/1618959386_27-phonoteka_org-p-fioletovii-fon-dlya-fotoshopa-odnotonnii-n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32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4383447" y="2765640"/>
            <a:ext cx="2761488" cy="124180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ТКАНИ ЖИВОТНЫХ</a:t>
            </a:r>
            <a:endParaRPr lang="ru-RU" sz="1600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5570625" y="3593311"/>
            <a:ext cx="32671" cy="572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835127" y="3366676"/>
            <a:ext cx="606919" cy="14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4543467" y="2011859"/>
            <a:ext cx="2441448" cy="5741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МЫШЕЧНАЯ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96206" y="2913597"/>
            <a:ext cx="2441448" cy="556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ЭПИТЕЛИАЛЬНАЯ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442046" y="3072384"/>
            <a:ext cx="2441448" cy="397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СОЕДИНИТЕЛЬНАЯ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19126" y="4149520"/>
            <a:ext cx="2441448" cy="6398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НЕРВНАЯ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393538" y="1453860"/>
            <a:ext cx="2441448" cy="12341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 далеко друг от друга, много межклеточного вещества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21322" y="485933"/>
            <a:ext cx="2441448" cy="8169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Одноядерные и многоядерные клетки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822922" y="5677137"/>
            <a:ext cx="2441448" cy="5741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Клетки-нейроны, с отростками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4750422" y="1380217"/>
            <a:ext cx="362899" cy="595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8662770" y="2392914"/>
            <a:ext cx="526054" cy="519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4677950" y="5080232"/>
            <a:ext cx="144944" cy="468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341277" y="1088540"/>
            <a:ext cx="2722934" cy="13728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 плотно прилегают друг к друга,  межклеточного вещества мало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2139163" y="3607168"/>
            <a:ext cx="368968" cy="539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2989101" y="452258"/>
            <a:ext cx="2441448" cy="9081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сократимость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74344" y="4216206"/>
            <a:ext cx="2441448" cy="5064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Защита, газообмен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917862" y="5710991"/>
            <a:ext cx="2441448" cy="5064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Проведение нервных импульсов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650192" y="4248160"/>
            <a:ext cx="2441448" cy="9597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Кровь-защита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Жир-тепло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Кости и хрящи -опора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 flipV="1">
            <a:off x="2178701" y="2487653"/>
            <a:ext cx="343574" cy="425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335486" y="5070462"/>
            <a:ext cx="45336" cy="487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549678" y="3595580"/>
            <a:ext cx="847360" cy="591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6853747" y="1341715"/>
            <a:ext cx="385253" cy="621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3420956" y="3381012"/>
            <a:ext cx="10353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277" y="5271850"/>
            <a:ext cx="1000113" cy="124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827" y="-64034"/>
            <a:ext cx="33271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b="1" u="sng" dirty="0"/>
              <a:t>Узнай </a:t>
            </a:r>
            <a:r>
              <a:rPr lang="ru-RU" sz="3200" b="1" u="sng" dirty="0" smtClean="0"/>
              <a:t>функции!</a:t>
            </a:r>
            <a:endParaRPr lang="ru-RU" sz="3200" b="1" u="sng" dirty="0"/>
          </a:p>
        </p:txBody>
      </p:sp>
      <p:cxnSp>
        <p:nvCxnSpPr>
          <p:cNvPr id="40" name="Прямая со стрелкой 39"/>
          <p:cNvCxnSpPr/>
          <p:nvPr/>
        </p:nvCxnSpPr>
        <p:spPr>
          <a:xfrm flipH="1" flipV="1">
            <a:off x="5603296" y="2477725"/>
            <a:ext cx="31576" cy="622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34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0131" y="-241338"/>
            <a:ext cx="9743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Похвались своим  кластером !!!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170" name="Picture 2" descr="https://usagif.com/wp-content/uploads/firework-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81992"/>
            <a:ext cx="12350750" cy="6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0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olsen.ru/wp-content/uploads/2021/11/159-20211102_1522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19743"/>
            <a:ext cx="13016139" cy="697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21718" y="1659374"/>
            <a:ext cx="3955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Проверь</a:t>
            </a:r>
          </a:p>
          <a:p>
            <a:r>
              <a:rPr lang="ru-RU" sz="6000" b="1" dirty="0" smtClean="0"/>
              <a:t>себя</a:t>
            </a:r>
            <a:endParaRPr lang="ru-RU" sz="6000" b="1" dirty="0"/>
          </a:p>
        </p:txBody>
      </p:sp>
      <p:pic>
        <p:nvPicPr>
          <p:cNvPr id="4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3" y="3156858"/>
            <a:ext cx="1432995" cy="253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90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2/1613653419_74-p-fon-dlya-prezentatsii-s-ramochkoi-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4328" y="14009"/>
            <a:ext cx="12276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102600" y="1751805"/>
            <a:ext cx="3073400" cy="71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НЕРВНАЯ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02600" y="2814615"/>
            <a:ext cx="3092450" cy="7818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СОЕДИНИТЕЛЬНАЯ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32572" y="3967490"/>
            <a:ext cx="3081528" cy="735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МЫШЕЧНАЯ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42300" y="5318003"/>
            <a:ext cx="2971800" cy="5572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ЭПИТЕЛИАЛЬНАЯ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39800" y="768498"/>
            <a:ext cx="3941064" cy="12776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 плотно прилегают друг к друга,  межклеточного вещества мало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67256" y="2541542"/>
            <a:ext cx="3822192" cy="5461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Защита, газообмен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967490"/>
            <a:ext cx="1667256" cy="24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Блок-схема: перфолента 2"/>
          <p:cNvSpPr/>
          <p:nvPr/>
        </p:nvSpPr>
        <p:spPr>
          <a:xfrm>
            <a:off x="7522028" y="394937"/>
            <a:ext cx="3820886" cy="1012371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Ткани животных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41459 -0.2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2/1613653419_74-p-fon-dlya-prezentatsii-s-ramochkoi-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4328" y="0"/>
            <a:ext cx="12276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121650" y="1588152"/>
            <a:ext cx="3073400" cy="71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НЕРВНАЯ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02600" y="2921393"/>
            <a:ext cx="3092450" cy="7818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СОЕДИНИТЕЛЬНАЯ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32572" y="3967490"/>
            <a:ext cx="3081528" cy="735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МЫШЕЧНАЯ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42300" y="5318003"/>
            <a:ext cx="2971800" cy="5572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ЭПИТЕЛИАЛЬНАЯ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16034" y="787399"/>
            <a:ext cx="3545298" cy="8518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Клетки-нейроны, с отростками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84959" y="1954925"/>
            <a:ext cx="3867911" cy="10647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Проведение нервных импульсов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7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967490"/>
            <a:ext cx="1667256" cy="24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Блок-схема: перфолента 12"/>
          <p:cNvSpPr/>
          <p:nvPr/>
        </p:nvSpPr>
        <p:spPr>
          <a:xfrm>
            <a:off x="7522028" y="394937"/>
            <a:ext cx="3820886" cy="1012371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Ткани животных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8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36511 0.427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55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2/1613653419_74-p-fon-dlya-prezentatsii-s-ramochkoi-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4328" y="0"/>
            <a:ext cx="12276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121650" y="1729187"/>
            <a:ext cx="3073400" cy="71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НЕРВНАЯ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21650" y="2863800"/>
            <a:ext cx="3092450" cy="7818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СОЕДИНИТЕЛЬНАЯ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32572" y="3967490"/>
            <a:ext cx="3081528" cy="735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МЫШЕЧНАЯ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23250" y="5124170"/>
            <a:ext cx="2971800" cy="5572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ЭПИТЕЛИАЛЬНАЯ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51940" y="599091"/>
            <a:ext cx="3758184" cy="11673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Одноядерные и многоядерные клетки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51940" y="2251534"/>
            <a:ext cx="3931919" cy="6266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сократимость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7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967490"/>
            <a:ext cx="1667256" cy="24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Блок-схема: перфолента 12"/>
          <p:cNvSpPr/>
          <p:nvPr/>
        </p:nvSpPr>
        <p:spPr>
          <a:xfrm>
            <a:off x="7522028" y="394937"/>
            <a:ext cx="3820886" cy="1012371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Ткани животных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6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-0.37878 -0.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atherineasquithgallery.com/uploads/posts/2021-02/1613653419_74-p-fon-dlya-prezentatsii-s-ramochkoi-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4328" y="0"/>
            <a:ext cx="12276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023679" y="1921408"/>
            <a:ext cx="3073400" cy="71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НЕРВНАЯ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02600" y="2893052"/>
            <a:ext cx="3092450" cy="7818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СОЕДИНИТЕЛЬНАЯ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32572" y="3967490"/>
            <a:ext cx="3081528" cy="735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МЫШЕЧНАЯ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42300" y="5318003"/>
            <a:ext cx="2971800" cy="5572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ЭПИТЕЛИАЛЬНАЯ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53236" y="788945"/>
            <a:ext cx="3657600" cy="1236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 далеко друг от друга, много межклеточного вещества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85925" y="2487309"/>
            <a:ext cx="3867911" cy="10661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Кровь-защита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Жир-тепло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Кости и хрящи -опора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7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967490"/>
            <a:ext cx="1667256" cy="241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Блок-схема: перфолента 12"/>
          <p:cNvSpPr/>
          <p:nvPr/>
        </p:nvSpPr>
        <p:spPr>
          <a:xfrm>
            <a:off x="7511142" y="601572"/>
            <a:ext cx="3820886" cy="1012371"/>
          </a:xfrm>
          <a:prstGeom prst="flowChartPunchedTap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Ткани животных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46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34089 0.2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4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900igr.net/datas/okruzhajuschij-mir/Sreda-obitanija/0003-003-Uslovija-zhizni-v-raznykh-sreda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 descr="http://player.myshared.ru/327976/data/images/img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381489" y="1071546"/>
            <a:ext cx="3955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Домашнее </a:t>
            </a:r>
          </a:p>
          <a:p>
            <a:r>
              <a:rPr lang="ru-RU" sz="6000" b="1" dirty="0"/>
              <a:t>задание</a:t>
            </a:r>
          </a:p>
        </p:txBody>
      </p:sp>
      <p:pic>
        <p:nvPicPr>
          <p:cNvPr id="6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2652832"/>
            <a:ext cx="190500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65100" y="3767248"/>
            <a:ext cx="10198100" cy="2730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71550" y="3868027"/>
            <a:ext cx="88074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Параграф-12</a:t>
            </a:r>
          </a:p>
          <a:p>
            <a:r>
              <a:rPr lang="ru-RU" sz="4000" b="1" dirty="0" smtClean="0"/>
              <a:t>Выучить записи в тетрадях.</a:t>
            </a:r>
          </a:p>
          <a:p>
            <a:r>
              <a:rPr lang="ru-RU" sz="4000" b="1" dirty="0" smtClean="0"/>
              <a:t> Составить </a:t>
            </a:r>
            <a:r>
              <a:rPr lang="ru-RU" sz="4000" b="1" dirty="0" err="1" smtClean="0"/>
              <a:t>синквейн</a:t>
            </a:r>
            <a:r>
              <a:rPr lang="ru-RU" sz="4000" b="1" dirty="0" smtClean="0"/>
              <a:t> по теме урока.</a:t>
            </a:r>
          </a:p>
          <a:p>
            <a:endParaRPr lang="ru-RU" sz="4000" b="1" dirty="0"/>
          </a:p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4663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artinkin.net/pics/uploads/posts/2022-08/1661396769_59-kartinkin-net-p-fon-dlya-prezentatsii-bezhevii-s-ramkoi-kr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319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876300" y="689739"/>
            <a:ext cx="10566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В первой строке </a:t>
            </a:r>
            <a:r>
              <a:rPr lang="ru-RU" sz="2800" b="1" dirty="0">
                <a:solidFill>
                  <a:srgbClr val="212121"/>
                </a:solidFill>
                <a:latin typeface="Arial" panose="020B0604020202020204" pitchFamily="34" charset="0"/>
              </a:rPr>
              <a:t>ставят одно существительное, обозначающее понятие или тему</a:t>
            </a:r>
            <a:r>
              <a:rPr lang="ru-RU" sz="2800" b="1" dirty="0" smtClean="0">
                <a:solidFill>
                  <a:srgbClr val="21212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800" b="1" dirty="0" smtClean="0">
                <a:solidFill>
                  <a:srgbClr val="212121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Во второй строке </a:t>
            </a:r>
            <a:r>
              <a:rPr lang="ru-RU" sz="2800" b="1" dirty="0">
                <a:solidFill>
                  <a:srgbClr val="212121"/>
                </a:solidFill>
                <a:latin typeface="Arial" panose="020B0604020202020204" pitchFamily="34" charset="0"/>
              </a:rPr>
              <a:t>— 2 прилагательных, описывающих основное понятие</a:t>
            </a:r>
            <a:r>
              <a:rPr lang="ru-RU" sz="2800" b="1" dirty="0" smtClean="0">
                <a:solidFill>
                  <a:srgbClr val="21212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800" b="1" dirty="0" smtClean="0">
                <a:solidFill>
                  <a:srgbClr val="212121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В третьей строке </a:t>
            </a:r>
            <a:r>
              <a:rPr lang="ru-RU" sz="2800" b="1" dirty="0">
                <a:solidFill>
                  <a:srgbClr val="212121"/>
                </a:solidFill>
                <a:latin typeface="Arial" panose="020B0604020202020204" pitchFamily="34" charset="0"/>
              </a:rPr>
              <a:t>размещают 3 глагола, раскрывающих действие</a:t>
            </a:r>
            <a:r>
              <a:rPr lang="ru-RU" sz="2800" b="1" dirty="0" smtClean="0">
                <a:solidFill>
                  <a:srgbClr val="21212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800" b="1" dirty="0" smtClean="0">
                <a:solidFill>
                  <a:srgbClr val="212121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Четвертая строка </a:t>
            </a:r>
            <a:r>
              <a:rPr lang="ru-RU" sz="2800" b="1" dirty="0">
                <a:solidFill>
                  <a:srgbClr val="212121"/>
                </a:solidFill>
                <a:latin typeface="Arial" panose="020B0604020202020204" pitchFamily="34" charset="0"/>
              </a:rPr>
              <a:t>содержит афоризм (фразу или предложение), показывающее отношение к теме</a:t>
            </a:r>
            <a:r>
              <a:rPr lang="ru-RU" sz="2800" b="1" dirty="0" smtClean="0">
                <a:solidFill>
                  <a:srgbClr val="21212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2800" b="1" dirty="0" smtClean="0">
                <a:solidFill>
                  <a:srgbClr val="212121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В пятой строке </a:t>
            </a:r>
            <a:r>
              <a:rPr lang="ru-RU" sz="2800" b="1" dirty="0">
                <a:solidFill>
                  <a:srgbClr val="212121"/>
                </a:solidFill>
                <a:latin typeface="Arial" panose="020B0604020202020204" pitchFamily="34" charset="0"/>
              </a:rPr>
              <a:t>завершающим становится одно слово — синоним к основной теме.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7260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.pinimg.com/originals/1e/10/29/1e1029de34e52763ecc63197af601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660"/>
            <a:ext cx="12118019" cy="739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90295" y="366178"/>
            <a:ext cx="3068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b="1" u="sng" dirty="0" smtClean="0">
                <a:solidFill>
                  <a:srgbClr val="C00000"/>
                </a:solidFill>
              </a:rPr>
              <a:t>ТКАНЬ -?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26889" y="186650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/>
              <a:t>группа клеток, сходных по строению, функциям, имеющих общее происхождение. Между клетками находится межклеточное вещество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09580" y="3802068"/>
            <a:ext cx="28448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</a:rPr>
              <a:t>Гистология?</a:t>
            </a:r>
            <a:endParaRPr lang="ru-RU" sz="4000" dirty="0"/>
          </a:p>
        </p:txBody>
      </p:sp>
      <p:pic>
        <p:nvPicPr>
          <p:cNvPr id="6" name="Рисунок 5" descr="https://arhivurokov.ru/multiurok/html/2017/01/06/s_586f90e508ee1/img36.jpg"/>
          <p:cNvPicPr/>
          <p:nvPr/>
        </p:nvPicPr>
        <p:blipFill>
          <a:blip r:embed="rId3" cstate="print"/>
          <a:srcRect l="1122" t="38711" r="63923" b="42254"/>
          <a:stretch>
            <a:fillRect/>
          </a:stretch>
        </p:blipFill>
        <p:spPr bwMode="auto">
          <a:xfrm>
            <a:off x="5534729" y="273"/>
            <a:ext cx="2880320" cy="99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arhivurokov.ru/multiurok/html/2017/01/06/s_586f90e508ee1/img36.jpg"/>
          <p:cNvPicPr/>
          <p:nvPr/>
        </p:nvPicPr>
        <p:blipFill>
          <a:blip r:embed="rId3" cstate="print"/>
          <a:srcRect l="68947" t="31655" r="2672" b="45459"/>
          <a:stretch>
            <a:fillRect/>
          </a:stretch>
        </p:blipFill>
        <p:spPr bwMode="auto">
          <a:xfrm>
            <a:off x="9097916" y="2256757"/>
            <a:ext cx="28083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arhivurokov.ru/multiurok/html/2017/01/06/s_586f90e508ee1/img36.jpg"/>
          <p:cNvPicPr/>
          <p:nvPr/>
        </p:nvPicPr>
        <p:blipFill>
          <a:blip r:embed="rId3" cstate="print"/>
          <a:srcRect l="72796" t="66278" r="2191" b="7425"/>
          <a:stretch>
            <a:fillRect/>
          </a:stretch>
        </p:blipFill>
        <p:spPr bwMode="auto">
          <a:xfrm>
            <a:off x="6217596" y="5224231"/>
            <a:ext cx="2880320" cy="131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arhivurokov.ru/multiurok/html/2017/01/06/s_586f90e508ee1/img36.jpg"/>
          <p:cNvPicPr/>
          <p:nvPr/>
        </p:nvPicPr>
        <p:blipFill>
          <a:blip r:embed="rId3" cstate="print"/>
          <a:srcRect l="3848" t="73332" r="67717" b="6357"/>
          <a:stretch>
            <a:fillRect/>
          </a:stretch>
        </p:blipFill>
        <p:spPr bwMode="auto">
          <a:xfrm>
            <a:off x="8828964" y="3925325"/>
            <a:ext cx="3024336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rhivurokov.ru/multiurok/html/2017/01/06/s_586f90e508ee1/img36.jpg"/>
          <p:cNvPicPr/>
          <p:nvPr/>
        </p:nvPicPr>
        <p:blipFill>
          <a:blip r:embed="rId3" cstate="print"/>
          <a:srcRect l="34955" t="78890" r="28006" b="4220"/>
          <a:stretch>
            <a:fillRect/>
          </a:stretch>
        </p:blipFill>
        <p:spPr bwMode="auto">
          <a:xfrm>
            <a:off x="8759535" y="162333"/>
            <a:ext cx="30243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57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43265_66-p-fon-priroda-dlya-prezentatsii-powerpoint-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" y="108857"/>
            <a:ext cx="12157166" cy="674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11749" y="5238203"/>
            <a:ext cx="2106385" cy="11756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Состоит из клеток, которые способны делиться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267859" y="5499368"/>
            <a:ext cx="2168701" cy="11756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 с очень прочными клеточными стенками.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74355" y="5360587"/>
            <a:ext cx="1967046" cy="11756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содержит зеленый пигмент хлорофилл.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869992" y="5499368"/>
            <a:ext cx="1776549" cy="11756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Мертвые клетки-сосуды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82069" y="5426277"/>
            <a:ext cx="1937656" cy="11756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Клетки плотно прилегают к друг другу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0" y="191588"/>
            <a:ext cx="2577738" cy="1210492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ПРОВОДЯЩАЯ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ТКАНЬ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9637399" y="191588"/>
            <a:ext cx="2508067" cy="1210492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ОБРАЗОВАТЕЛЬНАЯ ТКАНЬ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2661833" y="226421"/>
            <a:ext cx="2084338" cy="1210492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ОСНОВНАЯ</a:t>
            </a:r>
          </a:p>
          <a:p>
            <a:pPr algn="ctr"/>
            <a:r>
              <a:rPr lang="ru-RU" b="1" smtClean="0">
                <a:solidFill>
                  <a:schemeClr val="tx1"/>
                </a:solidFill>
              </a:rPr>
              <a:t>ТКАНЬ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4727259" y="191588"/>
            <a:ext cx="2798443" cy="1210492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МЕХАНИЧЕСКАЯ</a:t>
            </a:r>
          </a:p>
          <a:p>
            <a:pPr algn="ctr"/>
            <a:r>
              <a:rPr lang="ru-RU" b="1" smtClean="0">
                <a:solidFill>
                  <a:schemeClr val="tx1"/>
                </a:solidFill>
              </a:rPr>
              <a:t>ТКАНЬ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7506790" y="191588"/>
            <a:ext cx="2252528" cy="1210492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chemeClr val="tx1"/>
                </a:solidFill>
              </a:rPr>
              <a:t>ПОКРОВНАЯ</a:t>
            </a:r>
          </a:p>
          <a:p>
            <a:pPr algn="ctr"/>
            <a:r>
              <a:rPr lang="ru-RU" b="1" smtClean="0">
                <a:solidFill>
                  <a:schemeClr val="tx1"/>
                </a:solidFill>
              </a:rPr>
              <a:t>ТКАНЬ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6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66" y="3482345"/>
            <a:ext cx="1220893" cy="129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18478" y="2518394"/>
            <a:ext cx="4629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Найди соответствие</a:t>
            </a:r>
            <a:endParaRPr lang="ru-RU" sz="40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18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-0.11551 L 0.77696 -0.56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06713 L 0.01237 -0.573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-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8565 L 0.21979 -0.60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2 -0.04722 L -0.16081 -0.597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20069 L -0.7862 -0.606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43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41092894"/>
              </p:ext>
            </p:extLst>
          </p:nvPr>
        </p:nvGraphicFramePr>
        <p:xfrm>
          <a:off x="132129" y="0"/>
          <a:ext cx="7000191" cy="6604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262785"/>
              </p:ext>
            </p:extLst>
          </p:nvPr>
        </p:nvGraphicFramePr>
        <p:xfrm>
          <a:off x="5913120" y="1137677"/>
          <a:ext cx="55270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408"/>
                <a:gridCol w="1105408"/>
                <a:gridCol w="1105408"/>
                <a:gridCol w="1105408"/>
                <a:gridCol w="110540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7" y="4691743"/>
            <a:ext cx="1351522" cy="189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980016" y="2194450"/>
            <a:ext cx="530472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Отгадай ,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 какую ткань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идет речь.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982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750" y="1609467"/>
            <a:ext cx="4448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1.Эта ткань обеспечивает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рост растения.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5750" y="3546208"/>
            <a:ext cx="5036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4.Эта ткань обеспечивает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питание растений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750" y="2955277"/>
            <a:ext cx="1103070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4.Эта ткань защищает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органы от высыхания,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 действия высоких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низких температур, механических </a:t>
            </a:r>
          </a:p>
          <a:p>
            <a:pPr>
              <a:lnSpc>
                <a:spcPct val="9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повреждений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5750" y="2550226"/>
            <a:ext cx="10312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.Ткань , служит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перемещения по растению питательных веществ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воды.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5750" y="2112664"/>
            <a:ext cx="5379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2.Эта ткань придает прочность и опору растению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7600" y="317500"/>
            <a:ext cx="723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/>
              <a:t>Вопросы , для проверки домашнего задания</a:t>
            </a:r>
            <a:endParaRPr lang="ru-RU" sz="2800" b="1" u="sng" dirty="0"/>
          </a:p>
        </p:txBody>
      </p:sp>
    </p:spTree>
    <p:extLst>
      <p:ext uri="{BB962C8B-B14F-4D97-AF65-F5344CB8AC3E}">
        <p14:creationId xmlns:p14="http://schemas.microsoft.com/office/powerpoint/2010/main" val="100383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89958334"/>
              </p:ext>
            </p:extLst>
          </p:nvPr>
        </p:nvGraphicFramePr>
        <p:xfrm>
          <a:off x="132129" y="0"/>
          <a:ext cx="5800585" cy="6604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104034"/>
              </p:ext>
            </p:extLst>
          </p:nvPr>
        </p:nvGraphicFramePr>
        <p:xfrm>
          <a:off x="5826034" y="1908627"/>
          <a:ext cx="552704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408"/>
                <a:gridCol w="1105408"/>
                <a:gridCol w="1105408"/>
                <a:gridCol w="1105408"/>
                <a:gridCol w="110540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96003" y="2212803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75345" y="2274358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Д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14510" y="2253581"/>
            <a:ext cx="295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254379" y="2274358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457677" y="22743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</a:t>
            </a:r>
            <a:endParaRPr lang="ru-RU" sz="2000" b="1" dirty="0"/>
          </a:p>
        </p:txBody>
      </p:sp>
      <p:pic>
        <p:nvPicPr>
          <p:cNvPr id="1026" name="Picture 2" descr="https://multator.ru/preview/qnz6neretpm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0" y="3721608"/>
            <a:ext cx="4000278" cy="20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57839" y="115278"/>
            <a:ext cx="6596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Проверь свои знания</a:t>
            </a:r>
            <a:endParaRPr lang="ru-RU" sz="54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4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edsovet.su/_ld/369/777706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073631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4738678" y="357166"/>
            <a:ext cx="1928826" cy="7858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клетка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24694" y="1285860"/>
            <a:ext cx="1928826" cy="7858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животные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2658" y="1285860"/>
            <a:ext cx="2238830" cy="7858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растительные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10446" y="2857496"/>
            <a:ext cx="1928826" cy="7858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81158" y="2786058"/>
            <a:ext cx="2500330" cy="7858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растительные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38678" y="1857364"/>
            <a:ext cx="1928826" cy="7858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ткань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5524496" y="1214422"/>
            <a:ext cx="214314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Круговая стрелка 16"/>
          <p:cNvSpPr/>
          <p:nvPr/>
        </p:nvSpPr>
        <p:spPr>
          <a:xfrm rot="1402402">
            <a:off x="6842723" y="675160"/>
            <a:ext cx="623598" cy="656828"/>
          </a:xfrm>
          <a:prstGeom prst="circular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Круговая стрелка 19"/>
          <p:cNvSpPr/>
          <p:nvPr/>
        </p:nvSpPr>
        <p:spPr>
          <a:xfrm rot="1402402">
            <a:off x="6700769" y="2168424"/>
            <a:ext cx="623598" cy="656828"/>
          </a:xfrm>
          <a:prstGeom prst="circular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руговая стрелка 20"/>
          <p:cNvSpPr/>
          <p:nvPr/>
        </p:nvSpPr>
        <p:spPr>
          <a:xfrm rot="19348473" flipH="1">
            <a:off x="3784448" y="604104"/>
            <a:ext cx="799375" cy="656828"/>
          </a:xfrm>
          <a:prstGeom prst="circular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Круговая стрелка 23"/>
          <p:cNvSpPr/>
          <p:nvPr/>
        </p:nvSpPr>
        <p:spPr>
          <a:xfrm rot="19348473" flipH="1">
            <a:off x="3927324" y="2104303"/>
            <a:ext cx="799375" cy="656828"/>
          </a:xfrm>
          <a:prstGeom prst="circular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Picture 2" descr="https://astrologicaltools.com/WoW_Blue_QuestionMark_Animated_by_atage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04" y="2842235"/>
            <a:ext cx="621561" cy="8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https://funforkids.ru/pictures/neznaika/neznaika2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087" y="5083629"/>
            <a:ext cx="1220893" cy="129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4602" y="4160299"/>
            <a:ext cx="4216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u="sng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Отгадай тему</a:t>
            </a:r>
            <a:endParaRPr lang="ru-RU" sz="5400" b="1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133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noteka.org/uploads/posts/2022-02/1645337645_74-phonoteka-org-p-fon-dlya-prezentatsii-svetlii-s-ramkoi-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-127000"/>
            <a:ext cx="12125325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3532" y="766296"/>
            <a:ext cx="2605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/>
              <a:t>ТЕМА УРОКА:</a:t>
            </a:r>
            <a:endParaRPr lang="ru-RU" sz="3200" b="1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8699" y="2719169"/>
            <a:ext cx="41472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ТКАНИ  ЖИВОТНЫХ</a:t>
            </a:r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52041" y="1749672"/>
            <a:ext cx="28575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-</a:t>
            </a:r>
            <a:r>
              <a:rPr lang="ru-RU" b="1" dirty="0"/>
              <a:t>Предположи</a:t>
            </a:r>
          </a:p>
          <a:p>
            <a:r>
              <a:rPr lang="ru-RU" b="1" dirty="0"/>
              <a:t>                    - Проверь</a:t>
            </a:r>
          </a:p>
          <a:p>
            <a:r>
              <a:rPr lang="ru-RU" b="1" dirty="0"/>
              <a:t>                    -Измени</a:t>
            </a:r>
          </a:p>
          <a:p>
            <a:r>
              <a:rPr lang="ru-RU" b="1" dirty="0"/>
              <a:t>                    -Составь</a:t>
            </a:r>
          </a:p>
          <a:p>
            <a:r>
              <a:rPr lang="ru-RU" b="1" dirty="0"/>
              <a:t>                    -Узнай </a:t>
            </a:r>
          </a:p>
          <a:p>
            <a:r>
              <a:rPr lang="ru-RU" b="1" dirty="0"/>
              <a:t>                     - Отдохни</a:t>
            </a:r>
          </a:p>
          <a:p>
            <a:r>
              <a:rPr lang="ru-RU" b="1" dirty="0"/>
              <a:t>                    -Узнай </a:t>
            </a:r>
          </a:p>
          <a:p>
            <a:r>
              <a:rPr lang="ru-RU" b="1" dirty="0"/>
              <a:t>                    - Похвались</a:t>
            </a:r>
          </a:p>
          <a:p>
            <a:r>
              <a:rPr lang="ru-RU" b="1" dirty="0"/>
              <a:t>                    - Проверь себя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87571" y="617726"/>
            <a:ext cx="1986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/>
              <a:t>Станции:</a:t>
            </a:r>
          </a:p>
        </p:txBody>
      </p:sp>
    </p:spTree>
    <p:extLst>
      <p:ext uri="{BB962C8B-B14F-4D97-AF65-F5344CB8AC3E}">
        <p14:creationId xmlns:p14="http://schemas.microsoft.com/office/powerpoint/2010/main" val="9982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536</Words>
  <Application>Microsoft Office PowerPoint</Application>
  <PresentationFormat>Широкоэкранный</PresentationFormat>
  <Paragraphs>171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53</cp:revision>
  <cp:lastPrinted>2021-12-14T14:47:48Z</cp:lastPrinted>
  <dcterms:created xsi:type="dcterms:W3CDTF">2021-12-13T12:09:44Z</dcterms:created>
  <dcterms:modified xsi:type="dcterms:W3CDTF">2023-03-29T08:20:05Z</dcterms:modified>
</cp:coreProperties>
</file>