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2" r:id="rId12"/>
    <p:sldId id="263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728191"/>
          </a:xfrm>
        </p:spPr>
        <p:txBody>
          <a:bodyPr>
            <a:noAutofit/>
          </a:bodyPr>
          <a:lstStyle/>
          <a:p>
            <a:r>
              <a:rPr lang="ru-RU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Приручение огня</a:t>
            </a:r>
            <a:br>
              <a:rPr lang="ru-RU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013176"/>
            <a:ext cx="7848872" cy="141845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</a:rPr>
              <a:t>Презентация к уроку по учебному предмету «Окружающий мир» в 4 классе на тему «Приручение огня».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b="1" dirty="0" err="1" smtClean="0">
                <a:solidFill>
                  <a:schemeClr val="tx1"/>
                </a:solidFill>
              </a:rPr>
              <a:t>Шевчугова</a:t>
            </a:r>
            <a:r>
              <a:rPr lang="ru-RU" sz="1600" b="1" dirty="0" smtClean="0">
                <a:solidFill>
                  <a:schemeClr val="tx1"/>
                </a:solidFill>
              </a:rPr>
              <a:t> Наталья Евгеньевна,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у</a:t>
            </a:r>
            <a:r>
              <a:rPr lang="ru-RU" sz="1600" b="1" dirty="0" smtClean="0">
                <a:solidFill>
                  <a:schemeClr val="tx1"/>
                </a:solidFill>
              </a:rPr>
              <a:t>читель начальных классов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МАОУ Гимназия №2, </a:t>
            </a:r>
            <a:r>
              <a:rPr lang="ru-RU" sz="1600" b="1" dirty="0" err="1" smtClean="0">
                <a:solidFill>
                  <a:schemeClr val="tx1"/>
                </a:solidFill>
              </a:rPr>
              <a:t>г.Красноярск</a:t>
            </a:r>
            <a:r>
              <a:rPr lang="ru-RU" sz="1600" dirty="0" err="1" smtClean="0">
                <a:solidFill>
                  <a:schemeClr val="tx1"/>
                </a:solidFill>
              </a:rPr>
              <a:t>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dns\Desktop\0029-040-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960440" cy="316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пещер, в которых жили предки современного человека, огонь перенесли в дома. В конечном счете, очаг, а потом печь были той основой, вокруг которой строились крыша и стены. Огню придавали священное значение. Не случайно древние греки считали, что огонь был преподнесен в дар человечеству Прометеем, которого за такой подарок постигло жестокое наказание Богов. 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dns\Desktop\30734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250087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ns\Desktop\img6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0086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Впервые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спички были изобретены в 30-х годах девятнадцатого века. Они являли собой высеченные деревянные палочки, на которых была нанесен состав смеси, которая включала в себя белый фосфор. Во время трения спички о любую шершавую поверхность головка разгоралась и воспламеняла деревянную основу спички. Спички производились из осины, которая является самой пластичной древесиной и в случае производственной обработки не дает сколов и трещин. Позднее спички стали изготавливать из картона, что дало возможность облегчить и снизить стоимость их производства. Первые спички были наделены хорошими потребительскими качествами, но они были небезопасны. Фосфорная спичка могла загореться от легкого трения о твердую поверхность, что приводило к печальным последствиям. Но все же опасней была смесь, которой покрывали головку спички,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т.к.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она включала в себя белый фосфор, который является очень ядовитым. </a:t>
            </a:r>
          </a:p>
        </p:txBody>
      </p:sp>
      <p:pic>
        <p:nvPicPr>
          <p:cNvPr id="5122" name="Picture 2" descr="C:\Users\dns\Desktop\72747421_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84501"/>
            <a:ext cx="1821582" cy="163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ns\Desktop\1329924906_4-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65208"/>
            <a:ext cx="4425031" cy="227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9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Швеции в 1855 году были созданы безопасные спички. Их назвали «шведскими» и очень быстро распространились по всему свету. На сегодняшний день они известны, как обыкновенные спички, которые люди используют ежедневно.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dns\Desktop\1403755806_9b5beb884249d0246772d5dbc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204864"/>
            <a:ext cx="5688632" cy="38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6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Огонь дал нам всё, но правильно обращаться с ним мы так и не научились. В неумелых руках пламя может превратиться в пожар, принести материальный ущерб, а в некоторых случаях – забрать человеческую жизнь. Давайте будем осторожны, не будем играть с огнём. От этого зависит наша жизнь. 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dns\Desktop\slide_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638627" cy="272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ns\Desktop\ccfc6ca0-4e0d-11e4-9057-002618dccdf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19"/>
            <a:ext cx="3853187" cy="272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968552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/>
              <a:t>Работа в группах                                    </a:t>
            </a:r>
            <a:br>
              <a:rPr lang="ru-RU" sz="2700" dirty="0" smtClean="0"/>
            </a:br>
            <a:r>
              <a:rPr lang="ru-RU" sz="2700" dirty="0" smtClean="0"/>
              <a:t>Отгадайте ребус.</a:t>
            </a:r>
            <a:endParaRPr lang="ru-RU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562447"/>
              </p:ext>
            </p:extLst>
          </p:nvPr>
        </p:nvGraphicFramePr>
        <p:xfrm>
          <a:off x="611562" y="1340770"/>
          <a:ext cx="3888427" cy="3312364"/>
        </p:xfrm>
        <a:graphic>
          <a:graphicData uri="http://schemas.openxmlformats.org/drawingml/2006/table">
            <a:tbl>
              <a:tblPr firstRow="1" firstCol="1" bandRow="1"/>
              <a:tblGrid>
                <a:gridCol w="228731"/>
                <a:gridCol w="228731"/>
                <a:gridCol w="228731"/>
                <a:gridCol w="228731"/>
                <a:gridCol w="228731"/>
                <a:gridCol w="228731"/>
                <a:gridCol w="228731"/>
                <a:gridCol w="228731"/>
                <a:gridCol w="228731"/>
                <a:gridCol w="228731"/>
                <a:gridCol w="228731"/>
                <a:gridCol w="228731"/>
                <a:gridCol w="228731"/>
                <a:gridCol w="228731"/>
                <a:gridCol w="228731"/>
                <a:gridCol w="228731"/>
                <a:gridCol w="228731"/>
              </a:tblGrid>
              <a:tr h="301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44008" y="692696"/>
            <a:ext cx="4104456" cy="5688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 горизонтали: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1.К какому периоду относится «приручение» огня?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5. Из какого дерева были сделаны первые спички?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6. Какой способ получения огня использовался несколько десятков тысяч лет?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 вертикали: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2. Первый известный  способ добывания огня людьми?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3.Кто, по преданию древних греков, принес огонь людям?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4.Какое ядовитое вещество включали в смесь для головок  у первых спичек?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7.Что послужило доказательством того, что первобытные люди пользовались огнем?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8.В какой стране были созданы безопасные спички?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33256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Проверь себя!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05088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482956"/>
              </p:ext>
            </p:extLst>
          </p:nvPr>
        </p:nvGraphicFramePr>
        <p:xfrm>
          <a:off x="1259636" y="1052732"/>
          <a:ext cx="6768754" cy="4176469"/>
        </p:xfrm>
        <a:graphic>
          <a:graphicData uri="http://schemas.openxmlformats.org/drawingml/2006/table">
            <a:tbl>
              <a:tblPr firstRow="1" firstCol="1" bandRow="1"/>
              <a:tblGrid>
                <a:gridCol w="398162"/>
                <a:gridCol w="398162"/>
                <a:gridCol w="398162"/>
                <a:gridCol w="398162"/>
                <a:gridCol w="398162"/>
                <a:gridCol w="398162"/>
                <a:gridCol w="398162"/>
                <a:gridCol w="398162"/>
                <a:gridCol w="398162"/>
                <a:gridCol w="398162"/>
                <a:gridCol w="398162"/>
                <a:gridCol w="228726"/>
                <a:gridCol w="567598"/>
                <a:gridCol w="398162"/>
                <a:gridCol w="398162"/>
                <a:gridCol w="398162"/>
                <a:gridCol w="398162"/>
              </a:tblGrid>
              <a:tr h="379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ф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ш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ф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ц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9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dns\Desktop\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31292"/>
            <a:ext cx="1479698" cy="14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dns\Desktop\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85" y="2086161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dns\Desktop\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1"/>
            <a:ext cx="1492427" cy="14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ns\Desktop\о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324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dns\Desktop\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6382"/>
            <a:ext cx="1368177" cy="13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dns\Desktop\ц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83" y="2058782"/>
            <a:ext cx="1652207" cy="165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dns\Desktop\ы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044596"/>
            <a:ext cx="1666393" cy="166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ns\Desktop\0029-040-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73" y="3684559"/>
            <a:ext cx="3388248" cy="270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Сформировать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представление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 приручении огня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и его роли в жизни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человека.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dns\Desktop\3784068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Огонь начали разводить первобытные люди еще несколько тысяч лет тому назад. Так, в пещерах Европы, где ранее жили люди, антропологами в Южной Африке были найдены угли, которые говорили о том, что именно в этом месте люди разводили огонь. Как же люди все-таки научились разжигать костры?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Приручение» огня относится к периоду позднего палеолита. Примерно двести тысяч лет тому назад первобытный человек научился сначала сохранять, а позже и добывать огонь. В Африке, где обитали первобытные люди, грозы и молнии были привычным явлением. Они постоянно воспламеняли лес. А оказать сопротивление огню никто не мог. Однако после пожара на земле оставались еще дымящиеся угольки, благодаря которым можно было добыть огонь. </a:t>
            </a:r>
          </a:p>
          <a:p>
            <a:endParaRPr lang="ru-RU" dirty="0"/>
          </a:p>
        </p:txBody>
      </p:sp>
      <p:pic>
        <p:nvPicPr>
          <p:cNvPr id="1026" name="Picture 2" descr="C:\Users\dns\Desktop\flash-845848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856" y="1910700"/>
            <a:ext cx="2526491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img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0700"/>
            <a:ext cx="2723795" cy="20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Сложно себе вообразить, но хранение раскаленных углей на протяжении несколько десятков тысяч лет было единственным способом получения огня. После затухания костра люди оставались без огня, и тогда им снова приходилось отыскивать следующий пожар,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собрать тлеющие угли и опять заполучить костер.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040560" cy="371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4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Позднее люди научились добывать огонь собственными силами. Костер добывали при помощи трения палочки о сухое дерево. При стремительной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прокрутке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палочки древесина нагревалась до такой температуры, которая способна разжечь немного сухой травы. 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ns\Desktop\0010-008-Pokorenie-og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468199" cy="33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ns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17237"/>
            <a:ext cx="36004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9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76664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были найдены способы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получения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костра с помощью кремня и кресала. Чуть позднее, когда люди научились производить и подвергать обработке стекло, огонь можно было получить стеклом лупой, направляющей солнечные лучи на поверхность высохшего трута. До того как появились спички, прошло очень большое количество времени. 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dns\Desktop\6-ice-smo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70989"/>
            <a:ext cx="4896544" cy="39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1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Огонь дал человеку защиту от ветров и морозов. Он позволил приготавливать пищу и таким образом отказаться от употребления сырого мяса. Огонь раскрыл древнему человеку такие полезные ремесла, как создание посуды из глины и обожженного кирпича. В конце концов, применение огня дало возможность людям группироваться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сообщества. Что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же служило древнему человеку топливом? Изначально топливом служила древесина. Спустя некоторое время, в качестве топлива люди стали применять каменный уголь и торф.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ns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09229"/>
            <a:ext cx="3139115" cy="223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ns\Desktop\105717906_0014013Izsobrannogourozhajaoninauchilisgotoviteduadljaetogonuzh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6644"/>
            <a:ext cx="1998663" cy="17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ns\Desktop\105717972_predmetidrevnihlude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56912"/>
            <a:ext cx="3132244" cy="19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Использование огня не только внесло изменения в жизнь первобытного человека, оно самым прямым образом оказало воздействие на его мышление. Первые инструменты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труда-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 попытка древних людей адаптироваться к окружающей среде, добыть пропитание, защититься от разных хищников и стихий. Применение огня является первоначальной попыткой изменить окружающую среду, адаптировать ее к своим нуждам. 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Огонь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также пускали в ход и в аграрном производстве. Научившись выращивать полезные растения, люди подготавливали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земли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севу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сжигая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траву. Пепел костров стал первым удобрением, которым воспользовался в своих целях человек. 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ns\Desktop\k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3888432" cy="201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Также огонь использовали для строительства домов. Люди смешали глину с песком, обожгли, так и получился кирпич. Затем начали добывать гранит. Гранит обжигать не надо, он и так твердый. Но чтобы добыть гранит люди разводили на огромном камне или на скале большой костер, скала раскалялась, затем на нее лили холодную воду, и скала растрескивалась на маленькие кусочки.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ns\Desktop\1355150616-0910392-www.nevsepic.com.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256584" cy="350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166</TotalTime>
  <Words>964</Words>
  <Application>Microsoft Office PowerPoint</Application>
  <PresentationFormat>Экран (4:3)</PresentationFormat>
  <Paragraphs>420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Приручение огня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Работа в группах                                     Отгадайте ребус.</vt:lpstr>
      <vt:lpstr>                   Проверь себя!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28</cp:revision>
  <dcterms:created xsi:type="dcterms:W3CDTF">2017-12-01T09:30:34Z</dcterms:created>
  <dcterms:modified xsi:type="dcterms:W3CDTF">2017-12-05T13:22:13Z</dcterms:modified>
</cp:coreProperties>
</file>