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75" r:id="rId12"/>
    <p:sldId id="269" r:id="rId13"/>
    <p:sldId id="270" r:id="rId14"/>
    <p:sldId id="271" r:id="rId15"/>
    <p:sldId id="274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915" autoAdjust="0"/>
  </p:normalViewPr>
  <p:slideViewPr>
    <p:cSldViewPr>
      <p:cViewPr>
        <p:scale>
          <a:sx n="75" d="100"/>
          <a:sy n="75" d="100"/>
        </p:scale>
        <p:origin x="-1014" y="-7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470025"/>
          </a:xfrm>
        </p:spPr>
        <p:txBody>
          <a:bodyPr/>
          <a:lstStyle/>
          <a:p>
            <a:r>
              <a:rPr lang="en-US" dirty="0" smtClean="0"/>
              <a:t>Le Louvre – un des plus </a:t>
            </a:r>
            <a:r>
              <a:rPr lang="en-US" dirty="0" err="1" smtClean="0"/>
              <a:t>grands</a:t>
            </a:r>
            <a:r>
              <a:rPr lang="en-US" dirty="0" smtClean="0"/>
              <a:t> </a:t>
            </a:r>
            <a:r>
              <a:rPr lang="en-US" dirty="0" err="1" smtClean="0"/>
              <a:t>musées</a:t>
            </a:r>
            <a:r>
              <a:rPr lang="en-US" dirty="0" smtClean="0"/>
              <a:t> du monde</a:t>
            </a:r>
            <a:endParaRPr lang="ru-RU" dirty="0"/>
          </a:p>
        </p:txBody>
      </p:sp>
      <p:pic>
        <p:nvPicPr>
          <p:cNvPr id="1026" name="Picture 2" descr="C:\Users\tatyana\Desktop\Новая папка_Лувр\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8439685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Dashkevich - muzyka iz k_f Zimnyaya Vishny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02420" y="6374731"/>
            <a:ext cx="432801" cy="432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96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9">
                <p:cTn id="1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salle</a:t>
            </a:r>
            <a:r>
              <a:rPr lang="en-US" dirty="0" smtClean="0"/>
              <a:t> d’ </a:t>
            </a:r>
            <a:r>
              <a:rPr lang="en-US" dirty="0" err="1" smtClean="0"/>
              <a:t>antiquités</a:t>
            </a:r>
            <a:r>
              <a:rPr lang="en-US" dirty="0" smtClean="0"/>
              <a:t> </a:t>
            </a:r>
            <a:r>
              <a:rPr lang="en-US" dirty="0" err="1" smtClean="0"/>
              <a:t>greques</a:t>
            </a:r>
            <a:endParaRPr lang="ru-RU" dirty="0"/>
          </a:p>
        </p:txBody>
      </p:sp>
      <p:pic>
        <p:nvPicPr>
          <p:cNvPr id="13314" name="Picture 2" descr="C:\Users\tatyana\Desktop\ЕВРОПА\_DSC15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31295" y="1396976"/>
            <a:ext cx="7233810" cy="4840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954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Les collections du </a:t>
            </a:r>
            <a:r>
              <a:rPr lang="en-US" sz="2000" dirty="0" err="1" smtClean="0"/>
              <a:t>louvre</a:t>
            </a:r>
            <a:r>
              <a:rPr lang="en-US" sz="2000" dirty="0" smtClean="0"/>
              <a:t> </a:t>
            </a:r>
            <a:r>
              <a:rPr lang="en-US" sz="2000" dirty="0" err="1" smtClean="0"/>
              <a:t>sont</a:t>
            </a:r>
            <a:r>
              <a:rPr lang="en-US" sz="2000" dirty="0" smtClean="0"/>
              <a:t> </a:t>
            </a:r>
            <a:r>
              <a:rPr lang="en-US" sz="2000" dirty="0" err="1" smtClean="0"/>
              <a:t>regroupées</a:t>
            </a:r>
            <a:r>
              <a:rPr lang="en-US" sz="2000" dirty="0" smtClean="0"/>
              <a:t> </a:t>
            </a:r>
            <a:r>
              <a:rPr lang="en-US" sz="2000" dirty="0" smtClean="0"/>
              <a:t>en </a:t>
            </a:r>
            <a:r>
              <a:rPr lang="en-US" sz="2000" dirty="0" err="1" smtClean="0"/>
              <a:t>huit</a:t>
            </a:r>
            <a:r>
              <a:rPr lang="en-US" sz="2000" dirty="0" smtClean="0"/>
              <a:t> </a:t>
            </a:r>
            <a:r>
              <a:rPr lang="en-US" sz="2000" dirty="0" err="1" smtClean="0"/>
              <a:t>départements</a:t>
            </a:r>
            <a:r>
              <a:rPr lang="ru-RU" sz="2000" dirty="0" smtClean="0"/>
              <a:t>: </a:t>
            </a:r>
            <a:r>
              <a:rPr lang="en-US" sz="2000" dirty="0" err="1" smtClean="0"/>
              <a:t>antiquités</a:t>
            </a:r>
            <a:r>
              <a:rPr lang="en-US" sz="2000" dirty="0" smtClean="0"/>
              <a:t> </a:t>
            </a:r>
            <a:r>
              <a:rPr lang="en-US" sz="2000" dirty="0" err="1" smtClean="0"/>
              <a:t>orientales,antiquités</a:t>
            </a:r>
            <a:r>
              <a:rPr lang="en-US" sz="2000" dirty="0" smtClean="0"/>
              <a:t> </a:t>
            </a:r>
            <a:r>
              <a:rPr lang="en-US" sz="2000" dirty="0" err="1" smtClean="0"/>
              <a:t>egyptiennes,antiquités</a:t>
            </a:r>
            <a:r>
              <a:rPr lang="en-US" sz="2000" dirty="0" smtClean="0"/>
              <a:t> </a:t>
            </a:r>
            <a:r>
              <a:rPr lang="en-US" sz="2000" dirty="0" err="1" smtClean="0"/>
              <a:t>grecques,etrusques</a:t>
            </a:r>
            <a:r>
              <a:rPr lang="en-US" sz="2000" dirty="0" smtClean="0"/>
              <a:t> et </a:t>
            </a:r>
            <a:r>
              <a:rPr lang="en-US" sz="2000" dirty="0" err="1" smtClean="0"/>
              <a:t>romains,arts</a:t>
            </a:r>
            <a:r>
              <a:rPr lang="en-US" sz="2000" dirty="0" smtClean="0"/>
              <a:t> de </a:t>
            </a:r>
            <a:r>
              <a:rPr lang="en-US" sz="2000" dirty="0" err="1" smtClean="0"/>
              <a:t>L</a:t>
            </a:r>
            <a:r>
              <a:rPr lang="en-US" sz="2000" dirty="0" err="1" smtClean="0">
                <a:latin typeface="Times New Roman"/>
                <a:cs typeface="Times New Roman"/>
              </a:rPr>
              <a:t>ʼISLAM,SCULPTURES,OBJETS</a:t>
            </a:r>
            <a:r>
              <a:rPr lang="en-US" sz="2000" dirty="0" smtClean="0">
                <a:latin typeface="Times New Roman"/>
                <a:cs typeface="Times New Roman"/>
              </a:rPr>
              <a:t> </a:t>
            </a:r>
            <a:r>
              <a:rPr lang="en-US" sz="2000" dirty="0" err="1" smtClean="0">
                <a:latin typeface="Times New Roman"/>
                <a:cs typeface="Times New Roman"/>
              </a:rPr>
              <a:t>DʼART,PEINTURES</a:t>
            </a:r>
            <a:r>
              <a:rPr lang="en-US" sz="2000" dirty="0">
                <a:latin typeface="Times New Roman"/>
                <a:cs typeface="Times New Roman"/>
              </a:rPr>
              <a:t>.</a:t>
            </a:r>
            <a:endParaRPr lang="ru-RU" sz="2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628800"/>
            <a:ext cx="4968552" cy="4835202"/>
          </a:xfrm>
        </p:spPr>
      </p:pic>
    </p:spTree>
    <p:extLst>
      <p:ext uri="{BB962C8B-B14F-4D97-AF65-F5344CB8AC3E}">
        <p14:creationId xmlns:p14="http://schemas.microsoft.com/office/powerpoint/2010/main" val="137405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vaisselle</a:t>
            </a:r>
            <a:r>
              <a:rPr lang="en-US" dirty="0" smtClean="0"/>
              <a:t> </a:t>
            </a:r>
            <a:r>
              <a:rPr lang="en-US" dirty="0" err="1" smtClean="0"/>
              <a:t>quotidienne</a:t>
            </a:r>
            <a:r>
              <a:rPr lang="en-US" dirty="0" smtClean="0"/>
              <a:t> des </a:t>
            </a:r>
            <a:r>
              <a:rPr lang="en-US" dirty="0" err="1" smtClean="0"/>
              <a:t>rois</a:t>
            </a:r>
            <a:r>
              <a:rPr lang="en-US" dirty="0" smtClean="0"/>
              <a:t> </a:t>
            </a:r>
            <a:r>
              <a:rPr lang="en-US" dirty="0" err="1" smtClean="0"/>
              <a:t>français</a:t>
            </a:r>
            <a:endParaRPr lang="ru-RU" dirty="0"/>
          </a:p>
        </p:txBody>
      </p:sp>
      <p:pic>
        <p:nvPicPr>
          <p:cNvPr id="14338" name="Picture 2" descr="C:\Users\tatyana\Desktop\ЕВРОПА\_DSC16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27584" y="1484784"/>
            <a:ext cx="7497216" cy="5016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45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 </a:t>
            </a:r>
            <a:r>
              <a:rPr lang="en-US" dirty="0" err="1" smtClean="0"/>
              <a:t>couronnes</a:t>
            </a:r>
            <a:r>
              <a:rPr lang="en-US" dirty="0" smtClean="0"/>
              <a:t>  </a:t>
            </a:r>
            <a:r>
              <a:rPr lang="en-US" dirty="0" err="1" smtClean="0"/>
              <a:t>d’Henri</a:t>
            </a:r>
            <a:r>
              <a:rPr lang="en-US" dirty="0" smtClean="0"/>
              <a:t> </a:t>
            </a:r>
            <a:r>
              <a:rPr lang="en-US" dirty="0" err="1" smtClean="0"/>
              <a:t>iV</a:t>
            </a:r>
            <a:endParaRPr lang="ru-RU" dirty="0"/>
          </a:p>
        </p:txBody>
      </p:sp>
      <p:pic>
        <p:nvPicPr>
          <p:cNvPr id="15362" name="Picture 2" descr="C:\Users\tatyana\Desktop\ЕВРОПА\_DSC1608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954" t="14199" r="19823" b="17180"/>
          <a:stretch/>
        </p:blipFill>
        <p:spPr bwMode="auto">
          <a:xfrm>
            <a:off x="899592" y="1340768"/>
            <a:ext cx="7406284" cy="498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15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</a:t>
            </a:r>
            <a:r>
              <a:rPr lang="en-US" dirty="0" smtClean="0"/>
              <a:t>Le portrait de la femme du </a:t>
            </a:r>
            <a:r>
              <a:rPr lang="en-US" dirty="0" err="1" smtClean="0"/>
              <a:t>peintre</a:t>
            </a:r>
            <a:r>
              <a:rPr lang="ru-RU" dirty="0" smtClean="0"/>
              <a:t>»,</a:t>
            </a:r>
            <a:r>
              <a:rPr lang="en-US" dirty="0" smtClean="0"/>
              <a:t> </a:t>
            </a:r>
            <a:r>
              <a:rPr lang="en-US" dirty="0" err="1" smtClean="0"/>
              <a:t>écrit</a:t>
            </a:r>
            <a:r>
              <a:rPr lang="en-US" dirty="0" smtClean="0"/>
              <a:t> par François Boucher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7882" y="1554163"/>
            <a:ext cx="5340635" cy="4525962"/>
          </a:xfrm>
        </p:spPr>
      </p:pic>
    </p:spTree>
    <p:extLst>
      <p:ext uri="{BB962C8B-B14F-4D97-AF65-F5344CB8AC3E}">
        <p14:creationId xmlns:p14="http://schemas.microsoft.com/office/powerpoint/2010/main" val="118497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L’escalier</a:t>
            </a:r>
            <a:r>
              <a:rPr lang="en-US" dirty="0" smtClean="0"/>
              <a:t> </a:t>
            </a:r>
            <a:r>
              <a:rPr lang="en-US" dirty="0" err="1" smtClean="0"/>
              <a:t>menant</a:t>
            </a:r>
            <a:r>
              <a:rPr lang="en-US" dirty="0" smtClean="0"/>
              <a:t> </a:t>
            </a:r>
            <a:r>
              <a:rPr lang="en-US" dirty="0" err="1" smtClean="0"/>
              <a:t>vers</a:t>
            </a:r>
            <a:r>
              <a:rPr lang="en-US" dirty="0" smtClean="0"/>
              <a:t> la sortie de la </a:t>
            </a:r>
            <a:r>
              <a:rPr lang="en-US" dirty="0" err="1" smtClean="0"/>
              <a:t>pyramide</a:t>
            </a:r>
            <a:endParaRPr lang="ru-RU" dirty="0"/>
          </a:p>
        </p:txBody>
      </p:sp>
      <p:pic>
        <p:nvPicPr>
          <p:cNvPr id="17410" name="Picture 2" descr="C:\Users\tatyana\Desktop\Новая папка_Лувр\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52402" y="1554163"/>
            <a:ext cx="6791595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9240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3475856"/>
          </a:xfrm>
        </p:spPr>
        <p:txBody>
          <a:bodyPr>
            <a:noAutofit/>
          </a:bodyPr>
          <a:lstStyle/>
          <a:p>
            <a:r>
              <a:rPr lang="en-US" sz="8800" dirty="0" smtClean="0"/>
              <a:t>MERCI</a:t>
            </a:r>
            <a:endParaRPr lang="ru-RU" sz="8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782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château fort du </a:t>
            </a:r>
            <a:r>
              <a:rPr lang="en-US" dirty="0" err="1" smtClean="0"/>
              <a:t>louvre</a:t>
            </a:r>
            <a:r>
              <a:rPr lang="en-US" dirty="0" smtClean="0"/>
              <a:t> de 1200</a:t>
            </a:r>
            <a:endParaRPr lang="ru-RU" dirty="0"/>
          </a:p>
        </p:txBody>
      </p:sp>
      <p:pic>
        <p:nvPicPr>
          <p:cNvPr id="3074" name="Picture 2" descr="C:\Users\tatyana\Desktop\ЕВРОПА\_DSC157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69076" y="1556082"/>
            <a:ext cx="6758247" cy="452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954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célébre</a:t>
            </a:r>
            <a:r>
              <a:rPr lang="en-US" dirty="0" smtClean="0"/>
              <a:t> </a:t>
            </a:r>
            <a:r>
              <a:rPr lang="en-US" dirty="0" err="1" smtClean="0"/>
              <a:t>Victoire</a:t>
            </a:r>
            <a:r>
              <a:rPr lang="en-US" dirty="0" smtClean="0"/>
              <a:t> de Samothrace, la sculpture, </a:t>
            </a:r>
            <a:r>
              <a:rPr lang="en-US" dirty="0" err="1" smtClean="0"/>
              <a:t>trouvée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</a:t>
            </a: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île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samothrace</a:t>
            </a:r>
            <a:endParaRPr lang="ru-RU" dirty="0"/>
          </a:p>
        </p:txBody>
      </p:sp>
      <p:pic>
        <p:nvPicPr>
          <p:cNvPr id="5123" name="Picture 3" descr="C:\Users\tatyana\Desktop\ЕВРОПА\_DSC159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55576" y="1556792"/>
            <a:ext cx="8055033" cy="452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303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274638"/>
            <a:ext cx="4258816" cy="5818658"/>
          </a:xfrm>
        </p:spPr>
        <p:txBody>
          <a:bodyPr/>
          <a:lstStyle/>
          <a:p>
            <a:r>
              <a:rPr lang="en-US" dirty="0" smtClean="0"/>
              <a:t>La Venus de Milo – la statue </a:t>
            </a:r>
            <a:r>
              <a:rPr lang="en-US" dirty="0" err="1" smtClean="0"/>
              <a:t>anthique</a:t>
            </a:r>
            <a:r>
              <a:rPr lang="en-US" dirty="0" smtClean="0"/>
              <a:t> de l’ amour et de la </a:t>
            </a:r>
            <a:r>
              <a:rPr lang="en-US" dirty="0" err="1" smtClean="0"/>
              <a:t>beauté</a:t>
            </a:r>
            <a:r>
              <a:rPr lang="en-US" dirty="0" smtClean="0"/>
              <a:t> (</a:t>
            </a:r>
            <a:r>
              <a:rPr lang="en-US" dirty="0" err="1" smtClean="0"/>
              <a:t>était</a:t>
            </a:r>
            <a:r>
              <a:rPr lang="en-US" dirty="0" smtClean="0"/>
              <a:t> </a:t>
            </a:r>
            <a:r>
              <a:rPr lang="en-US" dirty="0" err="1" smtClean="0"/>
              <a:t>trouveé</a:t>
            </a:r>
            <a:r>
              <a:rPr lang="en-US" dirty="0" smtClean="0"/>
              <a:t> á l’ </a:t>
            </a:r>
            <a:r>
              <a:rPr lang="en-US" dirty="0" err="1" smtClean="0"/>
              <a:t>île</a:t>
            </a:r>
            <a:r>
              <a:rPr lang="en-US" dirty="0" smtClean="0"/>
              <a:t> de milo)</a:t>
            </a:r>
            <a:endParaRPr lang="ru-RU" dirty="0"/>
          </a:p>
        </p:txBody>
      </p:sp>
      <p:pic>
        <p:nvPicPr>
          <p:cNvPr id="6148" name="Picture 4" descr="C:\Users\tatyana\Desktop\Новая папка_Лувр\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3430296" cy="4979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50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51104" cy="1354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fameuse</a:t>
            </a:r>
            <a:r>
              <a:rPr lang="en-US" dirty="0" smtClean="0"/>
              <a:t> </a:t>
            </a:r>
            <a:r>
              <a:rPr lang="en-US" dirty="0" err="1" smtClean="0"/>
              <a:t>joconde</a:t>
            </a:r>
            <a:r>
              <a:rPr lang="en-US" dirty="0" smtClean="0"/>
              <a:t> de </a:t>
            </a:r>
            <a:r>
              <a:rPr lang="en-US" dirty="0" err="1" smtClean="0"/>
              <a:t>Léonard</a:t>
            </a:r>
            <a:r>
              <a:rPr lang="en-US" dirty="0" err="1"/>
              <a:t>o</a:t>
            </a:r>
            <a:r>
              <a:rPr lang="en-US" dirty="0" smtClean="0"/>
              <a:t> </a:t>
            </a:r>
            <a:r>
              <a:rPr lang="en-US" dirty="0" smtClean="0"/>
              <a:t>de Vinci – le tableau le plus </a:t>
            </a:r>
            <a:r>
              <a:rPr lang="en-US" dirty="0" err="1" smtClean="0"/>
              <a:t>visité</a:t>
            </a:r>
            <a:r>
              <a:rPr lang="en-US" dirty="0" smtClean="0"/>
              <a:t> du </a:t>
            </a:r>
            <a:r>
              <a:rPr lang="en-US" dirty="0" err="1" smtClean="0"/>
              <a:t>musee</a:t>
            </a:r>
            <a:endParaRPr lang="ru-RU" dirty="0"/>
          </a:p>
        </p:txBody>
      </p:sp>
      <p:pic>
        <p:nvPicPr>
          <p:cNvPr id="7170" name="Picture 2" descr="C:\Users\tatyana\Desktop\Новая папка_Лувр\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932040" y="1916832"/>
            <a:ext cx="3093207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tatyana\Desktop\ЕВРОПА\_DSC162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195" y="1988840"/>
            <a:ext cx="3341742" cy="451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4751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 chef-</a:t>
            </a:r>
            <a:r>
              <a:rPr lang="en-US" dirty="0" err="1" smtClean="0"/>
              <a:t>d’œvre</a:t>
            </a:r>
            <a:r>
              <a:rPr lang="en-US" dirty="0" smtClean="0"/>
              <a:t> de Delacroix </a:t>
            </a:r>
            <a:r>
              <a:rPr lang="ru-RU" dirty="0" smtClean="0"/>
              <a:t>«</a:t>
            </a:r>
            <a:r>
              <a:rPr lang="en-US" dirty="0" smtClean="0"/>
              <a:t>La </a:t>
            </a:r>
            <a:r>
              <a:rPr lang="en-US" dirty="0" err="1" smtClean="0"/>
              <a:t>Liberté</a:t>
            </a:r>
            <a:r>
              <a:rPr lang="en-US" dirty="0" smtClean="0"/>
              <a:t> </a:t>
            </a:r>
            <a:r>
              <a:rPr lang="en-US" dirty="0" err="1" smtClean="0"/>
              <a:t>guidant</a:t>
            </a:r>
            <a:r>
              <a:rPr lang="en-US" dirty="0" smtClean="0"/>
              <a:t> le </a:t>
            </a:r>
            <a:r>
              <a:rPr lang="en-US" dirty="0" err="1" smtClean="0"/>
              <a:t>peuple</a:t>
            </a:r>
            <a:r>
              <a:rPr lang="ru-RU" dirty="0" smtClean="0"/>
              <a:t>» - с’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allégorie</a:t>
            </a:r>
            <a:r>
              <a:rPr lang="en-US" dirty="0" smtClean="0"/>
              <a:t> de la </a:t>
            </a:r>
            <a:r>
              <a:rPr lang="en-US" dirty="0" err="1" smtClean="0"/>
              <a:t>révolution</a:t>
            </a:r>
            <a:r>
              <a:rPr lang="en-US" dirty="0" smtClean="0"/>
              <a:t> </a:t>
            </a:r>
            <a:r>
              <a:rPr lang="en-US" dirty="0" err="1" smtClean="0"/>
              <a:t>française</a:t>
            </a:r>
            <a:r>
              <a:rPr lang="en-US" dirty="0" smtClean="0"/>
              <a:t> de 1830</a:t>
            </a:r>
            <a:endParaRPr lang="ru-RU" dirty="0"/>
          </a:p>
        </p:txBody>
      </p:sp>
      <p:pic>
        <p:nvPicPr>
          <p:cNvPr id="8194" name="Picture 2" descr="C:\Users\tatyana\Desktop\Новая папка_Лувр\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691680" y="1844824"/>
            <a:ext cx="5718754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734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 célèbre </a:t>
            </a:r>
            <a:r>
              <a:rPr lang="en-US" dirty="0" err="1" smtClean="0"/>
              <a:t>peinture</a:t>
            </a:r>
            <a:r>
              <a:rPr lang="en-US" dirty="0" smtClean="0"/>
              <a:t> de </a:t>
            </a:r>
            <a:r>
              <a:rPr lang="en-US" dirty="0" err="1" smtClean="0"/>
              <a:t>Géricault</a:t>
            </a:r>
            <a:r>
              <a:rPr lang="en-US" dirty="0" smtClean="0"/>
              <a:t> </a:t>
            </a:r>
            <a:r>
              <a:rPr lang="ru-RU" dirty="0" smtClean="0"/>
              <a:t>«</a:t>
            </a:r>
            <a:r>
              <a:rPr lang="en-US" dirty="0" err="1" smtClean="0"/>
              <a:t>Radeau</a:t>
            </a:r>
            <a:r>
              <a:rPr lang="en-US" dirty="0" smtClean="0"/>
              <a:t> de la </a:t>
            </a:r>
            <a:r>
              <a:rPr lang="en-US" dirty="0" err="1" smtClean="0"/>
              <a:t>Médouse</a:t>
            </a:r>
            <a:r>
              <a:rPr lang="ru-RU" dirty="0" smtClean="0"/>
              <a:t>»</a:t>
            </a:r>
            <a:r>
              <a:rPr lang="en-US" dirty="0" smtClean="0"/>
              <a:t> - </a:t>
            </a:r>
            <a:r>
              <a:rPr lang="en-US" dirty="0" err="1" smtClean="0"/>
              <a:t>ce</a:t>
            </a:r>
            <a:r>
              <a:rPr lang="en-US" dirty="0" smtClean="0"/>
              <a:t> toile a </a:t>
            </a:r>
            <a:r>
              <a:rPr lang="en-US" dirty="0" err="1" smtClean="0"/>
              <a:t>été</a:t>
            </a:r>
            <a:r>
              <a:rPr lang="en-US" dirty="0" smtClean="0"/>
              <a:t> </a:t>
            </a:r>
            <a:r>
              <a:rPr lang="en-US" dirty="0" err="1" smtClean="0"/>
              <a:t>inspiré</a:t>
            </a:r>
            <a:r>
              <a:rPr lang="en-US" dirty="0" smtClean="0"/>
              <a:t> par la </a:t>
            </a:r>
            <a:r>
              <a:rPr lang="en-US" dirty="0" err="1" smtClean="0"/>
              <a:t>tragédie</a:t>
            </a:r>
            <a:r>
              <a:rPr lang="en-US" dirty="0" smtClean="0"/>
              <a:t> de la </a:t>
            </a:r>
            <a:r>
              <a:rPr lang="en-US" dirty="0" err="1" smtClean="0"/>
              <a:t>frégate</a:t>
            </a:r>
            <a:r>
              <a:rPr lang="en-US" dirty="0" smtClean="0"/>
              <a:t> </a:t>
            </a:r>
            <a:r>
              <a:rPr lang="en-US" dirty="0" err="1" smtClean="0"/>
              <a:t>française</a:t>
            </a:r>
            <a:endParaRPr lang="ru-RU" dirty="0"/>
          </a:p>
        </p:txBody>
      </p:sp>
      <p:pic>
        <p:nvPicPr>
          <p:cNvPr id="9218" name="Picture 2" descr="C:\Users\tatyana\Desktop\Новая папка_Лувр\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187624" y="1772816"/>
            <a:ext cx="6699587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84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3259088" cy="5492080"/>
          </a:xfrm>
        </p:spPr>
        <p:txBody>
          <a:bodyPr/>
          <a:lstStyle/>
          <a:p>
            <a:r>
              <a:rPr lang="en-US" dirty="0" err="1" smtClean="0"/>
              <a:t>jesus</a:t>
            </a:r>
            <a:r>
              <a:rPr lang="en-US" dirty="0" smtClean="0"/>
              <a:t> </a:t>
            </a:r>
            <a:r>
              <a:rPr lang="en-US" dirty="0" err="1" smtClean="0"/>
              <a:t>christ</a:t>
            </a:r>
            <a:r>
              <a:rPr lang="en-US" dirty="0" smtClean="0"/>
              <a:t> avec son </a:t>
            </a:r>
            <a:r>
              <a:rPr lang="en-US" dirty="0" err="1" smtClean="0"/>
              <a:t>croix</a:t>
            </a:r>
            <a:r>
              <a:rPr lang="en-US" dirty="0" smtClean="0"/>
              <a:t> – la </a:t>
            </a:r>
            <a:r>
              <a:rPr lang="en-US" dirty="0" err="1" smtClean="0"/>
              <a:t>peinture</a:t>
            </a:r>
            <a:r>
              <a:rPr lang="en-US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</a:t>
            </a:r>
            <a:r>
              <a:rPr lang="en-US" dirty="0" smtClean="0"/>
              <a:t>’ El </a:t>
            </a:r>
            <a:r>
              <a:rPr lang="en-US" dirty="0" err="1" smtClean="0"/>
              <a:t>gréqueau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92" y="764704"/>
            <a:ext cx="3935816" cy="5475154"/>
          </a:xfrm>
        </p:spPr>
      </p:pic>
    </p:spTree>
    <p:extLst>
      <p:ext uri="{BB962C8B-B14F-4D97-AF65-F5344CB8AC3E}">
        <p14:creationId xmlns:p14="http://schemas.microsoft.com/office/powerpoint/2010/main" val="249136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Pour admirer </a:t>
            </a:r>
            <a:r>
              <a:rPr lang="en-US" dirty="0" err="1" smtClean="0"/>
              <a:t>tous</a:t>
            </a:r>
            <a:r>
              <a:rPr lang="en-US" dirty="0" smtClean="0"/>
              <a:t> les </a:t>
            </a:r>
            <a:r>
              <a:rPr lang="en-US" dirty="0" err="1" smtClean="0"/>
              <a:t>trésors</a:t>
            </a:r>
            <a:r>
              <a:rPr lang="en-US" dirty="0" smtClean="0"/>
              <a:t> du Louvre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faut</a:t>
            </a:r>
            <a:r>
              <a:rPr lang="en-US" dirty="0" smtClean="0"/>
              <a:t> au </a:t>
            </a:r>
            <a:r>
              <a:rPr lang="en-US" dirty="0" err="1" smtClean="0"/>
              <a:t>moins</a:t>
            </a:r>
            <a:r>
              <a:rPr lang="en-US" dirty="0" smtClean="0"/>
              <a:t> un </a:t>
            </a:r>
            <a:r>
              <a:rPr lang="en-US" dirty="0" err="1" smtClean="0"/>
              <a:t>mois</a:t>
            </a:r>
            <a:endParaRPr lang="ru-RU" dirty="0"/>
          </a:p>
        </p:txBody>
      </p:sp>
      <p:pic>
        <p:nvPicPr>
          <p:cNvPr id="11266" name="Picture 2" descr="C:\Users\tatyana\Desktop\ЕВРОПА\_DSC159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71600" y="1556792"/>
            <a:ext cx="7401816" cy="4952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57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2448</TotalTime>
  <Words>198</Words>
  <Application>Microsoft Office PowerPoint</Application>
  <PresentationFormat>Экран (4:3)</PresentationFormat>
  <Paragraphs>16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Трек</vt:lpstr>
      <vt:lpstr>Le Louvre – un des plus grands musées du monde</vt:lpstr>
      <vt:lpstr>Le château fort du louvre de 1200</vt:lpstr>
      <vt:lpstr>La célébre Victoire de Samothrace, la sculpture, trouvée dans une île de samothrace</vt:lpstr>
      <vt:lpstr>La Venus de Milo – la statue anthique de l’ amour et de la beauté (était trouveé á l’ île de milo)</vt:lpstr>
      <vt:lpstr>la fameuse joconde de Léonardo de Vinci – le tableau le plus visité du musee</vt:lpstr>
      <vt:lpstr>Le chef-d’œvre de Delacroix «La Liberté guidant le peuple» - с’est une allégorie de la révolution française de 1830</vt:lpstr>
      <vt:lpstr>Le célèbre peinture de Géricault «Radeau de la Médouse» - ce toile a été inspiré par la tragédie de la frégate française</vt:lpstr>
      <vt:lpstr>jesus christ avec son croix – la peinture  d’ El gréqueau</vt:lpstr>
      <vt:lpstr>Pour admirer tous les trésors du Louvre il faut au moins un mois</vt:lpstr>
      <vt:lpstr>La salle d’ antiquités greques</vt:lpstr>
      <vt:lpstr>Les collections du louvre sont regroupées en huit départements: antiquités orientales,antiquités egyptiennes,antiquités grecques,etrusques et romains,arts de LʼISLAM,SCULPTURES,OBJETS DʼART,PEINTURES.</vt:lpstr>
      <vt:lpstr>La vaisselle quotidienne des rois français</vt:lpstr>
      <vt:lpstr>Les  couronnes  d’Henri iV</vt:lpstr>
      <vt:lpstr>«Le portrait de la femme du peintre», écrit par François Boucher </vt:lpstr>
      <vt:lpstr>L’escalier menant vers la sortie de la pyramide</vt:lpstr>
      <vt:lpstr>MERCI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tatyana</dc:creator>
  <cp:lastModifiedBy>Никита</cp:lastModifiedBy>
  <cp:revision>42</cp:revision>
  <dcterms:created xsi:type="dcterms:W3CDTF">2014-03-15T17:44:58Z</dcterms:created>
  <dcterms:modified xsi:type="dcterms:W3CDTF">2019-03-20T18:23:38Z</dcterms:modified>
</cp:coreProperties>
</file>