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83" r:id="rId2"/>
    <p:sldId id="284" r:id="rId3"/>
    <p:sldId id="268" r:id="rId4"/>
    <p:sldId id="281" r:id="rId5"/>
    <p:sldId id="269" r:id="rId6"/>
    <p:sldId id="270" r:id="rId7"/>
    <p:sldId id="264" r:id="rId8"/>
    <p:sldId id="265" r:id="rId9"/>
    <p:sldId id="271" r:id="rId10"/>
    <p:sldId id="272" r:id="rId11"/>
    <p:sldId id="278" r:id="rId12"/>
    <p:sldId id="274" r:id="rId13"/>
    <p:sldId id="256" r:id="rId14"/>
    <p:sldId id="258" r:id="rId15"/>
    <p:sldId id="279" r:id="rId16"/>
    <p:sldId id="266" r:id="rId17"/>
    <p:sldId id="267" r:id="rId18"/>
    <p:sldId id="275" r:id="rId19"/>
    <p:sldId id="276" r:id="rId20"/>
    <p:sldId id="273" r:id="rId21"/>
    <p:sldId id="277" r:id="rId22"/>
    <p:sldId id="285" r:id="rId23"/>
    <p:sldId id="286"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D11B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B9631B5-78F2-41C9-869B-9F39066F8104}" styleName="Средний стиль 3 - акцент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2" autoAdjust="0"/>
    <p:restoredTop sz="94660"/>
  </p:normalViewPr>
  <p:slideViewPr>
    <p:cSldViewPr>
      <p:cViewPr>
        <p:scale>
          <a:sx n="64" d="100"/>
          <a:sy n="64" d="100"/>
        </p:scale>
        <p:origin x="-1560" y="-21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2DFD14-32DF-4C08-9A7B-1207561DFD4F}"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ru-RU"/>
        </a:p>
      </dgm:t>
    </dgm:pt>
    <dgm:pt modelId="{DE21880D-8295-4478-9077-5455FD29DDFA}">
      <dgm:prSet phldrT="[Текст]" custT="1">
        <dgm:style>
          <a:lnRef idx="0">
            <a:schemeClr val="accent1"/>
          </a:lnRef>
          <a:fillRef idx="3">
            <a:schemeClr val="accent1"/>
          </a:fillRef>
          <a:effectRef idx="3">
            <a:schemeClr val="accent1"/>
          </a:effectRef>
          <a:fontRef idx="minor">
            <a:schemeClr val="lt1"/>
          </a:fontRef>
        </dgm:style>
      </dgm:prSet>
      <dgm:spPr>
        <a:solidFill>
          <a:srgbClr val="0D11B3"/>
        </a:solidFill>
      </dgm:spPr>
      <dgm:t>
        <a:bodyPr/>
        <a:lstStyle/>
        <a:p>
          <a:r>
            <a:rPr lang="ru-RU" sz="2800" b="1" dirty="0" smtClean="0">
              <a:solidFill>
                <a:schemeClr val="bg1"/>
              </a:solidFill>
              <a:latin typeface="Times New Roman" pitchFamily="18" charset="0"/>
              <a:cs typeface="Times New Roman" pitchFamily="18" charset="0"/>
            </a:rPr>
            <a:t>НАЛОГ</a:t>
          </a:r>
          <a:r>
            <a:rPr lang="ru-RU" sz="2000" dirty="0" smtClean="0"/>
            <a:t> </a:t>
          </a:r>
          <a:endParaRPr lang="ru-RU" sz="2000" dirty="0"/>
        </a:p>
      </dgm:t>
    </dgm:pt>
    <dgm:pt modelId="{DD8D8335-8B8E-4B2F-97B4-D1E921EB861C}" type="parTrans" cxnId="{9120902C-81D3-41E9-9F82-4C6E1E3ECC30}">
      <dgm:prSet/>
      <dgm:spPr/>
      <dgm:t>
        <a:bodyPr/>
        <a:lstStyle/>
        <a:p>
          <a:endParaRPr lang="ru-RU"/>
        </a:p>
      </dgm:t>
    </dgm:pt>
    <dgm:pt modelId="{B01384BD-3A1C-4EA1-B70B-B57951F8744C}" type="sibTrans" cxnId="{9120902C-81D3-41E9-9F82-4C6E1E3ECC30}">
      <dgm:prSet/>
      <dgm:spPr/>
      <dgm:t>
        <a:bodyPr/>
        <a:lstStyle/>
        <a:p>
          <a:endParaRPr lang="ru-RU"/>
        </a:p>
      </dgm:t>
    </dgm:pt>
    <dgm:pt modelId="{5FF28598-AF51-4CDD-BE32-E6C02FFB59C1}">
      <dgm:prSet phldrT="[Текст]" custT="1">
        <dgm:style>
          <a:lnRef idx="0">
            <a:schemeClr val="accent1"/>
          </a:lnRef>
          <a:fillRef idx="3">
            <a:schemeClr val="accent1"/>
          </a:fillRef>
          <a:effectRef idx="3">
            <a:schemeClr val="accent1"/>
          </a:effectRef>
          <a:fontRef idx="minor">
            <a:schemeClr val="lt1"/>
          </a:fontRef>
        </dgm:style>
      </dgm:prSet>
      <dgm:spPr>
        <a:solidFill>
          <a:srgbClr val="0D11B3"/>
        </a:solidFill>
      </dgm:spPr>
      <dgm:t>
        <a:bodyPr/>
        <a:lstStyle/>
        <a:p>
          <a:r>
            <a:rPr lang="ru-RU" sz="2400" b="1" dirty="0" smtClean="0">
              <a:solidFill>
                <a:schemeClr val="bg1"/>
              </a:solidFill>
              <a:latin typeface="Times New Roman" pitchFamily="18" charset="0"/>
              <a:cs typeface="Times New Roman" pitchFamily="18" charset="0"/>
            </a:rPr>
            <a:t>СБОР</a:t>
          </a:r>
          <a:endParaRPr lang="ru-RU" sz="2400" b="1" dirty="0">
            <a:solidFill>
              <a:schemeClr val="bg1"/>
            </a:solidFill>
            <a:latin typeface="Times New Roman" pitchFamily="18" charset="0"/>
            <a:cs typeface="Times New Roman" pitchFamily="18" charset="0"/>
          </a:endParaRPr>
        </a:p>
      </dgm:t>
    </dgm:pt>
    <dgm:pt modelId="{C97C785A-115D-4398-A726-9C018852B18D}" type="parTrans" cxnId="{777E51F5-A20C-44EF-8952-7211E9FDDD37}">
      <dgm:prSet/>
      <dgm:spPr/>
      <dgm:t>
        <a:bodyPr/>
        <a:lstStyle/>
        <a:p>
          <a:endParaRPr lang="ru-RU"/>
        </a:p>
      </dgm:t>
    </dgm:pt>
    <dgm:pt modelId="{3F45D34D-665F-4ECD-8D7D-E8A0E8163582}" type="sibTrans" cxnId="{777E51F5-A20C-44EF-8952-7211E9FDDD37}">
      <dgm:prSet/>
      <dgm:spPr/>
      <dgm:t>
        <a:bodyPr/>
        <a:lstStyle/>
        <a:p>
          <a:endParaRPr lang="ru-RU"/>
        </a:p>
      </dgm:t>
    </dgm:pt>
    <dgm:pt modelId="{2E5D646D-8781-48BA-BBA0-45E5957CE481}">
      <dgm:prSet phldrT="[Текст]" custT="1">
        <dgm:style>
          <a:lnRef idx="0">
            <a:schemeClr val="accent1"/>
          </a:lnRef>
          <a:fillRef idx="3">
            <a:schemeClr val="accent1"/>
          </a:fillRef>
          <a:effectRef idx="3">
            <a:schemeClr val="accent1"/>
          </a:effectRef>
          <a:fontRef idx="minor">
            <a:schemeClr val="lt1"/>
          </a:fontRef>
        </dgm:style>
      </dgm:prSet>
      <dgm:spPr>
        <a:solidFill>
          <a:srgbClr val="0D11B3"/>
        </a:solidFill>
      </dgm:spPr>
      <dgm:t>
        <a:bodyPr/>
        <a:lstStyle/>
        <a:p>
          <a:r>
            <a:rPr lang="ru-RU" sz="2400" b="1" dirty="0" smtClean="0">
              <a:solidFill>
                <a:schemeClr val="bg1"/>
              </a:solidFill>
              <a:latin typeface="Times New Roman" pitchFamily="18" charset="0"/>
              <a:cs typeface="Times New Roman" pitchFamily="18" charset="0"/>
            </a:rPr>
            <a:t>ДЕНЬГИ</a:t>
          </a:r>
          <a:r>
            <a:rPr lang="ru-RU" sz="2100" dirty="0" smtClean="0">
              <a:solidFill>
                <a:schemeClr val="bg1"/>
              </a:solidFill>
            </a:rPr>
            <a:t> </a:t>
          </a:r>
          <a:endParaRPr lang="ru-RU" sz="2100" dirty="0">
            <a:solidFill>
              <a:schemeClr val="bg1"/>
            </a:solidFill>
          </a:endParaRPr>
        </a:p>
      </dgm:t>
    </dgm:pt>
    <dgm:pt modelId="{CA43A1EC-3881-4A5E-8DF0-9DD2776ED535}" type="parTrans" cxnId="{3CC6B591-52A0-43FF-9EAB-903F876BBCDA}">
      <dgm:prSet/>
      <dgm:spPr/>
      <dgm:t>
        <a:bodyPr/>
        <a:lstStyle/>
        <a:p>
          <a:endParaRPr lang="ru-RU"/>
        </a:p>
      </dgm:t>
    </dgm:pt>
    <dgm:pt modelId="{718025C9-D2D8-4198-B73F-4D48264974D2}" type="sibTrans" cxnId="{3CC6B591-52A0-43FF-9EAB-903F876BBCDA}">
      <dgm:prSet/>
      <dgm:spPr/>
      <dgm:t>
        <a:bodyPr/>
        <a:lstStyle/>
        <a:p>
          <a:endParaRPr lang="ru-RU"/>
        </a:p>
      </dgm:t>
    </dgm:pt>
    <dgm:pt modelId="{20CBDA61-10F6-4E18-BE36-1B533F8328EB}">
      <dgm:prSet phldrT="[Текст]" custT="1">
        <dgm:style>
          <a:lnRef idx="0">
            <a:schemeClr val="accent1"/>
          </a:lnRef>
          <a:fillRef idx="3">
            <a:schemeClr val="accent1"/>
          </a:fillRef>
          <a:effectRef idx="3">
            <a:schemeClr val="accent1"/>
          </a:effectRef>
          <a:fontRef idx="minor">
            <a:schemeClr val="lt1"/>
          </a:fontRef>
        </dgm:style>
      </dgm:prSet>
      <dgm:spPr>
        <a:solidFill>
          <a:srgbClr val="0D11B3"/>
        </a:solidFill>
      </dgm:spPr>
      <dgm:t>
        <a:bodyPr/>
        <a:lstStyle/>
        <a:p>
          <a:r>
            <a:rPr lang="ru-RU" sz="2400" b="1" dirty="0" smtClean="0">
              <a:solidFill>
                <a:schemeClr val="bg1"/>
              </a:solidFill>
              <a:latin typeface="Times New Roman" pitchFamily="18" charset="0"/>
              <a:cs typeface="Times New Roman" pitchFamily="18" charset="0"/>
            </a:rPr>
            <a:t>ЗАРПЛАТА</a:t>
          </a:r>
          <a:endParaRPr lang="ru-RU" sz="2400" b="1" dirty="0">
            <a:solidFill>
              <a:schemeClr val="bg1"/>
            </a:solidFill>
            <a:latin typeface="Times New Roman" pitchFamily="18" charset="0"/>
            <a:cs typeface="Times New Roman" pitchFamily="18" charset="0"/>
          </a:endParaRPr>
        </a:p>
      </dgm:t>
    </dgm:pt>
    <dgm:pt modelId="{CDEE88FF-8039-4B4D-BCDC-62D6DA47FF27}" type="parTrans" cxnId="{75F53894-19A1-48AD-B828-C9364C64C50C}">
      <dgm:prSet/>
      <dgm:spPr/>
      <dgm:t>
        <a:bodyPr/>
        <a:lstStyle/>
        <a:p>
          <a:endParaRPr lang="ru-RU"/>
        </a:p>
      </dgm:t>
    </dgm:pt>
    <dgm:pt modelId="{9597053E-A6D1-49D5-8807-1E013D4BB1BC}" type="sibTrans" cxnId="{75F53894-19A1-48AD-B828-C9364C64C50C}">
      <dgm:prSet/>
      <dgm:spPr/>
      <dgm:t>
        <a:bodyPr/>
        <a:lstStyle/>
        <a:p>
          <a:endParaRPr lang="ru-RU"/>
        </a:p>
      </dgm:t>
    </dgm:pt>
    <dgm:pt modelId="{E8C8A160-6A2C-4FA3-A13F-CE45E72343E9}">
      <dgm:prSet phldrT="[Текст]" custT="1">
        <dgm:style>
          <a:lnRef idx="0">
            <a:schemeClr val="accent1"/>
          </a:lnRef>
          <a:fillRef idx="3">
            <a:schemeClr val="accent1"/>
          </a:fillRef>
          <a:effectRef idx="3">
            <a:schemeClr val="accent1"/>
          </a:effectRef>
          <a:fontRef idx="minor">
            <a:schemeClr val="lt1"/>
          </a:fontRef>
        </dgm:style>
      </dgm:prSet>
      <dgm:spPr>
        <a:solidFill>
          <a:srgbClr val="0D11B3"/>
        </a:solidFill>
      </dgm:spPr>
      <dgm:t>
        <a:bodyPr/>
        <a:lstStyle/>
        <a:p>
          <a:r>
            <a:rPr lang="ru-RU" sz="2400" b="1" dirty="0" smtClean="0">
              <a:solidFill>
                <a:schemeClr val="bg1"/>
              </a:solidFill>
              <a:latin typeface="Times New Roman" pitchFamily="18" charset="0"/>
              <a:cs typeface="Times New Roman" pitchFamily="18" charset="0"/>
            </a:rPr>
            <a:t>ТРАТА</a:t>
          </a:r>
          <a:endParaRPr lang="ru-RU" sz="2400" dirty="0">
            <a:solidFill>
              <a:schemeClr val="bg1"/>
            </a:solidFill>
          </a:endParaRPr>
        </a:p>
      </dgm:t>
    </dgm:pt>
    <dgm:pt modelId="{39B9C98C-F9CF-471F-8C63-8A28FDA111E7}" type="parTrans" cxnId="{F3030CD4-10A1-4B47-8348-57073F15451D}">
      <dgm:prSet/>
      <dgm:spPr/>
      <dgm:t>
        <a:bodyPr/>
        <a:lstStyle/>
        <a:p>
          <a:endParaRPr lang="ru-RU"/>
        </a:p>
      </dgm:t>
    </dgm:pt>
    <dgm:pt modelId="{ECFC4867-4470-4023-89AE-EA08DF4A8323}" type="sibTrans" cxnId="{F3030CD4-10A1-4B47-8348-57073F15451D}">
      <dgm:prSet/>
      <dgm:spPr/>
      <dgm:t>
        <a:bodyPr/>
        <a:lstStyle/>
        <a:p>
          <a:endParaRPr lang="ru-RU"/>
        </a:p>
      </dgm:t>
    </dgm:pt>
    <dgm:pt modelId="{4AA34A57-12E7-46AB-949E-3DBA7E515DF8}">
      <dgm:prSet phldrT="[Текст]" custT="1">
        <dgm:style>
          <a:lnRef idx="0">
            <a:schemeClr val="accent1"/>
          </a:lnRef>
          <a:fillRef idx="3">
            <a:schemeClr val="accent1"/>
          </a:fillRef>
          <a:effectRef idx="3">
            <a:schemeClr val="accent1"/>
          </a:effectRef>
          <a:fontRef idx="minor">
            <a:schemeClr val="lt1"/>
          </a:fontRef>
        </dgm:style>
      </dgm:prSet>
      <dgm:spPr>
        <a:solidFill>
          <a:srgbClr val="0D11B3"/>
        </a:solidFill>
      </dgm:spPr>
      <dgm:t>
        <a:bodyPr/>
        <a:lstStyle/>
        <a:p>
          <a:r>
            <a:rPr lang="ru-RU" sz="2400" b="1" dirty="0" smtClean="0">
              <a:solidFill>
                <a:schemeClr val="bg1"/>
              </a:solidFill>
              <a:latin typeface="Times New Roman" pitchFamily="18" charset="0"/>
              <a:cs typeface="Times New Roman" pitchFamily="18" charset="0"/>
            </a:rPr>
            <a:t>БЮДЖЕТ</a:t>
          </a:r>
          <a:endParaRPr lang="ru-RU" sz="2400" b="1" dirty="0">
            <a:solidFill>
              <a:schemeClr val="bg1"/>
            </a:solidFill>
            <a:latin typeface="Times New Roman" pitchFamily="18" charset="0"/>
            <a:cs typeface="Times New Roman" pitchFamily="18" charset="0"/>
          </a:endParaRPr>
        </a:p>
      </dgm:t>
    </dgm:pt>
    <dgm:pt modelId="{7964BAAC-A74B-4AD6-9C80-28AEA3C89133}" type="parTrans" cxnId="{493B18C9-F863-4A18-A533-0E4B5A207D4D}">
      <dgm:prSet/>
      <dgm:spPr/>
      <dgm:t>
        <a:bodyPr/>
        <a:lstStyle/>
        <a:p>
          <a:endParaRPr lang="ru-RU"/>
        </a:p>
      </dgm:t>
    </dgm:pt>
    <dgm:pt modelId="{C45FA657-AB11-4662-B526-A1FEDF50D69E}" type="sibTrans" cxnId="{493B18C9-F863-4A18-A533-0E4B5A207D4D}">
      <dgm:prSet/>
      <dgm:spPr/>
      <dgm:t>
        <a:bodyPr/>
        <a:lstStyle/>
        <a:p>
          <a:endParaRPr lang="ru-RU"/>
        </a:p>
      </dgm:t>
    </dgm:pt>
    <dgm:pt modelId="{E16891C2-D710-496E-92C7-B3AE979DE3D8}">
      <dgm:prSet phldrT="[Текст]" custT="1">
        <dgm:style>
          <a:lnRef idx="0">
            <a:schemeClr val="accent1"/>
          </a:lnRef>
          <a:fillRef idx="3">
            <a:schemeClr val="accent1"/>
          </a:fillRef>
          <a:effectRef idx="3">
            <a:schemeClr val="accent1"/>
          </a:effectRef>
          <a:fontRef idx="minor">
            <a:schemeClr val="lt1"/>
          </a:fontRef>
        </dgm:style>
      </dgm:prSet>
      <dgm:spPr>
        <a:solidFill>
          <a:srgbClr val="0D11B3"/>
        </a:solidFill>
      </dgm:spPr>
      <dgm:t>
        <a:bodyPr/>
        <a:lstStyle/>
        <a:p>
          <a:r>
            <a:rPr lang="ru-RU" sz="2400" b="1" dirty="0" smtClean="0">
              <a:solidFill>
                <a:schemeClr val="bg1"/>
              </a:solidFill>
              <a:latin typeface="Times New Roman" pitchFamily="18" charset="0"/>
              <a:cs typeface="Times New Roman" pitchFamily="18" charset="0"/>
            </a:rPr>
            <a:t>ДОМ</a:t>
          </a:r>
          <a:endParaRPr lang="ru-RU" sz="2400" b="1" dirty="0">
            <a:solidFill>
              <a:schemeClr val="bg1"/>
            </a:solidFill>
            <a:latin typeface="Times New Roman" pitchFamily="18" charset="0"/>
            <a:cs typeface="Times New Roman" pitchFamily="18" charset="0"/>
          </a:endParaRPr>
        </a:p>
      </dgm:t>
    </dgm:pt>
    <dgm:pt modelId="{8FC4DC4B-4D7D-4352-96DD-22ADF5DA316D}" type="parTrans" cxnId="{1A53E87F-E4E2-4286-92A3-07F9E692CBA8}">
      <dgm:prSet/>
      <dgm:spPr/>
      <dgm:t>
        <a:bodyPr/>
        <a:lstStyle/>
        <a:p>
          <a:endParaRPr lang="ru-RU"/>
        </a:p>
      </dgm:t>
    </dgm:pt>
    <dgm:pt modelId="{EB2FC3DA-83FC-4B19-910F-180B046BB02E}" type="sibTrans" cxnId="{1A53E87F-E4E2-4286-92A3-07F9E692CBA8}">
      <dgm:prSet/>
      <dgm:spPr/>
      <dgm:t>
        <a:bodyPr/>
        <a:lstStyle/>
        <a:p>
          <a:endParaRPr lang="ru-RU"/>
        </a:p>
      </dgm:t>
    </dgm:pt>
    <dgm:pt modelId="{8FECA534-C176-4742-B43A-495C22FEACF9}" type="pres">
      <dgm:prSet presAssocID="{FD2DFD14-32DF-4C08-9A7B-1207561DFD4F}" presName="Name0" presStyleCnt="0">
        <dgm:presLayoutVars>
          <dgm:chMax val="1"/>
          <dgm:dir/>
          <dgm:animLvl val="ctr"/>
          <dgm:resizeHandles val="exact"/>
        </dgm:presLayoutVars>
      </dgm:prSet>
      <dgm:spPr/>
      <dgm:t>
        <a:bodyPr/>
        <a:lstStyle/>
        <a:p>
          <a:endParaRPr lang="ru-RU"/>
        </a:p>
      </dgm:t>
    </dgm:pt>
    <dgm:pt modelId="{08BE075A-8760-424A-A784-443CE8B379D2}" type="pres">
      <dgm:prSet presAssocID="{DE21880D-8295-4478-9077-5455FD29DDFA}" presName="centerShape" presStyleLbl="node0" presStyleIdx="0" presStyleCnt="1" custScaleX="139697" custScaleY="58725" custLinFactNeighborX="2242" custLinFactNeighborY="-1493"/>
      <dgm:spPr/>
      <dgm:t>
        <a:bodyPr/>
        <a:lstStyle/>
        <a:p>
          <a:endParaRPr lang="ru-RU"/>
        </a:p>
      </dgm:t>
    </dgm:pt>
    <dgm:pt modelId="{D7DBA307-D38E-4ADF-9F1A-FC2084FD6AD3}" type="pres">
      <dgm:prSet presAssocID="{5FF28598-AF51-4CDD-BE32-E6C02FFB59C1}" presName="node" presStyleLbl="node1" presStyleIdx="0" presStyleCnt="6" custScaleX="173823" custScaleY="71223" custRadScaleRad="98671" custRadScaleInc="-14348">
        <dgm:presLayoutVars>
          <dgm:bulletEnabled val="1"/>
        </dgm:presLayoutVars>
      </dgm:prSet>
      <dgm:spPr/>
      <dgm:t>
        <a:bodyPr/>
        <a:lstStyle/>
        <a:p>
          <a:endParaRPr lang="ru-RU"/>
        </a:p>
      </dgm:t>
    </dgm:pt>
    <dgm:pt modelId="{0511BFE0-9A89-40CC-AD62-21AAD37D95C8}" type="pres">
      <dgm:prSet presAssocID="{5FF28598-AF51-4CDD-BE32-E6C02FFB59C1}" presName="dummy" presStyleCnt="0"/>
      <dgm:spPr/>
    </dgm:pt>
    <dgm:pt modelId="{38DD63DD-1704-4C79-84CD-EAC32F35908E}" type="pres">
      <dgm:prSet presAssocID="{3F45D34D-665F-4ECD-8D7D-E8A0E8163582}" presName="sibTrans" presStyleLbl="sibTrans2D1" presStyleIdx="0" presStyleCnt="6"/>
      <dgm:spPr/>
      <dgm:t>
        <a:bodyPr/>
        <a:lstStyle/>
        <a:p>
          <a:endParaRPr lang="ru-RU"/>
        </a:p>
      </dgm:t>
    </dgm:pt>
    <dgm:pt modelId="{93E57926-F682-4173-B447-484145CCC618}" type="pres">
      <dgm:prSet presAssocID="{2E5D646D-8781-48BA-BBA0-45E5957CE481}" presName="node" presStyleLbl="node1" presStyleIdx="1" presStyleCnt="6" custScaleX="177620" custScaleY="53255" custRadScaleRad="121096" custRadScaleInc="42534">
        <dgm:presLayoutVars>
          <dgm:bulletEnabled val="1"/>
        </dgm:presLayoutVars>
      </dgm:prSet>
      <dgm:spPr/>
      <dgm:t>
        <a:bodyPr/>
        <a:lstStyle/>
        <a:p>
          <a:endParaRPr lang="ru-RU"/>
        </a:p>
      </dgm:t>
    </dgm:pt>
    <dgm:pt modelId="{AB072DF7-EF16-4D92-9671-7E17B59DEE91}" type="pres">
      <dgm:prSet presAssocID="{2E5D646D-8781-48BA-BBA0-45E5957CE481}" presName="dummy" presStyleCnt="0"/>
      <dgm:spPr/>
    </dgm:pt>
    <dgm:pt modelId="{A93A0372-AB24-4829-8B27-3A32ACFA4B75}" type="pres">
      <dgm:prSet presAssocID="{718025C9-D2D8-4198-B73F-4D48264974D2}" presName="sibTrans" presStyleLbl="sibTrans2D1" presStyleIdx="1" presStyleCnt="6"/>
      <dgm:spPr/>
      <dgm:t>
        <a:bodyPr/>
        <a:lstStyle/>
        <a:p>
          <a:endParaRPr lang="ru-RU"/>
        </a:p>
      </dgm:t>
    </dgm:pt>
    <dgm:pt modelId="{9CAC74F3-4C5C-4FD9-9085-2E41F32E90EB}" type="pres">
      <dgm:prSet presAssocID="{20CBDA61-10F6-4E18-BE36-1B533F8328EB}" presName="node" presStyleLbl="node1" presStyleIdx="2" presStyleCnt="6" custScaleX="189629" custScaleY="58953" custRadScaleRad="128449" custRadScaleInc="-45931">
        <dgm:presLayoutVars>
          <dgm:bulletEnabled val="1"/>
        </dgm:presLayoutVars>
      </dgm:prSet>
      <dgm:spPr/>
      <dgm:t>
        <a:bodyPr/>
        <a:lstStyle/>
        <a:p>
          <a:endParaRPr lang="ru-RU"/>
        </a:p>
      </dgm:t>
    </dgm:pt>
    <dgm:pt modelId="{6ED53DF5-3FB5-4EC0-A784-9F47AC2C9226}" type="pres">
      <dgm:prSet presAssocID="{20CBDA61-10F6-4E18-BE36-1B533F8328EB}" presName="dummy" presStyleCnt="0"/>
      <dgm:spPr/>
    </dgm:pt>
    <dgm:pt modelId="{46858E31-F0A1-473D-9E61-FCAC90E3E878}" type="pres">
      <dgm:prSet presAssocID="{9597053E-A6D1-49D5-8807-1E013D4BB1BC}" presName="sibTrans" presStyleLbl="sibTrans2D1" presStyleIdx="2" presStyleCnt="6"/>
      <dgm:spPr/>
      <dgm:t>
        <a:bodyPr/>
        <a:lstStyle/>
        <a:p>
          <a:endParaRPr lang="ru-RU"/>
        </a:p>
      </dgm:t>
    </dgm:pt>
    <dgm:pt modelId="{DF664C06-44F7-40E4-91BC-FD968928148A}" type="pres">
      <dgm:prSet presAssocID="{E8C8A160-6A2C-4FA3-A13F-CE45E72343E9}" presName="node" presStyleLbl="node1" presStyleIdx="3" presStyleCnt="6" custScaleX="173487" custScaleY="72595" custRadScaleRad="98549" custRadScaleInc="-5833">
        <dgm:presLayoutVars>
          <dgm:bulletEnabled val="1"/>
        </dgm:presLayoutVars>
      </dgm:prSet>
      <dgm:spPr/>
      <dgm:t>
        <a:bodyPr/>
        <a:lstStyle/>
        <a:p>
          <a:endParaRPr lang="ru-RU"/>
        </a:p>
      </dgm:t>
    </dgm:pt>
    <dgm:pt modelId="{8C8B7F55-29FC-4CC7-8A0A-A374E04EE3E2}" type="pres">
      <dgm:prSet presAssocID="{E8C8A160-6A2C-4FA3-A13F-CE45E72343E9}" presName="dummy" presStyleCnt="0"/>
      <dgm:spPr/>
    </dgm:pt>
    <dgm:pt modelId="{8F26A614-13BD-40D9-8A44-702407CA71C6}" type="pres">
      <dgm:prSet presAssocID="{ECFC4867-4470-4023-89AE-EA08DF4A8323}" presName="sibTrans" presStyleLbl="sibTrans2D1" presStyleIdx="3" presStyleCnt="6" custLinFactNeighborX="-202" custLinFactNeighborY="84"/>
      <dgm:spPr/>
      <dgm:t>
        <a:bodyPr/>
        <a:lstStyle/>
        <a:p>
          <a:endParaRPr lang="ru-RU"/>
        </a:p>
      </dgm:t>
    </dgm:pt>
    <dgm:pt modelId="{DC8EDACB-489B-47CA-AE56-3272C486CFA0}" type="pres">
      <dgm:prSet presAssocID="{E16891C2-D710-496E-92C7-B3AE979DE3D8}" presName="node" presStyleLbl="node1" presStyleIdx="4" presStyleCnt="6" custScaleX="189930" custScaleY="46909" custRadScaleRad="119522" custRadScaleInc="29457">
        <dgm:presLayoutVars>
          <dgm:bulletEnabled val="1"/>
        </dgm:presLayoutVars>
      </dgm:prSet>
      <dgm:spPr/>
      <dgm:t>
        <a:bodyPr/>
        <a:lstStyle/>
        <a:p>
          <a:endParaRPr lang="ru-RU"/>
        </a:p>
      </dgm:t>
    </dgm:pt>
    <dgm:pt modelId="{5FF213EA-C745-4D84-8395-05E8C670C500}" type="pres">
      <dgm:prSet presAssocID="{E16891C2-D710-496E-92C7-B3AE979DE3D8}" presName="dummy" presStyleCnt="0"/>
      <dgm:spPr/>
    </dgm:pt>
    <dgm:pt modelId="{9D206BA6-0851-43B7-9161-1EA3CE38EF7A}" type="pres">
      <dgm:prSet presAssocID="{EB2FC3DA-83FC-4B19-910F-180B046BB02E}" presName="sibTrans" presStyleLbl="sibTrans2D1" presStyleIdx="4" presStyleCnt="6"/>
      <dgm:spPr/>
      <dgm:t>
        <a:bodyPr/>
        <a:lstStyle/>
        <a:p>
          <a:endParaRPr lang="ru-RU"/>
        </a:p>
      </dgm:t>
    </dgm:pt>
    <dgm:pt modelId="{D99EFD48-93FE-4E95-8A12-D3B681EFA436}" type="pres">
      <dgm:prSet presAssocID="{4AA34A57-12E7-46AB-949E-3DBA7E515DF8}" presName="node" presStyleLbl="node1" presStyleIdx="5" presStyleCnt="6" custScaleX="175780" custScaleY="56139" custRadScaleRad="119969" custRadScaleInc="-43855">
        <dgm:presLayoutVars>
          <dgm:bulletEnabled val="1"/>
        </dgm:presLayoutVars>
      </dgm:prSet>
      <dgm:spPr/>
      <dgm:t>
        <a:bodyPr/>
        <a:lstStyle/>
        <a:p>
          <a:endParaRPr lang="ru-RU"/>
        </a:p>
      </dgm:t>
    </dgm:pt>
    <dgm:pt modelId="{1A8C68C8-1219-45C3-9641-EF063DA2D5A0}" type="pres">
      <dgm:prSet presAssocID="{4AA34A57-12E7-46AB-949E-3DBA7E515DF8}" presName="dummy" presStyleCnt="0"/>
      <dgm:spPr/>
    </dgm:pt>
    <dgm:pt modelId="{4567BC3D-C36C-4522-9BE7-844725D4AD05}" type="pres">
      <dgm:prSet presAssocID="{C45FA657-AB11-4662-B526-A1FEDF50D69E}" presName="sibTrans" presStyleLbl="sibTrans2D1" presStyleIdx="5" presStyleCnt="6"/>
      <dgm:spPr/>
      <dgm:t>
        <a:bodyPr/>
        <a:lstStyle/>
        <a:p>
          <a:endParaRPr lang="ru-RU"/>
        </a:p>
      </dgm:t>
    </dgm:pt>
  </dgm:ptLst>
  <dgm:cxnLst>
    <dgm:cxn modelId="{541103A5-0A92-41C6-9D6E-204D3A3C9F44}" type="presOf" srcId="{20CBDA61-10F6-4E18-BE36-1B533F8328EB}" destId="{9CAC74F3-4C5C-4FD9-9085-2E41F32E90EB}" srcOrd="0" destOrd="0" presId="urn:microsoft.com/office/officeart/2005/8/layout/radial6"/>
    <dgm:cxn modelId="{3CC6B591-52A0-43FF-9EAB-903F876BBCDA}" srcId="{DE21880D-8295-4478-9077-5455FD29DDFA}" destId="{2E5D646D-8781-48BA-BBA0-45E5957CE481}" srcOrd="1" destOrd="0" parTransId="{CA43A1EC-3881-4A5E-8DF0-9DD2776ED535}" sibTransId="{718025C9-D2D8-4198-B73F-4D48264974D2}"/>
    <dgm:cxn modelId="{493B18C9-F863-4A18-A533-0E4B5A207D4D}" srcId="{DE21880D-8295-4478-9077-5455FD29DDFA}" destId="{4AA34A57-12E7-46AB-949E-3DBA7E515DF8}" srcOrd="5" destOrd="0" parTransId="{7964BAAC-A74B-4AD6-9C80-28AEA3C89133}" sibTransId="{C45FA657-AB11-4662-B526-A1FEDF50D69E}"/>
    <dgm:cxn modelId="{F3030CD4-10A1-4B47-8348-57073F15451D}" srcId="{DE21880D-8295-4478-9077-5455FD29DDFA}" destId="{E8C8A160-6A2C-4FA3-A13F-CE45E72343E9}" srcOrd="3" destOrd="0" parTransId="{39B9C98C-F9CF-471F-8C63-8A28FDA111E7}" sibTransId="{ECFC4867-4470-4023-89AE-EA08DF4A8323}"/>
    <dgm:cxn modelId="{1A53E87F-E4E2-4286-92A3-07F9E692CBA8}" srcId="{DE21880D-8295-4478-9077-5455FD29DDFA}" destId="{E16891C2-D710-496E-92C7-B3AE979DE3D8}" srcOrd="4" destOrd="0" parTransId="{8FC4DC4B-4D7D-4352-96DD-22ADF5DA316D}" sibTransId="{EB2FC3DA-83FC-4B19-910F-180B046BB02E}"/>
    <dgm:cxn modelId="{1386D48B-2625-4C2D-BDC6-BD42BEAD8373}" type="presOf" srcId="{E16891C2-D710-496E-92C7-B3AE979DE3D8}" destId="{DC8EDACB-489B-47CA-AE56-3272C486CFA0}" srcOrd="0" destOrd="0" presId="urn:microsoft.com/office/officeart/2005/8/layout/radial6"/>
    <dgm:cxn modelId="{777E51F5-A20C-44EF-8952-7211E9FDDD37}" srcId="{DE21880D-8295-4478-9077-5455FD29DDFA}" destId="{5FF28598-AF51-4CDD-BE32-E6C02FFB59C1}" srcOrd="0" destOrd="0" parTransId="{C97C785A-115D-4398-A726-9C018852B18D}" sibTransId="{3F45D34D-665F-4ECD-8D7D-E8A0E8163582}"/>
    <dgm:cxn modelId="{75F53894-19A1-48AD-B828-C9364C64C50C}" srcId="{DE21880D-8295-4478-9077-5455FD29DDFA}" destId="{20CBDA61-10F6-4E18-BE36-1B533F8328EB}" srcOrd="2" destOrd="0" parTransId="{CDEE88FF-8039-4B4D-BCDC-62D6DA47FF27}" sibTransId="{9597053E-A6D1-49D5-8807-1E013D4BB1BC}"/>
    <dgm:cxn modelId="{8D0F6F9C-AC70-4F9D-B5AA-C1C8CF08503C}" type="presOf" srcId="{3F45D34D-665F-4ECD-8D7D-E8A0E8163582}" destId="{38DD63DD-1704-4C79-84CD-EAC32F35908E}" srcOrd="0" destOrd="0" presId="urn:microsoft.com/office/officeart/2005/8/layout/radial6"/>
    <dgm:cxn modelId="{D301370E-7618-42B2-9DCF-7909DC918EF0}" type="presOf" srcId="{718025C9-D2D8-4198-B73F-4D48264974D2}" destId="{A93A0372-AB24-4829-8B27-3A32ACFA4B75}" srcOrd="0" destOrd="0" presId="urn:microsoft.com/office/officeart/2005/8/layout/radial6"/>
    <dgm:cxn modelId="{53D8A798-B282-46B0-962D-57AD47CBF3ED}" type="presOf" srcId="{2E5D646D-8781-48BA-BBA0-45E5957CE481}" destId="{93E57926-F682-4173-B447-484145CCC618}" srcOrd="0" destOrd="0" presId="urn:microsoft.com/office/officeart/2005/8/layout/radial6"/>
    <dgm:cxn modelId="{0BD852BC-EB9B-4A94-B1E6-A3D59608EE26}" type="presOf" srcId="{9597053E-A6D1-49D5-8807-1E013D4BB1BC}" destId="{46858E31-F0A1-473D-9E61-FCAC90E3E878}" srcOrd="0" destOrd="0" presId="urn:microsoft.com/office/officeart/2005/8/layout/radial6"/>
    <dgm:cxn modelId="{98127A1E-98A0-4953-804E-600DF4A569B2}" type="presOf" srcId="{4AA34A57-12E7-46AB-949E-3DBA7E515DF8}" destId="{D99EFD48-93FE-4E95-8A12-D3B681EFA436}" srcOrd="0" destOrd="0" presId="urn:microsoft.com/office/officeart/2005/8/layout/radial6"/>
    <dgm:cxn modelId="{9120902C-81D3-41E9-9F82-4C6E1E3ECC30}" srcId="{FD2DFD14-32DF-4C08-9A7B-1207561DFD4F}" destId="{DE21880D-8295-4478-9077-5455FD29DDFA}" srcOrd="0" destOrd="0" parTransId="{DD8D8335-8B8E-4B2F-97B4-D1E921EB861C}" sibTransId="{B01384BD-3A1C-4EA1-B70B-B57951F8744C}"/>
    <dgm:cxn modelId="{6DD120EC-237F-4162-8186-0AFFDDD7D9EB}" type="presOf" srcId="{ECFC4867-4470-4023-89AE-EA08DF4A8323}" destId="{8F26A614-13BD-40D9-8A44-702407CA71C6}" srcOrd="0" destOrd="0" presId="urn:microsoft.com/office/officeart/2005/8/layout/radial6"/>
    <dgm:cxn modelId="{C361E3EE-1C51-41A4-AC1F-60423B07DDA0}" type="presOf" srcId="{FD2DFD14-32DF-4C08-9A7B-1207561DFD4F}" destId="{8FECA534-C176-4742-B43A-495C22FEACF9}" srcOrd="0" destOrd="0" presId="urn:microsoft.com/office/officeart/2005/8/layout/radial6"/>
    <dgm:cxn modelId="{5E97D85A-F16B-4955-860D-034A82690665}" type="presOf" srcId="{EB2FC3DA-83FC-4B19-910F-180B046BB02E}" destId="{9D206BA6-0851-43B7-9161-1EA3CE38EF7A}" srcOrd="0" destOrd="0" presId="urn:microsoft.com/office/officeart/2005/8/layout/radial6"/>
    <dgm:cxn modelId="{B98135D3-8B03-49BE-8577-A9FA163524E6}" type="presOf" srcId="{5FF28598-AF51-4CDD-BE32-E6C02FFB59C1}" destId="{D7DBA307-D38E-4ADF-9F1A-FC2084FD6AD3}" srcOrd="0" destOrd="0" presId="urn:microsoft.com/office/officeart/2005/8/layout/radial6"/>
    <dgm:cxn modelId="{5DC5796C-B977-4F10-BF88-923792E2538D}" type="presOf" srcId="{E8C8A160-6A2C-4FA3-A13F-CE45E72343E9}" destId="{DF664C06-44F7-40E4-91BC-FD968928148A}" srcOrd="0" destOrd="0" presId="urn:microsoft.com/office/officeart/2005/8/layout/radial6"/>
    <dgm:cxn modelId="{79BF953F-A81C-4AA3-9588-5EAAB3217B42}" type="presOf" srcId="{C45FA657-AB11-4662-B526-A1FEDF50D69E}" destId="{4567BC3D-C36C-4522-9BE7-844725D4AD05}" srcOrd="0" destOrd="0" presId="urn:microsoft.com/office/officeart/2005/8/layout/radial6"/>
    <dgm:cxn modelId="{108ACCB4-92DD-411D-83A0-F91A5B8C8A23}" type="presOf" srcId="{DE21880D-8295-4478-9077-5455FD29DDFA}" destId="{08BE075A-8760-424A-A784-443CE8B379D2}" srcOrd="0" destOrd="0" presId="urn:microsoft.com/office/officeart/2005/8/layout/radial6"/>
    <dgm:cxn modelId="{B9F86715-191D-4DBF-9EDE-F9C80FD76A00}" type="presParOf" srcId="{8FECA534-C176-4742-B43A-495C22FEACF9}" destId="{08BE075A-8760-424A-A784-443CE8B379D2}" srcOrd="0" destOrd="0" presId="urn:microsoft.com/office/officeart/2005/8/layout/radial6"/>
    <dgm:cxn modelId="{194B9511-5530-403C-968F-9AF58346C824}" type="presParOf" srcId="{8FECA534-C176-4742-B43A-495C22FEACF9}" destId="{D7DBA307-D38E-4ADF-9F1A-FC2084FD6AD3}" srcOrd="1" destOrd="0" presId="urn:microsoft.com/office/officeart/2005/8/layout/radial6"/>
    <dgm:cxn modelId="{6E0836BF-4254-4EA8-A009-B3262A06F328}" type="presParOf" srcId="{8FECA534-C176-4742-B43A-495C22FEACF9}" destId="{0511BFE0-9A89-40CC-AD62-21AAD37D95C8}" srcOrd="2" destOrd="0" presId="urn:microsoft.com/office/officeart/2005/8/layout/radial6"/>
    <dgm:cxn modelId="{B3934919-EDAC-49E5-A7DD-890E8538E16C}" type="presParOf" srcId="{8FECA534-C176-4742-B43A-495C22FEACF9}" destId="{38DD63DD-1704-4C79-84CD-EAC32F35908E}" srcOrd="3" destOrd="0" presId="urn:microsoft.com/office/officeart/2005/8/layout/radial6"/>
    <dgm:cxn modelId="{26944D89-300E-4BCE-973F-CB0B78188BB0}" type="presParOf" srcId="{8FECA534-C176-4742-B43A-495C22FEACF9}" destId="{93E57926-F682-4173-B447-484145CCC618}" srcOrd="4" destOrd="0" presId="urn:microsoft.com/office/officeart/2005/8/layout/radial6"/>
    <dgm:cxn modelId="{AB9E8F4B-D783-4A08-91F8-493C17CE05E5}" type="presParOf" srcId="{8FECA534-C176-4742-B43A-495C22FEACF9}" destId="{AB072DF7-EF16-4D92-9671-7E17B59DEE91}" srcOrd="5" destOrd="0" presId="urn:microsoft.com/office/officeart/2005/8/layout/radial6"/>
    <dgm:cxn modelId="{3FFFD206-AAE0-4CD1-A6A4-FC28B7C4D478}" type="presParOf" srcId="{8FECA534-C176-4742-B43A-495C22FEACF9}" destId="{A93A0372-AB24-4829-8B27-3A32ACFA4B75}" srcOrd="6" destOrd="0" presId="urn:microsoft.com/office/officeart/2005/8/layout/radial6"/>
    <dgm:cxn modelId="{723C31B7-4DB0-4C99-A20A-07A63F06DB10}" type="presParOf" srcId="{8FECA534-C176-4742-B43A-495C22FEACF9}" destId="{9CAC74F3-4C5C-4FD9-9085-2E41F32E90EB}" srcOrd="7" destOrd="0" presId="urn:microsoft.com/office/officeart/2005/8/layout/radial6"/>
    <dgm:cxn modelId="{AC2A4F86-8B89-46A2-970D-D752B90AB82E}" type="presParOf" srcId="{8FECA534-C176-4742-B43A-495C22FEACF9}" destId="{6ED53DF5-3FB5-4EC0-A784-9F47AC2C9226}" srcOrd="8" destOrd="0" presId="urn:microsoft.com/office/officeart/2005/8/layout/radial6"/>
    <dgm:cxn modelId="{3D1C588E-122A-4769-AF49-6A3F20FE7078}" type="presParOf" srcId="{8FECA534-C176-4742-B43A-495C22FEACF9}" destId="{46858E31-F0A1-473D-9E61-FCAC90E3E878}" srcOrd="9" destOrd="0" presId="urn:microsoft.com/office/officeart/2005/8/layout/radial6"/>
    <dgm:cxn modelId="{DF77C5B7-0008-4C2B-8841-5BA9F8A04822}" type="presParOf" srcId="{8FECA534-C176-4742-B43A-495C22FEACF9}" destId="{DF664C06-44F7-40E4-91BC-FD968928148A}" srcOrd="10" destOrd="0" presId="urn:microsoft.com/office/officeart/2005/8/layout/radial6"/>
    <dgm:cxn modelId="{62D21B6A-805D-4C91-BA4B-4453CC44EF64}" type="presParOf" srcId="{8FECA534-C176-4742-B43A-495C22FEACF9}" destId="{8C8B7F55-29FC-4CC7-8A0A-A374E04EE3E2}" srcOrd="11" destOrd="0" presId="urn:microsoft.com/office/officeart/2005/8/layout/radial6"/>
    <dgm:cxn modelId="{FD027A8A-32B5-459B-B275-5F4B4FCADA6C}" type="presParOf" srcId="{8FECA534-C176-4742-B43A-495C22FEACF9}" destId="{8F26A614-13BD-40D9-8A44-702407CA71C6}" srcOrd="12" destOrd="0" presId="urn:microsoft.com/office/officeart/2005/8/layout/radial6"/>
    <dgm:cxn modelId="{D4A6A237-E7BB-41AC-AFF5-619EF0D056F5}" type="presParOf" srcId="{8FECA534-C176-4742-B43A-495C22FEACF9}" destId="{DC8EDACB-489B-47CA-AE56-3272C486CFA0}" srcOrd="13" destOrd="0" presId="urn:microsoft.com/office/officeart/2005/8/layout/radial6"/>
    <dgm:cxn modelId="{37579747-56AC-432A-B7EF-ED577FA9B821}" type="presParOf" srcId="{8FECA534-C176-4742-B43A-495C22FEACF9}" destId="{5FF213EA-C745-4D84-8395-05E8C670C500}" srcOrd="14" destOrd="0" presId="urn:microsoft.com/office/officeart/2005/8/layout/radial6"/>
    <dgm:cxn modelId="{0AD28615-F29E-4BB4-8E42-68AFC80ABC2A}" type="presParOf" srcId="{8FECA534-C176-4742-B43A-495C22FEACF9}" destId="{9D206BA6-0851-43B7-9161-1EA3CE38EF7A}" srcOrd="15" destOrd="0" presId="urn:microsoft.com/office/officeart/2005/8/layout/radial6"/>
    <dgm:cxn modelId="{C7FAE6C2-3894-4CB6-B404-27AB1B1E382C}" type="presParOf" srcId="{8FECA534-C176-4742-B43A-495C22FEACF9}" destId="{D99EFD48-93FE-4E95-8A12-D3B681EFA436}" srcOrd="16" destOrd="0" presId="urn:microsoft.com/office/officeart/2005/8/layout/radial6"/>
    <dgm:cxn modelId="{F4FAB9DB-BF20-4F57-954D-41EAE5F95DF7}" type="presParOf" srcId="{8FECA534-C176-4742-B43A-495C22FEACF9}" destId="{1A8C68C8-1219-45C3-9641-EF063DA2D5A0}" srcOrd="17" destOrd="0" presId="urn:microsoft.com/office/officeart/2005/8/layout/radial6"/>
    <dgm:cxn modelId="{79B09B5A-3AD8-44E6-BDFA-8BA83F38591C}" type="presParOf" srcId="{8FECA534-C176-4742-B43A-495C22FEACF9}" destId="{4567BC3D-C36C-4522-9BE7-844725D4AD05}" srcOrd="18" destOrd="0" presId="urn:microsoft.com/office/officeart/2005/8/layout/radial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3D2136-CB7C-4321-BC81-27A3F52F56EB}" type="doc">
      <dgm:prSet loTypeId="urn:microsoft.com/office/officeart/2005/8/layout/cycle6" loCatId="cycle" qsTypeId="urn:microsoft.com/office/officeart/2005/8/quickstyle/3d2" qsCatId="3D" csTypeId="urn:microsoft.com/office/officeart/2005/8/colors/accent5_1" csCatId="accent5" phldr="1"/>
      <dgm:spPr/>
      <dgm:t>
        <a:bodyPr/>
        <a:lstStyle/>
        <a:p>
          <a:endParaRPr lang="ru-RU"/>
        </a:p>
      </dgm:t>
    </dgm:pt>
    <dgm:pt modelId="{949B4AF3-91F4-47C0-9D30-614562D4FDBC}">
      <dgm:prSet phldrT="[Текст]" custT="1"/>
      <dgm:spPr/>
      <dgm:t>
        <a:bodyPr/>
        <a:lstStyle/>
        <a:p>
          <a:r>
            <a:rPr lang="ru-RU" sz="2400" dirty="0" smtClean="0">
              <a:latin typeface="Times New Roman" pitchFamily="18" charset="0"/>
              <a:cs typeface="Times New Roman" pitchFamily="18" charset="0"/>
            </a:rPr>
            <a:t>Соц.</a:t>
          </a:r>
        </a:p>
        <a:p>
          <a:r>
            <a:rPr lang="ru-RU" sz="2400" dirty="0" smtClean="0">
              <a:latin typeface="Times New Roman" pitchFamily="18" charset="0"/>
              <a:cs typeface="Times New Roman" pitchFamily="18" charset="0"/>
            </a:rPr>
            <a:t>обеспечение</a:t>
          </a:r>
          <a:endParaRPr lang="ru-RU" sz="2400" dirty="0">
            <a:latin typeface="Times New Roman" pitchFamily="18" charset="0"/>
            <a:cs typeface="Times New Roman" pitchFamily="18" charset="0"/>
          </a:endParaRPr>
        </a:p>
      </dgm:t>
    </dgm:pt>
    <dgm:pt modelId="{27E86D5B-320C-452B-B35F-4B3F3395ADFF}" type="parTrans" cxnId="{30165535-2334-4495-9DB8-A1438DD960AD}">
      <dgm:prSet/>
      <dgm:spPr/>
      <dgm:t>
        <a:bodyPr/>
        <a:lstStyle/>
        <a:p>
          <a:endParaRPr lang="ru-RU"/>
        </a:p>
      </dgm:t>
    </dgm:pt>
    <dgm:pt modelId="{1523D462-6F8F-4A6F-8C19-6A47E4D6322E}" type="sibTrans" cxnId="{30165535-2334-4495-9DB8-A1438DD960AD}">
      <dgm:prSet/>
      <dgm:spPr/>
      <dgm:t>
        <a:bodyPr/>
        <a:lstStyle/>
        <a:p>
          <a:endParaRPr lang="ru-RU"/>
        </a:p>
      </dgm:t>
    </dgm:pt>
    <dgm:pt modelId="{93836A06-A063-4F05-8826-1A82A5E952A9}">
      <dgm:prSet phldrT="[Текст]" custT="1"/>
      <dgm:spPr/>
      <dgm:t>
        <a:bodyPr/>
        <a:lstStyle/>
        <a:p>
          <a:r>
            <a:rPr lang="ru-RU" sz="2400" dirty="0" smtClean="0">
              <a:latin typeface="Times New Roman" pitchFamily="18" charset="0"/>
              <a:cs typeface="Times New Roman" pitchFamily="18" charset="0"/>
            </a:rPr>
            <a:t>Инвестиции</a:t>
          </a:r>
        </a:p>
        <a:p>
          <a:r>
            <a:rPr lang="ru-RU" sz="2400" dirty="0" smtClean="0">
              <a:latin typeface="Times New Roman" pitchFamily="18" charset="0"/>
              <a:cs typeface="Times New Roman" pitchFamily="18" charset="0"/>
            </a:rPr>
            <a:t>субсидии</a:t>
          </a:r>
          <a:endParaRPr lang="ru-RU" sz="2400" dirty="0">
            <a:latin typeface="Times New Roman" pitchFamily="18" charset="0"/>
            <a:cs typeface="Times New Roman" pitchFamily="18" charset="0"/>
          </a:endParaRPr>
        </a:p>
      </dgm:t>
    </dgm:pt>
    <dgm:pt modelId="{BB6CDCFB-6D8F-4052-947F-654C25234E78}" type="parTrans" cxnId="{E4E00BB0-3F31-493A-8A34-FF2D4A48B521}">
      <dgm:prSet/>
      <dgm:spPr/>
      <dgm:t>
        <a:bodyPr/>
        <a:lstStyle/>
        <a:p>
          <a:endParaRPr lang="ru-RU"/>
        </a:p>
      </dgm:t>
    </dgm:pt>
    <dgm:pt modelId="{09B0368B-8FDC-4290-A13F-CD0E1975ABCF}" type="sibTrans" cxnId="{E4E00BB0-3F31-493A-8A34-FF2D4A48B521}">
      <dgm:prSet/>
      <dgm:spPr/>
      <dgm:t>
        <a:bodyPr/>
        <a:lstStyle/>
        <a:p>
          <a:endParaRPr lang="ru-RU"/>
        </a:p>
      </dgm:t>
    </dgm:pt>
    <dgm:pt modelId="{EEE93ACD-02D7-4B1D-BCD6-937FF823BFB8}">
      <dgm:prSet phldrT="[Текст]" custT="1"/>
      <dgm:spPr/>
      <dgm:t>
        <a:bodyPr/>
        <a:lstStyle/>
        <a:p>
          <a:r>
            <a:rPr lang="ru-RU" sz="2400" dirty="0" err="1" smtClean="0">
              <a:latin typeface="Times New Roman" pitchFamily="18" charset="0"/>
              <a:cs typeface="Times New Roman" pitchFamily="18" charset="0"/>
            </a:rPr>
            <a:t>Гос</a:t>
          </a:r>
          <a:r>
            <a:rPr lang="ru-RU" sz="2400" dirty="0" smtClean="0">
              <a:latin typeface="Times New Roman" pitchFamily="18" charset="0"/>
              <a:cs typeface="Times New Roman" pitchFamily="18" charset="0"/>
            </a:rPr>
            <a:t>.</a:t>
          </a:r>
        </a:p>
        <a:p>
          <a:r>
            <a:rPr lang="ru-RU" sz="2400" dirty="0" smtClean="0">
              <a:latin typeface="Times New Roman" pitchFamily="18" charset="0"/>
              <a:cs typeface="Times New Roman" pitchFamily="18" charset="0"/>
            </a:rPr>
            <a:t>долг</a:t>
          </a:r>
          <a:endParaRPr lang="ru-RU" sz="2400" dirty="0">
            <a:latin typeface="Times New Roman" pitchFamily="18" charset="0"/>
            <a:cs typeface="Times New Roman" pitchFamily="18" charset="0"/>
          </a:endParaRPr>
        </a:p>
      </dgm:t>
    </dgm:pt>
    <dgm:pt modelId="{DD9B43B3-3526-4175-8908-762BB91AF985}" type="parTrans" cxnId="{FB172594-1CA9-4C8E-8EC7-721373247611}">
      <dgm:prSet/>
      <dgm:spPr/>
      <dgm:t>
        <a:bodyPr/>
        <a:lstStyle/>
        <a:p>
          <a:endParaRPr lang="ru-RU"/>
        </a:p>
      </dgm:t>
    </dgm:pt>
    <dgm:pt modelId="{1FC15A39-FA2E-454C-AA3F-4786867E66FA}" type="sibTrans" cxnId="{FB172594-1CA9-4C8E-8EC7-721373247611}">
      <dgm:prSet/>
      <dgm:spPr/>
      <dgm:t>
        <a:bodyPr/>
        <a:lstStyle/>
        <a:p>
          <a:endParaRPr lang="ru-RU"/>
        </a:p>
      </dgm:t>
    </dgm:pt>
    <dgm:pt modelId="{8F7D6F27-2385-4988-A51F-97388AE442BB}">
      <dgm:prSet phldrT="[Текст]" custT="1"/>
      <dgm:spPr/>
      <dgm:t>
        <a:bodyPr/>
        <a:lstStyle/>
        <a:p>
          <a:r>
            <a:rPr lang="ru-RU" sz="2400" dirty="0" smtClean="0">
              <a:latin typeface="Times New Roman" pitchFamily="18" charset="0"/>
              <a:cs typeface="Times New Roman" pitchFamily="18" charset="0"/>
            </a:rPr>
            <a:t>Закупка товаров для</a:t>
          </a:r>
        </a:p>
        <a:p>
          <a:r>
            <a:rPr lang="ru-RU" sz="2400" dirty="0" err="1" smtClean="0">
              <a:latin typeface="Times New Roman" pitchFamily="18" charset="0"/>
              <a:cs typeface="Times New Roman" pitchFamily="18" charset="0"/>
            </a:rPr>
            <a:t>гос.нужд</a:t>
          </a:r>
          <a:endParaRPr lang="ru-RU" sz="2400" dirty="0">
            <a:latin typeface="Times New Roman" pitchFamily="18" charset="0"/>
            <a:cs typeface="Times New Roman" pitchFamily="18" charset="0"/>
          </a:endParaRPr>
        </a:p>
      </dgm:t>
    </dgm:pt>
    <dgm:pt modelId="{512409E9-77B3-40A5-ABB7-033AC86BAC3E}" type="parTrans" cxnId="{55714214-99A5-4EEB-87E7-3809ED6876BB}">
      <dgm:prSet/>
      <dgm:spPr/>
      <dgm:t>
        <a:bodyPr/>
        <a:lstStyle/>
        <a:p>
          <a:endParaRPr lang="ru-RU"/>
        </a:p>
      </dgm:t>
    </dgm:pt>
    <dgm:pt modelId="{57170DCC-54BB-47E7-A727-0D3663D09911}" type="sibTrans" cxnId="{55714214-99A5-4EEB-87E7-3809ED6876BB}">
      <dgm:prSet/>
      <dgm:spPr/>
      <dgm:t>
        <a:bodyPr/>
        <a:lstStyle/>
        <a:p>
          <a:endParaRPr lang="ru-RU"/>
        </a:p>
      </dgm:t>
    </dgm:pt>
    <dgm:pt modelId="{6794C9C3-3748-4946-AF0E-6E498B3C1F8A}">
      <dgm:prSet phldrT="[Текст]" custT="1"/>
      <dgm:spPr/>
      <dgm:t>
        <a:bodyPr/>
        <a:lstStyle/>
        <a:p>
          <a:r>
            <a:rPr lang="ru-RU" sz="2400" dirty="0" smtClean="0">
              <a:latin typeface="Times New Roman" pitchFamily="18" charset="0"/>
              <a:cs typeface="Times New Roman" pitchFamily="18" charset="0"/>
            </a:rPr>
            <a:t>Оборонный </a:t>
          </a:r>
        </a:p>
        <a:p>
          <a:r>
            <a:rPr lang="ru-RU" sz="2400" dirty="0" smtClean="0">
              <a:latin typeface="Times New Roman" pitchFamily="18" charset="0"/>
              <a:cs typeface="Times New Roman" pitchFamily="18" charset="0"/>
            </a:rPr>
            <a:t>заказ</a:t>
          </a:r>
          <a:endParaRPr lang="ru-RU" sz="2400" dirty="0">
            <a:latin typeface="Times New Roman" pitchFamily="18" charset="0"/>
            <a:cs typeface="Times New Roman" pitchFamily="18" charset="0"/>
          </a:endParaRPr>
        </a:p>
      </dgm:t>
    </dgm:pt>
    <dgm:pt modelId="{60A04D33-98AE-4B61-A3CA-C86EDFC103B0}" type="parTrans" cxnId="{8FAC8BBB-3DFB-4380-8636-133B57DF3D91}">
      <dgm:prSet/>
      <dgm:spPr/>
      <dgm:t>
        <a:bodyPr/>
        <a:lstStyle/>
        <a:p>
          <a:endParaRPr lang="ru-RU"/>
        </a:p>
      </dgm:t>
    </dgm:pt>
    <dgm:pt modelId="{1F76FC5C-04A4-4A63-B8F1-68277C2ADBF3}" type="sibTrans" cxnId="{8FAC8BBB-3DFB-4380-8636-133B57DF3D91}">
      <dgm:prSet/>
      <dgm:spPr/>
      <dgm:t>
        <a:bodyPr/>
        <a:lstStyle/>
        <a:p>
          <a:endParaRPr lang="ru-RU"/>
        </a:p>
      </dgm:t>
    </dgm:pt>
    <dgm:pt modelId="{FE6668C4-D3FA-490E-AECA-67D7E35A452F}" type="pres">
      <dgm:prSet presAssocID="{CD3D2136-CB7C-4321-BC81-27A3F52F56EB}" presName="cycle" presStyleCnt="0">
        <dgm:presLayoutVars>
          <dgm:dir/>
          <dgm:resizeHandles val="exact"/>
        </dgm:presLayoutVars>
      </dgm:prSet>
      <dgm:spPr/>
      <dgm:t>
        <a:bodyPr/>
        <a:lstStyle/>
        <a:p>
          <a:endParaRPr lang="ru-RU"/>
        </a:p>
      </dgm:t>
    </dgm:pt>
    <dgm:pt modelId="{C30226E9-9CB3-4543-BB03-71BD469493D1}" type="pres">
      <dgm:prSet presAssocID="{949B4AF3-91F4-47C0-9D30-614562D4FDBC}" presName="node" presStyleLbl="node1" presStyleIdx="0" presStyleCnt="5" custScaleX="111137">
        <dgm:presLayoutVars>
          <dgm:bulletEnabled val="1"/>
        </dgm:presLayoutVars>
      </dgm:prSet>
      <dgm:spPr/>
      <dgm:t>
        <a:bodyPr/>
        <a:lstStyle/>
        <a:p>
          <a:endParaRPr lang="ru-RU"/>
        </a:p>
      </dgm:t>
    </dgm:pt>
    <dgm:pt modelId="{792FD16F-01B8-4DFF-A9A8-D1DA7DED3E54}" type="pres">
      <dgm:prSet presAssocID="{949B4AF3-91F4-47C0-9D30-614562D4FDBC}" presName="spNode" presStyleCnt="0"/>
      <dgm:spPr/>
    </dgm:pt>
    <dgm:pt modelId="{69A75476-2C56-4B21-A52D-61E3FEF6AE42}" type="pres">
      <dgm:prSet presAssocID="{1523D462-6F8F-4A6F-8C19-6A47E4D6322E}" presName="sibTrans" presStyleLbl="sibTrans1D1" presStyleIdx="0" presStyleCnt="5"/>
      <dgm:spPr/>
      <dgm:t>
        <a:bodyPr/>
        <a:lstStyle/>
        <a:p>
          <a:endParaRPr lang="ru-RU"/>
        </a:p>
      </dgm:t>
    </dgm:pt>
    <dgm:pt modelId="{38DA54CD-1AC4-4452-99AE-079D0DD7BE7E}" type="pres">
      <dgm:prSet presAssocID="{93836A06-A063-4F05-8826-1A82A5E952A9}" presName="node" presStyleLbl="node1" presStyleIdx="1" presStyleCnt="5" custRadScaleRad="100886" custRadScaleInc="21661">
        <dgm:presLayoutVars>
          <dgm:bulletEnabled val="1"/>
        </dgm:presLayoutVars>
      </dgm:prSet>
      <dgm:spPr/>
      <dgm:t>
        <a:bodyPr/>
        <a:lstStyle/>
        <a:p>
          <a:endParaRPr lang="ru-RU"/>
        </a:p>
      </dgm:t>
    </dgm:pt>
    <dgm:pt modelId="{D92A55AD-B103-4124-8741-FE81105B13D6}" type="pres">
      <dgm:prSet presAssocID="{93836A06-A063-4F05-8826-1A82A5E952A9}" presName="spNode" presStyleCnt="0"/>
      <dgm:spPr/>
    </dgm:pt>
    <dgm:pt modelId="{C8C45047-766E-4A83-A993-E8B3F6E63BD0}" type="pres">
      <dgm:prSet presAssocID="{09B0368B-8FDC-4290-A13F-CD0E1975ABCF}" presName="sibTrans" presStyleLbl="sibTrans1D1" presStyleIdx="1" presStyleCnt="5"/>
      <dgm:spPr/>
      <dgm:t>
        <a:bodyPr/>
        <a:lstStyle/>
        <a:p>
          <a:endParaRPr lang="ru-RU"/>
        </a:p>
      </dgm:t>
    </dgm:pt>
    <dgm:pt modelId="{377A2D01-9122-4C93-8B03-6059DC516C75}" type="pres">
      <dgm:prSet presAssocID="{EEE93ACD-02D7-4B1D-BCD6-937FF823BFB8}" presName="node" presStyleLbl="node1" presStyleIdx="2" presStyleCnt="5" custScaleX="106607" custScaleY="117184">
        <dgm:presLayoutVars>
          <dgm:bulletEnabled val="1"/>
        </dgm:presLayoutVars>
      </dgm:prSet>
      <dgm:spPr/>
      <dgm:t>
        <a:bodyPr/>
        <a:lstStyle/>
        <a:p>
          <a:endParaRPr lang="ru-RU"/>
        </a:p>
      </dgm:t>
    </dgm:pt>
    <dgm:pt modelId="{B874CCB1-6A7D-45F7-90C5-E1F17E1BAE44}" type="pres">
      <dgm:prSet presAssocID="{EEE93ACD-02D7-4B1D-BCD6-937FF823BFB8}" presName="spNode" presStyleCnt="0"/>
      <dgm:spPr/>
    </dgm:pt>
    <dgm:pt modelId="{C675A802-9707-40FA-A7F0-496B66175173}" type="pres">
      <dgm:prSet presAssocID="{1FC15A39-FA2E-454C-AA3F-4786867E66FA}" presName="sibTrans" presStyleLbl="sibTrans1D1" presStyleIdx="2" presStyleCnt="5"/>
      <dgm:spPr/>
      <dgm:t>
        <a:bodyPr/>
        <a:lstStyle/>
        <a:p>
          <a:endParaRPr lang="ru-RU"/>
        </a:p>
      </dgm:t>
    </dgm:pt>
    <dgm:pt modelId="{60B5CDE6-F12D-4163-B7DD-FEF09885DE17}" type="pres">
      <dgm:prSet presAssocID="{8F7D6F27-2385-4988-A51F-97388AE442BB}" presName="node" presStyleLbl="node1" presStyleIdx="3" presStyleCnt="5" custScaleX="114839" custScaleY="126936">
        <dgm:presLayoutVars>
          <dgm:bulletEnabled val="1"/>
        </dgm:presLayoutVars>
      </dgm:prSet>
      <dgm:spPr/>
      <dgm:t>
        <a:bodyPr/>
        <a:lstStyle/>
        <a:p>
          <a:endParaRPr lang="ru-RU"/>
        </a:p>
      </dgm:t>
    </dgm:pt>
    <dgm:pt modelId="{7A48D390-7985-4851-AB4B-3047598DBCBB}" type="pres">
      <dgm:prSet presAssocID="{8F7D6F27-2385-4988-A51F-97388AE442BB}" presName="spNode" presStyleCnt="0"/>
      <dgm:spPr/>
    </dgm:pt>
    <dgm:pt modelId="{9D3B5B6E-2A10-4F9A-A0DF-18B7BB4CF9F8}" type="pres">
      <dgm:prSet presAssocID="{57170DCC-54BB-47E7-A727-0D3663D09911}" presName="sibTrans" presStyleLbl="sibTrans1D1" presStyleIdx="3" presStyleCnt="5"/>
      <dgm:spPr/>
      <dgm:t>
        <a:bodyPr/>
        <a:lstStyle/>
        <a:p>
          <a:endParaRPr lang="ru-RU"/>
        </a:p>
      </dgm:t>
    </dgm:pt>
    <dgm:pt modelId="{C1BD2FDE-363A-4016-9BB7-F26FED481619}" type="pres">
      <dgm:prSet presAssocID="{6794C9C3-3748-4946-AF0E-6E498B3C1F8A}" presName="node" presStyleLbl="node1" presStyleIdx="4" presStyleCnt="5" custScaleX="109870" custScaleY="111481" custRadScaleRad="96959" custRadScaleInc="-18713">
        <dgm:presLayoutVars>
          <dgm:bulletEnabled val="1"/>
        </dgm:presLayoutVars>
      </dgm:prSet>
      <dgm:spPr/>
      <dgm:t>
        <a:bodyPr/>
        <a:lstStyle/>
        <a:p>
          <a:endParaRPr lang="ru-RU"/>
        </a:p>
      </dgm:t>
    </dgm:pt>
    <dgm:pt modelId="{00EC64BC-CDFE-4C8C-8EFA-35900A4FBDB4}" type="pres">
      <dgm:prSet presAssocID="{6794C9C3-3748-4946-AF0E-6E498B3C1F8A}" presName="spNode" presStyleCnt="0"/>
      <dgm:spPr/>
    </dgm:pt>
    <dgm:pt modelId="{C3F7B854-7EE0-445B-A7EB-ECE428FBE938}" type="pres">
      <dgm:prSet presAssocID="{1F76FC5C-04A4-4A63-B8F1-68277C2ADBF3}" presName="sibTrans" presStyleLbl="sibTrans1D1" presStyleIdx="4" presStyleCnt="5"/>
      <dgm:spPr/>
      <dgm:t>
        <a:bodyPr/>
        <a:lstStyle/>
        <a:p>
          <a:endParaRPr lang="ru-RU"/>
        </a:p>
      </dgm:t>
    </dgm:pt>
  </dgm:ptLst>
  <dgm:cxnLst>
    <dgm:cxn modelId="{7D78AAA9-7440-40B5-9D98-332618590BF6}" type="presOf" srcId="{09B0368B-8FDC-4290-A13F-CD0E1975ABCF}" destId="{C8C45047-766E-4A83-A993-E8B3F6E63BD0}" srcOrd="0" destOrd="0" presId="urn:microsoft.com/office/officeart/2005/8/layout/cycle6"/>
    <dgm:cxn modelId="{CF308BDA-BBE0-437B-8A80-131DEC443F0E}" type="presOf" srcId="{949B4AF3-91F4-47C0-9D30-614562D4FDBC}" destId="{C30226E9-9CB3-4543-BB03-71BD469493D1}" srcOrd="0" destOrd="0" presId="urn:microsoft.com/office/officeart/2005/8/layout/cycle6"/>
    <dgm:cxn modelId="{D1EA6184-CD94-40EE-9DF2-2D41F16A0F51}" type="presOf" srcId="{93836A06-A063-4F05-8826-1A82A5E952A9}" destId="{38DA54CD-1AC4-4452-99AE-079D0DD7BE7E}" srcOrd="0" destOrd="0" presId="urn:microsoft.com/office/officeart/2005/8/layout/cycle6"/>
    <dgm:cxn modelId="{8A4C2408-B7A4-4850-96C2-4BB3256ED484}" type="presOf" srcId="{1523D462-6F8F-4A6F-8C19-6A47E4D6322E}" destId="{69A75476-2C56-4B21-A52D-61E3FEF6AE42}" srcOrd="0" destOrd="0" presId="urn:microsoft.com/office/officeart/2005/8/layout/cycle6"/>
    <dgm:cxn modelId="{E4E00BB0-3F31-493A-8A34-FF2D4A48B521}" srcId="{CD3D2136-CB7C-4321-BC81-27A3F52F56EB}" destId="{93836A06-A063-4F05-8826-1A82A5E952A9}" srcOrd="1" destOrd="0" parTransId="{BB6CDCFB-6D8F-4052-947F-654C25234E78}" sibTransId="{09B0368B-8FDC-4290-A13F-CD0E1975ABCF}"/>
    <dgm:cxn modelId="{26CC2BDE-4A51-4EE4-B9FE-70685DFECE97}" type="presOf" srcId="{EEE93ACD-02D7-4B1D-BCD6-937FF823BFB8}" destId="{377A2D01-9122-4C93-8B03-6059DC516C75}" srcOrd="0" destOrd="0" presId="urn:microsoft.com/office/officeart/2005/8/layout/cycle6"/>
    <dgm:cxn modelId="{626659E6-F120-4005-A17A-58344C0C35CC}" type="presOf" srcId="{1F76FC5C-04A4-4A63-B8F1-68277C2ADBF3}" destId="{C3F7B854-7EE0-445B-A7EB-ECE428FBE938}" srcOrd="0" destOrd="0" presId="urn:microsoft.com/office/officeart/2005/8/layout/cycle6"/>
    <dgm:cxn modelId="{55714214-99A5-4EEB-87E7-3809ED6876BB}" srcId="{CD3D2136-CB7C-4321-BC81-27A3F52F56EB}" destId="{8F7D6F27-2385-4988-A51F-97388AE442BB}" srcOrd="3" destOrd="0" parTransId="{512409E9-77B3-40A5-ABB7-033AC86BAC3E}" sibTransId="{57170DCC-54BB-47E7-A727-0D3663D09911}"/>
    <dgm:cxn modelId="{30165535-2334-4495-9DB8-A1438DD960AD}" srcId="{CD3D2136-CB7C-4321-BC81-27A3F52F56EB}" destId="{949B4AF3-91F4-47C0-9D30-614562D4FDBC}" srcOrd="0" destOrd="0" parTransId="{27E86D5B-320C-452B-B35F-4B3F3395ADFF}" sibTransId="{1523D462-6F8F-4A6F-8C19-6A47E4D6322E}"/>
    <dgm:cxn modelId="{787A64EE-5403-4F09-94D0-4E6A98162444}" type="presOf" srcId="{1FC15A39-FA2E-454C-AA3F-4786867E66FA}" destId="{C675A802-9707-40FA-A7F0-496B66175173}" srcOrd="0" destOrd="0" presId="urn:microsoft.com/office/officeart/2005/8/layout/cycle6"/>
    <dgm:cxn modelId="{0A955BA7-0C83-4239-93FD-CE0EDF15800A}" type="presOf" srcId="{57170DCC-54BB-47E7-A727-0D3663D09911}" destId="{9D3B5B6E-2A10-4F9A-A0DF-18B7BB4CF9F8}" srcOrd="0" destOrd="0" presId="urn:microsoft.com/office/officeart/2005/8/layout/cycle6"/>
    <dgm:cxn modelId="{FB172594-1CA9-4C8E-8EC7-721373247611}" srcId="{CD3D2136-CB7C-4321-BC81-27A3F52F56EB}" destId="{EEE93ACD-02D7-4B1D-BCD6-937FF823BFB8}" srcOrd="2" destOrd="0" parTransId="{DD9B43B3-3526-4175-8908-762BB91AF985}" sibTransId="{1FC15A39-FA2E-454C-AA3F-4786867E66FA}"/>
    <dgm:cxn modelId="{8FAC8BBB-3DFB-4380-8636-133B57DF3D91}" srcId="{CD3D2136-CB7C-4321-BC81-27A3F52F56EB}" destId="{6794C9C3-3748-4946-AF0E-6E498B3C1F8A}" srcOrd="4" destOrd="0" parTransId="{60A04D33-98AE-4B61-A3CA-C86EDFC103B0}" sibTransId="{1F76FC5C-04A4-4A63-B8F1-68277C2ADBF3}"/>
    <dgm:cxn modelId="{493F2A8D-D9E7-4D08-83A9-1B741221C889}" type="presOf" srcId="{CD3D2136-CB7C-4321-BC81-27A3F52F56EB}" destId="{FE6668C4-D3FA-490E-AECA-67D7E35A452F}" srcOrd="0" destOrd="0" presId="urn:microsoft.com/office/officeart/2005/8/layout/cycle6"/>
    <dgm:cxn modelId="{B99B8A27-B6F7-412D-8498-F77606495ABF}" type="presOf" srcId="{6794C9C3-3748-4946-AF0E-6E498B3C1F8A}" destId="{C1BD2FDE-363A-4016-9BB7-F26FED481619}" srcOrd="0" destOrd="0" presId="urn:microsoft.com/office/officeart/2005/8/layout/cycle6"/>
    <dgm:cxn modelId="{A8424C22-88D2-4D48-938E-C0CD8955375E}" type="presOf" srcId="{8F7D6F27-2385-4988-A51F-97388AE442BB}" destId="{60B5CDE6-F12D-4163-B7DD-FEF09885DE17}" srcOrd="0" destOrd="0" presId="urn:microsoft.com/office/officeart/2005/8/layout/cycle6"/>
    <dgm:cxn modelId="{D3CD15CF-A05B-4385-8FB1-2E68602724CF}" type="presParOf" srcId="{FE6668C4-D3FA-490E-AECA-67D7E35A452F}" destId="{C30226E9-9CB3-4543-BB03-71BD469493D1}" srcOrd="0" destOrd="0" presId="urn:microsoft.com/office/officeart/2005/8/layout/cycle6"/>
    <dgm:cxn modelId="{4A0CC5F4-0728-41DE-9B11-7A4A14EB3F0C}" type="presParOf" srcId="{FE6668C4-D3FA-490E-AECA-67D7E35A452F}" destId="{792FD16F-01B8-4DFF-A9A8-D1DA7DED3E54}" srcOrd="1" destOrd="0" presId="urn:microsoft.com/office/officeart/2005/8/layout/cycle6"/>
    <dgm:cxn modelId="{B7954CB4-483F-4720-A7FC-578AC93946AE}" type="presParOf" srcId="{FE6668C4-D3FA-490E-AECA-67D7E35A452F}" destId="{69A75476-2C56-4B21-A52D-61E3FEF6AE42}" srcOrd="2" destOrd="0" presId="urn:microsoft.com/office/officeart/2005/8/layout/cycle6"/>
    <dgm:cxn modelId="{EB3D70C1-FD77-46DC-A619-39A3D58C26E8}" type="presParOf" srcId="{FE6668C4-D3FA-490E-AECA-67D7E35A452F}" destId="{38DA54CD-1AC4-4452-99AE-079D0DD7BE7E}" srcOrd="3" destOrd="0" presId="urn:microsoft.com/office/officeart/2005/8/layout/cycle6"/>
    <dgm:cxn modelId="{6207FE28-BF74-499B-B79B-560566650504}" type="presParOf" srcId="{FE6668C4-D3FA-490E-AECA-67D7E35A452F}" destId="{D92A55AD-B103-4124-8741-FE81105B13D6}" srcOrd="4" destOrd="0" presId="urn:microsoft.com/office/officeart/2005/8/layout/cycle6"/>
    <dgm:cxn modelId="{56498474-FE8D-4EEA-84D9-167BC5BFA5A6}" type="presParOf" srcId="{FE6668C4-D3FA-490E-AECA-67D7E35A452F}" destId="{C8C45047-766E-4A83-A993-E8B3F6E63BD0}" srcOrd="5" destOrd="0" presId="urn:microsoft.com/office/officeart/2005/8/layout/cycle6"/>
    <dgm:cxn modelId="{877C6B6A-F9D3-4DC5-87D2-062BA7B8E746}" type="presParOf" srcId="{FE6668C4-D3FA-490E-AECA-67D7E35A452F}" destId="{377A2D01-9122-4C93-8B03-6059DC516C75}" srcOrd="6" destOrd="0" presId="urn:microsoft.com/office/officeart/2005/8/layout/cycle6"/>
    <dgm:cxn modelId="{B40CF491-FBEE-41F8-85D2-9C402D76D4D8}" type="presParOf" srcId="{FE6668C4-D3FA-490E-AECA-67D7E35A452F}" destId="{B874CCB1-6A7D-45F7-90C5-E1F17E1BAE44}" srcOrd="7" destOrd="0" presId="urn:microsoft.com/office/officeart/2005/8/layout/cycle6"/>
    <dgm:cxn modelId="{9E3C72E7-A6C6-42C3-872E-CDA23E4BB93A}" type="presParOf" srcId="{FE6668C4-D3FA-490E-AECA-67D7E35A452F}" destId="{C675A802-9707-40FA-A7F0-496B66175173}" srcOrd="8" destOrd="0" presId="urn:microsoft.com/office/officeart/2005/8/layout/cycle6"/>
    <dgm:cxn modelId="{D32ED990-01E5-48EF-AC6C-9A570D63917C}" type="presParOf" srcId="{FE6668C4-D3FA-490E-AECA-67D7E35A452F}" destId="{60B5CDE6-F12D-4163-B7DD-FEF09885DE17}" srcOrd="9" destOrd="0" presId="urn:microsoft.com/office/officeart/2005/8/layout/cycle6"/>
    <dgm:cxn modelId="{B06233BF-B590-4A05-BAC5-ADE3B4EBD0E8}" type="presParOf" srcId="{FE6668C4-D3FA-490E-AECA-67D7E35A452F}" destId="{7A48D390-7985-4851-AB4B-3047598DBCBB}" srcOrd="10" destOrd="0" presId="urn:microsoft.com/office/officeart/2005/8/layout/cycle6"/>
    <dgm:cxn modelId="{25E933D2-7AF0-438B-9517-49CCC8516D7C}" type="presParOf" srcId="{FE6668C4-D3FA-490E-AECA-67D7E35A452F}" destId="{9D3B5B6E-2A10-4F9A-A0DF-18B7BB4CF9F8}" srcOrd="11" destOrd="0" presId="urn:microsoft.com/office/officeart/2005/8/layout/cycle6"/>
    <dgm:cxn modelId="{6A5F5F23-8622-402E-A23A-BB4365474EB4}" type="presParOf" srcId="{FE6668C4-D3FA-490E-AECA-67D7E35A452F}" destId="{C1BD2FDE-363A-4016-9BB7-F26FED481619}" srcOrd="12" destOrd="0" presId="urn:microsoft.com/office/officeart/2005/8/layout/cycle6"/>
    <dgm:cxn modelId="{4ED119AF-9505-4EB7-BAF8-C8E0A74382BC}" type="presParOf" srcId="{FE6668C4-D3FA-490E-AECA-67D7E35A452F}" destId="{00EC64BC-CDFE-4C8C-8EFA-35900A4FBDB4}" srcOrd="13" destOrd="0" presId="urn:microsoft.com/office/officeart/2005/8/layout/cycle6"/>
    <dgm:cxn modelId="{77ED0360-E187-4B17-9EF6-B38B9B2FDD8A}" type="presParOf" srcId="{FE6668C4-D3FA-490E-AECA-67D7E35A452F}" destId="{C3F7B854-7EE0-445B-A7EB-ECE428FBE938}" srcOrd="14" destOrd="0" presId="urn:microsoft.com/office/officeart/2005/8/layout/cycle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567BC3D-C36C-4522-9BE7-844725D4AD05}">
      <dsp:nvSpPr>
        <dsp:cNvPr id="0" name=""/>
        <dsp:cNvSpPr/>
      </dsp:nvSpPr>
      <dsp:spPr>
        <a:xfrm>
          <a:off x="1733688" y="607462"/>
          <a:ext cx="4177743" cy="4177743"/>
        </a:xfrm>
        <a:prstGeom prst="blockArc">
          <a:avLst>
            <a:gd name="adj1" fmla="val 12345850"/>
            <a:gd name="adj2" fmla="val 16781309"/>
            <a:gd name="adj3" fmla="val 452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D206BA6-0851-43B7-9161-1EA3CE38EF7A}">
      <dsp:nvSpPr>
        <dsp:cNvPr id="0" name=""/>
        <dsp:cNvSpPr/>
      </dsp:nvSpPr>
      <dsp:spPr>
        <a:xfrm>
          <a:off x="1733309" y="608246"/>
          <a:ext cx="4177743" cy="4177743"/>
        </a:xfrm>
        <a:prstGeom prst="blockArc">
          <a:avLst>
            <a:gd name="adj1" fmla="val 9049182"/>
            <a:gd name="adj2" fmla="val 12347318"/>
            <a:gd name="adj3" fmla="val 452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F26A614-13BD-40D9-8A44-702407CA71C6}">
      <dsp:nvSpPr>
        <dsp:cNvPr id="0" name=""/>
        <dsp:cNvSpPr/>
      </dsp:nvSpPr>
      <dsp:spPr>
        <a:xfrm>
          <a:off x="1738101" y="635830"/>
          <a:ext cx="4177743" cy="4177743"/>
        </a:xfrm>
        <a:prstGeom prst="blockArc">
          <a:avLst>
            <a:gd name="adj1" fmla="val 4597026"/>
            <a:gd name="adj2" fmla="val 9095439"/>
            <a:gd name="adj3" fmla="val 452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858E31-F0A1-473D-9E61-FCAC90E3E878}">
      <dsp:nvSpPr>
        <dsp:cNvPr id="0" name=""/>
        <dsp:cNvSpPr/>
      </dsp:nvSpPr>
      <dsp:spPr>
        <a:xfrm>
          <a:off x="2787696" y="657665"/>
          <a:ext cx="4177743" cy="4177743"/>
        </a:xfrm>
        <a:prstGeom prst="blockArc">
          <a:avLst>
            <a:gd name="adj1" fmla="val 1534018"/>
            <a:gd name="adj2" fmla="val 6370309"/>
            <a:gd name="adj3" fmla="val 452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93A0372-AB24-4829-8B27-3A32ACFA4B75}">
      <dsp:nvSpPr>
        <dsp:cNvPr id="0" name=""/>
        <dsp:cNvSpPr/>
      </dsp:nvSpPr>
      <dsp:spPr>
        <a:xfrm>
          <a:off x="2738455" y="769001"/>
          <a:ext cx="4177743" cy="4177743"/>
        </a:xfrm>
        <a:prstGeom prst="blockArc">
          <a:avLst>
            <a:gd name="adj1" fmla="val 19707680"/>
            <a:gd name="adj2" fmla="val 1328995"/>
            <a:gd name="adj3" fmla="val 452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8DD63DD-1704-4C79-84CD-EAC32F35908E}">
      <dsp:nvSpPr>
        <dsp:cNvPr id="0" name=""/>
        <dsp:cNvSpPr/>
      </dsp:nvSpPr>
      <dsp:spPr>
        <a:xfrm>
          <a:off x="2626906" y="561201"/>
          <a:ext cx="4177743" cy="4177743"/>
        </a:xfrm>
        <a:prstGeom prst="blockArc">
          <a:avLst>
            <a:gd name="adj1" fmla="val 15262919"/>
            <a:gd name="adj2" fmla="val 20105037"/>
            <a:gd name="adj3" fmla="val 452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BE075A-8760-424A-A784-443CE8B379D2}">
      <dsp:nvSpPr>
        <dsp:cNvPr id="0" name=""/>
        <dsp:cNvSpPr/>
      </dsp:nvSpPr>
      <dsp:spPr>
        <a:xfrm>
          <a:off x="3047623" y="2083759"/>
          <a:ext cx="2621819" cy="1102144"/>
        </a:xfrm>
        <a:prstGeom prst="ellipse">
          <a:avLst/>
        </a:prstGeom>
        <a:solidFill>
          <a:srgbClr val="0D11B3"/>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ru-RU" sz="2800" b="1" kern="1200" dirty="0" smtClean="0">
              <a:solidFill>
                <a:schemeClr val="bg1"/>
              </a:solidFill>
              <a:latin typeface="Times New Roman" pitchFamily="18" charset="0"/>
              <a:cs typeface="Times New Roman" pitchFamily="18" charset="0"/>
            </a:rPr>
            <a:t>НАЛОГ</a:t>
          </a:r>
          <a:r>
            <a:rPr lang="ru-RU" sz="2000" kern="1200" dirty="0" smtClean="0"/>
            <a:t> </a:t>
          </a:r>
          <a:endParaRPr lang="ru-RU" sz="2000" kern="1200" dirty="0"/>
        </a:p>
      </dsp:txBody>
      <dsp:txXfrm>
        <a:off x="3047623" y="2083759"/>
        <a:ext cx="2621819" cy="1102144"/>
      </dsp:txXfrm>
    </dsp:sp>
    <dsp:sp modelId="{D7DBA307-D38E-4ADF-9F1A-FC2084FD6AD3}">
      <dsp:nvSpPr>
        <dsp:cNvPr id="0" name=""/>
        <dsp:cNvSpPr/>
      </dsp:nvSpPr>
      <dsp:spPr>
        <a:xfrm>
          <a:off x="3024336" y="216028"/>
          <a:ext cx="2283604" cy="935694"/>
        </a:xfrm>
        <a:prstGeom prst="ellipse">
          <a:avLst/>
        </a:prstGeom>
        <a:solidFill>
          <a:srgbClr val="0D11B3"/>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ru-RU" sz="2400" b="1" kern="1200" dirty="0" smtClean="0">
              <a:solidFill>
                <a:schemeClr val="bg1"/>
              </a:solidFill>
              <a:latin typeface="Times New Roman" pitchFamily="18" charset="0"/>
              <a:cs typeface="Times New Roman" pitchFamily="18" charset="0"/>
            </a:rPr>
            <a:t>СБОР</a:t>
          </a:r>
          <a:endParaRPr lang="ru-RU" sz="2400" b="1" kern="1200" dirty="0">
            <a:solidFill>
              <a:schemeClr val="bg1"/>
            </a:solidFill>
            <a:latin typeface="Times New Roman" pitchFamily="18" charset="0"/>
            <a:cs typeface="Times New Roman" pitchFamily="18" charset="0"/>
          </a:endParaRPr>
        </a:p>
      </dsp:txBody>
      <dsp:txXfrm>
        <a:off x="3024336" y="216028"/>
        <a:ext cx="2283604" cy="935694"/>
      </dsp:txXfrm>
    </dsp:sp>
    <dsp:sp modelId="{93E57926-F682-4173-B447-484145CCC618}">
      <dsp:nvSpPr>
        <dsp:cNvPr id="0" name=""/>
        <dsp:cNvSpPr/>
      </dsp:nvSpPr>
      <dsp:spPr>
        <a:xfrm>
          <a:off x="5400593" y="1440158"/>
          <a:ext cx="2333488" cy="699639"/>
        </a:xfrm>
        <a:prstGeom prst="ellipse">
          <a:avLst/>
        </a:prstGeom>
        <a:solidFill>
          <a:srgbClr val="0D11B3"/>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ru-RU" sz="2400" b="1" kern="1200" dirty="0" smtClean="0">
              <a:solidFill>
                <a:schemeClr val="bg1"/>
              </a:solidFill>
              <a:latin typeface="Times New Roman" pitchFamily="18" charset="0"/>
              <a:cs typeface="Times New Roman" pitchFamily="18" charset="0"/>
            </a:rPr>
            <a:t>ДЕНЬГИ</a:t>
          </a:r>
          <a:r>
            <a:rPr lang="ru-RU" sz="2100" kern="1200" dirty="0" smtClean="0">
              <a:solidFill>
                <a:schemeClr val="bg1"/>
              </a:solidFill>
            </a:rPr>
            <a:t> </a:t>
          </a:r>
          <a:endParaRPr lang="ru-RU" sz="2100" kern="1200" dirty="0">
            <a:solidFill>
              <a:schemeClr val="bg1"/>
            </a:solidFill>
          </a:endParaRPr>
        </a:p>
      </dsp:txBody>
      <dsp:txXfrm>
        <a:off x="5400593" y="1440158"/>
        <a:ext cx="2333488" cy="699639"/>
      </dsp:txXfrm>
    </dsp:sp>
    <dsp:sp modelId="{9CAC74F3-4C5C-4FD9-9085-2E41F32E90EB}">
      <dsp:nvSpPr>
        <dsp:cNvPr id="0" name=""/>
        <dsp:cNvSpPr/>
      </dsp:nvSpPr>
      <dsp:spPr>
        <a:xfrm>
          <a:off x="5472608" y="3240362"/>
          <a:ext cx="2491256" cy="774496"/>
        </a:xfrm>
        <a:prstGeom prst="ellipse">
          <a:avLst/>
        </a:prstGeom>
        <a:solidFill>
          <a:srgbClr val="0D11B3"/>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ru-RU" sz="2400" b="1" kern="1200" dirty="0" smtClean="0">
              <a:solidFill>
                <a:schemeClr val="bg1"/>
              </a:solidFill>
              <a:latin typeface="Times New Roman" pitchFamily="18" charset="0"/>
              <a:cs typeface="Times New Roman" pitchFamily="18" charset="0"/>
            </a:rPr>
            <a:t>ЗАРПЛАТА</a:t>
          </a:r>
          <a:endParaRPr lang="ru-RU" sz="2400" b="1" kern="1200" dirty="0">
            <a:solidFill>
              <a:schemeClr val="bg1"/>
            </a:solidFill>
            <a:latin typeface="Times New Roman" pitchFamily="18" charset="0"/>
            <a:cs typeface="Times New Roman" pitchFamily="18" charset="0"/>
          </a:endParaRPr>
        </a:p>
      </dsp:txBody>
      <dsp:txXfrm>
        <a:off x="5472608" y="3240362"/>
        <a:ext cx="2491256" cy="774496"/>
      </dsp:txXfrm>
    </dsp:sp>
    <dsp:sp modelId="{DF664C06-44F7-40E4-91BC-FD968928148A}">
      <dsp:nvSpPr>
        <dsp:cNvPr id="0" name=""/>
        <dsp:cNvSpPr/>
      </dsp:nvSpPr>
      <dsp:spPr>
        <a:xfrm>
          <a:off x="3168355" y="4230470"/>
          <a:ext cx="2279190" cy="953719"/>
        </a:xfrm>
        <a:prstGeom prst="ellipse">
          <a:avLst/>
        </a:prstGeom>
        <a:solidFill>
          <a:srgbClr val="0D11B3"/>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ru-RU" sz="2400" b="1" kern="1200" dirty="0" smtClean="0">
              <a:solidFill>
                <a:schemeClr val="bg1"/>
              </a:solidFill>
              <a:latin typeface="Times New Roman" pitchFamily="18" charset="0"/>
              <a:cs typeface="Times New Roman" pitchFamily="18" charset="0"/>
            </a:rPr>
            <a:t>ТРАТА</a:t>
          </a:r>
          <a:endParaRPr lang="ru-RU" sz="2400" kern="1200" dirty="0">
            <a:solidFill>
              <a:schemeClr val="bg1"/>
            </a:solidFill>
          </a:endParaRPr>
        </a:p>
      </dsp:txBody>
      <dsp:txXfrm>
        <a:off x="3168355" y="4230470"/>
        <a:ext cx="2279190" cy="953719"/>
      </dsp:txXfrm>
    </dsp:sp>
    <dsp:sp modelId="{DC8EDACB-489B-47CA-AE56-3272C486CFA0}">
      <dsp:nvSpPr>
        <dsp:cNvPr id="0" name=""/>
        <dsp:cNvSpPr/>
      </dsp:nvSpPr>
      <dsp:spPr>
        <a:xfrm>
          <a:off x="792095" y="3384374"/>
          <a:ext cx="2495211" cy="616268"/>
        </a:xfrm>
        <a:prstGeom prst="ellipse">
          <a:avLst/>
        </a:prstGeom>
        <a:solidFill>
          <a:srgbClr val="0D11B3"/>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ru-RU" sz="2400" b="1" kern="1200" dirty="0" smtClean="0">
              <a:solidFill>
                <a:schemeClr val="bg1"/>
              </a:solidFill>
              <a:latin typeface="Times New Roman" pitchFamily="18" charset="0"/>
              <a:cs typeface="Times New Roman" pitchFamily="18" charset="0"/>
            </a:rPr>
            <a:t>ДОМ</a:t>
          </a:r>
          <a:endParaRPr lang="ru-RU" sz="2400" b="1" kern="1200" dirty="0">
            <a:solidFill>
              <a:schemeClr val="bg1"/>
            </a:solidFill>
            <a:latin typeface="Times New Roman" pitchFamily="18" charset="0"/>
            <a:cs typeface="Times New Roman" pitchFamily="18" charset="0"/>
          </a:endParaRPr>
        </a:p>
      </dsp:txBody>
      <dsp:txXfrm>
        <a:off x="792095" y="3384374"/>
        <a:ext cx="2495211" cy="616268"/>
      </dsp:txXfrm>
    </dsp:sp>
    <dsp:sp modelId="{D99EFD48-93FE-4E95-8A12-D3B681EFA436}">
      <dsp:nvSpPr>
        <dsp:cNvPr id="0" name=""/>
        <dsp:cNvSpPr/>
      </dsp:nvSpPr>
      <dsp:spPr>
        <a:xfrm>
          <a:off x="829277" y="1440162"/>
          <a:ext cx="2309315" cy="737527"/>
        </a:xfrm>
        <a:prstGeom prst="ellipse">
          <a:avLst/>
        </a:prstGeom>
        <a:solidFill>
          <a:srgbClr val="0D11B3"/>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ru-RU" sz="2400" b="1" kern="1200" dirty="0" smtClean="0">
              <a:solidFill>
                <a:schemeClr val="bg1"/>
              </a:solidFill>
              <a:latin typeface="Times New Roman" pitchFamily="18" charset="0"/>
              <a:cs typeface="Times New Roman" pitchFamily="18" charset="0"/>
            </a:rPr>
            <a:t>БЮДЖЕТ</a:t>
          </a:r>
          <a:endParaRPr lang="ru-RU" sz="2400" b="1" kern="1200" dirty="0">
            <a:solidFill>
              <a:schemeClr val="bg1"/>
            </a:solidFill>
            <a:latin typeface="Times New Roman" pitchFamily="18" charset="0"/>
            <a:cs typeface="Times New Roman" pitchFamily="18" charset="0"/>
          </a:endParaRPr>
        </a:p>
      </dsp:txBody>
      <dsp:txXfrm>
        <a:off x="829277" y="1440162"/>
        <a:ext cx="2309315" cy="737527"/>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30226E9-9CB3-4543-BB03-71BD469493D1}">
      <dsp:nvSpPr>
        <dsp:cNvPr id="0" name=""/>
        <dsp:cNvSpPr/>
      </dsp:nvSpPr>
      <dsp:spPr>
        <a:xfrm>
          <a:off x="2923482" y="-36365"/>
          <a:ext cx="1944223" cy="1137105"/>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latin typeface="Times New Roman" pitchFamily="18" charset="0"/>
              <a:cs typeface="Times New Roman" pitchFamily="18" charset="0"/>
            </a:rPr>
            <a:t>Соц.</a:t>
          </a:r>
        </a:p>
        <a:p>
          <a:pPr lvl="0" algn="ctr" defTabSz="1066800">
            <a:lnSpc>
              <a:spcPct val="90000"/>
            </a:lnSpc>
            <a:spcBef>
              <a:spcPct val="0"/>
            </a:spcBef>
            <a:spcAft>
              <a:spcPct val="35000"/>
            </a:spcAft>
          </a:pPr>
          <a:r>
            <a:rPr lang="ru-RU" sz="2400" kern="1200" dirty="0" smtClean="0">
              <a:latin typeface="Times New Roman" pitchFamily="18" charset="0"/>
              <a:cs typeface="Times New Roman" pitchFamily="18" charset="0"/>
            </a:rPr>
            <a:t>обеспечение</a:t>
          </a:r>
          <a:endParaRPr lang="ru-RU" sz="2400" kern="1200" dirty="0">
            <a:latin typeface="Times New Roman" pitchFamily="18" charset="0"/>
            <a:cs typeface="Times New Roman" pitchFamily="18" charset="0"/>
          </a:endParaRPr>
        </a:p>
      </dsp:txBody>
      <dsp:txXfrm>
        <a:off x="2923482" y="-36365"/>
        <a:ext cx="1944223" cy="1137105"/>
      </dsp:txXfrm>
    </dsp:sp>
    <dsp:sp modelId="{69A75476-2C56-4B21-A52D-61E3FEF6AE42}">
      <dsp:nvSpPr>
        <dsp:cNvPr id="0" name=""/>
        <dsp:cNvSpPr/>
      </dsp:nvSpPr>
      <dsp:spPr>
        <a:xfrm>
          <a:off x="1653568" y="546354"/>
          <a:ext cx="4545090" cy="4545090"/>
        </a:xfrm>
        <a:custGeom>
          <a:avLst/>
          <a:gdLst/>
          <a:ahLst/>
          <a:cxnLst/>
          <a:rect l="0" t="0" r="0" b="0"/>
          <a:pathLst>
            <a:path>
              <a:moveTo>
                <a:pt x="3227189" y="210236"/>
              </a:moveTo>
              <a:arcTo wR="2272545" hR="2272545" stAng="17690367" swAng="2166969"/>
            </a:path>
          </a:pathLst>
        </a:custGeom>
        <a:noFill/>
        <a:ln w="9525"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38DA54CD-1AC4-4452-99AE-079D0DD7BE7E}">
      <dsp:nvSpPr>
        <dsp:cNvPr id="0" name=""/>
        <dsp:cNvSpPr/>
      </dsp:nvSpPr>
      <dsp:spPr>
        <a:xfrm>
          <a:off x="5256590" y="1728186"/>
          <a:ext cx="1749393" cy="1137105"/>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latin typeface="Times New Roman" pitchFamily="18" charset="0"/>
              <a:cs typeface="Times New Roman" pitchFamily="18" charset="0"/>
            </a:rPr>
            <a:t>Инвестиции</a:t>
          </a:r>
        </a:p>
        <a:p>
          <a:pPr lvl="0" algn="ctr" defTabSz="1066800">
            <a:lnSpc>
              <a:spcPct val="90000"/>
            </a:lnSpc>
            <a:spcBef>
              <a:spcPct val="0"/>
            </a:spcBef>
            <a:spcAft>
              <a:spcPct val="35000"/>
            </a:spcAft>
          </a:pPr>
          <a:r>
            <a:rPr lang="ru-RU" sz="2400" kern="1200" dirty="0" smtClean="0">
              <a:latin typeface="Times New Roman" pitchFamily="18" charset="0"/>
              <a:cs typeface="Times New Roman" pitchFamily="18" charset="0"/>
            </a:rPr>
            <a:t>субсидии</a:t>
          </a:r>
          <a:endParaRPr lang="ru-RU" sz="2400" kern="1200" dirty="0">
            <a:latin typeface="Times New Roman" pitchFamily="18" charset="0"/>
            <a:cs typeface="Times New Roman" pitchFamily="18" charset="0"/>
          </a:endParaRPr>
        </a:p>
      </dsp:txBody>
      <dsp:txXfrm>
        <a:off x="5256590" y="1728186"/>
        <a:ext cx="1749393" cy="1137105"/>
      </dsp:txXfrm>
    </dsp:sp>
    <dsp:sp modelId="{C8C45047-766E-4A83-A993-E8B3F6E63BD0}">
      <dsp:nvSpPr>
        <dsp:cNvPr id="0" name=""/>
        <dsp:cNvSpPr/>
      </dsp:nvSpPr>
      <dsp:spPr>
        <a:xfrm>
          <a:off x="1644382" y="497466"/>
          <a:ext cx="4545090" cy="4545090"/>
        </a:xfrm>
        <a:custGeom>
          <a:avLst/>
          <a:gdLst/>
          <a:ahLst/>
          <a:cxnLst/>
          <a:rect l="0" t="0" r="0" b="0"/>
          <a:pathLst>
            <a:path>
              <a:moveTo>
                <a:pt x="4542573" y="2379454"/>
              </a:moveTo>
              <a:arcTo wR="2272545" hR="2272545" stAng="161785" swAng="1745478"/>
            </a:path>
          </a:pathLst>
        </a:custGeom>
        <a:noFill/>
        <a:ln w="9525"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377A2D01-9122-4C93-8B03-6059DC516C75}">
      <dsp:nvSpPr>
        <dsp:cNvPr id="0" name=""/>
        <dsp:cNvSpPr/>
      </dsp:nvSpPr>
      <dsp:spPr>
        <a:xfrm>
          <a:off x="4298874" y="3977006"/>
          <a:ext cx="1864976" cy="133250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err="1" smtClean="0">
              <a:latin typeface="Times New Roman" pitchFamily="18" charset="0"/>
              <a:cs typeface="Times New Roman" pitchFamily="18" charset="0"/>
            </a:rPr>
            <a:t>Гос</a:t>
          </a:r>
          <a:r>
            <a:rPr lang="ru-RU" sz="2400" kern="1200" dirty="0" smtClean="0">
              <a:latin typeface="Times New Roman" pitchFamily="18" charset="0"/>
              <a:cs typeface="Times New Roman" pitchFamily="18" charset="0"/>
            </a:rPr>
            <a:t>.</a:t>
          </a:r>
        </a:p>
        <a:p>
          <a:pPr lvl="0" algn="ctr" defTabSz="1066800">
            <a:lnSpc>
              <a:spcPct val="90000"/>
            </a:lnSpc>
            <a:spcBef>
              <a:spcPct val="0"/>
            </a:spcBef>
            <a:spcAft>
              <a:spcPct val="35000"/>
            </a:spcAft>
          </a:pPr>
          <a:r>
            <a:rPr lang="ru-RU" sz="2400" kern="1200" dirty="0" smtClean="0">
              <a:latin typeface="Times New Roman" pitchFamily="18" charset="0"/>
              <a:cs typeface="Times New Roman" pitchFamily="18" charset="0"/>
            </a:rPr>
            <a:t>долг</a:t>
          </a:r>
          <a:endParaRPr lang="ru-RU" sz="2400" kern="1200" dirty="0">
            <a:latin typeface="Times New Roman" pitchFamily="18" charset="0"/>
            <a:cs typeface="Times New Roman" pitchFamily="18" charset="0"/>
          </a:endParaRPr>
        </a:p>
      </dsp:txBody>
      <dsp:txXfrm>
        <a:off x="4298874" y="3977006"/>
        <a:ext cx="1864976" cy="1332506"/>
      </dsp:txXfrm>
    </dsp:sp>
    <dsp:sp modelId="{C675A802-9707-40FA-A7F0-496B66175173}">
      <dsp:nvSpPr>
        <dsp:cNvPr id="0" name=""/>
        <dsp:cNvSpPr/>
      </dsp:nvSpPr>
      <dsp:spPr>
        <a:xfrm>
          <a:off x="1623049" y="532187"/>
          <a:ext cx="4545090" cy="4545090"/>
        </a:xfrm>
        <a:custGeom>
          <a:avLst/>
          <a:gdLst/>
          <a:ahLst/>
          <a:cxnLst/>
          <a:rect l="0" t="0" r="0" b="0"/>
          <a:pathLst>
            <a:path>
              <a:moveTo>
                <a:pt x="2668593" y="4510313"/>
              </a:moveTo>
              <a:arcTo wR="2272545" hR="2272545" stAng="4797811" swAng="1093998"/>
            </a:path>
          </a:pathLst>
        </a:custGeom>
        <a:noFill/>
        <a:ln w="9525"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60B5CDE6-F12D-4163-B7DD-FEF09885DE17}">
      <dsp:nvSpPr>
        <dsp:cNvPr id="0" name=""/>
        <dsp:cNvSpPr/>
      </dsp:nvSpPr>
      <dsp:spPr>
        <a:xfrm>
          <a:off x="1555332" y="3921561"/>
          <a:ext cx="2008986" cy="144339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latin typeface="Times New Roman" pitchFamily="18" charset="0"/>
              <a:cs typeface="Times New Roman" pitchFamily="18" charset="0"/>
            </a:rPr>
            <a:t>Закупка товаров для</a:t>
          </a:r>
        </a:p>
        <a:p>
          <a:pPr lvl="0" algn="ctr" defTabSz="1066800">
            <a:lnSpc>
              <a:spcPct val="90000"/>
            </a:lnSpc>
            <a:spcBef>
              <a:spcPct val="0"/>
            </a:spcBef>
            <a:spcAft>
              <a:spcPct val="35000"/>
            </a:spcAft>
          </a:pPr>
          <a:r>
            <a:rPr lang="ru-RU" sz="2400" kern="1200" dirty="0" err="1" smtClean="0">
              <a:latin typeface="Times New Roman" pitchFamily="18" charset="0"/>
              <a:cs typeface="Times New Roman" pitchFamily="18" charset="0"/>
            </a:rPr>
            <a:t>гос.нужд</a:t>
          </a:r>
          <a:endParaRPr lang="ru-RU" sz="2400" kern="1200" dirty="0">
            <a:latin typeface="Times New Roman" pitchFamily="18" charset="0"/>
            <a:cs typeface="Times New Roman" pitchFamily="18" charset="0"/>
          </a:endParaRPr>
        </a:p>
      </dsp:txBody>
      <dsp:txXfrm>
        <a:off x="1555332" y="3921561"/>
        <a:ext cx="2008986" cy="1443396"/>
      </dsp:txXfrm>
    </dsp:sp>
    <dsp:sp modelId="{9D3B5B6E-2A10-4F9A-A0DF-18B7BB4CF9F8}">
      <dsp:nvSpPr>
        <dsp:cNvPr id="0" name=""/>
        <dsp:cNvSpPr/>
      </dsp:nvSpPr>
      <dsp:spPr>
        <a:xfrm>
          <a:off x="1695292" y="671199"/>
          <a:ext cx="4545090" cy="4545090"/>
        </a:xfrm>
        <a:custGeom>
          <a:avLst/>
          <a:gdLst/>
          <a:ahLst/>
          <a:cxnLst/>
          <a:rect l="0" t="0" r="0" b="0"/>
          <a:pathLst>
            <a:path>
              <a:moveTo>
                <a:pt x="216745" y="3241126"/>
              </a:moveTo>
              <a:arcTo wR="2272545" hR="2272545" stAng="9286363" swAng="1528280"/>
            </a:path>
          </a:pathLst>
        </a:custGeom>
        <a:noFill/>
        <a:ln w="9525"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 modelId="{C1BD2FDE-363A-4016-9BB7-F26FED481619}">
      <dsp:nvSpPr>
        <dsp:cNvPr id="0" name=""/>
        <dsp:cNvSpPr/>
      </dsp:nvSpPr>
      <dsp:spPr>
        <a:xfrm>
          <a:off x="792088" y="1656189"/>
          <a:ext cx="1922058" cy="1267656"/>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smtClean="0">
              <a:latin typeface="Times New Roman" pitchFamily="18" charset="0"/>
              <a:cs typeface="Times New Roman" pitchFamily="18" charset="0"/>
            </a:rPr>
            <a:t>Оборонный </a:t>
          </a:r>
        </a:p>
        <a:p>
          <a:pPr lvl="0" algn="ctr" defTabSz="1066800">
            <a:lnSpc>
              <a:spcPct val="90000"/>
            </a:lnSpc>
            <a:spcBef>
              <a:spcPct val="0"/>
            </a:spcBef>
            <a:spcAft>
              <a:spcPct val="35000"/>
            </a:spcAft>
          </a:pPr>
          <a:r>
            <a:rPr lang="ru-RU" sz="2400" kern="1200" dirty="0" smtClean="0">
              <a:latin typeface="Times New Roman" pitchFamily="18" charset="0"/>
              <a:cs typeface="Times New Roman" pitchFamily="18" charset="0"/>
            </a:rPr>
            <a:t>заказ</a:t>
          </a:r>
          <a:endParaRPr lang="ru-RU" sz="2400" kern="1200" dirty="0">
            <a:latin typeface="Times New Roman" pitchFamily="18" charset="0"/>
            <a:cs typeface="Times New Roman" pitchFamily="18" charset="0"/>
          </a:endParaRPr>
        </a:p>
      </dsp:txBody>
      <dsp:txXfrm>
        <a:off x="792088" y="1656189"/>
        <a:ext cx="1922058" cy="1267656"/>
      </dsp:txXfrm>
    </dsp:sp>
    <dsp:sp modelId="{C3F7B854-7EE0-445B-A7EB-ECE428FBE938}">
      <dsp:nvSpPr>
        <dsp:cNvPr id="0" name=""/>
        <dsp:cNvSpPr/>
      </dsp:nvSpPr>
      <dsp:spPr>
        <a:xfrm>
          <a:off x="1736088" y="474778"/>
          <a:ext cx="4545090" cy="4545090"/>
        </a:xfrm>
        <a:custGeom>
          <a:avLst/>
          <a:gdLst/>
          <a:ahLst/>
          <a:cxnLst/>
          <a:rect l="0" t="0" r="0" b="0"/>
          <a:pathLst>
            <a:path>
              <a:moveTo>
                <a:pt x="285274" y="1170176"/>
              </a:moveTo>
              <a:arcTo wR="2272545" hR="2272545" stAng="12541066" swAng="1928177"/>
            </a:path>
          </a:pathLst>
        </a:custGeom>
        <a:noFill/>
        <a:ln w="9525"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23.03.2021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23.03.2021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23.03.2021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slide" Target="slide19.xml"/><Relationship Id="rId3" Type="http://schemas.openxmlformats.org/officeDocument/2006/relationships/image" Target="../media/image21.jpeg"/><Relationship Id="rId7" Type="http://schemas.openxmlformats.org/officeDocument/2006/relationships/slide" Target="slide18.xm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slide" Target="slide20.xml"/><Relationship Id="rId5" Type="http://schemas.openxmlformats.org/officeDocument/2006/relationships/image" Target="../media/image6.png"/><Relationship Id="rId4"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2.jpeg"/><Relationship Id="rId1" Type="http://schemas.openxmlformats.org/officeDocument/2006/relationships/slideLayout" Target="../slideLayouts/slideLayout7.xml"/><Relationship Id="rId5" Type="http://schemas.openxmlformats.org/officeDocument/2006/relationships/slide" Target="slide21.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13.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1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4.jpe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9.jpe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slide" Target="slide10.xml"/></Relationships>
</file>

<file path=ppt/slides/_rels/slide2.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slide" Target="slide5.xml"/><Relationship Id="rId7" Type="http://schemas.openxmlformats.org/officeDocument/2006/relationships/slide" Target="slide17.xml"/><Relationship Id="rId2" Type="http://schemas.openxmlformats.org/officeDocument/2006/relationships/slide" Target="slide3.xml"/><Relationship Id="rId1" Type="http://schemas.openxmlformats.org/officeDocument/2006/relationships/slideLayout" Target="../slideLayouts/slideLayout7.xml"/><Relationship Id="rId6" Type="http://schemas.openxmlformats.org/officeDocument/2006/relationships/slide" Target="slide16.xml"/><Relationship Id="rId5" Type="http://schemas.openxmlformats.org/officeDocument/2006/relationships/slide" Target="slide12.xml"/><Relationship Id="rId4" Type="http://schemas.openxmlformats.org/officeDocument/2006/relationships/slide" Target="slide8.xml"/><Relationship Id="rId9"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slide" Target="slide10.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9.jpe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slide" Target="slide2.xml"/><Relationship Id="rId5" Type="http://schemas.openxmlformats.org/officeDocument/2006/relationships/image" Target="../media/image33.png"/><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2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slide" Target="slide4.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eg"/><Relationship Id="rId7" Type="http://schemas.openxmlformats.org/officeDocument/2006/relationships/diagramColors" Target="../diagrams/colors1.xml"/><Relationship Id="rId2"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9.jpeg"/><Relationship Id="rId4" Type="http://schemas.openxmlformats.org/officeDocument/2006/relationships/diagramData" Target="../diagrams/data1.xml"/><Relationship Id="rId9" Type="http://schemas.openxmlformats.org/officeDocument/2006/relationships/slide" Target="slide2.xml"/></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6.png"/><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6.jpeg"/><Relationship Id="rId7" Type="http://schemas.openxmlformats.org/officeDocument/2006/relationships/slide" Target="slide10.xml"/><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descr="49078EF2-5195-4DE5-A8DB-9D127B62A1F5"/>
          <p:cNvSpPr>
            <a:spLocks noChangeArrowheads="1"/>
          </p:cNvSpPr>
          <p:nvPr/>
        </p:nvSpPr>
        <p:spPr bwMode="auto">
          <a:xfrm>
            <a:off x="6732240" y="1628800"/>
            <a:ext cx="2123728" cy="3456384"/>
          </a:xfrm>
          <a:prstGeom prst="ellipse">
            <a:avLst/>
          </a:prstGeom>
          <a:blipFill dpi="0" rotWithShape="1">
            <a:blip r:embed="rId2" cstate="print"/>
            <a:srcRect/>
            <a:stretch>
              <a:fillRect r="-2579"/>
            </a:stretch>
          </a:blipFill>
          <a:ln w="0" algn="ctr">
            <a:solidFill>
              <a:srgbClr val="FFFFFF"/>
            </a:solidFill>
            <a:round/>
            <a:headEnd/>
            <a:tailEnd/>
          </a:ln>
          <a:effectLst/>
        </p:spPr>
        <p:txBody>
          <a:bodyPr vert="horz" wrap="square" lIns="36576" tIns="36576" rIns="36576" bIns="36576" numCol="1" anchor="t" anchorCtr="0" compatLnSpc="1">
            <a:prstTxWarp prst="textNoShape">
              <a:avLst/>
            </a:prstTxWarp>
          </a:bodyPr>
          <a:lstStyle/>
          <a:p>
            <a:endParaRPr lang="ru-RU"/>
          </a:p>
        </p:txBody>
      </p:sp>
      <p:sp>
        <p:nvSpPr>
          <p:cNvPr id="35841" name="Rectangle 1"/>
          <p:cNvSpPr>
            <a:spLocks noChangeArrowheads="1"/>
          </p:cNvSpPr>
          <p:nvPr/>
        </p:nvSpPr>
        <p:spPr bwMode="auto">
          <a:xfrm>
            <a:off x="1331640" y="620688"/>
            <a:ext cx="6624736" cy="161582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cs typeface="Times New Roman" pitchFamily="18" charset="0"/>
              </a:rPr>
              <a:t>МБОУ </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a:t>
            </a:r>
            <a:r>
              <a:rPr kumimoji="0" lang="ru-RU" sz="2400" b="1" i="0" u="none" strike="noStrike" cap="none" normalizeH="0" baseline="0" dirty="0" smtClean="0">
                <a:ln>
                  <a:noFill/>
                </a:ln>
                <a:solidFill>
                  <a:srgbClr val="000000"/>
                </a:solidFill>
                <a:effectLst/>
                <a:latin typeface="Times New Roman" pitchFamily="18" charset="0"/>
                <a:cs typeface="Times New Roman" pitchFamily="18" charset="0"/>
              </a:rPr>
              <a:t>Федоровская СОШ №2 </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cs typeface="Times New Roman" pitchFamily="18" charset="0"/>
              </a:rPr>
              <a:t>с углублённым изучением </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latin typeface="Times New Roman" pitchFamily="18" charset="0"/>
                <a:cs typeface="Times New Roman" pitchFamily="18" charset="0"/>
              </a:rPr>
              <a:t>отдельных предметов</a:t>
            </a:r>
            <a:r>
              <a:rPr kumimoji="0" lang="en-US" sz="2400" b="1" i="0" u="none" strike="noStrike" cap="none" normalizeH="0" baseline="0" dirty="0" smtClean="0">
                <a:ln>
                  <a:noFill/>
                </a:ln>
                <a:solidFill>
                  <a:srgbClr val="000000"/>
                </a:solidFill>
                <a:effectLst/>
                <a:latin typeface="Times New Roman" pitchFamily="18" charset="0"/>
                <a:cs typeface="Times New Roman" pitchFamily="18" charset="0"/>
              </a:rPr>
              <a:t>» </a:t>
            </a:r>
            <a:endParaRPr kumimoji="0" lang="en-US"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rgbClr val="000000"/>
                </a:solidFill>
                <a:effectLst/>
                <a:latin typeface="Times New Roman" pitchFamily="18" charset="0"/>
                <a:cs typeface="Times New Roman" pitchFamily="18" charset="0"/>
              </a:rPr>
              <a:t>пгт</a:t>
            </a:r>
            <a:r>
              <a:rPr kumimoji="0" lang="ru-RU" sz="2400" b="1" i="0" u="none" strike="noStrike" cap="none" normalizeH="0" baseline="0" dirty="0" smtClean="0">
                <a:ln>
                  <a:noFill/>
                </a:ln>
                <a:solidFill>
                  <a:srgbClr val="000000"/>
                </a:solidFill>
                <a:effectLst/>
                <a:latin typeface="Times New Roman" pitchFamily="18" charset="0"/>
                <a:cs typeface="Times New Roman" pitchFamily="18" charset="0"/>
              </a:rPr>
              <a:t> Фёдоровский</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000000"/>
                </a:solidFill>
                <a:effectLst/>
                <a:latin typeface="Franklin Gothic Book"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5842" name="Picture 2" descr="        МБОУ  &quot;Федоровская СОШ №2 с углублённым изучением отдельных предметов&quot;"/>
          <p:cNvPicPr>
            <a:picLocks noChangeAspect="1" noChangeArrowheads="1"/>
          </p:cNvPicPr>
          <p:nvPr/>
        </p:nvPicPr>
        <p:blipFill>
          <a:blip r:embed="rId3" cstate="print"/>
          <a:srcRect/>
          <a:stretch>
            <a:fillRect/>
          </a:stretch>
        </p:blipFill>
        <p:spPr bwMode="auto">
          <a:xfrm>
            <a:off x="323528" y="1484784"/>
            <a:ext cx="4107232" cy="3888432"/>
          </a:xfrm>
          <a:prstGeom prst="rect">
            <a:avLst/>
          </a:prstGeom>
          <a:noFill/>
          <a:ln w="9525" algn="in">
            <a:noFill/>
            <a:miter lim="800000"/>
            <a:headEnd/>
            <a:tailEnd/>
          </a:ln>
        </p:spPr>
      </p:pic>
      <p:sp>
        <p:nvSpPr>
          <p:cNvPr id="6" name="TextBox 5"/>
          <p:cNvSpPr txBox="1"/>
          <p:nvPr/>
        </p:nvSpPr>
        <p:spPr>
          <a:xfrm>
            <a:off x="3995936" y="4734342"/>
            <a:ext cx="4032448" cy="2123658"/>
          </a:xfrm>
          <a:prstGeom prst="rect">
            <a:avLst/>
          </a:prstGeom>
          <a:noFill/>
        </p:spPr>
        <p:txBody>
          <a:bodyPr wrap="square" rtlCol="0">
            <a:spAutoFit/>
          </a:bodyPr>
          <a:lstStyle/>
          <a:p>
            <a:pPr algn="ctr"/>
            <a:r>
              <a:rPr lang="ru-RU" sz="2400" b="1" dirty="0" smtClean="0">
                <a:latin typeface="Times New Roman" pitchFamily="18" charset="0"/>
                <a:cs typeface="Times New Roman" pitchFamily="18" charset="0"/>
              </a:rPr>
              <a:t>Крылова </a:t>
            </a:r>
            <a:endParaRPr lang="ru-RU" sz="2400" dirty="0" smtClean="0">
              <a:latin typeface="Times New Roman" pitchFamily="18" charset="0"/>
              <a:cs typeface="Times New Roman" pitchFamily="18" charset="0"/>
            </a:endParaRPr>
          </a:p>
          <a:p>
            <a:pPr algn="ctr"/>
            <a:r>
              <a:rPr lang="ru-RU" sz="2400" b="1" dirty="0" smtClean="0">
                <a:latin typeface="Times New Roman" pitchFamily="18" charset="0"/>
                <a:cs typeface="Times New Roman" pitchFamily="18" charset="0"/>
              </a:rPr>
              <a:t>Елена Александровна</a:t>
            </a:r>
          </a:p>
          <a:p>
            <a:pPr algn="r"/>
            <a:r>
              <a:rPr lang="ru-RU" sz="2400" dirty="0" smtClean="0">
                <a:latin typeface="Times New Roman" pitchFamily="18" charset="0"/>
                <a:cs typeface="Times New Roman" pitchFamily="18" charset="0"/>
              </a:rPr>
              <a:t>Учитель </a:t>
            </a:r>
            <a:endParaRPr lang="en-US"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истории и  обществознания </a:t>
            </a:r>
          </a:p>
          <a:p>
            <a:pPr algn="ctr"/>
            <a:r>
              <a:rPr lang="ru-RU" dirty="0" smtClean="0"/>
              <a:t> </a:t>
            </a:r>
          </a:p>
          <a:p>
            <a:endParaRPr lang="ru-RU" dirty="0"/>
          </a:p>
        </p:txBody>
      </p:sp>
      <p:sp>
        <p:nvSpPr>
          <p:cNvPr id="7" name="TextBox 6"/>
          <p:cNvSpPr txBox="1"/>
          <p:nvPr/>
        </p:nvSpPr>
        <p:spPr>
          <a:xfrm>
            <a:off x="4499992" y="2780928"/>
            <a:ext cx="1944216" cy="707886"/>
          </a:xfrm>
          <a:prstGeom prst="rect">
            <a:avLst/>
          </a:prstGeom>
          <a:noFill/>
        </p:spPr>
        <p:txBody>
          <a:bodyPr wrap="square" rtlCol="0">
            <a:spAutoFit/>
          </a:bodyPr>
          <a:lstStyle/>
          <a:p>
            <a:r>
              <a:rPr lang="ru-RU" sz="4000" dirty="0" smtClean="0">
                <a:latin typeface="Times New Roman" pitchFamily="18" charset="0"/>
                <a:cs typeface="Times New Roman" pitchFamily="18" charset="0"/>
              </a:rPr>
              <a:t>Налоги</a:t>
            </a:r>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 y="16681"/>
            <a:ext cx="9144001" cy="68413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Загнутый угол 3"/>
          <p:cNvSpPr/>
          <p:nvPr/>
        </p:nvSpPr>
        <p:spPr>
          <a:xfrm>
            <a:off x="251520" y="3284984"/>
            <a:ext cx="2952328" cy="3573015"/>
          </a:xfrm>
          <a:prstGeom prst="foldedCorner">
            <a:avLst/>
          </a:prstGeom>
          <a:blipFill>
            <a:blip r:embed="rId3" cstate="print"/>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TextBox 6"/>
          <p:cNvSpPr txBox="1"/>
          <p:nvPr/>
        </p:nvSpPr>
        <p:spPr>
          <a:xfrm>
            <a:off x="323528" y="3626346"/>
            <a:ext cx="2952328" cy="3231654"/>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При Петре 1 было введено более 40 налогов;</a:t>
            </a:r>
          </a:p>
          <a:p>
            <a:pPr>
              <a:buFont typeface="Arial" pitchFamily="34" charset="0"/>
              <a:buChar char="•"/>
            </a:pPr>
            <a:r>
              <a:rPr lang="ru-RU" sz="2400" b="1" dirty="0" smtClean="0">
                <a:latin typeface="Times New Roman" pitchFamily="18" charset="0"/>
                <a:cs typeface="Times New Roman" pitchFamily="18" charset="0"/>
              </a:rPr>
              <a:t>Подушный;</a:t>
            </a:r>
          </a:p>
          <a:p>
            <a:pPr>
              <a:buFont typeface="Arial" pitchFamily="34" charset="0"/>
              <a:buChar char="•"/>
            </a:pPr>
            <a:r>
              <a:rPr lang="ru-RU" sz="2400" b="1" dirty="0" smtClean="0">
                <a:latin typeface="Times New Roman" pitchFamily="18" charset="0"/>
                <a:cs typeface="Times New Roman" pitchFamily="18" charset="0"/>
              </a:rPr>
              <a:t>На бороды;</a:t>
            </a:r>
          </a:p>
          <a:p>
            <a:pPr>
              <a:buFont typeface="Arial" pitchFamily="34" charset="0"/>
              <a:buChar char="•"/>
            </a:pPr>
            <a:r>
              <a:rPr lang="ru-RU" sz="2400" b="1" dirty="0" smtClean="0">
                <a:latin typeface="Times New Roman" pitchFamily="18" charset="0"/>
                <a:cs typeface="Times New Roman" pitchFamily="18" charset="0"/>
              </a:rPr>
              <a:t>На платья;</a:t>
            </a:r>
          </a:p>
          <a:p>
            <a:pPr>
              <a:buFont typeface="Arial" pitchFamily="34" charset="0"/>
              <a:buChar char="•"/>
            </a:pPr>
            <a:r>
              <a:rPr lang="ru-RU" sz="2400" b="1" dirty="0" smtClean="0">
                <a:latin typeface="Times New Roman" pitchFamily="18" charset="0"/>
                <a:cs typeface="Times New Roman" pitchFamily="18" charset="0"/>
              </a:rPr>
              <a:t>Гербовые сборы;</a:t>
            </a:r>
          </a:p>
          <a:p>
            <a:endParaRPr lang="ru-RU" dirty="0" smtClean="0"/>
          </a:p>
          <a:p>
            <a:endParaRPr lang="ru-RU" dirty="0"/>
          </a:p>
        </p:txBody>
      </p:sp>
      <p:pic>
        <p:nvPicPr>
          <p:cNvPr id="9" name="Рисунок 8" descr="стрелка.jpg">
            <a:hlinkClick r:id="rId4" action="ppaction://hlinksldjump"/>
          </p:cNvPr>
          <p:cNvPicPr>
            <a:picLocks noChangeAspect="1"/>
          </p:cNvPicPr>
          <p:nvPr/>
        </p:nvPicPr>
        <p:blipFill>
          <a:blip r:embed="rId5" cstate="print"/>
          <a:stretch>
            <a:fillRect/>
          </a:stretch>
        </p:blipFill>
        <p:spPr>
          <a:xfrm flipH="1">
            <a:off x="7956376" y="6165304"/>
            <a:ext cx="1044000" cy="615859"/>
          </a:xfrm>
          <a:prstGeom prst="rect">
            <a:avLst/>
          </a:prstGeom>
        </p:spPr>
      </p:pic>
      <p:sp>
        <p:nvSpPr>
          <p:cNvPr id="11" name="Блок-схема: узел 10">
            <a:hlinkClick r:id="rId6" action="ppaction://hlinksldjump"/>
          </p:cNvPr>
          <p:cNvSpPr/>
          <p:nvPr/>
        </p:nvSpPr>
        <p:spPr>
          <a:xfrm>
            <a:off x="7164288" y="4941168"/>
            <a:ext cx="360040" cy="360040"/>
          </a:xfrm>
          <a:prstGeom prst="flowChartConnector">
            <a:avLst/>
          </a:prstGeom>
          <a:solidFill>
            <a:srgbClr val="0D11B3"/>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Блок-схема: узел 11">
            <a:hlinkClick r:id="rId7" action="ppaction://hlinksldjump"/>
          </p:cNvPr>
          <p:cNvSpPr/>
          <p:nvPr/>
        </p:nvSpPr>
        <p:spPr>
          <a:xfrm>
            <a:off x="7884368" y="2996952"/>
            <a:ext cx="360040" cy="360040"/>
          </a:xfrm>
          <a:prstGeom prst="flowChartConnector">
            <a:avLst/>
          </a:prstGeom>
          <a:solidFill>
            <a:srgbClr val="0D11B3"/>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Блок-схема: узел 14">
            <a:hlinkClick r:id="rId8" action="ppaction://hlinksldjump"/>
          </p:cNvPr>
          <p:cNvSpPr/>
          <p:nvPr/>
        </p:nvSpPr>
        <p:spPr>
          <a:xfrm>
            <a:off x="5940152" y="2276872"/>
            <a:ext cx="360040" cy="360040"/>
          </a:xfrm>
          <a:prstGeom prst="flowChartConnector">
            <a:avLst/>
          </a:prstGeom>
          <a:solidFill>
            <a:srgbClr val="0D11B3"/>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 xmlns:p14="http://schemas.microsoft.com/office/powerpoint/2010/main" val="19724779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ÐÐ°ÑÑÐ¸Ð½ÐºÐ¸ Ð¿Ð¾ Ð·Ð°Ð¿ÑÐ¾ÑÑ ÐºÐ°ÑÑÐ° ÑÑÑÑ"/>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pic>
        <p:nvPicPr>
          <p:cNvPr id="6" name="Picture 2" descr="H:\дом.jpg">
            <a:hlinkClick r:id="rId3" action="ppaction://hlinksldjump"/>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5496" y="5805368"/>
            <a:ext cx="1104355" cy="936000"/>
          </a:xfrm>
          <a:prstGeom prst="rect">
            <a:avLst/>
          </a:prstGeom>
          <a:noFill/>
          <a:scene3d>
            <a:camera prst="orthographicFront"/>
            <a:lightRig rig="threePt" dir="t"/>
          </a:scene3d>
          <a:sp3d>
            <a:bevelT/>
          </a:sp3d>
        </p:spPr>
      </p:pic>
      <p:sp>
        <p:nvSpPr>
          <p:cNvPr id="5" name="Блок-схема: узел 4">
            <a:hlinkClick r:id="rId5" action="ppaction://hlinksldjump"/>
          </p:cNvPr>
          <p:cNvSpPr/>
          <p:nvPr/>
        </p:nvSpPr>
        <p:spPr>
          <a:xfrm>
            <a:off x="3707904" y="1052736"/>
            <a:ext cx="360040" cy="360040"/>
          </a:xfrm>
          <a:prstGeom prst="flowChartConnector">
            <a:avLst/>
          </a:prstGeom>
          <a:solidFill>
            <a:srgbClr val="0D11B3"/>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260648"/>
            <a:ext cx="7992888" cy="6093976"/>
          </a:xfrm>
          <a:prstGeom prst="rect">
            <a:avLst/>
          </a:prstGeom>
        </p:spPr>
        <p:txBody>
          <a:bodyPr wrap="square">
            <a:spAutoFit/>
          </a:bodyPr>
          <a:lstStyle/>
          <a:p>
            <a:endParaRPr lang="ru-RU" sz="2800" b="1" dirty="0" smtClean="0">
              <a:latin typeface="Times New Roman" pitchFamily="18" charset="0"/>
              <a:cs typeface="Times New Roman" pitchFamily="18" charset="0"/>
            </a:endParaRPr>
          </a:p>
          <a:p>
            <a:endParaRPr lang="ru-RU" sz="2800" b="1" dirty="0" smtClean="0">
              <a:latin typeface="Times New Roman" pitchFamily="18" charset="0"/>
              <a:cs typeface="Times New Roman" pitchFamily="18" charset="0"/>
            </a:endParaRPr>
          </a:p>
          <a:p>
            <a:pPr algn="just"/>
            <a:r>
              <a:rPr lang="ru-RU" sz="2800" b="1" dirty="0" smtClean="0">
                <a:latin typeface="Times New Roman" pitchFamily="18" charset="0"/>
                <a:cs typeface="Times New Roman" pitchFamily="18" charset="0"/>
              </a:rPr>
              <a:t>“</a:t>
            </a:r>
            <a:r>
              <a:rPr lang="ru-RU" sz="2800" b="1" dirty="0">
                <a:latin typeface="Times New Roman" pitchFamily="18" charset="0"/>
                <a:cs typeface="Times New Roman" pitchFamily="18" charset="0"/>
              </a:rPr>
              <a:t>1 июня 1648 года в Москве вспыхнул Соляной бунт. Разъяренная толпа громила и грабила “многие боярские дворы и </a:t>
            </a:r>
            <a:r>
              <a:rPr lang="ru-RU" sz="2800" b="1" dirty="0" err="1">
                <a:latin typeface="Times New Roman" pitchFamily="18" charset="0"/>
                <a:cs typeface="Times New Roman" pitchFamily="18" charset="0"/>
              </a:rPr>
              <a:t>окольничьих</a:t>
            </a:r>
            <a:r>
              <a:rPr lang="ru-RU" sz="2800" b="1" dirty="0">
                <a:latin typeface="Times New Roman" pitchFamily="18" charset="0"/>
                <a:cs typeface="Times New Roman" pitchFamily="18" charset="0"/>
              </a:rPr>
              <a:t>, и дворянские, и гостиные”. Были убиты многие приказные люди, а царский родственник и воспитатель Борис Иванович Морозов чудом избежал расправы, царь со слезами на глазах просил народ пощадить его</a:t>
            </a:r>
            <a:r>
              <a:rPr lang="ru-RU" sz="2800" b="1" dirty="0" smtClean="0">
                <a:latin typeface="Times New Roman" pitchFamily="18" charset="0"/>
                <a:cs typeface="Times New Roman" pitchFamily="18" charset="0"/>
              </a:rPr>
              <a:t>”</a:t>
            </a:r>
            <a:endParaRPr lang="ru-RU" sz="2000" b="1" dirty="0" smtClean="0">
              <a:latin typeface="Times New Roman" pitchFamily="18" charset="0"/>
              <a:cs typeface="Times New Roman" pitchFamily="18" charset="0"/>
            </a:endParaRPr>
          </a:p>
          <a:p>
            <a:pPr algn="ctr"/>
            <a:r>
              <a:rPr lang="ru-RU" sz="5400" b="1" dirty="0" smtClean="0">
                <a:solidFill>
                  <a:srgbClr val="0D11B3"/>
                </a:solidFill>
                <a:latin typeface="Times New Roman" pitchFamily="18" charset="0"/>
                <a:cs typeface="Times New Roman" pitchFamily="18" charset="0"/>
              </a:rPr>
              <a:t>?</a:t>
            </a:r>
            <a:r>
              <a:rPr lang="ru-RU" sz="2800" b="1" dirty="0" smtClean="0">
                <a:latin typeface="Times New Roman" pitchFamily="18" charset="0"/>
                <a:cs typeface="Times New Roman" pitchFamily="18" charset="0"/>
              </a:rPr>
              <a:t>Что </a:t>
            </a:r>
            <a:r>
              <a:rPr lang="ru-RU" sz="2800" b="1" dirty="0">
                <a:latin typeface="Times New Roman" pitchFamily="18" charset="0"/>
                <a:cs typeface="Times New Roman" pitchFamily="18" charset="0"/>
              </a:rPr>
              <a:t>же послужило причиной столь драматичных событий? Чем так провинились приказные люди во главе с Морозовым</a:t>
            </a:r>
            <a:r>
              <a:rPr lang="ru-RU" sz="2800" b="1" dirty="0" smtClean="0">
                <a:latin typeface="Times New Roman" pitchFamily="18" charset="0"/>
                <a:cs typeface="Times New Roman" pitchFamily="18" charset="0"/>
              </a:rPr>
              <a:t>?</a:t>
            </a:r>
            <a:endParaRPr lang="ru-RU" sz="2800" b="1" dirty="0">
              <a:latin typeface="Times New Roman" pitchFamily="18" charset="0"/>
              <a:cs typeface="Times New Roman" pitchFamily="18" charset="0"/>
            </a:endParaRPr>
          </a:p>
        </p:txBody>
      </p:sp>
      <p:sp>
        <p:nvSpPr>
          <p:cNvPr id="4" name="Прямоугольник 3"/>
          <p:cNvSpPr/>
          <p:nvPr/>
        </p:nvSpPr>
        <p:spPr>
          <a:xfrm>
            <a:off x="2857488" y="214290"/>
            <a:ext cx="3363806" cy="923330"/>
          </a:xfrm>
          <a:prstGeom prst="rect">
            <a:avLst/>
          </a:prstGeom>
        </p:spPr>
        <p:txBody>
          <a:bodyPr wrap="none">
            <a:spAutoFit/>
          </a:bodyPr>
          <a:lstStyle/>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Подумаем</a:t>
            </a:r>
            <a:endPar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endParaRPr>
          </a:p>
        </p:txBody>
      </p:sp>
      <p:pic>
        <p:nvPicPr>
          <p:cNvPr id="5" name="Рисунок 4" descr="стрелка.jpg">
            <a:hlinkClick r:id="rId2" action="ppaction://hlinksldjump"/>
          </p:cNvPr>
          <p:cNvPicPr>
            <a:picLocks noChangeAspect="1"/>
          </p:cNvPicPr>
          <p:nvPr/>
        </p:nvPicPr>
        <p:blipFill>
          <a:blip r:embed="rId3" cstate="print"/>
          <a:stretch>
            <a:fillRect/>
          </a:stretch>
        </p:blipFill>
        <p:spPr>
          <a:xfrm flipH="1">
            <a:off x="7956376" y="6165304"/>
            <a:ext cx="1044000" cy="615859"/>
          </a:xfrm>
          <a:prstGeom prst="rect">
            <a:avLst/>
          </a:prstGeom>
        </p:spPr>
      </p:pic>
    </p:spTree>
    <p:extLst>
      <p:ext uri="{BB962C8B-B14F-4D97-AF65-F5344CB8AC3E}">
        <p14:creationId xmlns="" xmlns:p14="http://schemas.microsoft.com/office/powerpoint/2010/main" val="14559092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809992"/>
            <a:ext cx="7848872" cy="5016758"/>
          </a:xfrm>
          <a:prstGeom prst="rect">
            <a:avLst/>
          </a:prstGeom>
          <a:noFill/>
        </p:spPr>
        <p:txBody>
          <a:bodyPr wrap="square" rtlCol="0">
            <a:spAutoFit/>
          </a:bodyPr>
          <a:lstStyle/>
          <a:p>
            <a:pPr algn="ctr"/>
            <a:r>
              <a:rPr lang="ru-RU" b="1" dirty="0" smtClean="0">
                <a:solidFill>
                  <a:srgbClr val="0D11B3"/>
                </a:solidFill>
                <a:latin typeface="Times New Roman" pitchFamily="18" charset="0"/>
                <a:cs typeface="Times New Roman" pitchFamily="18" charset="0"/>
              </a:rPr>
              <a:t>ЧТО ДЕЛАТЬ В ТАКОЙ СИТУАЦИИ</a:t>
            </a:r>
          </a:p>
          <a:p>
            <a:pPr indent="457200"/>
            <a:r>
              <a:rPr lang="ru-RU" sz="2200" b="1" dirty="0" smtClean="0">
                <a:latin typeface="Times New Roman" pitchFamily="18" charset="0"/>
                <a:cs typeface="Times New Roman" pitchFamily="18" charset="0"/>
              </a:rPr>
              <a:t>Антон В, учащийся 9 класса, решил подработать летом на крупной ферме. Ему сообщили перечень документов, необходимых для заключения трудового договора, среди которых был ИНН. Выдали трудовой договор для ознакомления. Внимание привлёк раздел «Оплата труда», где значилась заработная плата</a:t>
            </a:r>
          </a:p>
          <a:p>
            <a:r>
              <a:rPr lang="ru-RU" sz="2200" b="1" dirty="0" smtClean="0">
                <a:latin typeface="Times New Roman" pitchFamily="18" charset="0"/>
                <a:cs typeface="Times New Roman" pitchFamily="18" charset="0"/>
              </a:rPr>
              <a:t>10 тыс. р. в месяц. </a:t>
            </a:r>
          </a:p>
          <a:p>
            <a:pPr indent="457200"/>
            <a:r>
              <a:rPr lang="ru-RU" sz="2200" b="1" dirty="0" smtClean="0">
                <a:latin typeface="Times New Roman" pitchFamily="18" charset="0"/>
                <a:cs typeface="Times New Roman" pitchFamily="18" charset="0"/>
              </a:rPr>
              <a:t>При обсуждении договора с родителями</a:t>
            </a:r>
          </a:p>
          <a:p>
            <a:r>
              <a:rPr lang="ru-RU" sz="2200" b="1" dirty="0" smtClean="0">
                <a:latin typeface="Times New Roman" pitchFamily="18" charset="0"/>
                <a:cs typeface="Times New Roman" pitchFamily="18" charset="0"/>
              </a:rPr>
              <a:t>Антон выяснил, что на руки будет получать не 10 тыс. р., а</a:t>
            </a:r>
          </a:p>
          <a:p>
            <a:r>
              <a:rPr lang="ru-RU" sz="2200" b="1" dirty="0" smtClean="0">
                <a:latin typeface="Times New Roman" pitchFamily="18" charset="0"/>
                <a:cs typeface="Times New Roman" pitchFamily="18" charset="0"/>
              </a:rPr>
              <a:t>8700 р. Антон был очень удивлен, почему со своего заработка он должен платить непонятный налог.</a:t>
            </a:r>
          </a:p>
          <a:p>
            <a:pPr algn="ctr"/>
            <a:r>
              <a:rPr lang="ru-RU" sz="3200" dirty="0" smtClean="0">
                <a:solidFill>
                  <a:srgbClr val="FF0000"/>
                </a:solidFill>
              </a:rPr>
              <a:t> </a:t>
            </a:r>
            <a:r>
              <a:rPr lang="ru-RU" sz="3600" b="1" dirty="0" smtClean="0">
                <a:solidFill>
                  <a:srgbClr val="0D11B3"/>
                </a:solidFill>
                <a:latin typeface="Times New Roman" pitchFamily="18" charset="0"/>
                <a:cs typeface="Times New Roman" pitchFamily="18" charset="0"/>
              </a:rPr>
              <a:t>? </a:t>
            </a:r>
            <a:r>
              <a:rPr lang="ru-RU" sz="2400" b="1" dirty="0" smtClean="0">
                <a:solidFill>
                  <a:srgbClr val="0D11B3"/>
                </a:solidFill>
                <a:latin typeface="Times New Roman" pitchFamily="18" charset="0"/>
                <a:cs typeface="Times New Roman" pitchFamily="18" charset="0"/>
              </a:rPr>
              <a:t>Что такое налоги, почему Антон должен платить налог и для чего нужен ИНН?</a:t>
            </a:r>
            <a:endParaRPr lang="ru-RU" sz="2400" b="1" dirty="0">
              <a:solidFill>
                <a:srgbClr val="0D11B3"/>
              </a:solidFill>
              <a:latin typeface="Times New Roman" pitchFamily="18" charset="0"/>
              <a:cs typeface="Times New Roman" pitchFamily="18" charset="0"/>
            </a:endParaRPr>
          </a:p>
        </p:txBody>
      </p:sp>
      <p:pic>
        <p:nvPicPr>
          <p:cNvPr id="4" name="Рисунок 3" descr="стрелка.jpg">
            <a:hlinkClick r:id="rId2" action="ppaction://hlinksldjump"/>
          </p:cNvPr>
          <p:cNvPicPr>
            <a:picLocks noChangeAspect="1"/>
          </p:cNvPicPr>
          <p:nvPr/>
        </p:nvPicPr>
        <p:blipFill>
          <a:blip r:embed="rId3" cstate="print"/>
          <a:stretch>
            <a:fillRect/>
          </a:stretch>
        </p:blipFill>
        <p:spPr>
          <a:xfrm flipH="1">
            <a:off x="7956376" y="6165304"/>
            <a:ext cx="1044000" cy="615859"/>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9552" y="476672"/>
            <a:ext cx="4608512" cy="5693866"/>
          </a:xfrm>
          <a:prstGeom prst="rect">
            <a:avLst/>
          </a:prstGeom>
          <a:noFill/>
        </p:spPr>
        <p:txBody>
          <a:bodyPr wrap="square" rtlCol="0">
            <a:spAutoFit/>
          </a:bodyPr>
          <a:lstStyle/>
          <a:p>
            <a:r>
              <a:rPr lang="ru-RU" sz="2000" b="1" dirty="0" smtClean="0">
                <a:solidFill>
                  <a:srgbClr val="0D11B3"/>
                </a:solidFill>
                <a:latin typeface="Times New Roman" pitchFamily="18" charset="0"/>
                <a:cs typeface="Times New Roman" pitchFamily="18" charset="0"/>
              </a:rPr>
              <a:t>ОТВЕЧАЕМ НА ВОПРОС</a:t>
            </a:r>
          </a:p>
          <a:p>
            <a:pPr indent="457200"/>
            <a:r>
              <a:rPr lang="ru-RU" sz="2200" b="1" dirty="0" smtClean="0">
                <a:cs typeface="Times New Roman" pitchFamily="18" charset="0"/>
              </a:rPr>
              <a:t>Антон обязан будет заплатить налог, так как, работая на ферме, будет получать доход в виде заработной платы. Если у Антона до сих пор нет ИНН, ему следует получить этот документ в налоговой инспекции по месту регистрации. В дальнейшей жизни он ему обязательно понадобится.</a:t>
            </a:r>
            <a:r>
              <a:rPr lang="ru-RU" sz="2400" b="1" dirty="0" smtClean="0"/>
              <a:t>  </a:t>
            </a:r>
          </a:p>
          <a:p>
            <a:pPr indent="457200"/>
            <a:r>
              <a:rPr lang="ru-RU" sz="2400" b="1" dirty="0" smtClean="0"/>
              <a:t>По идентификационному номеру можно регулировать действия того или иного гражданина при совершении тех или иных финансовых сделок или действий.</a:t>
            </a:r>
            <a:endParaRPr lang="ru-RU" sz="2200" b="1" dirty="0">
              <a:cs typeface="Times New Roman" pitchFamily="18" charset="0"/>
            </a:endParaRPr>
          </a:p>
        </p:txBody>
      </p:sp>
      <p:pic>
        <p:nvPicPr>
          <p:cNvPr id="5" name="Picture 4" descr="ÐÐ°ÑÑÐ¸Ð½ÐºÐ¸ Ð¿Ð¾ Ð·Ð°Ð¿ÑÐ¾ÑÑ Ð¸Ð½Ð½"/>
          <p:cNvPicPr>
            <a:picLocks noChangeAspect="1" noChangeArrowheads="1"/>
          </p:cNvPicPr>
          <p:nvPr/>
        </p:nvPicPr>
        <p:blipFill>
          <a:blip r:embed="rId2" cstate="print"/>
          <a:srcRect/>
          <a:stretch>
            <a:fillRect/>
          </a:stretch>
        </p:blipFill>
        <p:spPr bwMode="auto">
          <a:xfrm>
            <a:off x="5076056" y="620688"/>
            <a:ext cx="3763129" cy="5328592"/>
          </a:xfrm>
          <a:prstGeom prst="rect">
            <a:avLst/>
          </a:prstGeom>
          <a:noFill/>
        </p:spPr>
      </p:pic>
      <p:pic>
        <p:nvPicPr>
          <p:cNvPr id="6" name="Рисунок 5" descr="стрелка.jpg">
            <a:hlinkClick r:id="rId3" action="ppaction://hlinksldjump"/>
          </p:cNvPr>
          <p:cNvPicPr>
            <a:picLocks noChangeAspect="1"/>
          </p:cNvPicPr>
          <p:nvPr/>
        </p:nvPicPr>
        <p:blipFill>
          <a:blip r:embed="rId4" cstate="print"/>
          <a:stretch>
            <a:fillRect/>
          </a:stretch>
        </p:blipFill>
        <p:spPr>
          <a:xfrm flipH="1">
            <a:off x="7956376" y="6165304"/>
            <a:ext cx="1044000" cy="615859"/>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2" name="Picture 6" descr="Картинки по запросу мальчик с вопросом без фона"/>
          <p:cNvPicPr>
            <a:picLocks noChangeAspect="1" noChangeArrowheads="1"/>
          </p:cNvPicPr>
          <p:nvPr/>
        </p:nvPicPr>
        <p:blipFill>
          <a:blip r:embed="rId2" cstate="print"/>
          <a:srcRect/>
          <a:stretch>
            <a:fillRect/>
          </a:stretch>
        </p:blipFill>
        <p:spPr bwMode="auto">
          <a:xfrm>
            <a:off x="6784603" y="1071546"/>
            <a:ext cx="2183033" cy="4697355"/>
          </a:xfrm>
          <a:prstGeom prst="ellipse">
            <a:avLst/>
          </a:prstGeom>
          <a:ln>
            <a:noFill/>
          </a:ln>
          <a:effectLst>
            <a:softEdge rad="112500"/>
          </a:effectLst>
        </p:spPr>
        <p:style>
          <a:lnRef idx="1">
            <a:schemeClr val="accent1"/>
          </a:lnRef>
          <a:fillRef idx="3">
            <a:schemeClr val="accent1"/>
          </a:fillRef>
          <a:effectRef idx="2">
            <a:schemeClr val="accent1"/>
          </a:effectRef>
          <a:fontRef idx="minor">
            <a:schemeClr val="lt1"/>
          </a:fontRef>
        </p:style>
      </p:pic>
      <p:graphicFrame>
        <p:nvGraphicFramePr>
          <p:cNvPr id="15" name="Схема 14"/>
          <p:cNvGraphicFramePr/>
          <p:nvPr/>
        </p:nvGraphicFramePr>
        <p:xfrm>
          <a:off x="-252536" y="980728"/>
          <a:ext cx="7704856"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Скругленный прямоугольник 15"/>
          <p:cNvSpPr/>
          <p:nvPr/>
        </p:nvSpPr>
        <p:spPr>
          <a:xfrm>
            <a:off x="2771800" y="3284984"/>
            <a:ext cx="1872208" cy="792088"/>
          </a:xfrm>
          <a:prstGeom prst="roundRect">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latin typeface="Times New Roman" pitchFamily="18" charset="0"/>
                <a:cs typeface="Times New Roman" pitchFamily="18" charset="0"/>
              </a:rPr>
              <a:t>БЮДЖЕТ</a:t>
            </a:r>
            <a:r>
              <a:rPr lang="ru-RU" dirty="0" smtClean="0"/>
              <a:t> </a:t>
            </a:r>
            <a:endParaRPr lang="ru-RU" dirty="0"/>
          </a:p>
        </p:txBody>
      </p:sp>
      <p:cxnSp>
        <p:nvCxnSpPr>
          <p:cNvPr id="18" name="Прямая со стрелкой 17"/>
          <p:cNvCxnSpPr/>
          <p:nvPr/>
        </p:nvCxnSpPr>
        <p:spPr>
          <a:xfrm flipV="1">
            <a:off x="3707904" y="2060848"/>
            <a:ext cx="0" cy="115212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a:stCxn id="16" idx="3"/>
          </p:cNvCxnSpPr>
          <p:nvPr/>
        </p:nvCxnSpPr>
        <p:spPr>
          <a:xfrm flipV="1">
            <a:off x="4644008" y="3645024"/>
            <a:ext cx="360040" cy="36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a:off x="3707904" y="4077072"/>
            <a:ext cx="1152128"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a:stCxn id="16" idx="2"/>
          </p:cNvCxnSpPr>
          <p:nvPr/>
        </p:nvCxnSpPr>
        <p:spPr>
          <a:xfrm flipH="1">
            <a:off x="2483768" y="4077072"/>
            <a:ext cx="1224136"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a:stCxn id="16" idx="1"/>
          </p:cNvCxnSpPr>
          <p:nvPr/>
        </p:nvCxnSpPr>
        <p:spPr>
          <a:xfrm flipH="1" flipV="1">
            <a:off x="2411760" y="3645024"/>
            <a:ext cx="360040" cy="36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Прямоугольник 11"/>
          <p:cNvSpPr/>
          <p:nvPr/>
        </p:nvSpPr>
        <p:spPr>
          <a:xfrm>
            <a:off x="657912" y="-14610"/>
            <a:ext cx="8120108" cy="923330"/>
          </a:xfrm>
          <a:prstGeom prst="rect">
            <a:avLst/>
          </a:prstGeom>
        </p:spPr>
        <p:txBody>
          <a:bodyPr wrap="none">
            <a:spAutoFit/>
          </a:bodyPr>
          <a:lstStyle/>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Зачем мы платим налоги?</a:t>
            </a:r>
            <a:endPar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endParaRPr>
          </a:p>
        </p:txBody>
      </p:sp>
      <p:pic>
        <p:nvPicPr>
          <p:cNvPr id="13" name="Picture 2" descr="H:\дом.jpg">
            <a:hlinkClick r:id="rId8" action="ppaction://hlinksldjump"/>
          </p:cNvPr>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35496" y="5805368"/>
            <a:ext cx="1104355" cy="936000"/>
          </a:xfrm>
          <a:prstGeom prst="rect">
            <a:avLst/>
          </a:prstGeom>
          <a:noFill/>
        </p:spPr>
      </p:pic>
      <p:sp>
        <p:nvSpPr>
          <p:cNvPr id="14" name="Прямоугольник 13"/>
          <p:cNvSpPr/>
          <p:nvPr/>
        </p:nvSpPr>
        <p:spPr>
          <a:xfrm>
            <a:off x="642910" y="0"/>
            <a:ext cx="8120108" cy="923330"/>
          </a:xfrm>
          <a:prstGeom prst="rect">
            <a:avLst/>
          </a:prstGeom>
        </p:spPr>
        <p:txBody>
          <a:bodyPr wrap="none">
            <a:spAutoFit/>
          </a:bodyPr>
          <a:lstStyle/>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Зачем мы платим налоги?</a:t>
            </a:r>
            <a:endPar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19672" y="1700808"/>
            <a:ext cx="6912768" cy="4555093"/>
          </a:xfrm>
          <a:prstGeom prst="rect">
            <a:avLst/>
          </a:prstGeom>
          <a:noFill/>
        </p:spPr>
        <p:txBody>
          <a:bodyPr wrap="square" rtlCol="0">
            <a:spAutoFit/>
          </a:bodyPr>
          <a:lstStyle/>
          <a:p>
            <a:pPr marL="285750" lvl="0" indent="-285750">
              <a:lnSpc>
                <a:spcPct val="150000"/>
              </a:lnSpc>
              <a:buClr>
                <a:schemeClr val="dk1"/>
              </a:buClr>
              <a:buSzPct val="100000"/>
              <a:buFont typeface="Wingdings" pitchFamily="2" charset="2"/>
              <a:buChar char="Ø"/>
            </a:pPr>
            <a:r>
              <a:rPr lang="ru-RU" sz="2800" b="1" dirty="0" smtClean="0">
                <a:ea typeface="Arial"/>
                <a:cs typeface="Times New Roman" pitchFamily="18" charset="0"/>
                <a:sym typeface="Arial"/>
              </a:rPr>
              <a:t>Делимся на три группы</a:t>
            </a:r>
          </a:p>
          <a:p>
            <a:pPr marL="285750" lvl="0" indent="-285750">
              <a:lnSpc>
                <a:spcPct val="150000"/>
              </a:lnSpc>
              <a:buClr>
                <a:schemeClr val="dk1"/>
              </a:buClr>
              <a:buSzPct val="100000"/>
              <a:buFont typeface="Wingdings" pitchFamily="2" charset="2"/>
              <a:buChar char="Ø"/>
            </a:pPr>
            <a:r>
              <a:rPr lang="ru-RU" sz="2800" b="1" dirty="0" smtClean="0">
                <a:ea typeface="Arial"/>
                <a:cs typeface="Times New Roman" pitchFamily="18" charset="0"/>
                <a:sym typeface="Arial"/>
              </a:rPr>
              <a:t> Жеребьевка  </a:t>
            </a:r>
          </a:p>
          <a:p>
            <a:pPr marL="285750" lvl="0" indent="-285750">
              <a:lnSpc>
                <a:spcPct val="150000"/>
              </a:lnSpc>
              <a:spcBef>
                <a:spcPts val="600"/>
              </a:spcBef>
              <a:buClr>
                <a:schemeClr val="dk1"/>
              </a:buClr>
              <a:buSzPct val="100000"/>
              <a:buFont typeface="Wingdings" pitchFamily="2" charset="2"/>
              <a:buChar char="Ø"/>
            </a:pPr>
            <a:r>
              <a:rPr lang="ru-RU" sz="2800" b="1" dirty="0" smtClean="0">
                <a:ea typeface="Arial"/>
                <a:cs typeface="Times New Roman" pitchFamily="18" charset="0"/>
                <a:sym typeface="Arial"/>
              </a:rPr>
              <a:t>5 минут на обсуждение и подготовку</a:t>
            </a:r>
          </a:p>
          <a:p>
            <a:pPr marL="285750" lvl="0" indent="-285750">
              <a:lnSpc>
                <a:spcPct val="150000"/>
              </a:lnSpc>
              <a:spcBef>
                <a:spcPts val="600"/>
              </a:spcBef>
              <a:buClr>
                <a:schemeClr val="dk1"/>
              </a:buClr>
              <a:buSzPct val="100000"/>
              <a:buFont typeface="Wingdings" pitchFamily="2" charset="2"/>
              <a:buChar char="Ø"/>
            </a:pPr>
            <a:r>
              <a:rPr lang="ru-RU" sz="2800" b="1" dirty="0" smtClean="0">
                <a:ea typeface="Arial"/>
                <a:cs typeface="Times New Roman" pitchFamily="18" charset="0"/>
                <a:sym typeface="Arial"/>
              </a:rPr>
              <a:t>3 минуты на выступление</a:t>
            </a:r>
          </a:p>
          <a:p>
            <a:pPr marL="285750" lvl="0" indent="-285750">
              <a:lnSpc>
                <a:spcPct val="150000"/>
              </a:lnSpc>
              <a:spcBef>
                <a:spcPts val="600"/>
              </a:spcBef>
              <a:buClr>
                <a:schemeClr val="dk1"/>
              </a:buClr>
              <a:buSzPct val="100000"/>
              <a:buFont typeface="Wingdings" pitchFamily="2" charset="2"/>
              <a:buChar char="Ø"/>
            </a:pPr>
            <a:r>
              <a:rPr lang="ru-RU" sz="2800" b="1" dirty="0" smtClean="0">
                <a:ea typeface="Arial"/>
                <a:cs typeface="Times New Roman" pitchFamily="18" charset="0"/>
                <a:sym typeface="Arial"/>
              </a:rPr>
              <a:t>Обязательно определите вид налога</a:t>
            </a:r>
          </a:p>
          <a:p>
            <a:pPr marL="285750" lvl="0" indent="-285750">
              <a:lnSpc>
                <a:spcPct val="150000"/>
              </a:lnSpc>
              <a:spcBef>
                <a:spcPts val="600"/>
              </a:spcBef>
              <a:buClr>
                <a:schemeClr val="dk1"/>
              </a:buClr>
              <a:buSzPct val="100000"/>
              <a:buFont typeface="Wingdings" pitchFamily="2" charset="2"/>
              <a:buChar char="Ø"/>
            </a:pPr>
            <a:r>
              <a:rPr lang="ru-RU" sz="2800" b="1" dirty="0" smtClean="0">
                <a:ea typeface="Arial"/>
                <a:cs typeface="Times New Roman" pitchFamily="18" charset="0"/>
                <a:sym typeface="Arial"/>
              </a:rPr>
              <a:t> Голосование за лучший налог</a:t>
            </a:r>
          </a:p>
          <a:p>
            <a:endParaRPr lang="ru-RU" dirty="0"/>
          </a:p>
        </p:txBody>
      </p:sp>
      <p:sp>
        <p:nvSpPr>
          <p:cNvPr id="3" name="TextBox 2"/>
          <p:cNvSpPr txBox="1"/>
          <p:nvPr/>
        </p:nvSpPr>
        <p:spPr>
          <a:xfrm>
            <a:off x="571472" y="1214422"/>
            <a:ext cx="8143932" cy="523220"/>
          </a:xfrm>
          <a:prstGeom prst="rect">
            <a:avLst/>
          </a:prstGeom>
          <a:noFill/>
        </p:spPr>
        <p:txBody>
          <a:bodyPr wrap="square" rtlCol="0">
            <a:spAutoFit/>
          </a:bodyPr>
          <a:lstStyle/>
          <a:p>
            <a:pPr algn="ctr"/>
            <a:r>
              <a:rPr lang="ru-RU" sz="2800" b="1" dirty="0" smtClean="0">
                <a:solidFill>
                  <a:srgbClr val="0D11B3"/>
                </a:solidFill>
                <a:latin typeface="Times New Roman" pitchFamily="18" charset="0"/>
                <a:ea typeface="Helvetica Neue"/>
                <a:cs typeface="Times New Roman" pitchFamily="18" charset="0"/>
                <a:sym typeface="Helvetica Neue"/>
              </a:rPr>
              <a:t>             </a:t>
            </a:r>
            <a:r>
              <a:rPr lang="ru-RU" sz="2800" b="1" dirty="0" smtClean="0">
                <a:ea typeface="Helvetica Neue"/>
                <a:cs typeface="Times New Roman" pitchFamily="18" charset="0"/>
                <a:sym typeface="Helvetica Neue"/>
              </a:rPr>
              <a:t>придумать налог, актуальный для 2080 г</a:t>
            </a:r>
            <a:endParaRPr lang="ru-RU" sz="2800" dirty="0">
              <a:cs typeface="Times New Roman" pitchFamily="18" charset="0"/>
            </a:endParaRPr>
          </a:p>
        </p:txBody>
      </p:sp>
      <p:pic>
        <p:nvPicPr>
          <p:cNvPr id="5" name="Picture 2" descr="H:\дом.jpg">
            <a:hlinkClick r:id="rId2" action="ppaction://hlinksldjump"/>
          </p:cNvPr>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35496" y="5805368"/>
            <a:ext cx="1104355" cy="936000"/>
          </a:xfrm>
          <a:prstGeom prst="rect">
            <a:avLst/>
          </a:prstGeom>
          <a:noFill/>
        </p:spPr>
      </p:pic>
      <p:sp>
        <p:nvSpPr>
          <p:cNvPr id="8" name="Прямоугольник 7"/>
          <p:cNvSpPr/>
          <p:nvPr/>
        </p:nvSpPr>
        <p:spPr>
          <a:xfrm>
            <a:off x="1000100" y="357166"/>
            <a:ext cx="7230506" cy="923330"/>
          </a:xfrm>
          <a:prstGeom prst="rect">
            <a:avLst/>
          </a:prstGeom>
        </p:spPr>
        <p:txBody>
          <a:bodyPr wrap="none">
            <a:spAutoFit/>
          </a:bodyPr>
          <a:lstStyle/>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Игра «Налог будущего»</a:t>
            </a:r>
            <a:endPar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endParaRPr>
          </a:p>
        </p:txBody>
      </p:sp>
      <p:sp>
        <p:nvSpPr>
          <p:cNvPr id="6" name="Прямоугольник 5"/>
          <p:cNvSpPr/>
          <p:nvPr/>
        </p:nvSpPr>
        <p:spPr>
          <a:xfrm>
            <a:off x="285720" y="1000108"/>
            <a:ext cx="1453603" cy="830997"/>
          </a:xfrm>
          <a:prstGeom prst="rect">
            <a:avLst/>
          </a:prstGeom>
        </p:spPr>
        <p:txBody>
          <a:bodyPr wrap="none">
            <a:spAutoFit/>
          </a:bodyPr>
          <a:lstStyle/>
          <a:p>
            <a:pPr algn="ctr"/>
            <a:r>
              <a:rPr lang="ru-RU" sz="48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цель</a:t>
            </a:r>
            <a:endParaRPr lang="ru-RU" sz="48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785786" y="1071546"/>
            <a:ext cx="8136904" cy="31441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 typeface="Wingdings" pitchFamily="2" charset="2"/>
              <a:buChar char="Ø"/>
              <a:tabLst/>
            </a:pPr>
            <a:r>
              <a:rPr kumimoji="0" lang="ru-RU" sz="2700" b="1" i="0" u="none" strike="noStrike" cap="none" normalizeH="0" baseline="0" dirty="0" smtClean="0">
                <a:ln>
                  <a:noFill/>
                </a:ln>
                <a:solidFill>
                  <a:srgbClr val="0D11B3"/>
                </a:solidFill>
                <a:effectLst/>
                <a:ea typeface="Calibri" charset="-52"/>
                <a:cs typeface="Times New Roman" pitchFamily="18" charset="0"/>
              </a:rPr>
              <a:t> </a:t>
            </a:r>
            <a:r>
              <a:rPr kumimoji="0" lang="ru-RU" sz="2700" b="1" i="0" u="none" strike="noStrike" cap="none" normalizeH="0" baseline="0" dirty="0" smtClean="0">
                <a:ln>
                  <a:noFill/>
                </a:ln>
                <a:effectLst/>
                <a:ea typeface="Calibri" charset="-52"/>
                <a:cs typeface="Times New Roman" pitchFamily="18" charset="0"/>
              </a:rPr>
              <a:t>Для чего, по мнению членов нашей семьи, нужно</a:t>
            </a:r>
            <a:endParaRPr kumimoji="0" lang="ru-RU" sz="2700" b="1" i="0" u="none" strike="noStrike" cap="none" normalizeH="0" baseline="0" dirty="0" smtClean="0">
              <a:ln>
                <a:noFill/>
              </a:ln>
              <a:effectLst/>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tabLst/>
            </a:pPr>
            <a:r>
              <a:rPr kumimoji="0" lang="ru-RU" sz="2700" b="1" i="0" u="none" strike="noStrike" cap="none" normalizeH="0" baseline="0" dirty="0" smtClean="0">
                <a:ln>
                  <a:noFill/>
                </a:ln>
                <a:effectLst/>
                <a:ea typeface="Calibri" charset="-52"/>
                <a:cs typeface="Times New Roman" pitchFamily="18" charset="0"/>
              </a:rPr>
              <a:t>платить налоги?</a:t>
            </a:r>
            <a:endParaRPr kumimoji="0" lang="ru-RU" sz="2700" b="1" i="0" u="none" strike="noStrike" cap="none" normalizeH="0" baseline="0" dirty="0" smtClean="0">
              <a:ln>
                <a:noFill/>
              </a:ln>
              <a:effectLst/>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 typeface="Wingdings" pitchFamily="2" charset="2"/>
              <a:buChar char="Ø"/>
              <a:tabLst/>
            </a:pPr>
            <a:r>
              <a:rPr kumimoji="0" lang="ru-RU" sz="2700" b="1" i="0" u="none" strike="noStrike" cap="none" normalizeH="0" baseline="0" dirty="0" smtClean="0">
                <a:ln>
                  <a:noFill/>
                </a:ln>
                <a:solidFill>
                  <a:srgbClr val="0D11B3"/>
                </a:solidFill>
                <a:effectLst/>
                <a:ea typeface="Calibri" charset="-52"/>
                <a:cs typeface="Times New Roman" pitchFamily="18" charset="0"/>
              </a:rPr>
              <a:t> </a:t>
            </a:r>
            <a:r>
              <a:rPr kumimoji="0" lang="ru-RU" sz="2700" b="1" i="0" u="none" strike="noStrike" cap="none" normalizeH="0" baseline="0" dirty="0" smtClean="0">
                <a:ln>
                  <a:noFill/>
                </a:ln>
                <a:effectLst/>
                <a:ea typeface="Calibri" charset="-52"/>
                <a:cs typeface="Times New Roman" pitchFamily="18" charset="0"/>
              </a:rPr>
              <a:t>Какие суммы наша семья платит в качестве</a:t>
            </a:r>
          </a:p>
          <a:p>
            <a:pPr marL="0" marR="0" lvl="0" indent="0" algn="l" defTabSz="914400" rtl="0" eaLnBrk="0" fontAlgn="base" latinLnBrk="0" hangingPunct="0">
              <a:lnSpc>
                <a:spcPct val="150000"/>
              </a:lnSpc>
              <a:spcBef>
                <a:spcPct val="0"/>
              </a:spcBef>
              <a:spcAft>
                <a:spcPct val="0"/>
              </a:spcAft>
              <a:buClrTx/>
              <a:buSzTx/>
              <a:tabLst/>
            </a:pPr>
            <a:r>
              <a:rPr kumimoji="0" lang="ru-RU" sz="2700" b="1" i="0" u="none" strike="noStrike" cap="none" normalizeH="0" baseline="0" dirty="0" smtClean="0">
                <a:ln>
                  <a:noFill/>
                </a:ln>
                <a:effectLst/>
                <a:ea typeface="Calibri" charset="-52"/>
                <a:cs typeface="Times New Roman" pitchFamily="18" charset="0"/>
              </a:rPr>
              <a:t>подоходного налога?</a:t>
            </a:r>
            <a:endParaRPr kumimoji="0" lang="ru-RU" sz="2700" b="1" i="0" u="none" strike="noStrike" cap="none" normalizeH="0" baseline="0" dirty="0" smtClean="0">
              <a:ln>
                <a:noFill/>
              </a:ln>
              <a:effectLst/>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 typeface="Wingdings" pitchFamily="2" charset="2"/>
              <a:buChar char="Ø"/>
              <a:tabLst/>
            </a:pPr>
            <a:r>
              <a:rPr lang="ru-RU" sz="2700" b="1" dirty="0" smtClean="0">
                <a:solidFill>
                  <a:srgbClr val="0D11B3"/>
                </a:solidFill>
                <a:ea typeface="Calibri" charset="-52"/>
                <a:cs typeface="Times New Roman" pitchFamily="18" charset="0"/>
              </a:rPr>
              <a:t> </a:t>
            </a:r>
            <a:r>
              <a:rPr kumimoji="0" lang="ru-RU" sz="2700" b="1" i="0" u="none" strike="noStrike" cap="none" normalizeH="0" baseline="0" dirty="0" smtClean="0">
                <a:ln>
                  <a:noFill/>
                </a:ln>
                <a:effectLst/>
                <a:ea typeface="Calibri" charset="-52"/>
                <a:cs typeface="Times New Roman" pitchFamily="18" charset="0"/>
              </a:rPr>
              <a:t>Где и когда члены нашей семьи получали ИНН?</a:t>
            </a:r>
            <a:endParaRPr kumimoji="0" lang="ru-RU" sz="2700" b="1" i="0" u="none" strike="noStrike" cap="none" normalizeH="0" baseline="0" dirty="0" smtClean="0">
              <a:ln>
                <a:noFill/>
              </a:ln>
              <a:effectLst/>
              <a:cs typeface="Times New Roman" pitchFamily="18" charset="0"/>
            </a:endParaRPr>
          </a:p>
        </p:txBody>
      </p:sp>
      <p:pic>
        <p:nvPicPr>
          <p:cNvPr id="23556" name="Picture 4" descr="ÐÐ°ÑÑÐ¸Ð½ÐºÐ¸ Ð¿Ð¾ Ð·Ð°Ð¿ÑÐ¾ÑÑ ÑÐµÐ¼ÐµÐ¹Ð½ÑÐ¹ ÑÐ¾Ð²ÐµÑ ÐºÐ°ÑÑÐ¸Ð½ÐºÐ° Ð´Ð»Ñ Ð´ÐµÑÐµÐ¹"/>
          <p:cNvPicPr>
            <a:picLocks noChangeAspect="1" noChangeArrowheads="1"/>
          </p:cNvPicPr>
          <p:nvPr/>
        </p:nvPicPr>
        <p:blipFill>
          <a:blip r:embed="rId2" cstate="print"/>
          <a:srcRect/>
          <a:stretch>
            <a:fillRect/>
          </a:stretch>
        </p:blipFill>
        <p:spPr bwMode="auto">
          <a:xfrm>
            <a:off x="2000232" y="4135973"/>
            <a:ext cx="5072098" cy="2722027"/>
          </a:xfrm>
          <a:prstGeom prst="ellipse">
            <a:avLst/>
          </a:prstGeom>
          <a:ln>
            <a:noFill/>
          </a:ln>
          <a:effectLst>
            <a:softEdge rad="112500"/>
          </a:effectLst>
        </p:spPr>
        <p:style>
          <a:lnRef idx="3">
            <a:schemeClr val="lt1"/>
          </a:lnRef>
          <a:fillRef idx="1">
            <a:schemeClr val="accent1"/>
          </a:fillRef>
          <a:effectRef idx="1">
            <a:schemeClr val="accent1"/>
          </a:effectRef>
          <a:fontRef idx="minor">
            <a:schemeClr val="lt1"/>
          </a:fontRef>
        </p:style>
      </p:pic>
      <p:pic>
        <p:nvPicPr>
          <p:cNvPr id="5" name="Picture 2" descr="H:\дом.jpg">
            <a:hlinkClick r:id="rId3" action="ppaction://hlinksldjump"/>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5496" y="5805368"/>
            <a:ext cx="1104355" cy="936000"/>
          </a:xfrm>
          <a:prstGeom prst="rect">
            <a:avLst/>
          </a:prstGeom>
          <a:noFill/>
        </p:spPr>
      </p:pic>
      <p:sp>
        <p:nvSpPr>
          <p:cNvPr id="6" name="Прямоугольник 5"/>
          <p:cNvSpPr/>
          <p:nvPr/>
        </p:nvSpPr>
        <p:spPr>
          <a:xfrm>
            <a:off x="2000232" y="0"/>
            <a:ext cx="5312353" cy="923330"/>
          </a:xfrm>
          <a:prstGeom prst="rect">
            <a:avLst/>
          </a:prstGeom>
        </p:spPr>
        <p:txBody>
          <a:bodyPr wrap="none">
            <a:spAutoFit/>
          </a:bodyPr>
          <a:lstStyle/>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Семейный совет </a:t>
            </a:r>
            <a:endPar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00100" y="1571612"/>
            <a:ext cx="6764414" cy="4864994"/>
          </a:xfrm>
          <a:prstGeom prst="ellipse">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187624" y="692696"/>
            <a:ext cx="6120680" cy="646331"/>
          </a:xfrm>
          <a:prstGeom prst="rect">
            <a:avLst/>
          </a:prstGeom>
          <a:noFill/>
        </p:spPr>
        <p:txBody>
          <a:bodyPr wrap="square" rtlCol="0">
            <a:spAutoFit/>
          </a:bodyPr>
          <a:lstStyle/>
          <a:p>
            <a:pPr algn="ctr"/>
            <a:r>
              <a:rPr lang="ru-RU" sz="3600" b="1" dirty="0" smtClean="0">
                <a:solidFill>
                  <a:srgbClr val="0D11B3"/>
                </a:solidFill>
                <a:cs typeface="Times New Roman" pitchFamily="18" charset="0"/>
              </a:rPr>
              <a:t>Налог на карие глаза</a:t>
            </a:r>
            <a:endParaRPr lang="ru-RU" sz="3600" b="1" dirty="0">
              <a:solidFill>
                <a:srgbClr val="0D11B3"/>
              </a:solidFill>
              <a:cs typeface="Times New Roman" pitchFamily="18" charset="0"/>
            </a:endParaRPr>
          </a:p>
        </p:txBody>
      </p:sp>
      <p:pic>
        <p:nvPicPr>
          <p:cNvPr id="6" name="Рисунок 5" descr="стрелка.jpg">
            <a:hlinkClick r:id="rId3" action="ppaction://hlinksldjump"/>
          </p:cNvPr>
          <p:cNvPicPr>
            <a:picLocks noChangeAspect="1"/>
          </p:cNvPicPr>
          <p:nvPr/>
        </p:nvPicPr>
        <p:blipFill>
          <a:blip r:embed="rId4" cstate="print"/>
          <a:stretch>
            <a:fillRect/>
          </a:stretch>
        </p:blipFill>
        <p:spPr>
          <a:xfrm>
            <a:off x="71616" y="6165304"/>
            <a:ext cx="1044000" cy="615859"/>
          </a:xfrm>
          <a:prstGeom prst="rect">
            <a:avLst/>
          </a:prstGeom>
        </p:spPr>
      </p:pic>
    </p:spTree>
    <p:extLst>
      <p:ext uri="{BB962C8B-B14F-4D97-AF65-F5344CB8AC3E}">
        <p14:creationId xmlns="" xmlns:p14="http://schemas.microsoft.com/office/powerpoint/2010/main" val="4209522373"/>
      </p:ext>
    </p:extLst>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p:cNvPicPr>
            <a:picLocks noChangeAspect="1" noChangeArrowheads="1"/>
          </p:cNvPicPr>
          <p:nvPr/>
        </p:nvPicPr>
        <p:blipFill>
          <a:blip r:embed="rId2" cstate="print">
            <a:clrChange>
              <a:clrFrom>
                <a:srgbClr val="000000"/>
              </a:clrFrom>
              <a:clrTo>
                <a:srgbClr val="000000">
                  <a:alpha val="0"/>
                </a:srgbClr>
              </a:clrTo>
            </a:clrChange>
            <a:extLst>
              <a:ext uri="{28A0092B-C50C-407E-A947-70E740481C1C}">
                <a14:useLocalDpi xmlns="" xmlns:a14="http://schemas.microsoft.com/office/drawing/2010/main" val="0"/>
              </a:ext>
            </a:extLst>
          </a:blip>
          <a:srcRect/>
          <a:stretch>
            <a:fillRect/>
          </a:stretch>
        </p:blipFill>
        <p:spPr bwMode="auto">
          <a:xfrm>
            <a:off x="0" y="0"/>
            <a:ext cx="9600791" cy="684862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Овал 1"/>
          <p:cNvSpPr/>
          <p:nvPr/>
        </p:nvSpPr>
        <p:spPr>
          <a:xfrm>
            <a:off x="8221" y="1336830"/>
            <a:ext cx="3672408" cy="2088232"/>
          </a:xfrm>
          <a:prstGeom prst="ellipse">
            <a:avLst/>
          </a:prstGeom>
          <a:solidFill>
            <a:schemeClr val="accent3">
              <a:lumMod val="40000"/>
              <a:lumOff val="60000"/>
            </a:schemeClr>
          </a:solidFill>
          <a:ln w="41275">
            <a:solidFill>
              <a:srgbClr val="C00000"/>
            </a:solid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cxnSp>
        <p:nvCxnSpPr>
          <p:cNvPr id="5" name="Прямая со стрелкой 4"/>
          <p:cNvCxnSpPr/>
          <p:nvPr/>
        </p:nvCxnSpPr>
        <p:spPr>
          <a:xfrm>
            <a:off x="3275856" y="3140968"/>
            <a:ext cx="1656184" cy="449671"/>
          </a:xfrm>
          <a:prstGeom prst="straightConnector1">
            <a:avLst/>
          </a:prstGeom>
          <a:ln w="34925">
            <a:solidFill>
              <a:schemeClr val="bg1">
                <a:lumMod val="9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14282" y="2000240"/>
            <a:ext cx="3276364" cy="830997"/>
          </a:xfrm>
          <a:prstGeom prst="rect">
            <a:avLst/>
          </a:prstGeom>
          <a:noFill/>
        </p:spPr>
        <p:txBody>
          <a:bodyPr wrap="square" rtlCol="0">
            <a:spAutoFit/>
          </a:bodyPr>
          <a:lstStyle/>
          <a:p>
            <a:pPr algn="ctr"/>
            <a:r>
              <a:rPr lang="ru-RU" sz="2400" b="1" dirty="0" smtClean="0">
                <a:cs typeface="Times New Roman" pitchFamily="18" charset="0"/>
              </a:rPr>
              <a:t>Налог на ношение бороды</a:t>
            </a:r>
            <a:endParaRPr lang="ru-RU" sz="2400" b="1" dirty="0">
              <a:cs typeface="Times New Roman" pitchFamily="18" charset="0"/>
            </a:endParaRPr>
          </a:p>
        </p:txBody>
      </p:sp>
      <p:pic>
        <p:nvPicPr>
          <p:cNvPr id="7174" name="Picture 6"/>
          <p:cNvPicPr>
            <a:picLocks noChangeAspect="1" noChangeArrowheads="1"/>
          </p:cNvPicPr>
          <p:nvPr/>
        </p:nvPicPr>
        <p:blipFill>
          <a:blip r:embed="rId3" cstate="print">
            <a:clrChange>
              <a:clrFrom>
                <a:srgbClr val="000000"/>
              </a:clrFrom>
              <a:clrTo>
                <a:srgbClr val="000000">
                  <a:alpha val="0"/>
                </a:srgbClr>
              </a:clrTo>
            </a:clrChange>
            <a:extLst>
              <a:ext uri="{28A0092B-C50C-407E-A947-70E740481C1C}">
                <a14:useLocalDpi xmlns="" xmlns:a14="http://schemas.microsoft.com/office/drawing/2010/main" val="0"/>
              </a:ext>
            </a:extLst>
          </a:blip>
          <a:srcRect/>
          <a:stretch>
            <a:fillRect/>
          </a:stretch>
        </p:blipFill>
        <p:spPr bwMode="auto">
          <a:xfrm>
            <a:off x="272645" y="4149080"/>
            <a:ext cx="2528464" cy="25284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 name="Рисунок 8" descr="стрелка.jpg">
            <a:hlinkClick r:id="rId4" action="ppaction://hlinksldjump"/>
          </p:cNvPr>
          <p:cNvPicPr>
            <a:picLocks noChangeAspect="1"/>
          </p:cNvPicPr>
          <p:nvPr/>
        </p:nvPicPr>
        <p:blipFill>
          <a:blip r:embed="rId5" cstate="print"/>
          <a:stretch>
            <a:fillRect/>
          </a:stretch>
        </p:blipFill>
        <p:spPr>
          <a:xfrm>
            <a:off x="71616" y="6165304"/>
            <a:ext cx="1044000" cy="615859"/>
          </a:xfrm>
          <a:prstGeom prst="rect">
            <a:avLst/>
          </a:prstGeom>
        </p:spPr>
      </p:pic>
    </p:spTree>
    <p:extLst>
      <p:ext uri="{BB962C8B-B14F-4D97-AF65-F5344CB8AC3E}">
        <p14:creationId xmlns="" xmlns:p14="http://schemas.microsoft.com/office/powerpoint/2010/main" val="3622209013"/>
      </p:ext>
    </p:extLst>
  </p:cSld>
  <p:clrMapOvr>
    <a:masterClrMapping/>
  </p:clrMapOvr>
  <p:transition>
    <p:wedg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hlinkClick r:id="rId2" action="ppaction://hlinksldjump"/>
          </p:cNvPr>
          <p:cNvSpPr txBox="1"/>
          <p:nvPr/>
        </p:nvSpPr>
        <p:spPr>
          <a:xfrm>
            <a:off x="611560" y="1196752"/>
            <a:ext cx="5832648" cy="5693866"/>
          </a:xfrm>
          <a:prstGeom prst="rect">
            <a:avLst/>
          </a:prstGeom>
          <a:noFill/>
        </p:spPr>
        <p:txBody>
          <a:bodyPr wrap="square" rtlCol="0">
            <a:spAutoFit/>
          </a:bodyPr>
          <a:lstStyle/>
          <a:p>
            <a:pPr marL="514350" indent="-514350">
              <a:lnSpc>
                <a:spcPct val="150000"/>
              </a:lnSpc>
            </a:pPr>
            <a:r>
              <a:rPr lang="ru-RU" sz="2800" b="1" u="sng" dirty="0" smtClean="0">
                <a:latin typeface="Times New Roman" pitchFamily="18" charset="0"/>
                <a:cs typeface="Times New Roman" pitchFamily="18" charset="0"/>
                <a:hlinkClick r:id="rId2" action="ppaction://hlinksldjump"/>
              </a:rPr>
              <a:t>1  Актуализация знаний</a:t>
            </a:r>
            <a:endParaRPr lang="ru-RU" sz="2800" b="1" u="sng" dirty="0" smtClean="0">
              <a:latin typeface="Times New Roman" pitchFamily="18" charset="0"/>
              <a:cs typeface="Times New Roman" pitchFamily="18" charset="0"/>
            </a:endParaRPr>
          </a:p>
          <a:p>
            <a:pPr marL="514350" indent="-514350">
              <a:lnSpc>
                <a:spcPct val="150000"/>
              </a:lnSpc>
            </a:pPr>
            <a:r>
              <a:rPr lang="ru-RU" sz="2800" b="1" u="sng" dirty="0" smtClean="0">
                <a:latin typeface="Times New Roman" pitchFamily="18" charset="0"/>
                <a:cs typeface="Times New Roman" pitchFamily="18" charset="0"/>
                <a:hlinkClick r:id="rId3" action="ppaction://hlinksldjump"/>
              </a:rPr>
              <a:t>2  Виды и признаки налогов</a:t>
            </a:r>
            <a:endParaRPr lang="ru-RU" sz="2800" b="1" u="sng" dirty="0" smtClean="0">
              <a:latin typeface="Times New Roman" pitchFamily="18" charset="0"/>
              <a:cs typeface="Times New Roman" pitchFamily="18" charset="0"/>
            </a:endParaRPr>
          </a:p>
          <a:p>
            <a:pPr marL="514350" indent="-514350">
              <a:lnSpc>
                <a:spcPct val="150000"/>
              </a:lnSpc>
            </a:pPr>
            <a:r>
              <a:rPr lang="ru-RU" sz="2800" b="1" u="sng" dirty="0" smtClean="0">
                <a:latin typeface="Times New Roman" pitchFamily="18" charset="0"/>
                <a:cs typeface="Times New Roman" pitchFamily="18" charset="0"/>
                <a:hlinkClick r:id="rId4" action="ppaction://hlinksldjump"/>
              </a:rPr>
              <a:t>3  Путешествие в историю налогов</a:t>
            </a:r>
            <a:endParaRPr lang="ru-RU" sz="2800" b="1" u="sng" dirty="0" smtClean="0">
              <a:latin typeface="Times New Roman" pitchFamily="18" charset="0"/>
              <a:cs typeface="Times New Roman" pitchFamily="18" charset="0"/>
            </a:endParaRPr>
          </a:p>
          <a:p>
            <a:pPr marL="514350" indent="-514350">
              <a:lnSpc>
                <a:spcPct val="150000"/>
              </a:lnSpc>
            </a:pPr>
            <a:r>
              <a:rPr lang="ru-RU" sz="2800" b="1" u="sng" dirty="0" smtClean="0">
                <a:latin typeface="Times New Roman" pitchFamily="18" charset="0"/>
                <a:cs typeface="Times New Roman" pitchFamily="18" charset="0"/>
                <a:hlinkClick r:id="rId5" action="ppaction://hlinksldjump"/>
              </a:rPr>
              <a:t>4  Проблемные ситуации</a:t>
            </a:r>
            <a:endParaRPr lang="ru-RU" sz="2800" b="1" u="sng" dirty="0" smtClean="0">
              <a:latin typeface="Times New Roman" pitchFamily="18" charset="0"/>
              <a:cs typeface="Times New Roman" pitchFamily="18" charset="0"/>
            </a:endParaRPr>
          </a:p>
          <a:p>
            <a:pPr marL="514350" indent="-514350">
              <a:lnSpc>
                <a:spcPct val="150000"/>
              </a:lnSpc>
            </a:pPr>
            <a:r>
              <a:rPr lang="ru-RU" sz="2800" b="1" u="sng" dirty="0" smtClean="0">
                <a:latin typeface="Times New Roman" pitchFamily="18" charset="0"/>
                <a:cs typeface="Times New Roman" pitchFamily="18" charset="0"/>
                <a:hlinkClick r:id="rId6" action="ppaction://hlinksldjump"/>
              </a:rPr>
              <a:t>5  Игра «Налог будущего»</a:t>
            </a:r>
            <a:endParaRPr lang="ru-RU" sz="2800" b="1" u="sng" dirty="0" smtClean="0">
              <a:latin typeface="Times New Roman" pitchFamily="18" charset="0"/>
              <a:cs typeface="Times New Roman" pitchFamily="18" charset="0"/>
            </a:endParaRPr>
          </a:p>
          <a:p>
            <a:pPr marL="514350" indent="-514350">
              <a:lnSpc>
                <a:spcPct val="150000"/>
              </a:lnSpc>
            </a:pPr>
            <a:r>
              <a:rPr lang="ru-RU" sz="2800" b="1" u="sng" dirty="0" smtClean="0">
                <a:latin typeface="Times New Roman" pitchFamily="18" charset="0"/>
                <a:cs typeface="Times New Roman" pitchFamily="18" charset="0"/>
                <a:hlinkClick r:id="rId7" action="ppaction://hlinksldjump"/>
              </a:rPr>
              <a:t>6  Домашнее задание</a:t>
            </a:r>
            <a:endParaRPr lang="ru-RU" sz="2800" b="1" u="sng" dirty="0" smtClean="0">
              <a:latin typeface="Times New Roman" pitchFamily="18" charset="0"/>
              <a:cs typeface="Times New Roman" pitchFamily="18" charset="0"/>
            </a:endParaRPr>
          </a:p>
          <a:p>
            <a:pPr marL="514350" indent="-514350">
              <a:lnSpc>
                <a:spcPct val="150000"/>
              </a:lnSpc>
            </a:pPr>
            <a:r>
              <a:rPr lang="ru-RU" sz="2800" b="1" u="sng" dirty="0" smtClean="0">
                <a:latin typeface="Times New Roman" pitchFamily="18" charset="0"/>
                <a:cs typeface="Times New Roman" pitchFamily="18" charset="0"/>
                <a:hlinkClick r:id="rId8" action="ppaction://hlinksldjump"/>
              </a:rPr>
              <a:t>7  Список источников</a:t>
            </a:r>
            <a:endParaRPr lang="ru-RU" sz="2800" b="1" u="sng" dirty="0" smtClean="0">
              <a:latin typeface="Times New Roman" pitchFamily="18" charset="0"/>
              <a:cs typeface="Times New Roman" pitchFamily="18" charset="0"/>
            </a:endParaRPr>
          </a:p>
          <a:p>
            <a:pPr marL="514350" indent="-514350">
              <a:lnSpc>
                <a:spcPct val="150000"/>
              </a:lnSpc>
            </a:pPr>
            <a:endParaRPr lang="ru-RU" sz="2800" b="1" u="sng" dirty="0" smtClean="0">
              <a:latin typeface="Times New Roman" pitchFamily="18" charset="0"/>
              <a:cs typeface="Times New Roman" pitchFamily="18" charset="0"/>
            </a:endParaRPr>
          </a:p>
          <a:p>
            <a:pPr marL="514350" indent="-514350"/>
            <a:r>
              <a:rPr lang="ru-RU" sz="2800" b="1" u="sng" dirty="0" smtClean="0">
                <a:latin typeface="Times New Roman" pitchFamily="18" charset="0"/>
                <a:cs typeface="Times New Roman" pitchFamily="18" charset="0"/>
                <a:hlinkClick r:id="rId3" action="ppaction://hlinksldjump"/>
              </a:rPr>
              <a:t> </a:t>
            </a:r>
            <a:endParaRPr lang="ru-RU" sz="2800" b="1" u="sng" dirty="0">
              <a:latin typeface="Times New Roman" pitchFamily="18" charset="0"/>
              <a:cs typeface="Times New Roman" pitchFamily="18" charset="0"/>
            </a:endParaRPr>
          </a:p>
        </p:txBody>
      </p:sp>
      <p:pic>
        <p:nvPicPr>
          <p:cNvPr id="20482" name="Picture 2" descr="Картинки по запросу налоги"/>
          <p:cNvPicPr>
            <a:picLocks noChangeAspect="1" noChangeArrowheads="1"/>
          </p:cNvPicPr>
          <p:nvPr/>
        </p:nvPicPr>
        <p:blipFill>
          <a:blip r:embed="rId9" cstate="print"/>
          <a:srcRect/>
          <a:stretch>
            <a:fillRect/>
          </a:stretch>
        </p:blipFill>
        <p:spPr bwMode="auto">
          <a:xfrm>
            <a:off x="5220072" y="3645024"/>
            <a:ext cx="3429000" cy="1905000"/>
          </a:xfrm>
          <a:prstGeom prst="ellipse">
            <a:avLst/>
          </a:prstGeom>
          <a:ln>
            <a:noFill/>
          </a:ln>
          <a:effectLst>
            <a:softEdge rad="112500"/>
          </a:effectLst>
        </p:spPr>
        <p:style>
          <a:lnRef idx="3">
            <a:schemeClr val="lt1"/>
          </a:lnRef>
          <a:fillRef idx="1">
            <a:schemeClr val="dk1"/>
          </a:fillRef>
          <a:effectRef idx="1">
            <a:schemeClr val="dk1"/>
          </a:effectRef>
          <a:fontRef idx="minor">
            <a:schemeClr val="lt1"/>
          </a:fontRef>
        </p:style>
      </p:pic>
      <p:sp>
        <p:nvSpPr>
          <p:cNvPr id="6" name="Прямоугольник 5"/>
          <p:cNvSpPr/>
          <p:nvPr/>
        </p:nvSpPr>
        <p:spPr>
          <a:xfrm>
            <a:off x="2483768" y="116632"/>
            <a:ext cx="4394986" cy="1015663"/>
          </a:xfrm>
          <a:prstGeom prst="rect">
            <a:avLst/>
          </a:prstGeom>
          <a:noFill/>
        </p:spPr>
        <p:txBody>
          <a:bodyPr wrap="none" lIns="91440" tIns="45720" rIns="91440" bIns="45720">
            <a:spAutoFit/>
          </a:bodyPr>
          <a:lstStyle/>
          <a:p>
            <a:pPr algn="ctr"/>
            <a:r>
              <a:rPr lang="ru-RU" sz="6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Содержание</a:t>
            </a:r>
            <a:endParaRPr lang="ru-RU" sz="6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ÐÐ°ÑÑÐ¸Ð½ÐºÐ¸ Ð¿Ð¾ Ð·Ð°Ð¿ÑÐ¾ÑÑ Ð¾Ð´ÐµÐ¶Ð´Ð° Ð¿ÑÐ¸ Ð¿ÐµÑÑÐµ1"/>
          <p:cNvPicPr>
            <a:picLocks noChangeAspect="1" noChangeArrowheads="1"/>
          </p:cNvPicPr>
          <p:nvPr/>
        </p:nvPicPr>
        <p:blipFill>
          <a:blip r:embed="rId2" cstate="print"/>
          <a:srcRect/>
          <a:stretch>
            <a:fillRect/>
          </a:stretch>
        </p:blipFill>
        <p:spPr bwMode="auto">
          <a:xfrm>
            <a:off x="5072066" y="2428868"/>
            <a:ext cx="3816424" cy="3434783"/>
          </a:xfrm>
          <a:prstGeom prst="ellipse">
            <a:avLst/>
          </a:prstGeom>
          <a:ln>
            <a:noFill/>
          </a:ln>
          <a:effectLst>
            <a:softEdge rad="112500"/>
          </a:effectLst>
        </p:spPr>
      </p:pic>
      <p:pic>
        <p:nvPicPr>
          <p:cNvPr id="9220" name="Picture 4" descr="ÐÐ°ÑÑÐ¸Ð½ÐºÐ¸ Ð¿Ð¾ Ð·Ð°Ð¿ÑÐ¾ÑÑ Ð±Ð¾ÑÑÐ¸Ð½ Ð² Ð¿Ð»Ð°ÑÑÐµ"/>
          <p:cNvPicPr>
            <a:picLocks noChangeAspect="1" noChangeArrowheads="1"/>
          </p:cNvPicPr>
          <p:nvPr/>
        </p:nvPicPr>
        <p:blipFill>
          <a:blip r:embed="rId3" cstate="print"/>
          <a:srcRect/>
          <a:stretch>
            <a:fillRect/>
          </a:stretch>
        </p:blipFill>
        <p:spPr bwMode="auto">
          <a:xfrm>
            <a:off x="357158" y="3714752"/>
            <a:ext cx="4516341" cy="2520280"/>
          </a:xfrm>
          <a:prstGeom prst="ellipse">
            <a:avLst/>
          </a:prstGeom>
          <a:ln>
            <a:noFill/>
          </a:ln>
          <a:effectLst>
            <a:softEdge rad="112500"/>
          </a:effectLst>
        </p:spPr>
      </p:pic>
      <p:sp>
        <p:nvSpPr>
          <p:cNvPr id="4" name="TextBox 3"/>
          <p:cNvSpPr txBox="1"/>
          <p:nvPr/>
        </p:nvSpPr>
        <p:spPr>
          <a:xfrm>
            <a:off x="571472" y="642918"/>
            <a:ext cx="5889266" cy="2954655"/>
          </a:xfrm>
          <a:prstGeom prst="rect">
            <a:avLst/>
          </a:prstGeom>
          <a:noFill/>
        </p:spPr>
        <p:txBody>
          <a:bodyPr wrap="square" rtlCol="0">
            <a:spAutoFit/>
          </a:bodyPr>
          <a:lstStyle/>
          <a:p>
            <a:pPr>
              <a:lnSpc>
                <a:spcPct val="150000"/>
              </a:lnSpc>
              <a:buFont typeface="Wingdings" pitchFamily="2" charset="2"/>
              <a:buChar char="Ø"/>
            </a:pPr>
            <a:r>
              <a:rPr lang="ru-RU" sz="2800" b="1" dirty="0" smtClean="0">
                <a:cs typeface="Times New Roman" pitchFamily="18" charset="0"/>
              </a:rPr>
              <a:t>Барщинные работы для стрельцов</a:t>
            </a:r>
          </a:p>
          <a:p>
            <a:pPr>
              <a:lnSpc>
                <a:spcPct val="150000"/>
              </a:lnSpc>
              <a:buFont typeface="Wingdings" pitchFamily="2" charset="2"/>
              <a:buChar char="Ø"/>
            </a:pPr>
            <a:r>
              <a:rPr lang="ru-RU" sz="2800" b="1" dirty="0" smtClean="0">
                <a:cs typeface="Times New Roman" pitchFamily="18" charset="0"/>
              </a:rPr>
              <a:t>Монополия на рыбную ловлю</a:t>
            </a:r>
          </a:p>
          <a:p>
            <a:pPr>
              <a:lnSpc>
                <a:spcPct val="150000"/>
              </a:lnSpc>
              <a:buFont typeface="Wingdings" pitchFamily="2" charset="2"/>
              <a:buChar char="Ø"/>
            </a:pPr>
            <a:r>
              <a:rPr lang="ru-RU" sz="2800" b="1" dirty="0" smtClean="0">
                <a:cs typeface="Times New Roman" pitchFamily="18" charset="0"/>
              </a:rPr>
              <a:t>Высокие торговые пошлины</a:t>
            </a:r>
          </a:p>
          <a:p>
            <a:pPr>
              <a:lnSpc>
                <a:spcPct val="150000"/>
              </a:lnSpc>
              <a:buFont typeface="Wingdings" pitchFamily="2" charset="2"/>
              <a:buChar char="Ø"/>
            </a:pPr>
            <a:r>
              <a:rPr lang="ru-RU" sz="2800" b="1" dirty="0" smtClean="0">
                <a:cs typeface="Times New Roman" pitchFamily="18" charset="0"/>
              </a:rPr>
              <a:t>Запрет на платье </a:t>
            </a:r>
          </a:p>
          <a:p>
            <a:endParaRPr lang="ru-RU" dirty="0"/>
          </a:p>
        </p:txBody>
      </p:sp>
      <p:pic>
        <p:nvPicPr>
          <p:cNvPr id="7" name="Рисунок 6" descr="стрелка.jpg">
            <a:hlinkClick r:id="rId4" action="ppaction://hlinksldjump"/>
          </p:cNvPr>
          <p:cNvPicPr>
            <a:picLocks noChangeAspect="1"/>
          </p:cNvPicPr>
          <p:nvPr/>
        </p:nvPicPr>
        <p:blipFill>
          <a:blip r:embed="rId5" cstate="print"/>
          <a:stretch>
            <a:fillRect/>
          </a:stretch>
        </p:blipFill>
        <p:spPr>
          <a:xfrm>
            <a:off x="71616" y="6165304"/>
            <a:ext cx="1044000" cy="615859"/>
          </a:xfrm>
          <a:prstGeom prst="rect">
            <a:avLst/>
          </a:prstGeom>
        </p:spPr>
      </p:pic>
    </p:spTree>
    <p:extLst>
      <p:ext uri="{BB962C8B-B14F-4D97-AF65-F5344CB8AC3E}">
        <p14:creationId xmlns="" xmlns:p14="http://schemas.microsoft.com/office/powerpoint/2010/main" val="2957921036"/>
      </p:ext>
    </p:extLst>
  </p:cSld>
  <p:clrMapOvr>
    <a:masterClrMapping/>
  </p:clrMapOvr>
  <p:transition>
    <p:wedg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clrChange>
              <a:clrFrom>
                <a:srgbClr val="EFEEEF"/>
              </a:clrFrom>
              <a:clrTo>
                <a:srgbClr val="EFEEEF">
                  <a:alpha val="0"/>
                </a:srgbClr>
              </a:clrTo>
            </a:clrChange>
            <a:extLst>
              <a:ext uri="{28A0092B-C50C-407E-A947-70E740481C1C}">
                <a14:useLocalDpi xmlns="" xmlns:a14="http://schemas.microsoft.com/office/drawing/2010/main" val="0"/>
              </a:ext>
            </a:extLst>
          </a:blip>
          <a:srcRect/>
          <a:stretch>
            <a:fillRect/>
          </a:stretch>
        </p:blipFill>
        <p:spPr bwMode="auto">
          <a:xfrm>
            <a:off x="5929323" y="2018206"/>
            <a:ext cx="3214678" cy="3295004"/>
          </a:xfrm>
          <a:prstGeom prst="ellipse">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9512" y="2420888"/>
            <a:ext cx="3024336" cy="3024336"/>
          </a:xfrm>
          <a:prstGeom prst="ellipse">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Загнутый угол 1"/>
          <p:cNvSpPr/>
          <p:nvPr/>
        </p:nvSpPr>
        <p:spPr>
          <a:xfrm>
            <a:off x="3347864" y="3501008"/>
            <a:ext cx="2736304" cy="2780928"/>
          </a:xfrm>
          <a:prstGeom prst="foldedCorner">
            <a:avLst/>
          </a:prstGeom>
          <a:blipFill>
            <a:blip r:embed="rId4"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dirty="0" smtClean="0">
                <a:solidFill>
                  <a:schemeClr val="tx1"/>
                </a:solidFill>
              </a:rPr>
              <a:t>Самый известный налог в СССР – это налог на бездетность. </a:t>
            </a:r>
            <a:endParaRPr lang="ru-RU" sz="2400" dirty="0">
              <a:solidFill>
                <a:schemeClr val="tx1"/>
              </a:solidFill>
            </a:endParaRPr>
          </a:p>
        </p:txBody>
      </p:sp>
      <p:pic>
        <p:nvPicPr>
          <p:cNvPr id="8196" name="Picture 4"/>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 xmlns:a14="http://schemas.microsoft.com/office/drawing/2010/main" val="0"/>
              </a:ext>
            </a:extLst>
          </a:blip>
          <a:srcRect/>
          <a:stretch>
            <a:fillRect/>
          </a:stretch>
        </p:blipFill>
        <p:spPr bwMode="auto">
          <a:xfrm>
            <a:off x="3275856" y="260648"/>
            <a:ext cx="2898452" cy="271899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icture 2" descr="H:\дом.jpg">
            <a:hlinkClick r:id="rId6" action="ppaction://hlinksldjump"/>
          </p:cNvPr>
          <p:cNvPicPr>
            <a:picLocks noChangeAspect="1" noChangeArrowheads="1"/>
          </p:cNvPicPr>
          <p:nvPr/>
        </p:nvPicPr>
        <p:blipFill>
          <a:blip r:embed="rId7" cstate="print">
            <a:clrChange>
              <a:clrFrom>
                <a:srgbClr val="FFFFFF"/>
              </a:clrFrom>
              <a:clrTo>
                <a:srgbClr val="FFFFFF">
                  <a:alpha val="0"/>
                </a:srgbClr>
              </a:clrTo>
            </a:clrChange>
          </a:blip>
          <a:srcRect/>
          <a:stretch>
            <a:fillRect/>
          </a:stretch>
        </p:blipFill>
        <p:spPr bwMode="auto">
          <a:xfrm>
            <a:off x="35496" y="5805368"/>
            <a:ext cx="1104355" cy="936000"/>
          </a:xfrm>
          <a:prstGeom prst="rect">
            <a:avLst/>
          </a:prstGeom>
          <a:noFill/>
        </p:spPr>
      </p:pic>
    </p:spTree>
    <p:extLst>
      <p:ext uri="{BB962C8B-B14F-4D97-AF65-F5344CB8AC3E}">
        <p14:creationId xmlns="" xmlns:p14="http://schemas.microsoft.com/office/powerpoint/2010/main" val="1928698076"/>
      </p:ext>
    </p:extLst>
  </p:cSld>
  <p:clrMapOvr>
    <a:masterClrMapping/>
  </p:clrMapOvr>
  <p:transition>
    <p:wedg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5786" y="500042"/>
            <a:ext cx="6840760" cy="954107"/>
          </a:xfrm>
          <a:prstGeom prst="rect">
            <a:avLst/>
          </a:prstGeom>
          <a:noFill/>
        </p:spPr>
        <p:txBody>
          <a:bodyPr wrap="square" rtlCol="0">
            <a:spAutoFit/>
          </a:bodyPr>
          <a:lstStyle/>
          <a:p>
            <a:pPr algn="ctr"/>
            <a:r>
              <a:rPr lang="ru-RU" sz="2800" b="1" dirty="0" smtClean="0">
                <a:solidFill>
                  <a:srgbClr val="0D11B3"/>
                </a:solidFill>
                <a:latin typeface="+mj-lt"/>
                <a:cs typeface="Times New Roman" pitchFamily="18" charset="0"/>
              </a:rPr>
              <a:t>Список используемых</a:t>
            </a:r>
          </a:p>
          <a:p>
            <a:pPr algn="ctr"/>
            <a:r>
              <a:rPr lang="ru-RU" sz="2800" b="1" dirty="0" smtClean="0">
                <a:solidFill>
                  <a:srgbClr val="0D11B3"/>
                </a:solidFill>
                <a:latin typeface="+mj-lt"/>
                <a:cs typeface="Times New Roman" pitchFamily="18" charset="0"/>
              </a:rPr>
              <a:t> источников</a:t>
            </a:r>
            <a:endParaRPr lang="ru-RU" sz="2800" b="1" dirty="0">
              <a:solidFill>
                <a:srgbClr val="0D11B3"/>
              </a:solidFill>
              <a:latin typeface="+mj-lt"/>
              <a:cs typeface="Times New Roman" pitchFamily="18" charset="0"/>
            </a:endParaRPr>
          </a:p>
        </p:txBody>
      </p:sp>
      <p:sp>
        <p:nvSpPr>
          <p:cNvPr id="4" name="TextBox 3"/>
          <p:cNvSpPr txBox="1"/>
          <p:nvPr/>
        </p:nvSpPr>
        <p:spPr>
          <a:xfrm>
            <a:off x="827584" y="1844824"/>
            <a:ext cx="7776864" cy="3046988"/>
          </a:xfrm>
          <a:prstGeom prst="rect">
            <a:avLst/>
          </a:prstGeom>
          <a:noFill/>
        </p:spPr>
        <p:txBody>
          <a:bodyPr wrap="square" rtlCol="0">
            <a:spAutoFit/>
          </a:bodyPr>
          <a:lstStyle/>
          <a:p>
            <a:r>
              <a:rPr lang="ru-RU" sz="2400" dirty="0" smtClean="0">
                <a:cs typeface="Times New Roman" pitchFamily="18" charset="0"/>
              </a:rPr>
              <a:t>1 Обществознание. 8 класс: учебник для общеобразовательных организаций / Л.Н.Боголюбов, Н.И. Городецкая, Л.Ф. Иванова и др.; под </a:t>
            </a:r>
            <a:r>
              <a:rPr lang="ru-RU" sz="2400" dirty="0" err="1" smtClean="0">
                <a:cs typeface="Times New Roman" pitchFamily="18" charset="0"/>
              </a:rPr>
              <a:t>ред</a:t>
            </a:r>
            <a:r>
              <a:rPr lang="ru-RU" sz="2400" dirty="0" smtClean="0">
                <a:cs typeface="Times New Roman" pitchFamily="18" charset="0"/>
              </a:rPr>
              <a:t> Л.Н. Боголюбова. – 3 –е изд. – М.: Просвещение, 2015. – 255 с.  </a:t>
            </a:r>
          </a:p>
          <a:p>
            <a:r>
              <a:rPr lang="ru-RU" sz="2400" dirty="0" smtClean="0">
                <a:cs typeface="Times New Roman" pitchFamily="18" charset="0"/>
              </a:rPr>
              <a:t> </a:t>
            </a:r>
          </a:p>
          <a:p>
            <a:r>
              <a:rPr lang="ru-RU" sz="2400" dirty="0" smtClean="0">
                <a:cs typeface="Times New Roman" pitchFamily="18" charset="0"/>
              </a:rPr>
              <a:t>2 </a:t>
            </a:r>
            <a:r>
              <a:rPr lang="ru-RU" sz="2400" dirty="0" err="1" smtClean="0">
                <a:cs typeface="Times New Roman" pitchFamily="18" charset="0"/>
              </a:rPr>
              <a:t>Липсиц</a:t>
            </a:r>
            <a:r>
              <a:rPr lang="ru-RU" sz="2400" dirty="0" smtClean="0">
                <a:cs typeface="Times New Roman" pitchFamily="18" charset="0"/>
              </a:rPr>
              <a:t>, И. В. Финансовая грамотность: материалы для учащихся. 8–9 классы </a:t>
            </a:r>
            <a:r>
              <a:rPr lang="ru-RU" sz="2400" dirty="0" err="1" smtClean="0">
                <a:cs typeface="Times New Roman" pitchFamily="18" charset="0"/>
              </a:rPr>
              <a:t>общеобразоват</a:t>
            </a:r>
            <a:r>
              <a:rPr lang="ru-RU" sz="2400" dirty="0" smtClean="0">
                <a:cs typeface="Times New Roman" pitchFamily="18" charset="0"/>
              </a:rPr>
              <a:t>. орг. / И. В. </a:t>
            </a:r>
            <a:r>
              <a:rPr lang="ru-RU" sz="2400" dirty="0" err="1" smtClean="0">
                <a:cs typeface="Times New Roman" pitchFamily="18" charset="0"/>
              </a:rPr>
              <a:t>Липсиц</a:t>
            </a:r>
            <a:r>
              <a:rPr lang="ru-RU" sz="2400" dirty="0" smtClean="0">
                <a:cs typeface="Times New Roman" pitchFamily="18" charset="0"/>
              </a:rPr>
              <a:t>, О. И. Рязанова. — М.: ВИТА-ПРЕСС, 2014. —352 с</a:t>
            </a:r>
            <a:r>
              <a:rPr lang="ru-RU" sz="2400"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pic>
        <p:nvPicPr>
          <p:cNvPr id="5" name="Рисунок 4" descr="стрелка.jpg">
            <a:hlinkClick r:id="rId2" action="ppaction://hlinksldjump"/>
          </p:cNvPr>
          <p:cNvPicPr>
            <a:picLocks noChangeAspect="1"/>
          </p:cNvPicPr>
          <p:nvPr/>
        </p:nvPicPr>
        <p:blipFill>
          <a:blip r:embed="rId3" cstate="print"/>
          <a:stretch>
            <a:fillRect/>
          </a:stretch>
        </p:blipFill>
        <p:spPr>
          <a:xfrm flipH="1">
            <a:off x="7956376" y="6165304"/>
            <a:ext cx="1044000" cy="615859"/>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descr="49078EF2-5195-4DE5-A8DB-9D127B62A1F5"/>
          <p:cNvSpPr>
            <a:spLocks noChangeArrowheads="1"/>
          </p:cNvSpPr>
          <p:nvPr/>
        </p:nvSpPr>
        <p:spPr bwMode="auto">
          <a:xfrm>
            <a:off x="6732240" y="1628800"/>
            <a:ext cx="2123728" cy="3456384"/>
          </a:xfrm>
          <a:prstGeom prst="ellipse">
            <a:avLst/>
          </a:prstGeom>
          <a:blipFill dpi="0" rotWithShape="1">
            <a:blip r:embed="rId2" cstate="print"/>
            <a:srcRect/>
            <a:stretch>
              <a:fillRect r="-2579"/>
            </a:stretch>
          </a:blipFill>
          <a:ln w="0" algn="ctr">
            <a:solidFill>
              <a:srgbClr val="FFFFFF"/>
            </a:solidFill>
            <a:round/>
            <a:headEnd/>
            <a:tailEnd/>
          </a:ln>
          <a:effectLst/>
        </p:spPr>
        <p:txBody>
          <a:bodyPr vert="horz" wrap="square" lIns="36576" tIns="36576" rIns="36576" bIns="36576" numCol="1" anchor="t" anchorCtr="0" compatLnSpc="1">
            <a:prstTxWarp prst="textNoShape">
              <a:avLst/>
            </a:prstTxWarp>
          </a:bodyPr>
          <a:lstStyle/>
          <a:p>
            <a:endParaRPr lang="ru-RU"/>
          </a:p>
        </p:txBody>
      </p:sp>
      <p:sp>
        <p:nvSpPr>
          <p:cNvPr id="35841" name="Rectangle 1"/>
          <p:cNvSpPr>
            <a:spLocks noChangeArrowheads="1"/>
          </p:cNvSpPr>
          <p:nvPr/>
        </p:nvSpPr>
        <p:spPr bwMode="auto">
          <a:xfrm>
            <a:off x="1331640" y="620688"/>
            <a:ext cx="6624736" cy="1615827"/>
          </a:xfrm>
          <a:prstGeom prst="rect">
            <a:avLst/>
          </a:prstGeom>
          <a:no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cs typeface="Times New Roman" pitchFamily="18" charset="0"/>
              </a:rPr>
              <a:t>МБОУ </a:t>
            </a:r>
            <a:r>
              <a:rPr kumimoji="0" lang="en-US" sz="2400" b="1" i="0" u="none" strike="noStrike" cap="none" normalizeH="0" baseline="0" dirty="0" smtClean="0">
                <a:ln>
                  <a:noFill/>
                </a:ln>
                <a:solidFill>
                  <a:srgbClr val="000000"/>
                </a:solidFill>
                <a:effectLst/>
                <a:cs typeface="Times New Roman" pitchFamily="18" charset="0"/>
              </a:rPr>
              <a:t>«</a:t>
            </a:r>
            <a:r>
              <a:rPr kumimoji="0" lang="ru-RU" sz="2400" b="1" i="0" u="none" strike="noStrike" cap="none" normalizeH="0" baseline="0" dirty="0" smtClean="0">
                <a:ln>
                  <a:noFill/>
                </a:ln>
                <a:solidFill>
                  <a:srgbClr val="000000"/>
                </a:solidFill>
                <a:effectLst/>
                <a:cs typeface="Times New Roman" pitchFamily="18" charset="0"/>
              </a:rPr>
              <a:t>Федоровская СОШ №2 </a:t>
            </a:r>
            <a:endParaRPr kumimoji="0" lang="ru-RU" sz="2400" b="1" i="0" u="none" strike="noStrike" cap="none" normalizeH="0" baseline="0" dirty="0" smtClean="0">
              <a:ln>
                <a:noFill/>
              </a:ln>
              <a:solidFill>
                <a:schemeClr val="tx1"/>
              </a:solidFill>
              <a:effectLs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cs typeface="Times New Roman" pitchFamily="18" charset="0"/>
              </a:rPr>
              <a:t>с углублённым изучением </a:t>
            </a:r>
            <a:endParaRPr kumimoji="0" lang="ru-RU" sz="2400" b="1" i="0" u="none" strike="noStrike" cap="none" normalizeH="0" baseline="0" dirty="0" smtClean="0">
              <a:ln>
                <a:noFill/>
              </a:ln>
              <a:solidFill>
                <a:schemeClr val="tx1"/>
              </a:solidFill>
              <a:effectLs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0000"/>
                </a:solidFill>
                <a:effectLst/>
                <a:cs typeface="Times New Roman" pitchFamily="18" charset="0"/>
              </a:rPr>
              <a:t>отдельных предметов</a:t>
            </a:r>
            <a:r>
              <a:rPr kumimoji="0" lang="en-US" sz="2400" b="1" i="0" u="none" strike="noStrike" cap="none" normalizeH="0" baseline="0" dirty="0" smtClean="0">
                <a:ln>
                  <a:noFill/>
                </a:ln>
                <a:solidFill>
                  <a:srgbClr val="000000"/>
                </a:solidFill>
                <a:effectLst/>
                <a:cs typeface="Times New Roman" pitchFamily="18" charset="0"/>
              </a:rPr>
              <a:t>» </a:t>
            </a:r>
            <a:endParaRPr kumimoji="0" lang="en-US" sz="2400" b="1" i="0" u="none" strike="noStrike" cap="none" normalizeH="0" baseline="0" dirty="0" smtClean="0">
              <a:ln>
                <a:noFill/>
              </a:ln>
              <a:solidFill>
                <a:schemeClr val="tx1"/>
              </a:solidFill>
              <a:effectLs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err="1" smtClean="0">
                <a:ln>
                  <a:noFill/>
                </a:ln>
                <a:solidFill>
                  <a:srgbClr val="000000"/>
                </a:solidFill>
                <a:effectLst/>
                <a:cs typeface="Times New Roman" pitchFamily="18" charset="0"/>
              </a:rPr>
              <a:t>пгт</a:t>
            </a:r>
            <a:r>
              <a:rPr kumimoji="0" lang="ru-RU" sz="2400" b="1" i="0" u="none" strike="noStrike" cap="none" normalizeH="0" baseline="0" dirty="0" smtClean="0">
                <a:ln>
                  <a:noFill/>
                </a:ln>
                <a:solidFill>
                  <a:srgbClr val="000000"/>
                </a:solidFill>
                <a:effectLst/>
                <a:cs typeface="Times New Roman" pitchFamily="18" charset="0"/>
              </a:rPr>
              <a:t> Фёдоровский</a:t>
            </a:r>
            <a:endParaRPr kumimoji="0" lang="ru-RU" sz="2400" b="1" i="0" u="none" strike="noStrike" cap="none" normalizeH="0" baseline="0" dirty="0" smtClean="0">
              <a:ln>
                <a:noFill/>
              </a:ln>
              <a:solidFill>
                <a:schemeClr val="tx1"/>
              </a:solidFill>
              <a:effectLs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000000"/>
                </a:solidFill>
                <a:effectLst/>
                <a:latin typeface="Franklin Gothic Book" pitchFamily="34"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5842" name="Picture 2" descr="        МБОУ  &quot;Федоровская СОШ №2 с углублённым изучением отдельных предметов&quot;"/>
          <p:cNvPicPr>
            <a:picLocks noChangeAspect="1" noChangeArrowheads="1"/>
          </p:cNvPicPr>
          <p:nvPr/>
        </p:nvPicPr>
        <p:blipFill>
          <a:blip r:embed="rId3" cstate="print"/>
          <a:srcRect/>
          <a:stretch>
            <a:fillRect/>
          </a:stretch>
        </p:blipFill>
        <p:spPr bwMode="auto">
          <a:xfrm>
            <a:off x="323528" y="1484784"/>
            <a:ext cx="4107232" cy="3888432"/>
          </a:xfrm>
          <a:prstGeom prst="rect">
            <a:avLst/>
          </a:prstGeom>
          <a:noFill/>
          <a:ln w="9525" algn="in">
            <a:noFill/>
            <a:miter lim="800000"/>
            <a:headEnd/>
            <a:tailEnd/>
          </a:ln>
        </p:spPr>
      </p:pic>
      <p:sp>
        <p:nvSpPr>
          <p:cNvPr id="6" name="TextBox 5"/>
          <p:cNvSpPr txBox="1"/>
          <p:nvPr/>
        </p:nvSpPr>
        <p:spPr>
          <a:xfrm>
            <a:off x="3491880" y="4005064"/>
            <a:ext cx="4032448" cy="3231654"/>
          </a:xfrm>
          <a:prstGeom prst="rect">
            <a:avLst/>
          </a:prstGeom>
          <a:noFill/>
        </p:spPr>
        <p:txBody>
          <a:bodyPr wrap="square" rtlCol="0">
            <a:spAutoFit/>
          </a:bodyPr>
          <a:lstStyle/>
          <a:p>
            <a:pPr algn="ctr"/>
            <a:r>
              <a:rPr lang="ru-RU" sz="2400" b="1" dirty="0" smtClean="0">
                <a:cs typeface="Times New Roman" pitchFamily="18" charset="0"/>
              </a:rPr>
              <a:t>Крылова </a:t>
            </a:r>
            <a:endParaRPr lang="ru-RU" sz="2400" dirty="0" smtClean="0">
              <a:cs typeface="Times New Roman" pitchFamily="18" charset="0"/>
            </a:endParaRPr>
          </a:p>
          <a:p>
            <a:pPr algn="ctr"/>
            <a:r>
              <a:rPr lang="ru-RU" sz="2400" b="1" dirty="0" smtClean="0">
                <a:cs typeface="Times New Roman" pitchFamily="18" charset="0"/>
              </a:rPr>
              <a:t>Елена Александровна</a:t>
            </a:r>
          </a:p>
          <a:p>
            <a:pPr algn="r"/>
            <a:r>
              <a:rPr lang="ru-RU" sz="2400" dirty="0" smtClean="0">
                <a:cs typeface="Times New Roman" pitchFamily="18" charset="0"/>
              </a:rPr>
              <a:t>Учитель </a:t>
            </a:r>
            <a:endParaRPr lang="en-US" sz="2400" dirty="0" smtClean="0">
              <a:cs typeface="Times New Roman" pitchFamily="18" charset="0"/>
            </a:endParaRPr>
          </a:p>
          <a:p>
            <a:r>
              <a:rPr lang="ru-RU" sz="2400" dirty="0" smtClean="0">
                <a:cs typeface="Times New Roman" pitchFamily="18" charset="0"/>
              </a:rPr>
              <a:t>истории и  обществознания </a:t>
            </a:r>
          </a:p>
          <a:p>
            <a:pPr algn="ctr"/>
            <a:r>
              <a:rPr lang="ru-RU" sz="2400" b="1" dirty="0" smtClean="0">
                <a:cs typeface="Times New Roman" pitchFamily="18" charset="0"/>
              </a:rPr>
              <a:t>Контактная информация: </a:t>
            </a:r>
            <a:r>
              <a:rPr lang="ru-RU" sz="2400" dirty="0" smtClean="0">
                <a:cs typeface="Times New Roman" pitchFamily="18" charset="0"/>
              </a:rPr>
              <a:t>тел: 8(3462) 732-176</a:t>
            </a:r>
          </a:p>
          <a:p>
            <a:pPr algn="ctr"/>
            <a:r>
              <a:rPr lang="en-US" sz="2400" dirty="0" smtClean="0">
                <a:cs typeface="Times New Roman" pitchFamily="18" charset="0"/>
              </a:rPr>
              <a:t>email</a:t>
            </a:r>
            <a:r>
              <a:rPr lang="ru-RU" sz="2400" dirty="0" smtClean="0">
                <a:cs typeface="Times New Roman" pitchFamily="18" charset="0"/>
              </a:rPr>
              <a:t>: </a:t>
            </a:r>
            <a:r>
              <a:rPr lang="en-US" sz="2400" dirty="0" smtClean="0">
                <a:cs typeface="Times New Roman" pitchFamily="18" charset="0"/>
              </a:rPr>
              <a:t>fedorovka2@mail.ru</a:t>
            </a:r>
            <a:endParaRPr lang="ru-RU" sz="2400" dirty="0" smtClean="0">
              <a:cs typeface="Times New Roman" pitchFamily="18" charset="0"/>
            </a:endParaRPr>
          </a:p>
          <a:p>
            <a:pPr algn="ctr"/>
            <a:r>
              <a:rPr lang="ru-RU" dirty="0" smtClean="0"/>
              <a:t> </a:t>
            </a: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Выноска-облако 2"/>
          <p:cNvSpPr/>
          <p:nvPr/>
        </p:nvSpPr>
        <p:spPr>
          <a:xfrm>
            <a:off x="4427984" y="908720"/>
            <a:ext cx="4716016" cy="3080853"/>
          </a:xfrm>
          <a:prstGeom prst="cloudCallout">
            <a:avLst>
              <a:gd name="adj1" fmla="val -16454"/>
              <a:gd name="adj2" fmla="val 51310"/>
            </a:avLst>
          </a:prstGeom>
          <a:solidFill>
            <a:schemeClr val="tx2">
              <a:lumMod val="20000"/>
              <a:lumOff val="80000"/>
            </a:schemeClr>
          </a:solidFill>
          <a:ln w="476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4" name="TextBox 3"/>
          <p:cNvSpPr txBox="1"/>
          <p:nvPr/>
        </p:nvSpPr>
        <p:spPr>
          <a:xfrm>
            <a:off x="4661964" y="1369193"/>
            <a:ext cx="4104456" cy="1687963"/>
          </a:xfrm>
          <a:prstGeom prst="rect">
            <a:avLst/>
          </a:prstGeom>
          <a:noFill/>
        </p:spPr>
        <p:txBody>
          <a:bodyPr wrap="square" rtlCol="0">
            <a:spAutoFit/>
          </a:bodyPr>
          <a:lstStyle/>
          <a:p>
            <a:pPr algn="r">
              <a:lnSpc>
                <a:spcPct val="150000"/>
              </a:lnSpc>
            </a:pPr>
            <a:r>
              <a:rPr lang="ru-RU" sz="2400" b="1" dirty="0" smtClean="0">
                <a:latin typeface="Times New Roman" pitchFamily="18" charset="0"/>
                <a:cs typeface="Times New Roman" pitchFamily="18" charset="0"/>
              </a:rPr>
              <a:t>Налоги для государства то же, что паруса для корабля.  Екатерина </a:t>
            </a:r>
            <a:r>
              <a:rPr lang="en-US" sz="2400" b="1" dirty="0" smtClean="0">
                <a:latin typeface="Times New Roman" pitchFamily="18" charset="0"/>
                <a:cs typeface="Times New Roman" pitchFamily="18" charset="0"/>
              </a:rPr>
              <a:t> II</a:t>
            </a:r>
            <a:endParaRPr lang="ru-RU" sz="2400" b="1"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220072" y="2420888"/>
            <a:ext cx="1440160" cy="1378792"/>
          </a:xfrm>
          <a:prstGeom prst="ellipse">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Загнутый угол 6"/>
          <p:cNvSpPr/>
          <p:nvPr/>
        </p:nvSpPr>
        <p:spPr>
          <a:xfrm>
            <a:off x="467544" y="1268760"/>
            <a:ext cx="3600400" cy="2664296"/>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Загнутый угол 8"/>
          <p:cNvSpPr/>
          <p:nvPr/>
        </p:nvSpPr>
        <p:spPr>
          <a:xfrm>
            <a:off x="3131840" y="4293096"/>
            <a:ext cx="5040560" cy="2016224"/>
          </a:xfrm>
          <a:prstGeom prst="foldedCorner">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TextBox 9"/>
          <p:cNvSpPr txBox="1"/>
          <p:nvPr/>
        </p:nvSpPr>
        <p:spPr>
          <a:xfrm>
            <a:off x="3131840" y="4293096"/>
            <a:ext cx="4752528" cy="2062103"/>
          </a:xfrm>
          <a:prstGeom prst="rect">
            <a:avLst/>
          </a:prstGeom>
          <a:noFill/>
        </p:spPr>
        <p:txBody>
          <a:bodyPr wrap="square" rtlCol="0">
            <a:spAutoFit/>
          </a:bodyPr>
          <a:lstStyle/>
          <a:p>
            <a:pPr>
              <a:lnSpc>
                <a:spcPct val="150000"/>
              </a:lnSpc>
            </a:pPr>
            <a:r>
              <a:rPr lang="ru-RU" sz="2400" b="1" dirty="0">
                <a:latin typeface="Times New Roman" pitchFamily="18" charset="0"/>
                <a:cs typeface="Times New Roman" pitchFamily="18" charset="0"/>
              </a:rPr>
              <a:t>«Налоги – это цена, которую мы платим за возможность жить в цивилизованном обществе</a:t>
            </a:r>
            <a:r>
              <a:rPr lang="ru-RU" sz="2400" b="1" dirty="0" smtClean="0">
                <a:latin typeface="Times New Roman" pitchFamily="18" charset="0"/>
                <a:cs typeface="Times New Roman" pitchFamily="18" charset="0"/>
              </a:rPr>
              <a:t>»</a:t>
            </a:r>
          </a:p>
          <a:p>
            <a:pPr algn="r"/>
            <a:r>
              <a:rPr lang="ru-RU" sz="2000" b="1" dirty="0" smtClean="0">
                <a:latin typeface="Times New Roman" pitchFamily="18" charset="0"/>
                <a:cs typeface="Times New Roman" pitchFamily="18" charset="0"/>
              </a:rPr>
              <a:t>Оливер Холмс</a:t>
            </a:r>
            <a:endParaRPr lang="ru-RU" sz="2000" dirty="0">
              <a:latin typeface="Times New Roman" pitchFamily="18" charset="0"/>
              <a:cs typeface="Times New Roman" pitchFamily="18" charset="0"/>
            </a:endParaRPr>
          </a:p>
        </p:txBody>
      </p:sp>
      <p:sp>
        <p:nvSpPr>
          <p:cNvPr id="11" name="TextBox 10"/>
          <p:cNvSpPr txBox="1"/>
          <p:nvPr/>
        </p:nvSpPr>
        <p:spPr>
          <a:xfrm>
            <a:off x="755576" y="404664"/>
            <a:ext cx="8226868" cy="523220"/>
          </a:xfrm>
          <a:prstGeom prst="rect">
            <a:avLst/>
          </a:prstGeom>
          <a:noFill/>
        </p:spPr>
        <p:txBody>
          <a:bodyPr wrap="square" rtlCol="0">
            <a:spAutoFit/>
          </a:bodyPr>
          <a:lstStyle/>
          <a:p>
            <a:r>
              <a:rPr lang="ru-RU" sz="2800" b="1" dirty="0" smtClean="0">
                <a:latin typeface="Times New Roman" pitchFamily="18" charset="0"/>
                <a:cs typeface="Times New Roman" pitchFamily="18" charset="0"/>
              </a:rPr>
              <a:t>Что общего между этими высказываниями? </a:t>
            </a:r>
            <a:endParaRPr lang="ru-RU" sz="2800" b="1" dirty="0">
              <a:latin typeface="Times New Roman" pitchFamily="18" charset="0"/>
              <a:cs typeface="Times New Roman" pitchFamily="18" charset="0"/>
            </a:endParaRPr>
          </a:p>
        </p:txBody>
      </p:sp>
      <p:pic>
        <p:nvPicPr>
          <p:cNvPr id="14" name="Picture 3" descr="ÐÐ°ÑÑÐ¸Ð½ÐºÐ¸ Ð¿Ð¾ Ð·Ð°Ð¿ÑÐ¾ÑÑ Ð±ÐµÐ½Ð´Ð¶Ð°Ð¼Ð¸Ð½ ÑÑÐ°Ð½ÐºÐ»Ð¸Ð½"/>
          <p:cNvPicPr>
            <a:picLocks noChangeAspect="1" noChangeArrowheads="1"/>
          </p:cNvPicPr>
          <p:nvPr/>
        </p:nvPicPr>
        <p:blipFill>
          <a:blip r:embed="rId3" cstate="print"/>
          <a:srcRect/>
          <a:stretch>
            <a:fillRect/>
          </a:stretch>
        </p:blipFill>
        <p:spPr bwMode="auto">
          <a:xfrm>
            <a:off x="251520" y="4077072"/>
            <a:ext cx="2923923" cy="2127477"/>
          </a:xfrm>
          <a:prstGeom prst="ellipse">
            <a:avLst/>
          </a:prstGeom>
          <a:ln>
            <a:noFill/>
          </a:ln>
          <a:effectLst>
            <a:softEdge rad="317500"/>
          </a:effectLst>
        </p:spPr>
      </p:pic>
      <p:sp>
        <p:nvSpPr>
          <p:cNvPr id="17" name="Rectangle 1"/>
          <p:cNvSpPr>
            <a:spLocks noChangeArrowheads="1"/>
          </p:cNvSpPr>
          <p:nvPr/>
        </p:nvSpPr>
        <p:spPr bwMode="auto">
          <a:xfrm>
            <a:off x="-4014192" y="1124744"/>
            <a:ext cx="802838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5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Segoe Print" pitchFamily="2" charset="0"/>
                <a:ea typeface="Calibri" pitchFamily="34" charset="0"/>
                <a:cs typeface="Times New Roman" pitchFamily="18" charset="0"/>
              </a:rPr>
              <a:t> </a:t>
            </a:r>
            <a:r>
              <a:rPr kumimoji="0" lang="ru-RU" sz="28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жизни неизбежны </a:t>
            </a:r>
          </a:p>
          <a:p>
            <a:pPr marL="0" marR="0" lvl="0" indent="0" algn="r" defTabSz="914400" rtl="0" eaLnBrk="1" fontAlgn="base" latinLnBrk="0" hangingPunct="1">
              <a:lnSpc>
                <a:spcPct val="150000"/>
              </a:lnSpc>
              <a:spcBef>
                <a:spcPct val="0"/>
              </a:spcBef>
              <a:spcAft>
                <a:spcPct val="0"/>
              </a:spcAft>
              <a:buClrTx/>
              <a:buSzTx/>
              <a:buFontTx/>
              <a:buNone/>
              <a:tabLst/>
            </a:pPr>
            <a:r>
              <a:rPr kumimoji="0" lang="ru-RU" sz="28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две вещи —</a:t>
            </a:r>
            <a:endParaRPr kumimoji="0" lang="ru-RU" sz="2800" b="1" u="none" strike="noStrike" cap="none" normalizeH="0" baseline="0" dirty="0" smtClean="0">
              <a:ln>
                <a:noFill/>
              </a:ln>
              <a:solidFill>
                <a:schemeClr val="tx1"/>
              </a:solidFill>
              <a:effectLst/>
              <a:latin typeface="Times New Roman" pitchFamily="18" charset="0"/>
              <a:cs typeface="Times New Roman" pitchFamily="18" charset="0"/>
            </a:endParaRPr>
          </a:p>
          <a:p>
            <a:pPr lvl="0" algn="r" eaLnBrk="0" fontAlgn="base" hangingPunct="0">
              <a:lnSpc>
                <a:spcPct val="150000"/>
              </a:lnSpc>
              <a:spcBef>
                <a:spcPct val="0"/>
              </a:spcBef>
              <a:spcAft>
                <a:spcPct val="0"/>
              </a:spcAft>
            </a:pPr>
            <a:r>
              <a:rPr kumimoji="0" lang="ru-RU" sz="2800" b="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смерть и налоги»</a:t>
            </a:r>
            <a:r>
              <a:rPr lang="ru-RU" sz="2800" b="1" dirty="0" smtClean="0">
                <a:latin typeface="Times New Roman" pitchFamily="18" charset="0"/>
                <a:ea typeface="Calibri" pitchFamily="34" charset="0"/>
                <a:cs typeface="Times New Roman" pitchFamily="18" charset="0"/>
              </a:rPr>
              <a:t> </a:t>
            </a:r>
          </a:p>
          <a:p>
            <a:pPr lvl="0" algn="r" eaLnBrk="0" fontAlgn="base" hangingPunct="0">
              <a:lnSpc>
                <a:spcPct val="150000"/>
              </a:lnSpc>
              <a:spcBef>
                <a:spcPct val="0"/>
              </a:spcBef>
              <a:spcAft>
                <a:spcPct val="0"/>
              </a:spcAft>
            </a:pPr>
            <a:r>
              <a:rPr lang="ru-RU" sz="2400" b="1" dirty="0" err="1" smtClean="0">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Бенджамин</a:t>
            </a:r>
            <a:r>
              <a:rPr lang="ru-RU" sz="2400" b="1" dirty="0" smtClean="0">
                <a:effectLst>
                  <a:outerShdw blurRad="38100" dist="38100" dir="2700000" algn="tl">
                    <a:srgbClr val="000000">
                      <a:alpha val="43137"/>
                    </a:srgbClr>
                  </a:outerShdw>
                </a:effectLst>
                <a:latin typeface="Times New Roman" pitchFamily="18" charset="0"/>
                <a:ea typeface="Calibri" pitchFamily="34" charset="0"/>
                <a:cs typeface="Times New Roman" pitchFamily="18" charset="0"/>
              </a:rPr>
              <a:t> Франклин</a:t>
            </a:r>
            <a:endParaRPr kumimoji="0" lang="ru-RU" sz="2400" b="1"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8" name="Овал 17"/>
          <p:cNvSpPr/>
          <p:nvPr/>
        </p:nvSpPr>
        <p:spPr>
          <a:xfrm>
            <a:off x="-324544" y="-819472"/>
            <a:ext cx="9937104" cy="8064896"/>
          </a:xfrm>
          <a:prstGeom prst="ellipse">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12700" cmpd="thickThin">
            <a:solidFill>
              <a:srgbClr val="FFC000"/>
            </a:solidFill>
            <a:prstDash val="solid"/>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Налоги</a:t>
            </a:r>
          </a:p>
        </p:txBody>
      </p:sp>
      <p:pic>
        <p:nvPicPr>
          <p:cNvPr id="21" name="Рисунок 20" descr="стрелка.jpg">
            <a:hlinkClick r:id="rId4" action="ppaction://hlinksldjump"/>
          </p:cNvPr>
          <p:cNvPicPr>
            <a:picLocks noChangeAspect="1"/>
          </p:cNvPicPr>
          <p:nvPr/>
        </p:nvPicPr>
        <p:blipFill>
          <a:blip r:embed="rId5" cstate="print"/>
          <a:stretch>
            <a:fillRect/>
          </a:stretch>
        </p:blipFill>
        <p:spPr>
          <a:xfrm flipH="1">
            <a:off x="7956376" y="6125509"/>
            <a:ext cx="1044000" cy="615859"/>
          </a:xfrm>
          <a:prstGeom prst="rect">
            <a:avLst/>
          </a:prstGeom>
        </p:spPr>
      </p:pic>
    </p:spTree>
    <p:extLst>
      <p:ext uri="{BB962C8B-B14F-4D97-AF65-F5344CB8AC3E}">
        <p14:creationId xmlns="" xmlns:p14="http://schemas.microsoft.com/office/powerpoint/2010/main" val="2503321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ÐÐ°ÑÑÐ¸Ð½ÐºÐ¸ Ð¿Ð¾ Ð·Ð°Ð¿ÑÐ¾ÑÑ Ð´ÐµÐ½ÑÐ³Ð¸"/>
          <p:cNvPicPr>
            <a:picLocks noChangeAspect="1" noChangeArrowheads="1"/>
          </p:cNvPicPr>
          <p:nvPr/>
        </p:nvPicPr>
        <p:blipFill>
          <a:blip r:embed="rId2" cstate="print"/>
          <a:srcRect/>
          <a:stretch>
            <a:fillRect/>
          </a:stretch>
        </p:blipFill>
        <p:spPr bwMode="auto">
          <a:xfrm>
            <a:off x="7308304" y="980728"/>
            <a:ext cx="1518098" cy="1008112"/>
          </a:xfrm>
          <a:prstGeom prst="ellipse">
            <a:avLst/>
          </a:prstGeom>
          <a:ln>
            <a:noFill/>
          </a:ln>
          <a:effectLst>
            <a:softEdge rad="112500"/>
          </a:effectLst>
        </p:spPr>
        <p:style>
          <a:lnRef idx="0">
            <a:schemeClr val="accent1"/>
          </a:lnRef>
          <a:fillRef idx="3">
            <a:schemeClr val="accent1"/>
          </a:fillRef>
          <a:effectRef idx="3">
            <a:schemeClr val="accent1"/>
          </a:effectRef>
          <a:fontRef idx="minor">
            <a:schemeClr val="lt1"/>
          </a:fontRef>
        </p:style>
      </p:pic>
      <p:pic>
        <p:nvPicPr>
          <p:cNvPr id="22532" name="Picture 4" descr="ÐÐ°ÑÑÐ¸Ð½ÐºÐ¸ Ð¿Ð¾ Ð·Ð°Ð¿ÑÐ¾ÑÑ Ð·Ð°ÑÐ¿Ð»Ð°ÑÐ°"/>
          <p:cNvPicPr>
            <a:picLocks noChangeAspect="1" noChangeArrowheads="1"/>
          </p:cNvPicPr>
          <p:nvPr/>
        </p:nvPicPr>
        <p:blipFill>
          <a:blip r:embed="rId3" cstate="print"/>
          <a:srcRect/>
          <a:stretch>
            <a:fillRect/>
          </a:stretch>
        </p:blipFill>
        <p:spPr bwMode="auto">
          <a:xfrm>
            <a:off x="6444208" y="5301208"/>
            <a:ext cx="2420333" cy="1368152"/>
          </a:xfrm>
          <a:prstGeom prst="ellipse">
            <a:avLst/>
          </a:prstGeom>
          <a:ln>
            <a:noFill/>
          </a:ln>
          <a:effectLst>
            <a:softEdge rad="112500"/>
          </a:effectLst>
        </p:spPr>
        <p:style>
          <a:lnRef idx="0">
            <a:schemeClr val="accent1"/>
          </a:lnRef>
          <a:fillRef idx="3">
            <a:schemeClr val="accent1"/>
          </a:fillRef>
          <a:effectRef idx="3">
            <a:schemeClr val="accent1"/>
          </a:effectRef>
          <a:fontRef idx="minor">
            <a:schemeClr val="lt1"/>
          </a:fontRef>
        </p:style>
      </p:pic>
      <p:graphicFrame>
        <p:nvGraphicFramePr>
          <p:cNvPr id="22" name="Схема 21"/>
          <p:cNvGraphicFramePr/>
          <p:nvPr/>
        </p:nvGraphicFramePr>
        <p:xfrm>
          <a:off x="179512" y="908720"/>
          <a:ext cx="8532000" cy="5400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Прямоугольник 6"/>
          <p:cNvSpPr/>
          <p:nvPr/>
        </p:nvSpPr>
        <p:spPr>
          <a:xfrm>
            <a:off x="1623550" y="-27384"/>
            <a:ext cx="6188810" cy="923330"/>
          </a:xfrm>
          <a:prstGeom prst="rect">
            <a:avLst/>
          </a:prstGeom>
        </p:spPr>
        <p:txBody>
          <a:bodyPr wrap="none">
            <a:spAutoFit/>
          </a:bodyPr>
          <a:lstStyle/>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Ассоциативный ряд</a:t>
            </a:r>
            <a:endPar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endParaRPr>
          </a:p>
        </p:txBody>
      </p:sp>
      <p:pic>
        <p:nvPicPr>
          <p:cNvPr id="1026" name="Picture 2" descr="H:\дом.jpg">
            <a:hlinkClick r:id="rId9" action="ppaction://hlinksldjump"/>
          </p:cNvPr>
          <p:cNvPicPr>
            <a:picLocks noChangeAspect="1" noChangeArrowheads="1"/>
          </p:cNvPicPr>
          <p:nvPr/>
        </p:nvPicPr>
        <p:blipFill>
          <a:blip r:embed="rId10" cstate="print">
            <a:clrChange>
              <a:clrFrom>
                <a:srgbClr val="FFFFFF"/>
              </a:clrFrom>
              <a:clrTo>
                <a:srgbClr val="FFFFFF">
                  <a:alpha val="0"/>
                </a:srgbClr>
              </a:clrTo>
            </a:clrChange>
          </a:blip>
          <a:srcRect/>
          <a:stretch>
            <a:fillRect/>
          </a:stretch>
        </p:blipFill>
        <p:spPr bwMode="auto">
          <a:xfrm>
            <a:off x="35496" y="5805368"/>
            <a:ext cx="1104355" cy="936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 name="Прямая со стрелкой 9"/>
          <p:cNvCxnSpPr/>
          <p:nvPr/>
        </p:nvCxnSpPr>
        <p:spPr>
          <a:xfrm>
            <a:off x="5436096" y="908720"/>
            <a:ext cx="1584176" cy="648072"/>
          </a:xfrm>
          <a:prstGeom prst="straightConnector1">
            <a:avLst/>
          </a:prstGeom>
          <a:ln w="76200">
            <a:solidFill>
              <a:srgbClr val="0D11B3"/>
            </a:solidFill>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a:endCxn id="13" idx="0"/>
          </p:cNvCxnSpPr>
          <p:nvPr/>
        </p:nvCxnSpPr>
        <p:spPr>
          <a:xfrm flipH="1">
            <a:off x="2591781" y="908720"/>
            <a:ext cx="1332150" cy="576064"/>
          </a:xfrm>
          <a:prstGeom prst="straightConnector1">
            <a:avLst/>
          </a:prstGeom>
          <a:ln w="76200">
            <a:solidFill>
              <a:srgbClr val="0D11B3"/>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043609" y="1484784"/>
            <a:ext cx="3096343" cy="646331"/>
          </a:xfrm>
          <a:prstGeom prst="rect">
            <a:avLst/>
          </a:prstGeom>
          <a:noFill/>
        </p:spPr>
        <p:txBody>
          <a:bodyPr wrap="square" rtlCol="0">
            <a:spAutoFit/>
          </a:bodyPr>
          <a:lstStyle/>
          <a:p>
            <a:pPr algn="ctr"/>
            <a:r>
              <a:rPr lang="ru-RU" sz="3600" b="1" dirty="0" smtClean="0">
                <a:latin typeface="Times New Roman" pitchFamily="18" charset="0"/>
                <a:cs typeface="Times New Roman" pitchFamily="18" charset="0"/>
              </a:rPr>
              <a:t>ПРЯМЫЕ</a:t>
            </a:r>
          </a:p>
        </p:txBody>
      </p:sp>
      <p:sp>
        <p:nvSpPr>
          <p:cNvPr id="14" name="TextBox 13"/>
          <p:cNvSpPr txBox="1"/>
          <p:nvPr/>
        </p:nvSpPr>
        <p:spPr>
          <a:xfrm>
            <a:off x="5292080" y="1484784"/>
            <a:ext cx="3779912" cy="646331"/>
          </a:xfrm>
          <a:prstGeom prst="rect">
            <a:avLst/>
          </a:prstGeom>
          <a:noFill/>
        </p:spPr>
        <p:txBody>
          <a:bodyPr wrap="square" rtlCol="0">
            <a:spAutoFit/>
          </a:bodyPr>
          <a:lstStyle/>
          <a:p>
            <a:pPr algn="ctr"/>
            <a:r>
              <a:rPr lang="ru-RU" sz="3600" b="1" dirty="0" smtClean="0">
                <a:latin typeface="Times New Roman" pitchFamily="18" charset="0"/>
                <a:cs typeface="Times New Roman" pitchFamily="18" charset="0"/>
              </a:rPr>
              <a:t>КОСВЕННЫЕ</a:t>
            </a:r>
          </a:p>
        </p:txBody>
      </p:sp>
      <p:sp>
        <p:nvSpPr>
          <p:cNvPr id="21" name="TextBox 20"/>
          <p:cNvSpPr txBox="1"/>
          <p:nvPr/>
        </p:nvSpPr>
        <p:spPr>
          <a:xfrm>
            <a:off x="785786" y="2143116"/>
            <a:ext cx="3816424" cy="1938992"/>
          </a:xfrm>
          <a:prstGeom prst="rect">
            <a:avLst/>
          </a:prstGeom>
          <a:noFill/>
        </p:spPr>
        <p:txBody>
          <a:bodyPr wrap="square" rtlCol="0">
            <a:spAutoFit/>
          </a:bodyPr>
          <a:lstStyle/>
          <a:p>
            <a:pPr marL="457200"/>
            <a:r>
              <a:rPr lang="ru-RU" sz="2400" b="1" u="sng" dirty="0" smtClean="0">
                <a:latin typeface="Times New Roman" pitchFamily="18" charset="0"/>
                <a:cs typeface="Times New Roman" pitchFamily="18" charset="0"/>
              </a:rPr>
              <a:t>Подоходный налог</a:t>
            </a:r>
          </a:p>
          <a:p>
            <a:pPr marL="457200"/>
            <a:r>
              <a:rPr lang="ru-RU" sz="2400" dirty="0" smtClean="0">
                <a:latin typeface="Times New Roman" pitchFamily="18" charset="0"/>
                <a:cs typeface="Times New Roman" pitchFamily="18" charset="0"/>
              </a:rPr>
              <a:t>распространяется на з/п, премии, доходы от предпринимательской деятельности и т.д.</a:t>
            </a:r>
            <a:endParaRPr lang="ru-RU" sz="2400" dirty="0">
              <a:latin typeface="Times New Roman" pitchFamily="18" charset="0"/>
              <a:cs typeface="Times New Roman" pitchFamily="18" charset="0"/>
            </a:endParaRPr>
          </a:p>
        </p:txBody>
      </p:sp>
      <p:sp>
        <p:nvSpPr>
          <p:cNvPr id="26" name="TextBox 25"/>
          <p:cNvSpPr txBox="1"/>
          <p:nvPr/>
        </p:nvSpPr>
        <p:spPr>
          <a:xfrm>
            <a:off x="857224" y="3929066"/>
            <a:ext cx="4248472" cy="1508105"/>
          </a:xfrm>
          <a:prstGeom prst="rect">
            <a:avLst/>
          </a:prstGeom>
          <a:noFill/>
        </p:spPr>
        <p:txBody>
          <a:bodyPr wrap="square" rtlCol="0">
            <a:spAutoFit/>
          </a:bodyPr>
          <a:lstStyle/>
          <a:p>
            <a:pPr algn="ctr"/>
            <a:endParaRPr lang="ru-RU" sz="2000" b="1" dirty="0">
              <a:latin typeface="Times New Roman" pitchFamily="18" charset="0"/>
              <a:cs typeface="Times New Roman" pitchFamily="18" charset="0"/>
            </a:endParaRPr>
          </a:p>
          <a:p>
            <a:pPr marL="360363"/>
            <a:r>
              <a:rPr lang="ru-RU" sz="2400" b="1" u="sng" dirty="0" smtClean="0">
                <a:latin typeface="Times New Roman" pitchFamily="18" charset="0"/>
                <a:cs typeface="Times New Roman" pitchFamily="18" charset="0"/>
              </a:rPr>
              <a:t>Поимущественный налог</a:t>
            </a:r>
          </a:p>
          <a:p>
            <a:pPr marL="360363"/>
            <a:r>
              <a:rPr lang="ru-RU" sz="2400" dirty="0" smtClean="0">
                <a:latin typeface="Times New Roman" pitchFamily="18" charset="0"/>
                <a:cs typeface="Times New Roman" pitchFamily="18" charset="0"/>
              </a:rPr>
              <a:t>Строения, наследство, транспорт и т.д.</a:t>
            </a:r>
            <a:endParaRPr lang="ru-RU" sz="2400" dirty="0">
              <a:latin typeface="Times New Roman" pitchFamily="18" charset="0"/>
              <a:cs typeface="Times New Roman" pitchFamily="18" charset="0"/>
            </a:endParaRPr>
          </a:p>
        </p:txBody>
      </p:sp>
      <p:pic>
        <p:nvPicPr>
          <p:cNvPr id="205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857620" y="5357826"/>
            <a:ext cx="1685916" cy="1128739"/>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059" name="TextBox 2058"/>
          <p:cNvSpPr txBox="1"/>
          <p:nvPr/>
        </p:nvSpPr>
        <p:spPr>
          <a:xfrm>
            <a:off x="5572132" y="2143116"/>
            <a:ext cx="3240360" cy="1631216"/>
          </a:xfrm>
          <a:prstGeom prst="rect">
            <a:avLst/>
          </a:prstGeom>
          <a:noFill/>
        </p:spPr>
        <p:txBody>
          <a:bodyPr wrap="square" rtlCol="0">
            <a:spAutoFit/>
          </a:bodyPr>
          <a:lstStyle/>
          <a:p>
            <a:r>
              <a:rPr lang="ru-RU" sz="2400" b="1" u="sng" dirty="0" smtClean="0">
                <a:latin typeface="Times New Roman" pitchFamily="18" charset="0"/>
                <a:cs typeface="Times New Roman" pitchFamily="18" charset="0"/>
              </a:rPr>
              <a:t>Акциз</a:t>
            </a:r>
          </a:p>
          <a:p>
            <a:r>
              <a:rPr lang="ru-RU" sz="2400" dirty="0" smtClean="0">
                <a:latin typeface="Times New Roman" pitchFamily="18" charset="0"/>
                <a:cs typeface="Times New Roman" pitchFamily="18" charset="0"/>
              </a:rPr>
              <a:t>налог с продаж, установленный в виде % к цене.</a:t>
            </a:r>
            <a:endParaRPr lang="ru-RU" sz="2400" dirty="0">
              <a:latin typeface="Times New Roman" pitchFamily="18" charset="0"/>
              <a:cs typeface="Times New Roman" pitchFamily="18" charset="0"/>
            </a:endParaRPr>
          </a:p>
        </p:txBody>
      </p:sp>
      <p:sp>
        <p:nvSpPr>
          <p:cNvPr id="2067" name="TextBox 2066"/>
          <p:cNvSpPr txBox="1"/>
          <p:nvPr/>
        </p:nvSpPr>
        <p:spPr>
          <a:xfrm>
            <a:off x="5643570" y="4143380"/>
            <a:ext cx="3046279" cy="1200329"/>
          </a:xfrm>
          <a:prstGeom prst="rect">
            <a:avLst/>
          </a:prstGeom>
          <a:noFill/>
        </p:spPr>
        <p:txBody>
          <a:bodyPr wrap="square" rtlCol="0">
            <a:spAutoFit/>
          </a:bodyPr>
          <a:lstStyle/>
          <a:p>
            <a:r>
              <a:rPr lang="ru-RU" sz="2400" b="1" u="sng" dirty="0" smtClean="0">
                <a:latin typeface="Times New Roman" pitchFamily="18" charset="0"/>
                <a:cs typeface="Times New Roman" pitchFamily="18" charset="0"/>
              </a:rPr>
              <a:t>Таможенные пошлины</a:t>
            </a:r>
          </a:p>
          <a:p>
            <a:endParaRPr lang="ru-RU" sz="2400" dirty="0">
              <a:latin typeface="Times New Roman" pitchFamily="18" charset="0"/>
              <a:cs typeface="Times New Roman" pitchFamily="18" charset="0"/>
            </a:endParaRPr>
          </a:p>
        </p:txBody>
      </p:sp>
      <p:sp>
        <p:nvSpPr>
          <p:cNvPr id="16" name="Прямоугольник 15"/>
          <p:cNvSpPr/>
          <p:nvPr/>
        </p:nvSpPr>
        <p:spPr>
          <a:xfrm>
            <a:off x="2507897" y="129406"/>
            <a:ext cx="4420121" cy="923330"/>
          </a:xfrm>
          <a:prstGeom prst="rect">
            <a:avLst/>
          </a:prstGeom>
        </p:spPr>
        <p:txBody>
          <a:bodyPr wrap="none">
            <a:spAutoFit/>
          </a:bodyPr>
          <a:lstStyle/>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Виды налогов</a:t>
            </a:r>
            <a:endPar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endParaRPr>
          </a:p>
        </p:txBody>
      </p:sp>
      <p:cxnSp>
        <p:nvCxnSpPr>
          <p:cNvPr id="20" name="Прямая соединительная линия 19"/>
          <p:cNvCxnSpPr/>
          <p:nvPr/>
        </p:nvCxnSpPr>
        <p:spPr>
          <a:xfrm rot="10800000">
            <a:off x="857224" y="1785926"/>
            <a:ext cx="650352" cy="1588"/>
          </a:xfrm>
          <a:prstGeom prst="line">
            <a:avLst/>
          </a:prstGeom>
          <a:ln w="76200">
            <a:solidFill>
              <a:srgbClr val="0D11B3"/>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857224" y="1785926"/>
            <a:ext cx="0" cy="2664296"/>
          </a:xfrm>
          <a:prstGeom prst="line">
            <a:avLst/>
          </a:prstGeom>
          <a:ln w="76200">
            <a:solidFill>
              <a:srgbClr val="0D11B3"/>
            </a:solidFill>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a:off x="857224" y="2428868"/>
            <a:ext cx="432048" cy="0"/>
          </a:xfrm>
          <a:prstGeom prst="straightConnector1">
            <a:avLst/>
          </a:prstGeom>
          <a:ln w="76200">
            <a:solidFill>
              <a:srgbClr val="0D11B3"/>
            </a:solidFill>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a:off x="5143504" y="4429132"/>
            <a:ext cx="431478" cy="1588"/>
          </a:xfrm>
          <a:prstGeom prst="straightConnector1">
            <a:avLst/>
          </a:prstGeom>
          <a:ln w="76200">
            <a:solidFill>
              <a:srgbClr val="0D11B3"/>
            </a:solidFill>
            <a:tailEnd type="arrow"/>
          </a:ln>
        </p:spPr>
        <p:style>
          <a:lnRef idx="1">
            <a:schemeClr val="accent1"/>
          </a:lnRef>
          <a:fillRef idx="0">
            <a:schemeClr val="accent1"/>
          </a:fillRef>
          <a:effectRef idx="0">
            <a:schemeClr val="accent1"/>
          </a:effectRef>
          <a:fontRef idx="minor">
            <a:schemeClr val="tx1"/>
          </a:fontRef>
        </p:style>
      </p:cxnSp>
      <p:pic>
        <p:nvPicPr>
          <p:cNvPr id="19" name="Рисунок 18" descr="стрелка.jpg">
            <a:hlinkClick r:id="rId3" action="ppaction://hlinksldjump"/>
          </p:cNvPr>
          <p:cNvPicPr>
            <a:picLocks noChangeAspect="1"/>
          </p:cNvPicPr>
          <p:nvPr/>
        </p:nvPicPr>
        <p:blipFill>
          <a:blip r:embed="rId4" cstate="print"/>
          <a:stretch>
            <a:fillRect/>
          </a:stretch>
        </p:blipFill>
        <p:spPr>
          <a:xfrm flipH="1">
            <a:off x="7956376" y="6053501"/>
            <a:ext cx="1044000" cy="615859"/>
          </a:xfrm>
          <a:prstGeom prst="rect">
            <a:avLst/>
          </a:prstGeom>
        </p:spPr>
      </p:pic>
      <p:cxnSp>
        <p:nvCxnSpPr>
          <p:cNvPr id="22" name="Прямая соединительная линия 21"/>
          <p:cNvCxnSpPr/>
          <p:nvPr/>
        </p:nvCxnSpPr>
        <p:spPr>
          <a:xfrm rot="10800000" flipV="1">
            <a:off x="5143504" y="1772816"/>
            <a:ext cx="508616" cy="13110"/>
          </a:xfrm>
          <a:prstGeom prst="line">
            <a:avLst/>
          </a:prstGeom>
          <a:ln w="76200">
            <a:solidFill>
              <a:srgbClr val="0D11B3"/>
            </a:solidFill>
          </a:ln>
        </p:spPr>
        <p:style>
          <a:lnRef idx="1">
            <a:schemeClr val="accent1"/>
          </a:lnRef>
          <a:fillRef idx="0">
            <a:schemeClr val="accent1"/>
          </a:fillRef>
          <a:effectRef idx="0">
            <a:schemeClr val="accent1"/>
          </a:effectRef>
          <a:fontRef idx="minor">
            <a:schemeClr val="tx1"/>
          </a:fontRef>
        </p:style>
      </p:cxnSp>
      <p:cxnSp>
        <p:nvCxnSpPr>
          <p:cNvPr id="25" name="Прямая соединительная линия 24"/>
          <p:cNvCxnSpPr/>
          <p:nvPr/>
        </p:nvCxnSpPr>
        <p:spPr>
          <a:xfrm>
            <a:off x="5143504" y="1785926"/>
            <a:ext cx="0" cy="2664296"/>
          </a:xfrm>
          <a:prstGeom prst="line">
            <a:avLst/>
          </a:prstGeom>
          <a:ln w="76200">
            <a:solidFill>
              <a:srgbClr val="0D11B3"/>
            </a:solidFill>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a:off x="857224" y="4429132"/>
            <a:ext cx="432048" cy="0"/>
          </a:xfrm>
          <a:prstGeom prst="straightConnector1">
            <a:avLst/>
          </a:prstGeom>
          <a:ln w="76200">
            <a:solidFill>
              <a:srgbClr val="0D11B3"/>
            </a:solidFill>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p:nvPr/>
        </p:nvCxnSpPr>
        <p:spPr>
          <a:xfrm>
            <a:off x="5143504" y="2500306"/>
            <a:ext cx="432048" cy="0"/>
          </a:xfrm>
          <a:prstGeom prst="straightConnector1">
            <a:avLst/>
          </a:prstGeom>
          <a:ln w="76200">
            <a:solidFill>
              <a:srgbClr val="0D11B3"/>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1159582072"/>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Таблица 13"/>
          <p:cNvGraphicFramePr>
            <a:graphicFrameLocks noGrp="1"/>
          </p:cNvGraphicFramePr>
          <p:nvPr>
            <p:extLst>
              <p:ext uri="{D42A27DB-BD31-4B8C-83A1-F6EECF244321}">
                <p14:modId xmlns="" xmlns:p14="http://schemas.microsoft.com/office/powerpoint/2010/main" val="3980090544"/>
              </p:ext>
            </p:extLst>
          </p:nvPr>
        </p:nvGraphicFramePr>
        <p:xfrm>
          <a:off x="467544" y="764705"/>
          <a:ext cx="8136904" cy="5489372"/>
        </p:xfrm>
        <a:graphic>
          <a:graphicData uri="http://schemas.openxmlformats.org/drawingml/2006/table">
            <a:tbl>
              <a:tblPr firstRow="1" bandRow="1">
                <a:tableStyleId>{5940675A-B579-460E-94D1-54222C63F5DA}</a:tableStyleId>
              </a:tblPr>
              <a:tblGrid>
                <a:gridCol w="3672408"/>
                <a:gridCol w="4464496"/>
              </a:tblGrid>
              <a:tr h="789308">
                <a:tc>
                  <a:txBody>
                    <a:bodyPr/>
                    <a:lstStyle/>
                    <a:p>
                      <a:r>
                        <a:rPr lang="ru-RU" sz="2400" b="1" i="0" dirty="0" smtClean="0">
                          <a:latin typeface="Times New Roman" pitchFamily="18" charset="0"/>
                          <a:cs typeface="Times New Roman" pitchFamily="18" charset="0"/>
                        </a:rPr>
                        <a:t>Обязательный характер</a:t>
                      </a:r>
                      <a:endParaRPr lang="ru-RU" sz="2400" b="1" i="0" dirty="0">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a:txBody>
                    <a:bodyPr/>
                    <a:lstStyle/>
                    <a:p>
                      <a:r>
                        <a:rPr lang="ru-RU" sz="2400" b="1" dirty="0" smtClean="0">
                          <a:latin typeface="Times New Roman" pitchFamily="18" charset="0"/>
                          <a:cs typeface="Times New Roman" pitchFamily="18" charset="0"/>
                        </a:rPr>
                        <a:t>Является конституционной обязанностью.</a:t>
                      </a:r>
                      <a:endParaRPr lang="ru-RU" sz="2400" b="1" dirty="0">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r>
              <a:tr h="1140112">
                <a:tc>
                  <a:txBody>
                    <a:bodyPr/>
                    <a:lstStyle/>
                    <a:p>
                      <a:r>
                        <a:rPr lang="ru-RU" sz="2400" b="1" i="0" dirty="0" smtClean="0">
                          <a:latin typeface="Times New Roman" pitchFamily="18" charset="0"/>
                          <a:cs typeface="Times New Roman" pitchFamily="18" charset="0"/>
                        </a:rPr>
                        <a:t>Безвозмездность</a:t>
                      </a:r>
                      <a:endParaRPr lang="ru-RU" sz="2400" b="1" i="0" dirty="0">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a:txBody>
                    <a:bodyPr/>
                    <a:lstStyle/>
                    <a:p>
                      <a:r>
                        <a:rPr lang="ru-RU" sz="2400" b="1" dirty="0" smtClean="0">
                          <a:latin typeface="Times New Roman" pitchFamily="18" charset="0"/>
                          <a:cs typeface="Times New Roman" pitchFamily="18" charset="0"/>
                        </a:rPr>
                        <a:t>Не влечет встречной обязанности государства перед налогоплательщиком.</a:t>
                      </a:r>
                      <a:endParaRPr lang="ru-RU" sz="2400" b="1" dirty="0">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r>
              <a:tr h="1841719">
                <a:tc>
                  <a:txBody>
                    <a:bodyPr/>
                    <a:lstStyle/>
                    <a:p>
                      <a:r>
                        <a:rPr lang="ru-RU" sz="2400" b="1" i="0" dirty="0" smtClean="0">
                          <a:latin typeface="Times New Roman" pitchFamily="18" charset="0"/>
                          <a:cs typeface="Times New Roman" pitchFamily="18" charset="0"/>
                        </a:rPr>
                        <a:t>Денежная форма уплаты</a:t>
                      </a:r>
                      <a:endParaRPr lang="ru-RU" sz="2400" b="1" i="0" dirty="0">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a:txBody>
                    <a:bodyPr/>
                    <a:lstStyle/>
                    <a:p>
                      <a:pPr marL="342900" indent="-342900">
                        <a:buClr>
                          <a:srgbClr val="0D11B3"/>
                        </a:buClr>
                        <a:buFont typeface="Wingdings" pitchFamily="2" charset="2"/>
                        <a:buChar char="ü"/>
                      </a:pPr>
                      <a:r>
                        <a:rPr lang="ru-RU" sz="2400" b="1" dirty="0" smtClean="0">
                          <a:latin typeface="Times New Roman" pitchFamily="18" charset="0"/>
                          <a:cs typeface="Times New Roman" pitchFamily="18" charset="0"/>
                        </a:rPr>
                        <a:t>Производится в виде денежного платежа. </a:t>
                      </a:r>
                    </a:p>
                    <a:p>
                      <a:pPr marL="342900" indent="-342900">
                        <a:buClr>
                          <a:srgbClr val="0D11B3"/>
                        </a:buClr>
                        <a:buFont typeface="Wingdings" pitchFamily="2" charset="2"/>
                        <a:buChar char="ü"/>
                      </a:pPr>
                      <a:r>
                        <a:rPr lang="ru-RU" sz="2400" b="1" dirty="0" smtClean="0">
                          <a:latin typeface="Times New Roman" pitchFamily="18" charset="0"/>
                          <a:cs typeface="Times New Roman" pitchFamily="18" charset="0"/>
                        </a:rPr>
                        <a:t>Какие либо натуральные формы уплата налогов не предусмотрены.</a:t>
                      </a:r>
                      <a:endParaRPr lang="ru-RU" sz="2400" b="1" dirty="0">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r>
              <a:tr h="1557452">
                <a:tc>
                  <a:txBody>
                    <a:bodyPr/>
                    <a:lstStyle/>
                    <a:p>
                      <a:r>
                        <a:rPr lang="ru-RU" sz="2400" b="1" i="0" dirty="0" smtClean="0">
                          <a:latin typeface="Times New Roman" pitchFamily="18" charset="0"/>
                          <a:cs typeface="Times New Roman" pitchFamily="18" charset="0"/>
                        </a:rPr>
                        <a:t>Публичные цели налогообложения</a:t>
                      </a:r>
                      <a:endParaRPr lang="ru-RU" sz="2400" b="1" i="0" dirty="0">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a:txBody>
                    <a:bodyPr/>
                    <a:lstStyle/>
                    <a:p>
                      <a:r>
                        <a:rPr lang="ru-RU" sz="2400" b="1" dirty="0" smtClean="0">
                          <a:latin typeface="Times New Roman" pitchFamily="18" charset="0"/>
                          <a:cs typeface="Times New Roman" pitchFamily="18" charset="0"/>
                        </a:rPr>
                        <a:t>Осуществляется в целях финансового</a:t>
                      </a:r>
                      <a:r>
                        <a:rPr lang="ru-RU" sz="2400" b="1" baseline="0" dirty="0" smtClean="0">
                          <a:latin typeface="Times New Roman" pitchFamily="18" charset="0"/>
                          <a:cs typeface="Times New Roman" pitchFamily="18" charset="0"/>
                        </a:rPr>
                        <a:t> обеспечения государства или муниципальных образований</a:t>
                      </a:r>
                      <a:endParaRPr lang="ru-RU" sz="2400" b="1" dirty="0">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r>
            </a:tbl>
          </a:graphicData>
        </a:graphic>
      </p:graphicFrame>
      <p:sp>
        <p:nvSpPr>
          <p:cNvPr id="5" name="Прямоугольник 4"/>
          <p:cNvSpPr/>
          <p:nvPr/>
        </p:nvSpPr>
        <p:spPr>
          <a:xfrm>
            <a:off x="1874713" y="-99392"/>
            <a:ext cx="5686493" cy="923330"/>
          </a:xfrm>
          <a:prstGeom prst="rect">
            <a:avLst/>
          </a:prstGeom>
        </p:spPr>
        <p:txBody>
          <a:bodyPr wrap="none">
            <a:spAutoFit/>
          </a:bodyPr>
          <a:lstStyle/>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Признаки налогов</a:t>
            </a:r>
            <a:endPar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endParaRPr>
          </a:p>
        </p:txBody>
      </p:sp>
      <p:pic>
        <p:nvPicPr>
          <p:cNvPr id="6" name="Рисунок 5" descr="стрелка.jpg">
            <a:hlinkClick r:id="rId2" action="ppaction://hlinksldjump"/>
          </p:cNvPr>
          <p:cNvPicPr>
            <a:picLocks noChangeAspect="1"/>
          </p:cNvPicPr>
          <p:nvPr/>
        </p:nvPicPr>
        <p:blipFill>
          <a:blip r:embed="rId3" cstate="print"/>
          <a:stretch>
            <a:fillRect/>
          </a:stretch>
        </p:blipFill>
        <p:spPr>
          <a:xfrm flipH="1">
            <a:off x="7956376" y="6165304"/>
            <a:ext cx="1044000" cy="615859"/>
          </a:xfrm>
          <a:prstGeom prst="rect">
            <a:avLst/>
          </a:prstGeom>
        </p:spPr>
      </p:pic>
    </p:spTree>
    <p:extLst>
      <p:ext uri="{BB962C8B-B14F-4D97-AF65-F5344CB8AC3E}">
        <p14:creationId xmlns="" xmlns:p14="http://schemas.microsoft.com/office/powerpoint/2010/main" val="30525276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539552" y="2636912"/>
          <a:ext cx="8064897" cy="2743200"/>
        </p:xfrm>
        <a:graphic>
          <a:graphicData uri="http://schemas.openxmlformats.org/drawingml/2006/table">
            <a:tbl>
              <a:tblPr firstRow="1" bandRow="1">
                <a:tableStyleId>{7DF18680-E054-41AD-8BC1-D1AEF772440D}</a:tableStyleId>
              </a:tblPr>
              <a:tblGrid>
                <a:gridCol w="432049"/>
                <a:gridCol w="4944549"/>
                <a:gridCol w="2688299"/>
              </a:tblGrid>
              <a:tr h="370840">
                <a:tc>
                  <a:txBody>
                    <a:bodyPr/>
                    <a:lstStyle/>
                    <a:p>
                      <a:pPr algn="ctr"/>
                      <a:r>
                        <a:rPr lang="ru-RU" sz="2400" b="1" dirty="0" smtClean="0">
                          <a:solidFill>
                            <a:schemeClr val="bg1"/>
                          </a:solidFill>
                          <a:latin typeface="Times New Roman" pitchFamily="18" charset="0"/>
                          <a:cs typeface="Times New Roman" pitchFamily="18" charset="0"/>
                        </a:rPr>
                        <a:t>№</a:t>
                      </a:r>
                      <a:endParaRPr lang="ru-RU" sz="2400" b="1" dirty="0">
                        <a:solidFill>
                          <a:schemeClr val="bg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solidFill>
                      <a:srgbClr val="0D11B3"/>
                    </a:solidFill>
                  </a:tcPr>
                </a:tc>
                <a:tc>
                  <a:txBody>
                    <a:bodyPr/>
                    <a:lstStyle/>
                    <a:p>
                      <a:pPr algn="ctr"/>
                      <a:r>
                        <a:rPr lang="ru-RU" sz="2400" b="1" dirty="0" smtClean="0">
                          <a:solidFill>
                            <a:schemeClr val="bg1"/>
                          </a:solidFill>
                          <a:latin typeface="Times New Roman" pitchFamily="18" charset="0"/>
                          <a:cs typeface="Times New Roman" pitchFamily="18" charset="0"/>
                        </a:rPr>
                        <a:t>Пример</a:t>
                      </a:r>
                      <a:endParaRPr lang="ru-RU" sz="2400" b="1" dirty="0">
                        <a:solidFill>
                          <a:schemeClr val="bg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solidFill>
                      <a:srgbClr val="0D11B3"/>
                    </a:solidFill>
                  </a:tcPr>
                </a:tc>
                <a:tc>
                  <a:txBody>
                    <a:bodyPr/>
                    <a:lstStyle/>
                    <a:p>
                      <a:pPr algn="ctr"/>
                      <a:r>
                        <a:rPr lang="ru-RU" sz="2400" b="1" dirty="0" smtClean="0">
                          <a:solidFill>
                            <a:schemeClr val="bg1"/>
                          </a:solidFill>
                          <a:latin typeface="Times New Roman" pitchFamily="18" charset="0"/>
                          <a:cs typeface="Times New Roman" pitchFamily="18" charset="0"/>
                        </a:rPr>
                        <a:t>Вид налога</a:t>
                      </a:r>
                      <a:endParaRPr lang="ru-RU" sz="2400" b="1" dirty="0">
                        <a:solidFill>
                          <a:schemeClr val="bg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solidFill>
                      <a:srgbClr val="0D11B3"/>
                    </a:solidFill>
                  </a:tcPr>
                </a:tc>
              </a:tr>
              <a:tr h="370840">
                <a:tc>
                  <a:txBody>
                    <a:bodyPr/>
                    <a:lstStyle/>
                    <a:p>
                      <a:r>
                        <a:rPr lang="ru-RU" sz="2400" b="1" dirty="0" smtClean="0">
                          <a:solidFill>
                            <a:schemeClr val="tx1"/>
                          </a:solidFill>
                          <a:latin typeface="Times New Roman" pitchFamily="18" charset="0"/>
                          <a:cs typeface="Times New Roman" pitchFamily="18" charset="0"/>
                        </a:rPr>
                        <a:t>1</a:t>
                      </a:r>
                      <a:endParaRPr lang="ru-RU" sz="2400" b="1" dirty="0">
                        <a:solidFill>
                          <a:schemeClr val="tx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a:txBody>
                    <a:bodyPr/>
                    <a:lstStyle/>
                    <a:p>
                      <a:r>
                        <a:rPr lang="ru-RU" sz="2400" b="1" dirty="0" smtClean="0">
                          <a:solidFill>
                            <a:schemeClr val="tx1"/>
                          </a:solidFill>
                          <a:latin typeface="Times New Roman" pitchFamily="18" charset="0"/>
                          <a:cs typeface="Times New Roman" pitchFamily="18" charset="0"/>
                        </a:rPr>
                        <a:t>Подоходный налог</a:t>
                      </a:r>
                      <a:endParaRPr lang="ru-RU" sz="2400" b="1" dirty="0">
                        <a:solidFill>
                          <a:schemeClr val="tx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rowSpan="2">
                  <a:txBody>
                    <a:bodyPr/>
                    <a:lstStyle/>
                    <a:p>
                      <a:r>
                        <a:rPr lang="ru-RU" sz="2400" b="1" dirty="0" smtClean="0">
                          <a:solidFill>
                            <a:schemeClr val="tx1"/>
                          </a:solidFill>
                          <a:latin typeface="Times New Roman" pitchFamily="18" charset="0"/>
                          <a:cs typeface="Times New Roman" pitchFamily="18" charset="0"/>
                        </a:rPr>
                        <a:t>Прямые налоги</a:t>
                      </a:r>
                      <a:endParaRPr lang="ru-RU" sz="2400" b="1" dirty="0">
                        <a:solidFill>
                          <a:schemeClr val="tx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r>
              <a:tr h="370840">
                <a:tc>
                  <a:txBody>
                    <a:bodyPr/>
                    <a:lstStyle/>
                    <a:p>
                      <a:r>
                        <a:rPr lang="ru-RU" sz="2400" b="1" dirty="0" smtClean="0">
                          <a:solidFill>
                            <a:schemeClr val="tx1"/>
                          </a:solidFill>
                          <a:latin typeface="Times New Roman" pitchFamily="18" charset="0"/>
                          <a:cs typeface="Times New Roman" pitchFamily="18" charset="0"/>
                        </a:rPr>
                        <a:t>2</a:t>
                      </a:r>
                      <a:endParaRPr lang="ru-RU" sz="2400" b="1" dirty="0">
                        <a:solidFill>
                          <a:schemeClr val="tx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a:txBody>
                    <a:bodyPr/>
                    <a:lstStyle/>
                    <a:p>
                      <a:r>
                        <a:rPr lang="ru-RU" sz="2400" b="1" dirty="0" smtClean="0">
                          <a:solidFill>
                            <a:schemeClr val="tx1"/>
                          </a:solidFill>
                          <a:latin typeface="Times New Roman" pitchFamily="18" charset="0"/>
                          <a:cs typeface="Times New Roman" pitchFamily="18" charset="0"/>
                        </a:rPr>
                        <a:t>Налог на добавленную стоимость</a:t>
                      </a:r>
                      <a:endParaRPr lang="ru-RU" sz="2400" b="1" dirty="0">
                        <a:solidFill>
                          <a:schemeClr val="tx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vMerge="1">
                  <a:txBody>
                    <a:bodyPr/>
                    <a:lstStyle/>
                    <a:p>
                      <a:endParaRPr lang="ru-RU" dirty="0"/>
                    </a:p>
                  </a:txBody>
                  <a:tcPr/>
                </a:tc>
              </a:tr>
              <a:tr h="370840">
                <a:tc>
                  <a:txBody>
                    <a:bodyPr/>
                    <a:lstStyle/>
                    <a:p>
                      <a:r>
                        <a:rPr lang="ru-RU" sz="2400" b="1" dirty="0" smtClean="0">
                          <a:solidFill>
                            <a:schemeClr val="tx1"/>
                          </a:solidFill>
                          <a:latin typeface="Times New Roman" pitchFamily="18" charset="0"/>
                          <a:cs typeface="Times New Roman" pitchFamily="18" charset="0"/>
                        </a:rPr>
                        <a:t>3</a:t>
                      </a:r>
                      <a:endParaRPr lang="ru-RU" sz="2400" b="1" dirty="0">
                        <a:solidFill>
                          <a:schemeClr val="tx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a:txBody>
                    <a:bodyPr/>
                    <a:lstStyle/>
                    <a:p>
                      <a:r>
                        <a:rPr lang="ru-RU" sz="2400" b="1" dirty="0" smtClean="0">
                          <a:solidFill>
                            <a:schemeClr val="tx1"/>
                          </a:solidFill>
                          <a:latin typeface="Times New Roman" pitchFamily="18" charset="0"/>
                          <a:cs typeface="Times New Roman" pitchFamily="18" charset="0"/>
                        </a:rPr>
                        <a:t>Земельный налог</a:t>
                      </a:r>
                      <a:endParaRPr lang="ru-RU" sz="2400" b="1" dirty="0">
                        <a:solidFill>
                          <a:schemeClr val="tx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rowSpan="3">
                  <a:txBody>
                    <a:bodyPr/>
                    <a:lstStyle/>
                    <a:p>
                      <a:r>
                        <a:rPr lang="ru-RU" sz="2400" b="1" dirty="0" smtClean="0">
                          <a:solidFill>
                            <a:schemeClr val="tx1"/>
                          </a:solidFill>
                          <a:latin typeface="Times New Roman" pitchFamily="18" charset="0"/>
                          <a:cs typeface="Times New Roman" pitchFamily="18" charset="0"/>
                        </a:rPr>
                        <a:t>Косвенные налоги </a:t>
                      </a:r>
                      <a:endParaRPr lang="ru-RU" sz="2400" b="1" dirty="0">
                        <a:solidFill>
                          <a:schemeClr val="tx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r>
              <a:tr h="370840">
                <a:tc>
                  <a:txBody>
                    <a:bodyPr/>
                    <a:lstStyle/>
                    <a:p>
                      <a:r>
                        <a:rPr lang="ru-RU" sz="2400" b="1" dirty="0" smtClean="0">
                          <a:solidFill>
                            <a:schemeClr val="tx1"/>
                          </a:solidFill>
                          <a:latin typeface="Times New Roman" pitchFamily="18" charset="0"/>
                          <a:cs typeface="Times New Roman" pitchFamily="18" charset="0"/>
                        </a:rPr>
                        <a:t>4</a:t>
                      </a:r>
                      <a:endParaRPr lang="ru-RU" sz="2400" b="1" dirty="0">
                        <a:solidFill>
                          <a:schemeClr val="tx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a:txBody>
                    <a:bodyPr/>
                    <a:lstStyle/>
                    <a:p>
                      <a:r>
                        <a:rPr lang="ru-RU" sz="2400" b="1" dirty="0" smtClean="0">
                          <a:solidFill>
                            <a:schemeClr val="tx1"/>
                          </a:solidFill>
                          <a:latin typeface="Times New Roman" pitchFamily="18" charset="0"/>
                          <a:cs typeface="Times New Roman" pitchFamily="18" charset="0"/>
                        </a:rPr>
                        <a:t>Транспортный налог</a:t>
                      </a:r>
                      <a:endParaRPr lang="ru-RU" sz="2400" b="1" dirty="0">
                        <a:solidFill>
                          <a:schemeClr val="tx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vMerge="1">
                  <a:txBody>
                    <a:bodyPr/>
                    <a:lstStyle/>
                    <a:p>
                      <a:endParaRPr lang="ru-RU" dirty="0"/>
                    </a:p>
                  </a:txBody>
                  <a:tcPr/>
                </a:tc>
              </a:tr>
              <a:tr h="370840">
                <a:tc>
                  <a:txBody>
                    <a:bodyPr/>
                    <a:lstStyle/>
                    <a:p>
                      <a:r>
                        <a:rPr lang="ru-RU" sz="2400" b="1" dirty="0" smtClean="0">
                          <a:solidFill>
                            <a:schemeClr val="tx1"/>
                          </a:solidFill>
                          <a:latin typeface="Times New Roman" pitchFamily="18" charset="0"/>
                          <a:cs typeface="Times New Roman" pitchFamily="18" charset="0"/>
                        </a:rPr>
                        <a:t>5</a:t>
                      </a:r>
                      <a:endParaRPr lang="ru-RU" sz="2400" b="1" dirty="0">
                        <a:solidFill>
                          <a:schemeClr val="tx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a:txBody>
                    <a:bodyPr/>
                    <a:lstStyle/>
                    <a:p>
                      <a:r>
                        <a:rPr lang="ru-RU" sz="2400" b="1" dirty="0" smtClean="0">
                          <a:solidFill>
                            <a:schemeClr val="tx1"/>
                          </a:solidFill>
                          <a:latin typeface="Times New Roman" pitchFamily="18" charset="0"/>
                          <a:cs typeface="Times New Roman" pitchFamily="18" charset="0"/>
                        </a:rPr>
                        <a:t>Акцизные сборы</a:t>
                      </a:r>
                      <a:endParaRPr lang="ru-RU" sz="2400" b="1" dirty="0">
                        <a:solidFill>
                          <a:schemeClr val="tx1"/>
                        </a:solidFill>
                        <a:latin typeface="Times New Roman" pitchFamily="18" charset="0"/>
                        <a:cs typeface="Times New Roman" pitchFamily="18" charset="0"/>
                      </a:endParaRPr>
                    </a:p>
                  </a:txBody>
                  <a:tcPr>
                    <a:lnL w="76200" cap="flat" cmpd="sng" algn="ctr">
                      <a:solidFill>
                        <a:srgbClr val="0D11B3"/>
                      </a:solidFill>
                      <a:prstDash val="solid"/>
                      <a:round/>
                      <a:headEnd type="none" w="med" len="med"/>
                      <a:tailEnd type="none" w="med" len="med"/>
                    </a:lnL>
                    <a:lnR w="76200" cap="flat" cmpd="sng" algn="ctr">
                      <a:solidFill>
                        <a:srgbClr val="0D11B3"/>
                      </a:solidFill>
                      <a:prstDash val="solid"/>
                      <a:round/>
                      <a:headEnd type="none" w="med" len="med"/>
                      <a:tailEnd type="none" w="med" len="med"/>
                    </a:lnR>
                    <a:lnT w="76200" cap="flat" cmpd="sng" algn="ctr">
                      <a:solidFill>
                        <a:srgbClr val="0D11B3"/>
                      </a:solidFill>
                      <a:prstDash val="solid"/>
                      <a:round/>
                      <a:headEnd type="none" w="med" len="med"/>
                      <a:tailEnd type="none" w="med" len="med"/>
                    </a:lnT>
                    <a:lnB w="76200" cap="flat" cmpd="sng" algn="ctr">
                      <a:solidFill>
                        <a:srgbClr val="0D11B3"/>
                      </a:solidFill>
                      <a:prstDash val="solid"/>
                      <a:round/>
                      <a:headEnd type="none" w="med" len="med"/>
                      <a:tailEnd type="none" w="med" len="med"/>
                    </a:lnB>
                  </a:tcPr>
                </a:tc>
                <a:tc vMerge="1">
                  <a:txBody>
                    <a:bodyPr/>
                    <a:lstStyle/>
                    <a:p>
                      <a:endParaRPr lang="ru-RU" dirty="0"/>
                    </a:p>
                  </a:txBody>
                  <a:tcPr/>
                </a:tc>
              </a:tr>
            </a:tbl>
          </a:graphicData>
        </a:graphic>
      </p:graphicFrame>
      <p:sp>
        <p:nvSpPr>
          <p:cNvPr id="5" name="TextBox 4"/>
          <p:cNvSpPr txBox="1"/>
          <p:nvPr/>
        </p:nvSpPr>
        <p:spPr>
          <a:xfrm>
            <a:off x="899592" y="1157843"/>
            <a:ext cx="7272808" cy="830997"/>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Соотнесите  приведенные примеры к соответствующим видам налогов</a:t>
            </a:r>
            <a:endParaRPr lang="ru-RU" sz="2400" b="1" dirty="0">
              <a:latin typeface="Times New Roman" pitchFamily="18" charset="0"/>
              <a:cs typeface="Times New Roman" pitchFamily="18" charset="0"/>
            </a:endParaRPr>
          </a:p>
        </p:txBody>
      </p:sp>
      <p:pic>
        <p:nvPicPr>
          <p:cNvPr id="13314" name="Picture 2" descr="ÐÐ°ÑÑÐ¸Ð½ÐºÐ¸ Ð¿Ð¾ Ð·Ð°Ð¿ÑÐ¾ÑÑ Ð´ÑÐ¼Ð°ÑÑÐ¸Ð¹ ÑÐµÐ»Ð¾Ð²ÐµÐº"/>
          <p:cNvPicPr>
            <a:picLocks noChangeAspect="1" noChangeArrowheads="1"/>
          </p:cNvPicPr>
          <p:nvPr/>
        </p:nvPicPr>
        <p:blipFill>
          <a:blip r:embed="rId2" cstate="print"/>
          <a:srcRect/>
          <a:stretch>
            <a:fillRect/>
          </a:stretch>
        </p:blipFill>
        <p:spPr bwMode="auto">
          <a:xfrm>
            <a:off x="6804248" y="620688"/>
            <a:ext cx="1296144" cy="1743091"/>
          </a:xfrm>
          <a:prstGeom prst="ellipse">
            <a:avLst/>
          </a:prstGeom>
          <a:ln>
            <a:noFill/>
          </a:ln>
          <a:effectLst>
            <a:softEdge rad="112500"/>
          </a:effectLst>
        </p:spPr>
      </p:pic>
      <p:sp>
        <p:nvSpPr>
          <p:cNvPr id="6" name="Прямоугольник 5"/>
          <p:cNvSpPr/>
          <p:nvPr/>
        </p:nvSpPr>
        <p:spPr>
          <a:xfrm>
            <a:off x="317941" y="-27384"/>
            <a:ext cx="8800038" cy="923330"/>
          </a:xfrm>
          <a:prstGeom prst="rect">
            <a:avLst/>
          </a:prstGeom>
        </p:spPr>
        <p:txBody>
          <a:bodyPr wrap="none">
            <a:spAutoFit/>
          </a:bodyPr>
          <a:lstStyle/>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Первичная проверка знаний</a:t>
            </a:r>
            <a:endPar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endParaRPr>
          </a:p>
        </p:txBody>
      </p:sp>
      <p:pic>
        <p:nvPicPr>
          <p:cNvPr id="7" name="Picture 2" descr="H:\дом.jpg">
            <a:hlinkClick r:id="rId3" action="ppaction://hlinksldjump"/>
          </p:cNvPr>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35496" y="5805368"/>
            <a:ext cx="1104355" cy="9360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clrChange>
              <a:clrFrom>
                <a:srgbClr val="FFFEFF"/>
              </a:clrFrom>
              <a:clrTo>
                <a:srgbClr val="FFFEFF">
                  <a:alpha val="0"/>
                </a:srgbClr>
              </a:clrTo>
            </a:clrChange>
            <a:extLst>
              <a:ext uri="{28A0092B-C50C-407E-A947-70E740481C1C}">
                <a14:useLocalDpi xmlns="" xmlns:a14="http://schemas.microsoft.com/office/drawing/2010/main" val="0"/>
              </a:ext>
            </a:extLst>
          </a:blip>
          <a:srcRect/>
          <a:stretch>
            <a:fillRect/>
          </a:stretch>
        </p:blipFill>
        <p:spPr bwMode="auto">
          <a:xfrm>
            <a:off x="3419872" y="4149080"/>
            <a:ext cx="2285968" cy="25202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Овал 6"/>
          <p:cNvSpPr/>
          <p:nvPr/>
        </p:nvSpPr>
        <p:spPr>
          <a:xfrm>
            <a:off x="755576" y="1772816"/>
            <a:ext cx="3528392" cy="3096344"/>
          </a:xfrm>
          <a:prstGeom prst="ellipse">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Прямоугольник 7"/>
          <p:cNvSpPr/>
          <p:nvPr/>
        </p:nvSpPr>
        <p:spPr>
          <a:xfrm>
            <a:off x="1745732" y="-171400"/>
            <a:ext cx="5996513" cy="1754326"/>
          </a:xfrm>
          <a:prstGeom prst="rect">
            <a:avLst/>
          </a:prstGeom>
        </p:spPr>
        <p:txBody>
          <a:bodyPr wrap="none">
            <a:spAutoFit/>
          </a:bodyPr>
          <a:lstStyle/>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Путешествие</a:t>
            </a:r>
          </a:p>
          <a:p>
            <a:pPr algn="ctr"/>
            <a:r>
              <a:rPr lang="ru-RU"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rPr>
              <a:t>в историю налогов</a:t>
            </a:r>
            <a:endParaRPr lang="ru-RU" sz="54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0D11B3"/>
              </a:solidFill>
              <a:effectLst>
                <a:outerShdw blurRad="41275" dist="12700" dir="12000000" algn="tl" rotWithShape="0">
                  <a:srgbClr val="000000">
                    <a:alpha val="40000"/>
                  </a:srgbClr>
                </a:outerShdw>
              </a:effectLst>
            </a:endParaRPr>
          </a:p>
        </p:txBody>
      </p:sp>
      <p:pic>
        <p:nvPicPr>
          <p:cNvPr id="9" name="Рисунок 8" descr="стрелка.jpg">
            <a:hlinkClick r:id="rId4" action="ppaction://hlinksldjump"/>
          </p:cNvPr>
          <p:cNvPicPr>
            <a:picLocks noChangeAspect="1"/>
          </p:cNvPicPr>
          <p:nvPr/>
        </p:nvPicPr>
        <p:blipFill>
          <a:blip r:embed="rId5" cstate="print"/>
          <a:stretch>
            <a:fillRect/>
          </a:stretch>
        </p:blipFill>
        <p:spPr>
          <a:xfrm flipH="1">
            <a:off x="7956376" y="6165304"/>
            <a:ext cx="1044000" cy="615859"/>
          </a:xfrm>
          <a:prstGeom prst="rect">
            <a:avLst/>
          </a:prstGeom>
        </p:spPr>
      </p:pic>
      <p:sp>
        <p:nvSpPr>
          <p:cNvPr id="10" name="Овал 9"/>
          <p:cNvSpPr/>
          <p:nvPr/>
        </p:nvSpPr>
        <p:spPr>
          <a:xfrm>
            <a:off x="5004048" y="1700808"/>
            <a:ext cx="3600400" cy="3456384"/>
          </a:xfrm>
          <a:prstGeom prst="ellipse">
            <a:avLst/>
          </a:prstGeom>
          <a:blipFill>
            <a:blip r:embed="rId6"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1" t="-815" r="307" b="-815"/>
          <a:stretch/>
        </p:blipFill>
        <p:spPr bwMode="auto">
          <a:xfrm>
            <a:off x="6379" y="0"/>
            <a:ext cx="9144000" cy="6858000"/>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099" name="Picture 3" descr="C:\Users\Пользователь\Pictures\Fasad-zapad-kopiya-1024x819.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269286" y="3775450"/>
            <a:ext cx="792088" cy="1233554"/>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
        <p:nvSpPr>
          <p:cNvPr id="2" name="Выноска 1 1"/>
          <p:cNvSpPr/>
          <p:nvPr/>
        </p:nvSpPr>
        <p:spPr>
          <a:xfrm>
            <a:off x="179512" y="3429000"/>
            <a:ext cx="1440160" cy="504056"/>
          </a:xfrm>
          <a:prstGeom prst="borderCallout1">
            <a:avLst>
              <a:gd name="adj1" fmla="val 62538"/>
              <a:gd name="adj2" fmla="val 108435"/>
              <a:gd name="adj3" fmla="val 144403"/>
              <a:gd name="adj4" fmla="val 171593"/>
            </a:avLst>
          </a:prstGeom>
          <a:solidFill>
            <a:schemeClr val="bg2">
              <a:lumMod val="90000"/>
            </a:schemeClr>
          </a:solidFill>
          <a:ln w="3492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tx1"/>
                </a:solidFill>
              </a:rPr>
              <a:t>Десятина</a:t>
            </a:r>
            <a:endParaRPr lang="ru-RU" sz="2400" b="1" dirty="0">
              <a:solidFill>
                <a:schemeClr val="tx1"/>
              </a:solidFill>
            </a:endParaRPr>
          </a:p>
        </p:txBody>
      </p:sp>
      <p:sp>
        <p:nvSpPr>
          <p:cNvPr id="3" name="Выноска 1 2"/>
          <p:cNvSpPr/>
          <p:nvPr/>
        </p:nvSpPr>
        <p:spPr>
          <a:xfrm>
            <a:off x="395536" y="5517232"/>
            <a:ext cx="1729734" cy="1295445"/>
          </a:xfrm>
          <a:prstGeom prst="borderCallout1">
            <a:avLst>
              <a:gd name="adj1" fmla="val -19427"/>
              <a:gd name="adj2" fmla="val 69140"/>
              <a:gd name="adj3" fmla="val -48386"/>
              <a:gd name="adj4" fmla="val 102029"/>
            </a:avLst>
          </a:prstGeom>
          <a:solidFill>
            <a:schemeClr val="bg2">
              <a:lumMod val="90000"/>
            </a:schemeClr>
          </a:solid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дан</a:t>
            </a:r>
            <a:endParaRPr lang="ru-RU" dirty="0"/>
          </a:p>
        </p:txBody>
      </p:sp>
      <p:pic>
        <p:nvPicPr>
          <p:cNvPr id="4100" name="Picture 4"/>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462952" y="5749409"/>
            <a:ext cx="1594902" cy="1063268"/>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87737" y="5517232"/>
            <a:ext cx="1345332" cy="461665"/>
          </a:xfrm>
          <a:prstGeom prst="rect">
            <a:avLst/>
          </a:prstGeom>
          <a:noFill/>
        </p:spPr>
        <p:txBody>
          <a:bodyPr wrap="square" rtlCol="0">
            <a:spAutoFit/>
          </a:bodyPr>
          <a:lstStyle/>
          <a:p>
            <a:r>
              <a:rPr lang="ru-RU" sz="2400" b="1" dirty="0" smtClean="0"/>
              <a:t>Дань</a:t>
            </a:r>
            <a:endParaRPr lang="ru-RU" sz="2400" b="1" dirty="0"/>
          </a:p>
        </p:txBody>
      </p:sp>
      <p:sp>
        <p:nvSpPr>
          <p:cNvPr id="5" name="Выноска 1 4"/>
          <p:cNvSpPr/>
          <p:nvPr/>
        </p:nvSpPr>
        <p:spPr>
          <a:xfrm>
            <a:off x="5604019" y="4268599"/>
            <a:ext cx="3410959" cy="1480810"/>
          </a:xfrm>
          <a:prstGeom prst="borderCallout1">
            <a:avLst>
              <a:gd name="adj1" fmla="val 18750"/>
              <a:gd name="adj2" fmla="val -8333"/>
              <a:gd name="adj3" fmla="val 1776"/>
              <a:gd name="adj4" fmla="val -34758"/>
            </a:avLst>
          </a:prstGeom>
          <a:solidFill>
            <a:schemeClr val="bg2">
              <a:lumMod val="90000"/>
            </a:schemeClr>
          </a:solid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4101" name="Picture 5"/>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5940152" y="4756728"/>
            <a:ext cx="1213113" cy="8961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7452320" y="4732202"/>
            <a:ext cx="1418642" cy="9451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652120" y="4365104"/>
            <a:ext cx="3794906" cy="461665"/>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Барщина           Оброк</a:t>
            </a:r>
            <a:endParaRPr lang="ru-RU" sz="2400" b="1" dirty="0">
              <a:latin typeface="Times New Roman" pitchFamily="18" charset="0"/>
              <a:cs typeface="Times New Roman" pitchFamily="18" charset="0"/>
            </a:endParaRPr>
          </a:p>
        </p:txBody>
      </p:sp>
      <p:sp>
        <p:nvSpPr>
          <p:cNvPr id="7" name="Выноска 1 6"/>
          <p:cNvSpPr/>
          <p:nvPr/>
        </p:nvSpPr>
        <p:spPr>
          <a:xfrm>
            <a:off x="5940152" y="476672"/>
            <a:ext cx="3203848" cy="3384376"/>
          </a:xfrm>
          <a:prstGeom prst="borderCallout1">
            <a:avLst>
              <a:gd name="adj1" fmla="val 18750"/>
              <a:gd name="adj2" fmla="val -8333"/>
              <a:gd name="adj3" fmla="val 107174"/>
              <a:gd name="adj4" fmla="val -69334"/>
            </a:avLst>
          </a:prstGeom>
          <a:solidFill>
            <a:schemeClr val="bg2">
              <a:lumMod val="90000"/>
            </a:schemeClr>
          </a:solid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3" name="TextBox 12"/>
          <p:cNvSpPr txBox="1"/>
          <p:nvPr/>
        </p:nvSpPr>
        <p:spPr>
          <a:xfrm>
            <a:off x="6012160" y="476672"/>
            <a:ext cx="3131840" cy="3754874"/>
          </a:xfrm>
          <a:prstGeom prst="rect">
            <a:avLst/>
          </a:prstGeom>
          <a:noFill/>
        </p:spPr>
        <p:txBody>
          <a:bodyPr wrap="square" rtlCol="0">
            <a:spAutoFit/>
          </a:bodyPr>
          <a:lstStyle/>
          <a:p>
            <a:r>
              <a:rPr lang="ru-RU" sz="2000" b="1" dirty="0" smtClean="0">
                <a:latin typeface="Times New Roman" pitchFamily="18" charset="0"/>
                <a:cs typeface="Times New Roman" pitchFamily="18" charset="0"/>
              </a:rPr>
              <a:t>«Вира» </a:t>
            </a:r>
            <a:r>
              <a:rPr lang="ru-RU" sz="2000" dirty="0" smtClean="0">
                <a:latin typeface="Times New Roman" pitchFamily="18" charset="0"/>
                <a:cs typeface="Times New Roman" pitchFamily="18" charset="0"/>
              </a:rPr>
              <a:t>– за убийство;</a:t>
            </a:r>
          </a:p>
          <a:p>
            <a:r>
              <a:rPr lang="ru-RU" sz="2000" b="1" dirty="0" smtClean="0">
                <a:latin typeface="Times New Roman" pitchFamily="18" charset="0"/>
                <a:cs typeface="Times New Roman" pitchFamily="18" charset="0"/>
              </a:rPr>
              <a:t>«Продажа» </a:t>
            </a:r>
            <a:r>
              <a:rPr lang="ru-RU" sz="2000" dirty="0" smtClean="0">
                <a:latin typeface="Times New Roman" pitchFamily="18" charset="0"/>
                <a:cs typeface="Times New Roman" pitchFamily="18" charset="0"/>
              </a:rPr>
              <a:t>– за пр.преступления;</a:t>
            </a:r>
          </a:p>
          <a:p>
            <a:r>
              <a:rPr lang="ru-RU" sz="2000" b="1" dirty="0" smtClean="0">
                <a:latin typeface="Times New Roman" pitchFamily="18" charset="0"/>
                <a:cs typeface="Times New Roman" pitchFamily="18" charset="0"/>
              </a:rPr>
              <a:t>«Мыт, перевоз» </a:t>
            </a:r>
            <a:r>
              <a:rPr lang="ru-RU" sz="2000" dirty="0" smtClean="0">
                <a:latin typeface="Times New Roman" pitchFamily="18" charset="0"/>
                <a:cs typeface="Times New Roman" pitchFamily="18" charset="0"/>
              </a:rPr>
              <a:t>– провоз товара;</a:t>
            </a:r>
          </a:p>
          <a:p>
            <a:r>
              <a:rPr lang="ru-RU" sz="2000" b="1" dirty="0" smtClean="0">
                <a:latin typeface="Times New Roman" pitchFamily="18" charset="0"/>
                <a:cs typeface="Times New Roman" pitchFamily="18" charset="0"/>
              </a:rPr>
              <a:t>«Гостиная» пошлина </a:t>
            </a:r>
            <a:r>
              <a:rPr lang="ru-RU" sz="2000" dirty="0" smtClean="0">
                <a:latin typeface="Times New Roman" pitchFamily="18" charset="0"/>
                <a:cs typeface="Times New Roman" pitchFamily="18" charset="0"/>
              </a:rPr>
              <a:t>– иметь склад;</a:t>
            </a:r>
          </a:p>
          <a:p>
            <a:r>
              <a:rPr lang="ru-RU" sz="2000" b="1" dirty="0" smtClean="0">
                <a:latin typeface="Times New Roman" pitchFamily="18" charset="0"/>
                <a:cs typeface="Times New Roman" pitchFamily="18" charset="0"/>
              </a:rPr>
              <a:t>«Мера» </a:t>
            </a:r>
            <a:r>
              <a:rPr lang="ru-RU" sz="2000" dirty="0" smtClean="0">
                <a:latin typeface="Times New Roman" pitchFamily="18" charset="0"/>
                <a:cs typeface="Times New Roman" pitchFamily="18" charset="0"/>
              </a:rPr>
              <a:t>– за взвешивание товара;</a:t>
            </a:r>
          </a:p>
          <a:p>
            <a:r>
              <a:rPr lang="ru-RU" sz="2000" b="1" dirty="0" smtClean="0">
                <a:latin typeface="Times New Roman" pitchFamily="18" charset="0"/>
                <a:cs typeface="Times New Roman" pitchFamily="18" charset="0"/>
              </a:rPr>
              <a:t>«Торговая» </a:t>
            </a:r>
            <a:r>
              <a:rPr lang="ru-RU" sz="2000" dirty="0" smtClean="0">
                <a:latin typeface="Times New Roman" pitchFamily="18" charset="0"/>
                <a:cs typeface="Times New Roman" pitchFamily="18" charset="0"/>
              </a:rPr>
              <a:t>– на устройство рынка;</a:t>
            </a:r>
          </a:p>
          <a:p>
            <a:endParaRPr lang="ru-RU" dirty="0"/>
          </a:p>
        </p:txBody>
      </p:sp>
      <p:pic>
        <p:nvPicPr>
          <p:cNvPr id="15" name="Рисунок 14" descr="стрелка.jpg">
            <a:hlinkClick r:id="rId7" action="ppaction://hlinksldjump"/>
          </p:cNvPr>
          <p:cNvPicPr>
            <a:picLocks noChangeAspect="1"/>
          </p:cNvPicPr>
          <p:nvPr/>
        </p:nvPicPr>
        <p:blipFill>
          <a:blip r:embed="rId8" cstate="print"/>
          <a:stretch>
            <a:fillRect/>
          </a:stretch>
        </p:blipFill>
        <p:spPr>
          <a:xfrm flipH="1">
            <a:off x="7956376" y="6165304"/>
            <a:ext cx="1044000" cy="615859"/>
          </a:xfrm>
          <a:prstGeom prst="rect">
            <a:avLst/>
          </a:prstGeom>
        </p:spPr>
      </p:pic>
    </p:spTree>
    <p:extLst>
      <p:ext uri="{BB962C8B-B14F-4D97-AF65-F5344CB8AC3E}">
        <p14:creationId xmlns="" xmlns:p14="http://schemas.microsoft.com/office/powerpoint/2010/main" val="56549294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1131</TotalTime>
  <Words>795</Words>
  <Application>Microsoft Office PowerPoint</Application>
  <PresentationFormat>Экран (4:3)</PresentationFormat>
  <Paragraphs>160</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Админ</dc:creator>
  <cp:lastModifiedBy>Админ</cp:lastModifiedBy>
  <cp:revision>91</cp:revision>
  <dcterms:created xsi:type="dcterms:W3CDTF">2018-12-10T16:09:42Z</dcterms:created>
  <dcterms:modified xsi:type="dcterms:W3CDTF">2021-03-23T15:26:58Z</dcterms:modified>
</cp:coreProperties>
</file>