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Картинки\Предметы\IMG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88" y="857250"/>
            <a:ext cx="7358062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>Тема урока: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/>
            </a:r>
            <a:b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</a:b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>«Плавание тел».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  <a:t/>
            </a:r>
            <a:br>
              <a:rPr lang="ru-RU" sz="4400" b="1" dirty="0">
                <a:solidFill>
                  <a:schemeClr val="bg1">
                    <a:lumMod val="95000"/>
                  </a:schemeClr>
                </a:solidFill>
                <a:latin typeface="Calligraph" pitchFamily="2" charset="0"/>
              </a:rPr>
            </a:br>
            <a:endParaRPr lang="ru-RU" sz="4400" dirty="0"/>
          </a:p>
        </p:txBody>
      </p:sp>
      <p:pic>
        <p:nvPicPr>
          <p:cNvPr id="8194" name="Picture 2" descr="D:\Мои документы\гимназия\конспекты уроков\7 класс\Физика картинки\плавание тел\1-8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86124"/>
            <a:ext cx="2286016" cy="236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71546"/>
            <a:ext cx="3786214" cy="54395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/>
              <a:t>Если тело плавает                 в жидкости, </a:t>
            </a:r>
            <a:br>
              <a:rPr lang="ru-RU" sz="4000" b="1" u="sng" dirty="0" smtClean="0"/>
            </a:br>
            <a:r>
              <a:rPr lang="ru-RU" sz="4000" b="1" u="sng" dirty="0" smtClean="0"/>
              <a:t>то вес вытесненной им жидкости равен весу этого тела в воздухе.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D:\Мои документы\гимназия\конспекты уроков\7 класс\плавание тел\DSC00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 r="17043"/>
          <a:stretch>
            <a:fillRect/>
          </a:stretch>
        </p:blipFill>
        <p:spPr bwMode="auto">
          <a:xfrm>
            <a:off x="285720" y="1500174"/>
            <a:ext cx="4503966" cy="407196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3614734" cy="478634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/>
              <a:t>Чем меньше плотность тела по сравнению с плотностью жидкости, тем меньшая часть тела погружена в жидкость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21506" name="Picture 2" descr="D:\Мои документы\гимназия\конспекты уроков\7 класс\плавание тел\DSC00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58" t="9620" r="21925"/>
          <a:stretch>
            <a:fillRect/>
          </a:stretch>
        </p:blipFill>
        <p:spPr bwMode="auto">
          <a:xfrm>
            <a:off x="4429124" y="1571612"/>
            <a:ext cx="4500594" cy="42361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612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Зависимость глубины погружения от плотности: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389120"/>
          </a:xfrm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Если тело плавает в жидкости, то вес вытесненной телом жидкости равен весу тела в воздухе. </a:t>
            </a:r>
          </a:p>
          <a:p>
            <a:r>
              <a:rPr lang="ru-RU" dirty="0" smtClean="0"/>
              <a:t>При условии 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smtClean="0"/>
              <a:t>&lt;</a:t>
            </a:r>
            <a:r>
              <a:rPr lang="ru-RU" dirty="0" err="1" smtClean="0"/>
              <a:t>ρ </a:t>
            </a:r>
            <a:r>
              <a:rPr lang="ru-RU" dirty="0" smtClean="0"/>
              <a:t>– сплошное тело тонет в жидкости (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err="1" smtClean="0"/>
              <a:t> </a:t>
            </a:r>
            <a:r>
              <a:rPr lang="ru-RU" dirty="0" smtClean="0"/>
              <a:t>– плотность жидкости, </a:t>
            </a:r>
            <a:r>
              <a:rPr lang="ru-RU" dirty="0" err="1" smtClean="0"/>
              <a:t>ρ </a:t>
            </a:r>
            <a:r>
              <a:rPr lang="ru-RU" dirty="0" smtClean="0"/>
              <a:t>– плотность тела).</a:t>
            </a:r>
          </a:p>
          <a:p>
            <a:r>
              <a:rPr lang="ru-RU" dirty="0" smtClean="0"/>
              <a:t>При условии 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smtClean="0"/>
              <a:t>=</a:t>
            </a:r>
            <a:r>
              <a:rPr lang="ru-RU" dirty="0" err="1" smtClean="0"/>
              <a:t>ρ </a:t>
            </a:r>
            <a:r>
              <a:rPr lang="ru-RU" dirty="0" smtClean="0"/>
              <a:t>– сплошное тело плавает внутри жидкости при любой глубине.</a:t>
            </a:r>
          </a:p>
          <a:p>
            <a:r>
              <a:rPr lang="ru-RU" dirty="0" smtClean="0"/>
              <a:t>При условии </a:t>
            </a:r>
            <a:r>
              <a:rPr lang="ru-RU" dirty="0" err="1" smtClean="0"/>
              <a:t>ρ</a:t>
            </a:r>
            <a:r>
              <a:rPr lang="ru-RU" baseline="-25000" dirty="0" err="1" smtClean="0"/>
              <a:t>ж</a:t>
            </a:r>
            <a:r>
              <a:rPr lang="ru-RU" dirty="0" smtClean="0"/>
              <a:t>&gt;</a:t>
            </a:r>
            <a:r>
              <a:rPr lang="ru-RU" dirty="0" err="1" smtClean="0"/>
              <a:t>ρ </a:t>
            </a:r>
            <a:r>
              <a:rPr lang="ru-RU" dirty="0" smtClean="0"/>
              <a:t>– сплошное тело всплывет на поверхность жидкости (плавание льда на поверхности воды, плавание куска железа в ртути)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гимназия\конспекты уроков\7 класс\Физика картинки\плавание тел\000007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000132"/>
          </a:xfrm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a_AvanteInt" pitchFamily="34" charset="-52"/>
              </a:rPr>
              <a:t>Почему плавает корабль?</a:t>
            </a:r>
            <a:endParaRPr lang="ru-RU" cap="all" dirty="0">
              <a:solidFill>
                <a:schemeClr val="accent1">
                  <a:lumMod val="75000"/>
                </a:schemeClr>
              </a:solidFill>
              <a:latin typeface="a_AvanteInt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5357826"/>
            <a:ext cx="357190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1643050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Сталь  -  очень прочный материал, и даже небольшой ее кусок является очень тяжелым. Он тонет, так как выталкивающая сила воды недостаточна для того, чтобы  удержать его на поверхности. Но корабли даже не полностью состоят из стали.</a:t>
            </a:r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1928802"/>
            <a:ext cx="30003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Хотя корабли могут быть огромными, воздух, находящийся в них, делает их легкими вопреки размерам. Большие корабли вытесняют такой большой объем воды, что выталкивающая сила воды, действующая на них, является вполне достаточной для того, чтобы удерживать их на плаву.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57984" y="164305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На кораблях много помещений, наполненных воздухом.</a:t>
            </a:r>
            <a:endParaRPr lang="ru-RU" sz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_Futurica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16" y="2357430"/>
            <a:ext cx="20717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  <a:ea typeface="Times New Roman" pitchFamily="18" charset="0"/>
                <a:cs typeface="Times New Roman" pitchFamily="18" charset="0"/>
              </a:rPr>
              <a:t>Воздух внутри корабля делает его легче, чем вода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171448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Чем больше воды вытесняет какое-либо тело, тем сильнее вода выталкивает и держит его.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86050" y="1857364"/>
            <a:ext cx="25717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Когда корабль имеет на борту много груза, проверяют, не </a:t>
            </a:r>
            <a:r>
              <a:rPr lang="ru-RU" sz="1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осел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 ли он ниже ватерлинии, то есть не погрузился ли он слишком глубоко в воду.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282" y="6357958"/>
            <a:ext cx="45720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  <a:ea typeface="Times New Roman" pitchFamily="18" charset="0"/>
                <a:cs typeface="Times New Roman" pitchFamily="18" charset="0"/>
              </a:rPr>
              <a:t>Корабль держится на плаву за счет выталкивающей силы воды.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_Futurica" pitchFamily="34" charset="-5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929190" y="6429396"/>
            <a:ext cx="39338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  <a:ea typeface="Times New Roman" pitchFamily="18" charset="0"/>
                <a:cs typeface="Times New Roman" pitchFamily="18" charset="0"/>
              </a:rPr>
              <a:t>Если корабль перегружен,  он становится тяжелее воды.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_Futurica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521495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Эти отметки называются </a:t>
            </a:r>
            <a:r>
              <a:rPr lang="ru-RU" sz="1200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плимсоли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 – по имени их изобретателя </a:t>
            </a:r>
            <a:r>
              <a:rPr lang="ru-RU" sz="1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Самуэля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 </a:t>
            </a:r>
            <a:r>
              <a:rPr lang="ru-RU" sz="12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Плимсолла</a:t>
            </a:r>
            <a:r>
              <a:rPr lang="ru-RU" sz="1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_Futurica" pitchFamily="34" charset="-52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265" grpId="0"/>
      <p:bldP spid="11265" grpId="1"/>
      <p:bldP spid="15" grpId="0"/>
      <p:bldP spid="15" grpId="1"/>
      <p:bldP spid="11266" grpId="0"/>
      <p:bldP spid="11266" grpId="1"/>
      <p:bldP spid="11267" grpId="0"/>
      <p:bldP spid="1126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гимназия\конспекты уроков\7 класс\Физика картинки\плавание тел\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428868"/>
            <a:ext cx="192882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Новая папка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1392" cy="6858370"/>
          </a:xfrm>
          <a:prstGeom prst="rect">
            <a:avLst/>
          </a:prstGeom>
          <a:noFill/>
        </p:spPr>
      </p:pic>
      <p:pic>
        <p:nvPicPr>
          <p:cNvPr id="3074" name="Picture 2" descr="D:\Мои документы\гимназия\конспекты уроков\7 класс\Физика картинки\плавание тел\fishe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7031" y="1571612"/>
            <a:ext cx="4096969" cy="2643206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2428892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_AvanteInt" pitchFamily="34" charset="-52"/>
              </a:rPr>
              <a:t>Почему же некоторые тела плавают?</a:t>
            </a:r>
            <a:endParaRPr lang="ru-RU" sz="2400" dirty="0">
              <a:latin typeface="a_AvanteInt" pitchFamily="34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2143116"/>
            <a:ext cx="2786082" cy="378619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a_Futurica" pitchFamily="34" charset="-52"/>
              </a:rPr>
              <a:t>Подводная лодка способна изменять свой удельный вес. Когда ее резервуары наполнены воздухом, она всплывает на поверхность. Если же резервуары заполнить водой, подводная лодка опустится под воду.</a:t>
            </a:r>
            <a:endParaRPr lang="ru-RU" sz="2200" dirty="0">
              <a:latin typeface="a_Futurica" pitchFamily="34" charset="-52"/>
            </a:endParaRPr>
          </a:p>
        </p:txBody>
      </p:sp>
      <p:pic>
        <p:nvPicPr>
          <p:cNvPr id="4098" name="Picture 2" descr="D:\Мои документы\гимназия\конспекты уроков\7 класс\Физика картинки\плавание тел\a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900" b="19900"/>
          <a:stretch>
            <a:fillRect/>
          </a:stretch>
        </p:blipFill>
        <p:spPr bwMode="auto">
          <a:xfrm rot="420000">
            <a:off x="3508497" y="1195394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4000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Int" pitchFamily="34" charset="-52"/>
              </a:rPr>
              <a:t>Измерение выталкивающей силы</a:t>
            </a:r>
            <a:endParaRPr lang="ru-RU" sz="4000" cap="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Int" pitchFamily="34" charset="-52"/>
            </a:endParaRPr>
          </a:p>
        </p:txBody>
      </p:sp>
      <p:pic>
        <p:nvPicPr>
          <p:cNvPr id="5122" name="Picture 2" descr="D:\Мои документы\гимназия\конспекты уроков\7 класс\Физика картинки\плавание тел\293025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000240"/>
            <a:ext cx="6320152" cy="419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Int" pitchFamily="34" charset="-52"/>
              </a:rPr>
              <a:t>ПЛАВАНИЕ ТЕЛ В ВОЗДУХЕ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Int" pitchFamily="34" charset="-52"/>
            </a:endParaRPr>
          </a:p>
        </p:txBody>
      </p:sp>
      <p:pic>
        <p:nvPicPr>
          <p:cNvPr id="6146" name="Picture 2" descr="D:\Мои документы\гимназия\конспекты уроков\7 класс\Физика картинки\плавание тел\528044.JPG"/>
          <p:cNvPicPr>
            <a:picLocks noChangeAspect="1" noChangeArrowheads="1"/>
          </p:cNvPicPr>
          <p:nvPr/>
        </p:nvPicPr>
        <p:blipFill>
          <a:blip r:embed="rId2"/>
          <a:srcRect l="1905" r="2856" b="5713"/>
          <a:stretch>
            <a:fillRect/>
          </a:stretch>
        </p:blipFill>
        <p:spPr bwMode="auto">
          <a:xfrm>
            <a:off x="6072198" y="3071810"/>
            <a:ext cx="2922464" cy="1928826"/>
          </a:xfrm>
          <a:prstGeom prst="rect">
            <a:avLst/>
          </a:prstGeom>
          <a:noFill/>
        </p:spPr>
      </p:pic>
      <p:pic>
        <p:nvPicPr>
          <p:cNvPr id="6147" name="Picture 3" descr="D:\Мои документы\гимназия\конспекты уроков\7 класс\Физика картинки\плавание тел\528083.JPG"/>
          <p:cNvPicPr>
            <a:picLocks noChangeAspect="1" noChangeArrowheads="1"/>
          </p:cNvPicPr>
          <p:nvPr/>
        </p:nvPicPr>
        <p:blipFill>
          <a:blip r:embed="rId3"/>
          <a:srcRect l="4545" t="3030" r="4545" b="3030"/>
          <a:stretch>
            <a:fillRect/>
          </a:stretch>
        </p:blipFill>
        <p:spPr bwMode="auto">
          <a:xfrm>
            <a:off x="3071802" y="2071678"/>
            <a:ext cx="2857520" cy="4429156"/>
          </a:xfrm>
          <a:prstGeom prst="rect">
            <a:avLst/>
          </a:prstGeom>
          <a:noFill/>
        </p:spPr>
      </p:pic>
      <p:pic>
        <p:nvPicPr>
          <p:cNvPr id="6148" name="Picture 4" descr="D:\Мои документы\гимназия\конспекты уроков\7 класс\Физика картинки\плавание тел\000405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69783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4972056" cy="24288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54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вы?</a:t>
            </a:r>
            <a:br>
              <a:rPr lang="ru-RU" sz="54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Вода в Мертвом море настолько соленая, что в ней можно лежать, даже не плавая. Более того, в ней можно даже сидеть и читать книгу.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Мои документы\гимназия\конспекты уроков\7 класс\Физика картинки\плавание тел\dead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57628"/>
            <a:ext cx="350046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1" name="Picture 3" descr="D:\Мои документы\гимназия\конспекты уроков\7 класс\Физика картинки\плавание тел\Foto19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4872053" cy="323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D:\Мои документы\гимназия\конспекты уроков\7 класс\Физика картинки\плавание тел\Копия 726b301115b1e22e1a5bde18b0f91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071546"/>
            <a:ext cx="3119296" cy="2335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Расположение тела в жидкости  под действием сил: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     Возможно три случая:</a:t>
            </a:r>
            <a:endParaRPr lang="ru-RU" dirty="0" smtClean="0"/>
          </a:p>
          <a:p>
            <a:pPr lvl="0"/>
            <a:r>
              <a:rPr lang="ru-RU" i="1" dirty="0" smtClean="0"/>
              <a:t>Если сила тяжести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больше архимедовой силы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то тело будет опускаться на дно, тонуть, т.е. если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&gt;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</a:t>
            </a:r>
            <a:r>
              <a:rPr lang="ru-RU" b="1" i="1" dirty="0" smtClean="0"/>
              <a:t>то тело тонет.</a:t>
            </a:r>
            <a:endParaRPr lang="ru-RU" dirty="0" smtClean="0"/>
          </a:p>
          <a:p>
            <a:pPr lvl="0"/>
            <a:r>
              <a:rPr lang="ru-RU" i="1" dirty="0" smtClean="0"/>
              <a:t>Если сила тяжести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равна архимедовой силе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то тело может находиться в равновесии в любом месте жидкости, т.е. если </a:t>
            </a:r>
            <a:r>
              <a:rPr lang="en-US" i="1" dirty="0" smtClean="0"/>
              <a:t>F</a:t>
            </a:r>
            <a:r>
              <a:rPr lang="ru-RU" i="1" baseline="-25000" dirty="0" err="1" smtClean="0"/>
              <a:t>тяж=</a:t>
            </a:r>
            <a:r>
              <a:rPr lang="ru-RU" i="1" dirty="0" smtClean="0"/>
              <a:t>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</a:t>
            </a:r>
            <a:r>
              <a:rPr lang="ru-RU" b="1" i="1" dirty="0" smtClean="0"/>
              <a:t>то тело плавает внутри жидкости.</a:t>
            </a:r>
            <a:endParaRPr lang="ru-RU" dirty="0" smtClean="0"/>
          </a:p>
          <a:p>
            <a:pPr lvl="0"/>
            <a:r>
              <a:rPr lang="ru-RU" i="1" dirty="0" smtClean="0"/>
              <a:t>Если сила тяжести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меньше архимедовой силы 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то тело будет подниматься из жидкости, всплывать, т.е. если </a:t>
            </a:r>
            <a:r>
              <a:rPr lang="en-US" i="1" dirty="0" smtClean="0"/>
              <a:t>F</a:t>
            </a:r>
            <a:r>
              <a:rPr lang="ru-RU" i="1" baseline="-25000" dirty="0" smtClean="0"/>
              <a:t>тяж</a:t>
            </a:r>
            <a:r>
              <a:rPr lang="ru-RU" i="1" dirty="0" smtClean="0"/>
              <a:t> &lt;</a:t>
            </a:r>
            <a:r>
              <a:rPr lang="en-US" i="1" dirty="0" smtClean="0"/>
              <a:t>F</a:t>
            </a:r>
            <a:r>
              <a:rPr lang="ru-RU" i="1" baseline="-25000" dirty="0" smtClean="0"/>
              <a:t>А</a:t>
            </a:r>
            <a:r>
              <a:rPr lang="ru-RU" i="1" dirty="0" smtClean="0"/>
              <a:t>, </a:t>
            </a:r>
            <a:r>
              <a:rPr lang="ru-RU" b="1" i="1" dirty="0" smtClean="0"/>
              <a:t>то тело всплывает.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455</Words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Почему плавает корабль?</vt:lpstr>
      <vt:lpstr>Слайд 3</vt:lpstr>
      <vt:lpstr>Слайд 4</vt:lpstr>
      <vt:lpstr>Почему же некоторые тела плавают?</vt:lpstr>
      <vt:lpstr>Измерение выталкивающей силы</vt:lpstr>
      <vt:lpstr>ПЛАВАНИЕ ТЕЛ В ВОЗДУХЕ</vt:lpstr>
      <vt:lpstr>    Знаете ли вы? Вода в Мертвом море настолько соленая, что в ней можно лежать, даже не плавая. Более того, в ней можно даже сидеть и читать книгу. </vt:lpstr>
      <vt:lpstr>Расположение тела в жидкости  под действием сил:</vt:lpstr>
      <vt:lpstr>Если тело плавает                 в жидкости,  то вес вытесненной им жидкости равен весу этого тела в воздухе. </vt:lpstr>
      <vt:lpstr>Чем меньше плотность тела по сравнению с плотностью жидкости, тем меньшая часть тела погружена в жидкость </vt:lpstr>
      <vt:lpstr>Зависимость глубины погружения от плотности: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плавает корабль?</dc:title>
  <dc:creator>Елена</dc:creator>
  <cp:lastModifiedBy>Елена</cp:lastModifiedBy>
  <cp:revision>26</cp:revision>
  <dcterms:modified xsi:type="dcterms:W3CDTF">2020-08-23T16:54:35Z</dcterms:modified>
</cp:coreProperties>
</file>