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handoutMasterIdLst>
    <p:handoutMasterId r:id="rId9"/>
  </p:handoutMasterIdLst>
  <p:sldIdLst>
    <p:sldId id="256" r:id="rId2"/>
    <p:sldId id="257" r:id="rId3"/>
    <p:sldId id="258" r:id="rId4"/>
    <p:sldId id="261" r:id="rId5"/>
    <p:sldId id="264" r:id="rId6"/>
    <p:sldId id="259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68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handoutMaster" Target="handoutMasters/handoutMaster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A99F6-63DD-4AB4-93F9-DED662602F37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2B58A-262A-4752-B403-11FDEE263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356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B04C4B3-EA6F-4990-9DAA-75B8F9DE5C4B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F66294F-165B-4A1F-AB82-69B9FB593E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.jpeg" /><Relationship Id="rId5" Type="http://schemas.openxmlformats.org/officeDocument/2006/relationships/image" Target="../media/image5.jpeg" /><Relationship Id="rId4" Type="http://schemas.openxmlformats.org/officeDocument/2006/relationships/image" Target="../media/image4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Методика организации выставок творческих работ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/>
              <a:t>» Теория и методика дополнительного образования (начальная школа)»</a:t>
            </a:r>
          </a:p>
          <a:p>
            <a:r>
              <a:rPr lang="ru-RU" dirty="0"/>
              <a:t>Автор работы: </a:t>
            </a:r>
            <a:r>
              <a:rPr lang="ru-RU" dirty="0" err="1"/>
              <a:t>Пахтеева</a:t>
            </a:r>
            <a:r>
              <a:rPr lang="ru-RU" dirty="0"/>
              <a:t> Наталья Викторовна </a:t>
            </a:r>
          </a:p>
          <a:p>
            <a:r>
              <a:rPr lang="ru-RU" dirty="0"/>
              <a:t>Воспитатель группы продленного дня</a:t>
            </a:r>
          </a:p>
          <a:p>
            <a:r>
              <a:rPr lang="ru-RU" dirty="0"/>
              <a:t>ГБОУ СОШ №200 с углубленным изучением финского языка</a:t>
            </a:r>
          </a:p>
          <a:p>
            <a:r>
              <a:rPr lang="ru-RU" dirty="0"/>
              <a:t>Красносельского </a:t>
            </a:r>
            <a:r>
              <a:rPr lang="ru-RU" dirty="0" err="1"/>
              <a:t>райлна</a:t>
            </a:r>
            <a:r>
              <a:rPr lang="ru-RU" dirty="0"/>
              <a:t> города Санкт -Петербурга </a:t>
            </a:r>
          </a:p>
          <a:p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ru-RU" b="1" dirty="0"/>
            </a:br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23531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 Не выбрасывай меня ! И я на что-нибудь сгожусь!»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Выставка  приурочена  к году экологии. Представлены экспонаты , выполненные из бросового материала.</a:t>
            </a:r>
          </a:p>
          <a:p>
            <a:pPr marL="0" indent="0">
              <a:buNone/>
            </a:pPr>
            <a:r>
              <a:rPr lang="ru-RU" dirty="0"/>
              <a:t> Выставка, как организационно-педагогическое мероприятие.</a:t>
            </a:r>
          </a:p>
          <a:p>
            <a:pPr marL="0" indent="0">
              <a:buNone/>
            </a:pPr>
            <a:r>
              <a:rPr lang="ru-RU" dirty="0"/>
              <a:t> Стимул попробовать себя, активизировать творческую деятельность ,пробудить интерес к созиданию.</a:t>
            </a:r>
          </a:p>
          <a:p>
            <a:pPr marL="0" indent="0">
              <a:buNone/>
            </a:pPr>
            <a:r>
              <a:rPr lang="ru-RU" dirty="0"/>
              <a:t>В основе- </a:t>
            </a:r>
            <a:r>
              <a:rPr lang="ru-RU" dirty="0" err="1"/>
              <a:t>ситемно-деятельностный</a:t>
            </a:r>
            <a:r>
              <a:rPr lang="ru-RU" dirty="0"/>
              <a:t> подход.</a:t>
            </a:r>
          </a:p>
        </p:txBody>
      </p:sp>
    </p:spTree>
    <p:extLst>
      <p:ext uri="{BB962C8B-B14F-4D97-AF65-F5344CB8AC3E}">
        <p14:creationId xmlns:p14="http://schemas.microsoft.com/office/powerpoint/2010/main" val="238921863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Вовлечение в творческую деятельность широкого круга учащихся.</a:t>
            </a:r>
          </a:p>
          <a:p>
            <a:r>
              <a:rPr lang="ru-RU" dirty="0"/>
              <a:t>Формирование нравственно-эстетической и экологической культуры.</a:t>
            </a:r>
          </a:p>
          <a:p>
            <a:r>
              <a:rPr lang="ru-RU" dirty="0"/>
              <a:t>Возможность показать свои достижения и скрытые таланты.</a:t>
            </a:r>
          </a:p>
          <a:p>
            <a:r>
              <a:rPr lang="ru-RU" dirty="0"/>
              <a:t>Демонстрация новых возможностей «ненужных» вещей и материалов.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77131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1143000"/>
          </a:xfrm>
        </p:spPr>
        <p:txBody>
          <a:bodyPr>
            <a:normAutofit/>
          </a:bodyPr>
          <a:lstStyle/>
          <a:p>
            <a:r>
              <a:rPr lang="ru-RU" dirty="0"/>
              <a:t>Планируемые результаты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Готовность к саморазвитию.</a:t>
            </a:r>
          </a:p>
          <a:p>
            <a:r>
              <a:rPr lang="ru-RU" dirty="0"/>
              <a:t>Освоение новых социальных ролей , норм и правил.</a:t>
            </a:r>
          </a:p>
          <a:p>
            <a:r>
              <a:rPr lang="ru-RU" dirty="0"/>
              <a:t>Способность к управлению познавательной деятельностью, развитие творческого логического мышления, памяти, внимания, рефлексии.</a:t>
            </a:r>
          </a:p>
          <a:p>
            <a:r>
              <a:rPr lang="ru-RU" dirty="0"/>
              <a:t>Компетентность в общении со сверстниками и взрослыми.</a:t>
            </a:r>
          </a:p>
          <a:p>
            <a:r>
              <a:rPr lang="ru-RU" dirty="0"/>
              <a:t> Приобретение собственного опыта творческой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72993507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выставки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Определение темы , места и времени проведения.</a:t>
            </a:r>
          </a:p>
          <a:p>
            <a:r>
              <a:rPr lang="ru-RU" dirty="0"/>
              <a:t>Составление тематико-экспозиционного плана.</a:t>
            </a:r>
          </a:p>
          <a:p>
            <a:r>
              <a:rPr lang="ru-RU" dirty="0"/>
              <a:t>Подбор и оформление экспонатов.</a:t>
            </a:r>
          </a:p>
          <a:p>
            <a:r>
              <a:rPr lang="ru-RU" dirty="0"/>
              <a:t>Оформление выставки.</a:t>
            </a:r>
          </a:p>
          <a:p>
            <a:r>
              <a:rPr lang="ru-RU" dirty="0"/>
              <a:t>Открытие выставки.</a:t>
            </a:r>
          </a:p>
          <a:p>
            <a:r>
              <a:rPr lang="ru-RU" dirty="0"/>
              <a:t>Проведение выставки.</a:t>
            </a:r>
          </a:p>
          <a:p>
            <a:r>
              <a:rPr lang="ru-RU" dirty="0"/>
              <a:t>Закрытие выставки.</a:t>
            </a:r>
          </a:p>
          <a:p>
            <a:r>
              <a:rPr lang="ru-RU" dirty="0"/>
              <a:t>Рефлексия(последействие).</a:t>
            </a:r>
          </a:p>
        </p:txBody>
      </p:sp>
    </p:spTree>
    <p:extLst>
      <p:ext uri="{BB962C8B-B14F-4D97-AF65-F5344CB8AC3E}">
        <p14:creationId xmlns:p14="http://schemas.microsoft.com/office/powerpoint/2010/main" val="211228020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 воспитания и обучения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Деятельностный</a:t>
            </a:r>
            <a:r>
              <a:rPr lang="ru-RU" dirty="0"/>
              <a:t> метод   </a:t>
            </a:r>
          </a:p>
          <a:p>
            <a:r>
              <a:rPr lang="ru-RU" dirty="0"/>
              <a:t>Словесные</a:t>
            </a:r>
          </a:p>
          <a:p>
            <a:r>
              <a:rPr lang="ru-RU" dirty="0"/>
              <a:t>Наглядные</a:t>
            </a:r>
          </a:p>
          <a:p>
            <a:r>
              <a:rPr lang="ru-RU" dirty="0"/>
              <a:t>Практические</a:t>
            </a:r>
          </a:p>
          <a:p>
            <a:r>
              <a:rPr lang="ru-RU" dirty="0"/>
              <a:t>Проблемно- поисковые(эвристический)</a:t>
            </a:r>
          </a:p>
          <a:p>
            <a:r>
              <a:rPr lang="ru-RU" dirty="0"/>
              <a:t>Метод стимулирования и мотивации</a:t>
            </a:r>
          </a:p>
          <a:p>
            <a:r>
              <a:rPr lang="ru-RU" dirty="0"/>
              <a:t>Игровые</a:t>
            </a:r>
          </a:p>
          <a:p>
            <a:r>
              <a:rPr lang="ru-RU" dirty="0"/>
              <a:t>Метод контроля и самоконтроля(анализ работ, рефлексия).</a:t>
            </a:r>
          </a:p>
          <a:p>
            <a:r>
              <a:rPr lang="ru-RU" dirty="0"/>
              <a:t>метод поощрения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34460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3"/>
            <a:ext cx="2699792" cy="2574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442" y="3679846"/>
            <a:ext cx="2808311" cy="263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442" y="404664"/>
            <a:ext cx="2808311" cy="2816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015" y="908720"/>
            <a:ext cx="2542066" cy="4140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2699792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230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229</TotalTime>
  <Words>233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Методика организации выставок творческих работ</vt:lpstr>
      <vt:lpstr>« Не выбрасывай меня ! И я на что-нибудь сгожусь!»</vt:lpstr>
      <vt:lpstr>цель</vt:lpstr>
      <vt:lpstr>Планируемые результаты</vt:lpstr>
      <vt:lpstr>Этапы выставки</vt:lpstr>
      <vt:lpstr>Методы воспитания и обучения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Неизвестный пользователь</cp:lastModifiedBy>
  <cp:revision>28</cp:revision>
  <dcterms:created xsi:type="dcterms:W3CDTF">2017-11-22T06:35:29Z</dcterms:created>
  <dcterms:modified xsi:type="dcterms:W3CDTF">2020-06-11T11:17:56Z</dcterms:modified>
</cp:coreProperties>
</file>