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7"/>
  </p:notesMasterIdLst>
  <p:sldIdLst>
    <p:sldId id="300" r:id="rId2"/>
    <p:sldId id="261" r:id="rId3"/>
    <p:sldId id="283" r:id="rId4"/>
    <p:sldId id="259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301" r:id="rId14"/>
    <p:sldId id="302" r:id="rId15"/>
    <p:sldId id="303" r:id="rId16"/>
    <p:sldId id="295" r:id="rId17"/>
    <p:sldId id="309" r:id="rId18"/>
    <p:sldId id="305" r:id="rId19"/>
    <p:sldId id="306" r:id="rId20"/>
    <p:sldId id="307" r:id="rId21"/>
    <p:sldId id="308" r:id="rId22"/>
    <p:sldId id="304" r:id="rId23"/>
    <p:sldId id="312" r:id="rId24"/>
    <p:sldId id="311" r:id="rId25"/>
    <p:sldId id="270" r:id="rId26"/>
    <p:sldId id="271" r:id="rId27"/>
    <p:sldId id="294" r:id="rId28"/>
    <p:sldId id="296" r:id="rId29"/>
    <p:sldId id="297" r:id="rId30"/>
    <p:sldId id="285" r:id="rId31"/>
    <p:sldId id="298" r:id="rId32"/>
    <p:sldId id="280" r:id="rId33"/>
    <p:sldId id="274" r:id="rId34"/>
    <p:sldId id="299" r:id="rId35"/>
    <p:sldId id="27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6" autoAdjust="0"/>
    <p:restoredTop sz="94660"/>
  </p:normalViewPr>
  <p:slideViewPr>
    <p:cSldViewPr>
      <p:cViewPr varScale="1">
        <p:scale>
          <a:sx n="80" d="100"/>
          <a:sy n="80" d="100"/>
        </p:scale>
        <p:origin x="-180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752A2-CC1D-4C80-9632-E56363566033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9E3EC-DD64-4B19-93FD-3493626E75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10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EA4BC8-EEB0-40F8-B574-5417A05C964C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78979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2.pn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2.pn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2.pn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User\Desktop\&#1086;&#1090;&#1082;&#1088;&#1099;&#1090;&#1099;&#1081;%20&#1091;&#1088;&#1086;&#1082;\videoplayback%20(online-video-cutter.com).mp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3768" y="126876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Кто такие </a:t>
            </a:r>
          </a:p>
          <a:p>
            <a:pPr algn="ctr">
              <a:defRPr/>
            </a:pPr>
            <a:r>
              <a:rPr lang="ru-RU" sz="6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птицы?</a:t>
            </a:r>
            <a:endParaRPr lang="ru-RU" sz="60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юедка летяг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4990" t="66800" r="1402" b="5901"/>
          <a:stretch>
            <a:fillRect/>
          </a:stretch>
        </p:blipFill>
        <p:spPr bwMode="auto">
          <a:xfrm>
            <a:off x="683568" y="764704"/>
            <a:ext cx="7491499" cy="374441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83568" y="2492896"/>
            <a:ext cx="1008112" cy="17281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юв остры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уп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04664"/>
            <a:ext cx="8148200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лика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асто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7190"/>
            <a:ext cx="9144000" cy="6103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ног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ястре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pic>
        <p:nvPicPr>
          <p:cNvPr id="4" name="Рисунок 3" descr="цыплен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перепон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9941"/>
            <a:ext cx="9144000" cy="4938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селезен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0640"/>
            <a:ext cx="9144000" cy="6096720"/>
          </a:xfrm>
          <a:prstGeom prst="rect">
            <a:avLst/>
          </a:prstGeom>
        </p:spPr>
      </p:pic>
      <p:pic>
        <p:nvPicPr>
          <p:cNvPr id="6" name="селезен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758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1247775"/>
            <a:ext cx="82677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мандарин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5762"/>
            <a:ext cx="9144000" cy="6086475"/>
          </a:xfrm>
          <a:prstGeom prst="rect">
            <a:avLst/>
          </a:prstGeom>
        </p:spPr>
      </p:pic>
      <p:pic>
        <p:nvPicPr>
          <p:cNvPr id="4" name="мандаринка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26064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гу с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pic>
        <p:nvPicPr>
          <p:cNvPr id="4" name="гусь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76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оре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6" name="orlan-belohvost-golos-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11663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ястреб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  <p:pic>
        <p:nvPicPr>
          <p:cNvPr id="4" name="ястреб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1886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колибр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75937"/>
            <a:ext cx="9144000" cy="5906125"/>
          </a:xfrm>
          <a:prstGeom prst="rect">
            <a:avLst/>
          </a:prstGeom>
        </p:spPr>
      </p:pic>
      <p:pic>
        <p:nvPicPr>
          <p:cNvPr id="3" name="колибр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17113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1988" y="1268413"/>
            <a:ext cx="528002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348038" y="5300663"/>
            <a:ext cx="259238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800">
                <a:latin typeface="Mistral" pitchFamily="66" charset="0"/>
              </a:rPr>
              <a:t>ПЕРО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0825" y="260350"/>
            <a:ext cx="889317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ТЕЛО ПТИЦ ПОКРЫТО </a:t>
            </a:r>
            <a:r>
              <a:rPr lang="ru-RU" sz="4400" b="1" dirty="0">
                <a:latin typeface="+mn-lt"/>
              </a:rPr>
              <a:t>ПЕРЬЯМИ</a:t>
            </a:r>
            <a:endParaRPr lang="ru-RU" sz="44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624"/>
            <a:ext cx="4289361" cy="3600000"/>
          </a:xfrm>
          <a:prstGeom prst="roundRect">
            <a:avLst/>
          </a:prstGeom>
          <a:noFill/>
          <a:ln w="952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t="1099"/>
          <a:stretch>
            <a:fillRect/>
          </a:stretch>
        </p:blipFill>
        <p:spPr bwMode="auto">
          <a:xfrm>
            <a:off x="4355976" y="3284984"/>
            <a:ext cx="4657725" cy="3429000"/>
          </a:xfrm>
          <a:prstGeom prst="roundRect">
            <a:avLst/>
          </a:prstGeom>
          <a:noFill/>
          <a:ln w="952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b="57350"/>
          <a:stretch>
            <a:fillRect/>
          </a:stretch>
        </p:blipFill>
        <p:spPr bwMode="auto">
          <a:xfrm>
            <a:off x="683568" y="1052736"/>
            <a:ext cx="7822303" cy="453650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videoplayback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652120" y="404664"/>
            <a:ext cx="3347864" cy="175432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интересно</a:t>
            </a:r>
            <a:br>
              <a:rPr lang="ru-RU" sz="3600" b="1" dirty="0" smtClean="0">
                <a:ln w="18000">
                  <a:solidFill>
                    <a:schemeClr val="accent3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n w="18000">
                <a:solidFill>
                  <a:schemeClr val="accent3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Рисунок 6" descr="голуб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5472608" cy="4029829"/>
          </a:xfrm>
          <a:prstGeom prst="rect">
            <a:avLst/>
          </a:prstGeom>
        </p:spPr>
      </p:pic>
      <p:pic>
        <p:nvPicPr>
          <p:cNvPr id="3" name="Рисунок 2" descr="голубина почта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501008"/>
            <a:ext cx="5652120" cy="3179318"/>
          </a:xfrm>
          <a:prstGeom prst="rect">
            <a:avLst/>
          </a:prstGeom>
        </p:spPr>
      </p:pic>
      <p:pic>
        <p:nvPicPr>
          <p:cNvPr id="8" name="Рисунок 7" descr="gfvznnyrb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11" y="1052736"/>
            <a:ext cx="822983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олибр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92608"/>
            <a:ext cx="9144000" cy="6272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страу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07193"/>
            <a:ext cx="9144000" cy="6043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ингвин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9476"/>
            <a:ext cx="9144000" cy="609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лес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Рисунок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1844824"/>
            <a:ext cx="58143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 smtClean="0"/>
              <a:t>С какой группой животных мы познакомились?</a:t>
            </a:r>
          </a:p>
          <a:p>
            <a:pPr>
              <a:defRPr/>
            </a:pPr>
            <a:r>
              <a:rPr lang="ru-RU" sz="2800" b="1" dirty="0"/>
              <a:t>Назовите отличительные признаки птиц.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00B0F0"/>
                </a:solidFill>
              </a:rPr>
              <a:t>Что узнали интересного?</a:t>
            </a:r>
          </a:p>
          <a:p>
            <a:pPr>
              <a:defRPr/>
            </a:pPr>
            <a:endParaRPr lang="ru-RU" sz="28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тицы зим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44000" cy="549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0" y="0"/>
            <a:ext cx="8928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492896"/>
            <a:ext cx="1847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60648"/>
            <a:ext cx="807249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AlgeriusBlw" pitchFamily="82" charset="-52"/>
              </a:rPr>
              <a:t>Ответим на вопрос:</a:t>
            </a:r>
          </a:p>
          <a:p>
            <a:pPr algn="ctr"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AlgeriusBlw" pitchFamily="82" charset="-52"/>
              </a:rPr>
              <a:t>«Кто такие птицы?»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32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56592" y="0"/>
            <a:ext cx="10245378" cy="6858000"/>
          </a:xfrm>
          <a:prstGeom prst="rect">
            <a:avLst/>
          </a:prstGeom>
        </p:spPr>
      </p:pic>
      <p:pic>
        <p:nvPicPr>
          <p:cNvPr id="2" name="Picture 8" descr="C:\Users\Helen\Desktop\схемы\черепаха и муравей\муравей 1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868144" y="3429000"/>
            <a:ext cx="2016224" cy="300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ту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8115"/>
            <a:ext cx="9144000" cy="610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ур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92430"/>
            <a:ext cx="9144000" cy="607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абоч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тучая мыш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391" y="0"/>
            <a:ext cx="894521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35</Words>
  <Application>Microsoft Office PowerPoint</Application>
  <PresentationFormat>Экран (4:3)</PresentationFormat>
  <Paragraphs>11</Paragraphs>
  <Slides>35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36</cp:revision>
  <dcterms:created xsi:type="dcterms:W3CDTF">2013-02-11T12:04:49Z</dcterms:created>
  <dcterms:modified xsi:type="dcterms:W3CDTF">2022-10-20T05:15:02Z</dcterms:modified>
</cp:coreProperties>
</file>