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34" r:id="rId2"/>
    <p:sldId id="258" r:id="rId3"/>
    <p:sldId id="318" r:id="rId4"/>
    <p:sldId id="317" r:id="rId5"/>
    <p:sldId id="320" r:id="rId6"/>
    <p:sldId id="281" r:id="rId7"/>
    <p:sldId id="323" r:id="rId8"/>
    <p:sldId id="321" r:id="rId9"/>
    <p:sldId id="322" r:id="rId10"/>
    <p:sldId id="324" r:id="rId11"/>
    <p:sldId id="303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332" r:id="rId20"/>
    <p:sldId id="309" r:id="rId21"/>
    <p:sldId id="307" r:id="rId22"/>
    <p:sldId id="308" r:id="rId23"/>
    <p:sldId id="310" r:id="rId24"/>
    <p:sldId id="311" r:id="rId25"/>
    <p:sldId id="333" r:id="rId26"/>
    <p:sldId id="31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C49B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47" autoAdjust="0"/>
    <p:restoredTop sz="94660"/>
  </p:normalViewPr>
  <p:slideViewPr>
    <p:cSldViewPr>
      <p:cViewPr>
        <p:scale>
          <a:sx n="70" d="100"/>
          <a:sy n="70" d="100"/>
        </p:scale>
        <p:origin x="-42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0F9CC1-E32E-454D-AB9D-B2925F1BAE8F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320B83-1C48-4FBA-A1DB-B822B0735B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688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320B83-1C48-4FBA-A1DB-B822B0735B70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37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320B83-1C48-4FBA-A1DB-B822B0735B70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37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320B83-1C48-4FBA-A1DB-B822B0735B70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373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320B83-1C48-4FBA-A1DB-B822B0735B70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37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320B83-1C48-4FBA-A1DB-B822B0735B70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37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11560" y="2996952"/>
            <a:ext cx="8532440" cy="1143000"/>
          </a:xfrm>
        </p:spPr>
        <p:txBody>
          <a:bodyPr>
            <a:normAutofit fontScale="90000"/>
          </a:bodyPr>
          <a:lstStyle/>
          <a:p>
            <a:r>
              <a:rPr lang="ru-RU" sz="3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Разработчик презентации (автор)  - </a:t>
            </a:r>
            <a:br>
              <a:rPr lang="ru-RU" sz="3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Пахардымова</a:t>
            </a:r>
            <a:r>
              <a:rPr lang="ru-RU" sz="3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Оксана Валерьевна, </a:t>
            </a:r>
            <a:br>
              <a:rPr lang="ru-RU" sz="3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классов, </a:t>
            </a:r>
            <a:br>
              <a:rPr lang="ru-RU" sz="3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ЧОУ СШ № 23 «Менеджер» </a:t>
            </a:r>
            <a:br>
              <a:rPr lang="ru-RU" sz="3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3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Альметьевск, Республика Татарстан 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 к уроку по учебному предмету «Литературное чтение на родном языке» во 2-м классе на тему «Домашняя утварь»</a:t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571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2780928"/>
            <a:ext cx="8229600" cy="4525963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63742" y="3244334"/>
            <a:ext cx="616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сито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63742" y="3244334"/>
            <a:ext cx="616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сито</a:t>
            </a:r>
            <a:endParaRPr lang="ru-RU" dirty="0"/>
          </a:p>
        </p:txBody>
      </p:sp>
      <p:pic>
        <p:nvPicPr>
          <p:cNvPr id="49154" name="Picture 2" descr="https://ds04.infourok.ru/uploads/ex/12f2/0017b9a1-1ea2f23c/1/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892480" cy="66693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699792" y="1412776"/>
            <a:ext cx="59766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Фразеологизм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Носить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воду</a:t>
            </a:r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решете</a:t>
            </a:r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проводить время попусту, </a:t>
            </a:r>
            <a:endParaRPr lang="ru-RU" sz="4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заниматься </a:t>
            </a:r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ненужным и бессмысленным 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делом.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81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ступа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0178" name="Picture 2" descr="https://i5.walmartimages.com/asr/255ee36c-abc3-438b-bd47-931509131a03_1.d9725636e7f2eb117808906fbf1acc8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628800"/>
            <a:ext cx="4995936" cy="49959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39752" y="4437112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02" name="Picture 2" descr="https://fs01.infourok.ru/images/doc/22/29087/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8135888" cy="61019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699792" y="1412776"/>
            <a:ext cx="59766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Фразеологизм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Толочь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воду</a:t>
            </a:r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ступе 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проводить время попусту, </a:t>
            </a:r>
            <a:endParaRPr lang="ru-RU" sz="4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заниматься </a:t>
            </a:r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ненужным и бессмысленным 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делом.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81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самовар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2226" name="Picture 2" descr="https://images.ru.prom.st/644044789_w640_h640_samovar-repka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169368"/>
            <a:ext cx="5021995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чугунок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19672" y="4293096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4274" name="Picture 2" descr="https://goodmart24.ru/pictures/product/big/5370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29408"/>
            <a:ext cx="8043158" cy="532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53" y="620688"/>
            <a:ext cx="8847247" cy="6034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Форма для выпечки хлеба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5302" name="Picture 6" descr="https://avatars.mds.yandex.net/get-zen_doc/1904927/pub_5d9a14ee78125e00afcd66b8_5d9a283e05fd9800ae4ae977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575048"/>
            <a:ext cx="7043936" cy="5282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фразеологизм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7346" name="Picture 2" descr="https://fs.znanio.ru/methodology/images/24/b6/24b635c152b5c305e4112f4d8232634fe385c4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095" y="1087978"/>
            <a:ext cx="7693361" cy="57700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14400" y="2852936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Не печалься, старче, ступай себе с Богом. Будет вам новое ….</a:t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Скачет … по полям, а корыто по лугам. </a:t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Налили ёжику молока в … и дали кусок мяса.</a:t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Я первый раз вижу, чтобы шляпа по комнате ходила. Я возьму…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819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404664"/>
            <a:ext cx="5688632" cy="3316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lnSpc>
                <a:spcPct val="150000"/>
              </a:lnSpc>
              <a:buAutoNum type="arabicPeriod"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Скачет (…) по полям,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(…)  по лугам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(…) (…) 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Вдоль по улице пошла.</a:t>
            </a:r>
          </a:p>
        </p:txBody>
      </p:sp>
      <p:pic>
        <p:nvPicPr>
          <p:cNvPr id="10242" name="Picture 2" descr="https://sun9-67.userapi.com/c858032/v858032593/190cec/y3-oGFDqdmw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59" t="37668" r="18985" b="54044"/>
          <a:stretch/>
        </p:blipFill>
        <p:spPr bwMode="auto">
          <a:xfrm>
            <a:off x="2483768" y="3645024"/>
            <a:ext cx="2304256" cy="13616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sun9-67.userapi.com/c858032/v858032593/190cec/y3-oGFDqdmw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84" t="42448" r="29685" b="47515"/>
          <a:stretch/>
        </p:blipFill>
        <p:spPr bwMode="auto">
          <a:xfrm>
            <a:off x="5580112" y="3645024"/>
            <a:ext cx="2978793" cy="1440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sun9-67.userapi.com/c858032/v858032593/190cec/y3-oGFDqdmw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18" t="48319" r="11934" b="42310"/>
          <a:stretch/>
        </p:blipFill>
        <p:spPr bwMode="auto">
          <a:xfrm>
            <a:off x="3563888" y="5085184"/>
            <a:ext cx="4176464" cy="14053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48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0"/>
            <a:ext cx="694826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</a:rPr>
              <a:t>2.  (…)-то, (…)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</a:rPr>
              <a:t>Так и сыплются с горы…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</a:rPr>
              <a:t>Но, как чёрная железная нога,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</a:rPr>
              <a:t>Побежала, поскакала (…).</a:t>
            </a:r>
          </a:p>
          <a:p>
            <a:pPr marL="457200" indent="-457200" algn="ctr">
              <a:buAutoNum type="arabicPeriod"/>
            </a:pPr>
            <a:endParaRPr lang="ru-RU" sz="2000" dirty="0" smtClean="0"/>
          </a:p>
          <a:p>
            <a:pPr marL="457200" indent="-457200" algn="ctr">
              <a:buAutoNum type="arabicPeriod"/>
            </a:pPr>
            <a:endParaRPr lang="ru-RU" sz="2400" dirty="0"/>
          </a:p>
        </p:txBody>
      </p:sp>
      <p:pic>
        <p:nvPicPr>
          <p:cNvPr id="10248" name="Picture 8" descr="https://sun9-67.userapi.com/c858032/v858032593/190cec/y3-oGFDqdmw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20" t="54406" r="13687" b="27086"/>
          <a:stretch/>
        </p:blipFill>
        <p:spPr bwMode="auto">
          <a:xfrm>
            <a:off x="3131840" y="3158157"/>
            <a:ext cx="2808312" cy="36998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s://sun9-3.userapi.com/c856032/v856032210/1f6668/BBN67y8qjl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23" t="10006" r="14712" b="79078"/>
          <a:stretch/>
        </p:blipFill>
        <p:spPr bwMode="auto">
          <a:xfrm>
            <a:off x="5796136" y="3717032"/>
            <a:ext cx="3179076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24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0"/>
            <a:ext cx="756721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</a:rPr>
              <a:t>3.  Долго, долго крокодил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</a:rPr>
              <a:t>Море  синее тушил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</a:rPr>
              <a:t>Пирогами, и блинами,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</a:rPr>
              <a:t>И сушёными грибами, 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</a:rPr>
              <a:t>Прибегали два курчонка,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</a:rPr>
              <a:t>Поливали из (…)</a:t>
            </a:r>
          </a:p>
          <a:p>
            <a:pPr marL="457200" indent="-457200" algn="ctr">
              <a:buAutoNum type="arabicPeriod"/>
            </a:pPr>
            <a:endParaRPr lang="ru-RU" sz="2000" dirty="0" smtClean="0"/>
          </a:p>
          <a:p>
            <a:pPr marL="457200" indent="-457200" algn="ctr">
              <a:buAutoNum type="arabicPeriod"/>
            </a:pPr>
            <a:endParaRPr lang="ru-RU" sz="2400" dirty="0"/>
          </a:p>
        </p:txBody>
      </p:sp>
      <p:pic>
        <p:nvPicPr>
          <p:cNvPr id="15362" name="Picture 2" descr="https://sun9-3.userapi.com/c856032/v856032210/1f6668/BBN67y8qjl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76" t="22830" r="15989" b="62799"/>
          <a:stretch/>
        </p:blipFill>
        <p:spPr bwMode="auto">
          <a:xfrm>
            <a:off x="6430972" y="4409729"/>
            <a:ext cx="2713028" cy="2448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11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0"/>
            <a:ext cx="756721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AutoNum type="arabicPeriod"/>
            </a:pPr>
            <a:endParaRPr lang="ru-RU" sz="2400" dirty="0" smtClean="0"/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Приплывали два ерша,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Поливали из (…).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Прибегали лягушата,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Поливали из (…). </a:t>
            </a:r>
          </a:p>
          <a:p>
            <a:pPr marL="457200" indent="-457200" algn="ctr">
              <a:buAutoNum type="arabicPeriod"/>
            </a:pP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s://sun9-3.userapi.com/c856032/v856032210/1f6668/BBN67y8qjl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47" t="35776" r="16836" b="45470"/>
          <a:stretch/>
        </p:blipFill>
        <p:spPr bwMode="auto">
          <a:xfrm>
            <a:off x="6119664" y="3473623"/>
            <a:ext cx="3024336" cy="33843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48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6782" y="0"/>
            <a:ext cx="756721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AutoNum type="arabicPeriod"/>
            </a:pPr>
            <a:endParaRPr lang="ru-RU" sz="2400" dirty="0" smtClean="0"/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Давайте же мыться, плескаться, 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Купаться, нырять, кувыркаться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ушате, в (…), в лохани,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реке, в ручейке, в океане.</a:t>
            </a:r>
          </a:p>
          <a:p>
            <a:pPr marL="457200" indent="-457200" algn="ctr">
              <a:buAutoNum type="arabicPeriod"/>
            </a:pPr>
            <a:endParaRPr lang="ru-RU" sz="2000" dirty="0" smtClean="0"/>
          </a:p>
        </p:txBody>
      </p:sp>
      <p:pic>
        <p:nvPicPr>
          <p:cNvPr id="18436" name="Picture 4" descr="https://i.pinimg.com/originals/b5/c5/cc/b5c5ccb63cb412addd2d16e07638906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428" y="3933056"/>
            <a:ext cx="4800532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34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Лохань </a:t>
            </a:r>
            <a:r>
              <a:rPr lang="ru-RU" sz="3600" b="1" smtClean="0">
                <a:solidFill>
                  <a:srgbClr val="002060"/>
                </a:solidFill>
              </a:rPr>
              <a:t>- круглая </a:t>
            </a:r>
            <a:r>
              <a:rPr lang="ru-RU" sz="3600" b="1" dirty="0" smtClean="0">
                <a:solidFill>
                  <a:srgbClr val="002060"/>
                </a:solidFill>
              </a:rPr>
              <a:t>или овальная посудина для стирки белья, мытья посуды или других надобностей.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s://ds05.infourok.ru/uploads/ex/0611/000954e0-e05d1425/img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060848"/>
            <a:ext cx="8424936" cy="5013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88640"/>
            <a:ext cx="89644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 узнал…</a:t>
            </a:r>
          </a:p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Мне запомнилось…</a:t>
            </a:r>
          </a:p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 удивился, что …</a:t>
            </a:r>
          </a:p>
          <a:p>
            <a:pPr algn="ctr">
              <a:lnSpc>
                <a:spcPct val="150000"/>
              </a:lnSpc>
            </a:pP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 расскажу дома о …</a:t>
            </a:r>
          </a:p>
          <a:p>
            <a:pPr algn="ctr"/>
            <a:endParaRPr lang="ru-RU" sz="4400" b="1" dirty="0" smtClean="0">
              <a:solidFill>
                <a:srgbClr val="C00000"/>
              </a:solidFill>
              <a:latin typeface="Segoe Print" panose="02000600000000000000" pitchFamily="2" charset="0"/>
            </a:endParaRPr>
          </a:p>
          <a:p>
            <a:pPr algn="ctr"/>
            <a:endParaRPr lang="ru-RU" sz="4400" b="1" dirty="0" smtClean="0">
              <a:solidFill>
                <a:srgbClr val="C0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74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i.pinimg.com/originals/b5/c5/cc/b5c5ccb63cb412addd2d16e07638906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76672"/>
            <a:ext cx="3275856" cy="16706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i.ytimg.com/vi/80s2cph0ipU/maxresdefau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780928"/>
            <a:ext cx="3131840" cy="217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cdn.akson.ru/i/2926/2926196/10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2276872"/>
            <a:ext cx="2088232" cy="2088232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4788" y="476672"/>
            <a:ext cx="2589212" cy="4478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2819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culture.ru/storage/images/5729c9a98c02f4c9141399bf27d01baf/6e5025982b6b6b841c245a9ed3911ae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54" y="0"/>
            <a:ext cx="9108346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6419" y="368420"/>
            <a:ext cx="87032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5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Тема урока: </a:t>
            </a:r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Домашняя </a:t>
            </a:r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утварь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4108" y="1285895"/>
            <a:ext cx="844670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Цель урока:</a:t>
            </a:r>
          </a:p>
          <a:p>
            <a:r>
              <a:rPr lang="ru-RU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35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1) узнать, что такое «домашняя утварь»;</a:t>
            </a:r>
          </a:p>
          <a:p>
            <a:r>
              <a:rPr lang="ru-RU" sz="35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2) научиться использовать в своей речи названия предметов домашней утвари.</a:t>
            </a:r>
            <a:endParaRPr lang="ru-RU" sz="35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b="20149"/>
          <a:stretch>
            <a:fillRect/>
          </a:stretch>
        </p:blipFill>
        <p:spPr bwMode="auto">
          <a:xfrm>
            <a:off x="428596" y="0"/>
            <a:ext cx="8429684" cy="6832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44008" y="620688"/>
            <a:ext cx="426209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Домашняя утварь </a:t>
            </a:r>
            <a:r>
              <a:rPr lang="ru-RU" sz="2400" b="1" dirty="0" smtClean="0"/>
              <a:t>– это посуда, предметы для хранения припасов, приготовления пищи, ведения хозяйства. Слово </a:t>
            </a:r>
            <a:r>
              <a:rPr lang="ru-RU" sz="2400" b="1" dirty="0" smtClean="0">
                <a:solidFill>
                  <a:srgbClr val="FF0000"/>
                </a:solidFill>
              </a:rPr>
              <a:t>утварь </a:t>
            </a:r>
            <a:r>
              <a:rPr lang="ru-RU" sz="2400" b="1" dirty="0" smtClean="0"/>
              <a:t>произошло от слова </a:t>
            </a:r>
            <a:r>
              <a:rPr lang="ru-RU" sz="2400" b="1" dirty="0" smtClean="0">
                <a:solidFill>
                  <a:srgbClr val="FF0000"/>
                </a:solidFill>
              </a:rPr>
              <a:t>творить,</a:t>
            </a:r>
            <a:r>
              <a:rPr lang="ru-RU" sz="2400" b="1" dirty="0" smtClean="0"/>
              <a:t> то есть делать. В словаре В.И. Даля есть и слово </a:t>
            </a:r>
            <a:r>
              <a:rPr lang="ru-RU" sz="2400" b="1" dirty="0" err="1" smtClean="0">
                <a:solidFill>
                  <a:srgbClr val="FF0000"/>
                </a:solidFill>
              </a:rPr>
              <a:t>утворити</a:t>
            </a:r>
            <a:r>
              <a:rPr lang="ru-RU" sz="2400" b="1" dirty="0" smtClean="0"/>
              <a:t> – «украсить». </a:t>
            </a:r>
            <a:endParaRPr lang="ru-RU" sz="2400" b="1" dirty="0"/>
          </a:p>
        </p:txBody>
      </p:sp>
      <p:pic>
        <p:nvPicPr>
          <p:cNvPr id="5" name="Picture 2" descr="https://sun9-63.userapi.com/c855216/v855216210/204643/9rk-u8UBLr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7" t="30544" r="12600" b="32300"/>
          <a:stretch/>
        </p:blipFill>
        <p:spPr bwMode="auto">
          <a:xfrm>
            <a:off x="467544" y="548680"/>
            <a:ext cx="4071376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149080"/>
            <a:ext cx="89630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/>
              <a:t>Древнерусскую посуду делали из дерева, бересты, глины и украшали росписью и резьбой. </a:t>
            </a:r>
          </a:p>
        </p:txBody>
      </p:sp>
    </p:spTree>
    <p:extLst>
      <p:ext uri="{BB962C8B-B14F-4D97-AF65-F5344CB8AC3E}">
        <p14:creationId xmlns:p14="http://schemas.microsoft.com/office/powerpoint/2010/main" val="197345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сито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2332037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minemshop.ru/images/audio_cd_covers/10170774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5865047" cy="51612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683568" y="1052736"/>
            <a:ext cx="8460432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48880"/>
            <a:ext cx="8229600" cy="1143000"/>
          </a:xfrm>
        </p:spPr>
        <p:txBody>
          <a:bodyPr/>
          <a:lstStyle/>
          <a:p>
            <a:pPr algn="l"/>
            <a:r>
              <a:rPr lang="ru-RU" dirty="0" smtClean="0"/>
              <a:t>             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сито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48680"/>
            <a:ext cx="452596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https://minemshop.ru/images/audio_cd_covers/10170774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645024"/>
            <a:ext cx="3436745" cy="302433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724128" y="5445224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решето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1171</TotalTime>
  <Words>303</Words>
  <Application>Microsoft Office PowerPoint</Application>
  <PresentationFormat>Экран (4:3)</PresentationFormat>
  <Paragraphs>58</Paragraphs>
  <Slides>26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Разработчик презентации (автор)  -  Пахардымова Оксана Валерьевна,  учитель начальных классов,  ЧОУ СШ № 23 «Менеджер»  г. Альметьевск, Республика Татарстан   Презентация к уроку по учебному предмету «Литературное чтение на родном языке» во 2-м классе на тему «Домашняя утварь»  </vt:lpstr>
      <vt:lpstr>1. Не печалься, старче, ступай себе с Богом. Будет вам новое …. 2. Скачет … по полям, а корыто по лугам.  3. Налили ёжику молока в … и дали кусок мяса. 4. Я первый раз вижу, чтобы шляпа по комнате ходила. Я возьму…   </vt:lpstr>
      <vt:lpstr>Презентация PowerPoint</vt:lpstr>
      <vt:lpstr>Презентация PowerPoint</vt:lpstr>
      <vt:lpstr>Презентация PowerPoint</vt:lpstr>
      <vt:lpstr>Презентация PowerPoint</vt:lpstr>
      <vt:lpstr>сито</vt:lpstr>
      <vt:lpstr>Презентация PowerPoint</vt:lpstr>
      <vt:lpstr>              сито</vt:lpstr>
      <vt:lpstr>Презентация PowerPoint</vt:lpstr>
      <vt:lpstr>Презентация PowerPoint</vt:lpstr>
      <vt:lpstr>ступа</vt:lpstr>
      <vt:lpstr>Презентация PowerPoint</vt:lpstr>
      <vt:lpstr>Презентация PowerPoint</vt:lpstr>
      <vt:lpstr>самовар</vt:lpstr>
      <vt:lpstr>чугунок</vt:lpstr>
      <vt:lpstr>Презентация PowerPoint</vt:lpstr>
      <vt:lpstr>Форма для выпечки хлеба</vt:lpstr>
      <vt:lpstr>фразеологизм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Лохань - круглая или овальная посудина для стирки белья, мытья посуды или других надобностей.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Валюшка</dc:creator>
  <cp:lastModifiedBy>Каб_28_нш</cp:lastModifiedBy>
  <cp:revision>60</cp:revision>
  <dcterms:created xsi:type="dcterms:W3CDTF">2019-09-30T17:12:24Z</dcterms:created>
  <dcterms:modified xsi:type="dcterms:W3CDTF">2021-04-20T09:32:57Z</dcterms:modified>
</cp:coreProperties>
</file>