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1" r:id="rId3"/>
    <p:sldId id="272" r:id="rId4"/>
    <p:sldId id="273" r:id="rId5"/>
    <p:sldId id="256" r:id="rId6"/>
    <p:sldId id="257" r:id="rId7"/>
    <p:sldId id="258" r:id="rId8"/>
    <p:sldId id="259" r:id="rId9"/>
    <p:sldId id="274" r:id="rId10"/>
    <p:sldId id="275" r:id="rId11"/>
    <p:sldId id="276" r:id="rId12"/>
    <p:sldId id="277" r:id="rId13"/>
    <p:sldId id="282" r:id="rId14"/>
    <p:sldId id="280" r:id="rId15"/>
    <p:sldId id="264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fe-move.ru/wp-content/uploads/2013/09/wqX_R3mxvFY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AppData\Local\Temp\Rar$DRa0.683\&#1087;&#1077;&#1085;&#1080;&#1077;%20&#1087;&#1090;&#1080;&#1094;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88209" y="4357694"/>
            <a:ext cx="6455791" cy="164840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Автор: Анисимова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Татьяна Юрьевна                                                                                   учитель начальных классов </a:t>
            </a:r>
          </a:p>
          <a:p>
            <a:pPr algn="r"/>
            <a:endParaRPr lang="ru-RU" sz="3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326419" cy="63920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Презентация к уроку окружающий мир по теме «Как сохранить богатства природы»</a:t>
            </a:r>
            <a:br>
              <a:rPr lang="ru-RU" sz="2800" dirty="0" smtClean="0"/>
            </a:br>
            <a:r>
              <a:rPr lang="ru-RU" sz="2800" dirty="0" smtClean="0"/>
              <a:t>3 класс</a:t>
            </a:r>
            <a:br>
              <a:rPr lang="ru-RU" sz="2800" dirty="0" smtClean="0"/>
            </a:br>
            <a:r>
              <a:rPr lang="ru-RU" sz="2800" dirty="0" smtClean="0"/>
              <a:t>УМК «Перспектива»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5635" y="0"/>
            <a:ext cx="8778365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Малобугульминская</a:t>
            </a:r>
            <a:r>
              <a:rPr lang="ru-RU" sz="2200" dirty="0" smtClean="0">
                <a:solidFill>
                  <a:srgbClr val="002060"/>
                </a:solidFill>
              </a:rPr>
              <a:t> средняя общеобразовательная школа</a:t>
            </a:r>
          </a:p>
          <a:p>
            <a:pPr algn="ctr"/>
            <a:r>
              <a:rPr lang="ru-RU" sz="2200" dirty="0" err="1" smtClean="0">
                <a:solidFill>
                  <a:srgbClr val="002060"/>
                </a:solidFill>
              </a:rPr>
              <a:t>Бугульминского</a:t>
            </a:r>
            <a:r>
              <a:rPr lang="ru-RU" sz="2200" dirty="0" smtClean="0">
                <a:solidFill>
                  <a:srgbClr val="002060"/>
                </a:solidFill>
              </a:rPr>
              <a:t> муниципального района Республики Татарстан 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6091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 загрязнения</a:t>
            </a:r>
            <a:endParaRPr lang="ru-RU" sz="4000" b="1" cap="none" spc="0" dirty="0">
              <a:ln w="1905">
                <a:solidFill>
                  <a:schemeClr val="tx1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Татьяна\Downloads\быт.отх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106907" cy="2214578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автотранспо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14356"/>
            <a:ext cx="3429024" cy="2232438"/>
          </a:xfrm>
          <a:prstGeom prst="rect">
            <a:avLst/>
          </a:prstGeom>
          <a:noFill/>
        </p:spPr>
      </p:pic>
      <p:pic>
        <p:nvPicPr>
          <p:cNvPr id="1028" name="Picture 4" descr="C:\Users\Татьяна\Downloads\завод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14884"/>
            <a:ext cx="3000397" cy="2000264"/>
          </a:xfrm>
          <a:prstGeom prst="rect">
            <a:avLst/>
          </a:prstGeom>
          <a:noFill/>
        </p:spPr>
      </p:pic>
      <p:pic>
        <p:nvPicPr>
          <p:cNvPr id="1029" name="Picture 5" descr="C:\Users\Татьяна\Downloads\нефт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000372"/>
            <a:ext cx="4286280" cy="1622427"/>
          </a:xfrm>
          <a:prstGeom prst="rect">
            <a:avLst/>
          </a:prstGeom>
          <a:noFill/>
        </p:spPr>
      </p:pic>
      <p:pic>
        <p:nvPicPr>
          <p:cNvPr id="1030" name="Picture 6" descr="C:\Users\Татьяна\Downloads\удобре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714884"/>
            <a:ext cx="286401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41" t="23438" r="19290" b="31285"/>
          <a:stretch>
            <a:fillRect/>
          </a:stretch>
        </p:blipFill>
        <p:spPr bwMode="auto">
          <a:xfrm>
            <a:off x="785786" y="1571612"/>
            <a:ext cx="78581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ownloads\эколо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ownloads\отх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1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571480"/>
            <a:ext cx="557556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Пластиковый пакет – враг живой природы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4" descr="9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979532" cy="24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вред полиэтиленовых паке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вред полиэтиленовых паке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3714776" cy="23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вред полиэтиленовых пакет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218" y="4000504"/>
            <a:ext cx="38093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вред полиэтиленовых пакетов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gorod-i-sad.ru/wp-content/uploads/2016/02/Idei-dlya-dachi.-Novaya-zhizn-starym-veshham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5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77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.fishki.net/upload/post/201502/22/1438753/6edc260d26a97d8bb94a3201868365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6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afi-proxy.appspot.com/files8.adme.ru/files/news/part_105/1053360/1996510-R3L8T8D-1000-shutterstock_26778510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90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ld.mediakrug.ru/upload/image/pens_ross/pensros5/95997582_44149340_PICT009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29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tdata.ru/u16/photo6646/20520439611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04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Татьяна\Downloads\водо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Татьяна\Downloads\лу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Татьяна\Downloads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zaki.ru/templates/img/full/5d22ed89d9e5a9679658896e7be3f3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37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ownloads\планет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42852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амино\Разд матер. Песни дет\ФОН\13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  <a:latin typeface="Comic Sans MS" pitchFamily="66" charset="0"/>
              </a:rPr>
              <a:t>Сегодня на уроке</a:t>
            </a:r>
          </a:p>
        </p:txBody>
      </p:sp>
      <p:sp>
        <p:nvSpPr>
          <p:cNvPr id="1434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00125"/>
            <a:ext cx="8229600" cy="5126038"/>
          </a:xfrm>
          <a:prstGeom prst="rect">
            <a:avLst/>
          </a:prstGeo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Я узнал(а) …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Я понял(а) …</a:t>
            </a:r>
          </a:p>
          <a:p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Мне было интересно …</a:t>
            </a:r>
          </a:p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Мне было трудно …</a:t>
            </a:r>
          </a:p>
          <a:p>
            <a:endParaRPr lang="ru-RU" dirty="0" smtClean="0"/>
          </a:p>
        </p:txBody>
      </p:sp>
      <p:pic>
        <p:nvPicPr>
          <p:cNvPr id="5" name="Picture 4" descr="http://forumsmile.ru/u/8/5/e/85e679ba2046c42834e705c43f0a2e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18644"/>
            <a:ext cx="2286016" cy="23393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21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3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</a:t>
            </a:r>
            <a:endParaRPr kumimoji="0" lang="ru-RU" sz="1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1.Главные растения на лугу: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мхи                  Б) травы                 В) кустарники                Г) деревья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растения образуют верхний ярус в лесу?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деревья                    Б) кустарники                        В) травы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Отметь лишнего зверька, который не живёт на лугу.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крот                  Б) кабан                  В) полёвка                Г) ящерица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Кого называют санитаром  водоёма?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прудовика                    Б) рака                     В) цаплю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 каких растений корни прикрепляются ко дну водоёма, а широкие листья плавают на поверхности водоёма?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кувшинка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ряска</a:t>
            </a:r>
            <a:b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рогоз, камыш, тростник, стрелолист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вариант</a:t>
            </a:r>
            <a:endParaRPr kumimoji="0" lang="ru-RU" sz="1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1.Отметь лишнюю птицу, которая не живёт на лугу.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коростель              Б) перепел                 В) клёст              Г) трясогузка 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2.Какие растения образуют нижний ярус в лесу?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травы                    Б)  кустарники                     В) мхи, лишайники</a:t>
            </a:r>
          </a:p>
          <a:p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болоте обитают: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А) бобры, кулик, журавль             Б) ежи, кроты, землеройки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Где устраивают гнезда луговые птицы?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 кустах                       Б) на деревьях                    В) на земле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Какое насекомое является санитаром луга?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жук-навозник                     Б) пчела                       В) бабочка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0"/>
            <a:ext cx="30367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Ответы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355629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вариант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428604"/>
            <a:ext cx="3556295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54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вариант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54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trakhan-24.ru/imagefly/w929-h690/upload/images/2016/august/18/news_18082016_153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94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xy.rating-resource.co.uk/index.php?q=uggcf%3A%2F%2Fhcybnq.jvxvzrqvn.bet%2Fjvxvcrqvn%2Fpbzzbaf%2Fguhzo%2Fn%2Fn0%2FPvepyr_-_oynpx_fvzcyr.fit%2F220ck-Pvepyr_-_oynpx_fvzcyr.fit.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500042"/>
            <a:ext cx="5472608" cy="5472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776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Воздух</a:t>
            </a:r>
            <a:endParaRPr lang="ru-RU" sz="5400" b="1" cap="none" spc="0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857760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</a:t>
            </a:r>
            <a:endParaRPr lang="ru-RU" sz="54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714356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072074"/>
            <a:ext cx="39290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Полезные </a:t>
            </a:r>
          </a:p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ископаемые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357430"/>
            <a:ext cx="6890028" cy="1351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Неживая природа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3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4desktop.com/data_images/original/4245628-eart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C:\Users\Татьяна\Downloads\дерев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57166"/>
            <a:ext cx="4000528" cy="2998054"/>
          </a:xfrm>
          <a:prstGeom prst="rect">
            <a:avLst/>
          </a:prstGeom>
          <a:noFill/>
        </p:spPr>
      </p:pic>
      <p:pic>
        <p:nvPicPr>
          <p:cNvPr id="15363" name="Picture 3" descr="C:\Users\Татьяна\Downloads\ромашка 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85728"/>
            <a:ext cx="1573381" cy="1568479"/>
          </a:xfrm>
          <a:prstGeom prst="rect">
            <a:avLst/>
          </a:prstGeom>
          <a:noFill/>
        </p:spPr>
      </p:pic>
      <p:pic>
        <p:nvPicPr>
          <p:cNvPr id="8" name="Picture 3" descr="C:\Users\Татьяна\Downloads\ромашка 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071546"/>
            <a:ext cx="1573381" cy="1568479"/>
          </a:xfrm>
          <a:prstGeom prst="rect">
            <a:avLst/>
          </a:prstGeom>
          <a:noFill/>
        </p:spPr>
      </p:pic>
      <p:pic>
        <p:nvPicPr>
          <p:cNvPr id="9" name="Picture 3" descr="C:\Users\Татьяна\Downloads\ромашка 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142984"/>
            <a:ext cx="1573381" cy="1568479"/>
          </a:xfrm>
          <a:prstGeom prst="rect">
            <a:avLst/>
          </a:prstGeom>
          <a:noFill/>
        </p:spPr>
      </p:pic>
      <p:pic>
        <p:nvPicPr>
          <p:cNvPr id="15364" name="Picture 4" descr="C:\Users\Татьяна\Downloads\лиса.jpg"/>
          <p:cNvPicPr>
            <a:picLocks noChangeAspect="1" noChangeArrowheads="1"/>
          </p:cNvPicPr>
          <p:nvPr/>
        </p:nvPicPr>
        <p:blipFill>
          <a:blip r:embed="rId5" cstate="print"/>
          <a:srcRect b="17976"/>
          <a:stretch>
            <a:fillRect/>
          </a:stretch>
        </p:blipFill>
        <p:spPr bwMode="auto">
          <a:xfrm>
            <a:off x="2857488" y="4355452"/>
            <a:ext cx="3071834" cy="25025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654374" y="2967335"/>
            <a:ext cx="601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Живая природа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ipartfinders.com/clipart/672/earth-is-crying-save-your-planet-stock-images-image-35870034-6725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42"/>
          <a:stretch/>
        </p:blipFill>
        <p:spPr bwMode="auto">
          <a:xfrm>
            <a:off x="-26326" y="-1"/>
            <a:ext cx="9350854" cy="7093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3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530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</a:t>
            </a:r>
            <a:endParaRPr lang="ru-RU" sz="4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7696" y="1857364"/>
            <a:ext cx="87222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сохранить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богатства 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рироды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103</Words>
  <Application>Microsoft Office PowerPoint</Application>
  <PresentationFormat>Экран (4:3)</PresentationFormat>
  <Paragraphs>72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к уроку окружающий мир по теме «Как сохранить богатства природы» 3 класс УМК «Перспектива»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Сегодня на уроке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37</cp:revision>
  <dcterms:created xsi:type="dcterms:W3CDTF">2017-01-12T07:49:21Z</dcterms:created>
  <dcterms:modified xsi:type="dcterms:W3CDTF">2019-05-19T15:51:46Z</dcterms:modified>
</cp:coreProperties>
</file>