
<file path=[Content_Types].xml><?xml version="1.0" encoding="utf-8"?>
<Types xmlns="http://schemas.openxmlformats.org/package/2006/content-types">
  <Default Extension="png" ContentType="image/png"/>
  <Default Extension="mp3" ContentType="audio/mp3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1" r:id="rId2"/>
    <p:sldId id="272" r:id="rId3"/>
    <p:sldId id="257" r:id="rId4"/>
    <p:sldId id="269" r:id="rId5"/>
    <p:sldId id="270" r:id="rId6"/>
    <p:sldId id="258" r:id="rId7"/>
    <p:sldId id="277" r:id="rId8"/>
    <p:sldId id="259" r:id="rId9"/>
    <p:sldId id="261" r:id="rId10"/>
    <p:sldId id="260" r:id="rId11"/>
    <p:sldId id="262" r:id="rId12"/>
    <p:sldId id="278" r:id="rId13"/>
    <p:sldId id="263" r:id="rId14"/>
    <p:sldId id="276" r:id="rId15"/>
    <p:sldId id="264" r:id="rId16"/>
    <p:sldId id="265" r:id="rId17"/>
    <p:sldId id="280" r:id="rId18"/>
    <p:sldId id="266" r:id="rId19"/>
    <p:sldId id="273" r:id="rId20"/>
    <p:sldId id="274" r:id="rId21"/>
    <p:sldId id="275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2FCC709-AB6C-49A0-BF49-9F67209C7D5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B6BD23-D4D6-4EBF-A0C2-EF28C08419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480457"/>
            <a:ext cx="7344816" cy="73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17375E"/>
                </a:solidFill>
                <a:ea typeface="Calibri"/>
                <a:cs typeface="Times New Roman"/>
              </a:rPr>
              <a:t>Интерактивная</a:t>
            </a:r>
            <a:r>
              <a:rPr lang="ru-RU" b="1" dirty="0">
                <a:solidFill>
                  <a:srgbClr val="17375E"/>
                </a:solidFill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17375E"/>
                </a:solidFill>
                <a:ea typeface="Calibri"/>
                <a:cs typeface="Times New Roman"/>
              </a:rPr>
              <a:t>      </a:t>
            </a:r>
            <a:r>
              <a:rPr lang="ru-RU" sz="4000" b="1" dirty="0" smtClean="0">
                <a:solidFill>
                  <a:srgbClr val="17375E"/>
                </a:solidFill>
                <a:ea typeface="Calibri"/>
                <a:cs typeface="Times New Roman"/>
              </a:rPr>
              <a:t>экскурсия</a:t>
            </a:r>
            <a:endParaRPr lang="ru-RU" sz="4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04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570413" cy="609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ородин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457" y="642926"/>
            <a:ext cx="7587343" cy="5683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79160508691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332656"/>
            <a:ext cx="8856984" cy="5763344"/>
          </a:xfrm>
        </p:spPr>
      </p:pic>
    </p:spTree>
    <p:extLst>
      <p:ext uri="{BB962C8B-B14F-4D97-AF65-F5344CB8AC3E}">
        <p14:creationId xmlns:p14="http://schemas.microsoft.com/office/powerpoint/2010/main" val="7333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учко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7571" y="1804451"/>
            <a:ext cx="7195458" cy="405344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Маргарита Михайловна Тучкова 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340769"/>
            <a:ext cx="633670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atin typeface="Calibri"/>
                <a:ea typeface="Calibri"/>
                <a:cs typeface="Times New Roman"/>
              </a:rPr>
              <a:t>Патриот</a:t>
            </a:r>
            <a:r>
              <a:rPr lang="ru-RU" sz="3600" dirty="0">
                <a:latin typeface="Calibri"/>
                <a:ea typeface="Calibri"/>
                <a:cs typeface="Times New Roman"/>
              </a:rPr>
              <a:t> – это человек, который любит свою Родину, готов на подвиги во имя Отечества и предан своему народу</a:t>
            </a:r>
            <a:r>
              <a:rPr lang="ru-RU" dirty="0">
                <a:latin typeface="Calibri"/>
                <a:ea typeface="Calibri"/>
                <a:cs typeface="Times New Roman"/>
              </a:rPr>
              <a:t>.</a:t>
            </a:r>
            <a:endParaRPr lang="ru-RU" sz="105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85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й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745195"/>
            <a:ext cx="3687499" cy="5541325"/>
          </a:xfrm>
          <a:prstGeom prst="rect">
            <a:avLst/>
          </a:prstGeom>
        </p:spPr>
      </p:pic>
      <p:pic>
        <p:nvPicPr>
          <p:cNvPr id="3" name="Gimn_Velikojj_Otechestvennojj_vojjny_-_VSTAVAJJ_STRANA_OGROMNAYA_725481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 end="126646.21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98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урская дуг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256" y="1194344"/>
            <a:ext cx="7849176" cy="522543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52400"/>
            <a:ext cx="7931224" cy="1044352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Курская дуга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курска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332656"/>
            <a:ext cx="8712968" cy="6408712"/>
          </a:xfrm>
        </p:spPr>
      </p:pic>
    </p:spTree>
    <p:extLst>
      <p:ext uri="{BB962C8B-B14F-4D97-AF65-F5344CB8AC3E}">
        <p14:creationId xmlns:p14="http://schemas.microsoft.com/office/powerpoint/2010/main" val="332338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48342" y="836712"/>
            <a:ext cx="8616146" cy="5688632"/>
          </a:xfrm>
        </p:spPr>
        <p:txBody>
          <a:bodyPr>
            <a:normAutofit fontScale="40000" lnSpcReduction="20000"/>
          </a:bodyPr>
          <a:lstStyle/>
          <a:p>
            <a:pPr marL="0" lvl="0" indent="0"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pPr lvl="0"/>
            <a:r>
              <a:rPr lang="ru-RU" sz="6000" dirty="0" smtClean="0"/>
              <a:t>«</a:t>
            </a:r>
            <a:r>
              <a:rPr lang="ru-RU" sz="7000" dirty="0" smtClean="0"/>
              <a:t>Помните, что Отечество земное с его Церковью есть преддверие Отечества небесного, потому любите его горячо и будьте готовы душу свою за него положить</a:t>
            </a:r>
            <a:r>
              <a:rPr lang="ru-RU" sz="5900" dirty="0" smtClean="0"/>
              <a:t>…»</a:t>
            </a:r>
          </a:p>
          <a:p>
            <a:pPr marL="0" lvl="0" indent="0">
              <a:buNone/>
            </a:pPr>
            <a:r>
              <a:rPr lang="ru-RU" sz="5900" i="1" dirty="0" smtClean="0"/>
              <a:t>       </a:t>
            </a:r>
            <a:r>
              <a:rPr lang="ru-RU" sz="5100" i="1" dirty="0" smtClean="0"/>
              <a:t>Святой праведный Иоанн Кронштадтский </a:t>
            </a:r>
          </a:p>
          <a:p>
            <a:pPr>
              <a:buNone/>
            </a:pPr>
            <a:r>
              <a:rPr lang="ru-RU" sz="5900" dirty="0" smtClean="0"/>
              <a:t> </a:t>
            </a:r>
          </a:p>
          <a:p>
            <a:pPr lvl="0">
              <a:lnSpc>
                <a:spcPct val="120000"/>
              </a:lnSpc>
            </a:pPr>
            <a:r>
              <a:rPr lang="ru-RU" sz="5900" i="1" dirty="0" smtClean="0"/>
              <a:t> </a:t>
            </a:r>
            <a:r>
              <a:rPr lang="ru-RU" sz="5900" dirty="0" smtClean="0"/>
              <a:t>«Бог любит добродушный мир, и Бог же благословляет праведную брань. Ибо с тех пор,  как есть на земле немирные люди, мира нельзя иметь без помощи военной. Честный и благонадежный мир большею частью надобно завоевать. И для сохранения приобретенного мира надобно, чтобы сам победитель не позволял заржаветь своему оружию».</a:t>
            </a:r>
            <a:r>
              <a:rPr lang="ru-RU" sz="5900" i="1" dirty="0" smtClean="0"/>
              <a:t> </a:t>
            </a:r>
          </a:p>
          <a:p>
            <a:pPr marL="0" lvl="0" indent="0">
              <a:buNone/>
            </a:pPr>
            <a:r>
              <a:rPr lang="ru-RU" sz="5900" i="1" dirty="0" smtClean="0"/>
              <a:t>      </a:t>
            </a:r>
            <a:r>
              <a:rPr lang="ru-RU" sz="5000" i="1" dirty="0" smtClean="0"/>
              <a:t>Святитель Филарет Московский</a:t>
            </a:r>
          </a:p>
          <a:p>
            <a:endParaRPr lang="ru-RU" sz="59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5" cy="63408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Высказывания святых отцов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57200"/>
            <a:ext cx="7704855" cy="5064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7375E"/>
                </a:solidFill>
                <a:ea typeface="Calibri"/>
                <a:cs typeface="Times New Roman"/>
              </a:rPr>
              <a:t>1</a:t>
            </a:r>
            <a:r>
              <a:rPr lang="ru-RU" sz="3600" b="1" dirty="0" smtClean="0">
                <a:solidFill>
                  <a:srgbClr val="17375E"/>
                </a:solidFill>
                <a:ea typeface="Calibri"/>
                <a:cs typeface="Times New Roman"/>
              </a:rPr>
              <a:t>. День защитника </a:t>
            </a:r>
            <a:r>
              <a:rPr lang="ru-RU" sz="3600" b="1" dirty="0">
                <a:solidFill>
                  <a:srgbClr val="17375E"/>
                </a:solidFill>
                <a:ea typeface="Calibri"/>
                <a:cs typeface="Times New Roman"/>
              </a:rPr>
              <a:t>Отечества – 23 февраля</a:t>
            </a:r>
            <a:endParaRPr lang="ru-RU" sz="3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7375E"/>
                </a:solidFill>
                <a:ea typeface="Calibri"/>
                <a:cs typeface="Times New Roman"/>
              </a:rPr>
              <a:t>2</a:t>
            </a:r>
            <a:r>
              <a:rPr lang="ru-RU" sz="3600" b="1" dirty="0">
                <a:solidFill>
                  <a:srgbClr val="17375E"/>
                </a:solidFill>
                <a:ea typeface="Calibri"/>
                <a:cs typeface="Times New Roman"/>
              </a:rPr>
              <a:t>. День Победы – 9 мая</a:t>
            </a:r>
            <a:endParaRPr lang="ru-RU" sz="3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7375E"/>
                </a:solidFill>
                <a:ea typeface="Calibri"/>
                <a:cs typeface="Times New Roman"/>
              </a:rPr>
              <a:t>3</a:t>
            </a:r>
            <a:r>
              <a:rPr lang="ru-RU" sz="3600" b="1" dirty="0">
                <a:solidFill>
                  <a:srgbClr val="17375E"/>
                </a:solidFill>
                <a:ea typeface="Calibri"/>
                <a:cs typeface="Times New Roman"/>
              </a:rPr>
              <a:t>.День народного единства – 4 ноября</a:t>
            </a:r>
            <a:endParaRPr lang="ru-RU" sz="3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7375E"/>
                </a:solidFill>
                <a:ea typeface="Calibri"/>
                <a:cs typeface="Times New Roman"/>
              </a:rPr>
              <a:t>4</a:t>
            </a:r>
            <a:r>
              <a:rPr lang="ru-RU" sz="3600" b="1" dirty="0">
                <a:solidFill>
                  <a:srgbClr val="17375E"/>
                </a:solidFill>
                <a:ea typeface="Calibri"/>
                <a:cs typeface="Times New Roman"/>
              </a:rPr>
              <a:t>.День героев Отечества – 9 декабря</a:t>
            </a:r>
            <a:endParaRPr lang="ru-RU" sz="3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7375E"/>
                </a:solidFill>
                <a:ea typeface="Calibri"/>
                <a:cs typeface="Times New Roman"/>
              </a:rPr>
              <a:t>5</a:t>
            </a:r>
            <a:r>
              <a:rPr lang="ru-RU" sz="3600" b="1" dirty="0">
                <a:solidFill>
                  <a:srgbClr val="17375E"/>
                </a:solidFill>
                <a:ea typeface="Calibri"/>
                <a:cs typeface="Times New Roman"/>
              </a:rPr>
              <a:t>. Дни воинской славы</a:t>
            </a:r>
            <a:endParaRPr lang="ru-RU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05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620688"/>
            <a:ext cx="7848330" cy="9795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Человек, который служит в армии, воюет, тот, кто сражается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врагом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39552" y="2060848"/>
            <a:ext cx="3869162" cy="403515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Дружинник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Воин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Солдат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Ратник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788024" y="1988840"/>
            <a:ext cx="3920112" cy="410716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Ратник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 воин в Древней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Руси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Рать – это войско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Ратное поле – это место, где проходит решающее сражение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1" y="1752601"/>
            <a:ext cx="6240625" cy="167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17375E"/>
                </a:solidFill>
                <a:ea typeface="Calibri"/>
                <a:cs typeface="Times New Roman"/>
              </a:rPr>
              <a:t>Цель урока</a:t>
            </a:r>
            <a:endParaRPr lang="ru-RU" sz="1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17375E"/>
                </a:solidFill>
                <a:ea typeface="Calibri"/>
                <a:cs typeface="Times New Roman"/>
              </a:rPr>
              <a:t>Узнать, почему надо защищать Отечество и кто такие защитники</a:t>
            </a:r>
            <a:r>
              <a:rPr lang="ru-RU" b="1" dirty="0">
                <a:solidFill>
                  <a:srgbClr val="17375E"/>
                </a:solidFill>
                <a:ea typeface="Calibri"/>
                <a:cs typeface="Times New Roman"/>
              </a:rPr>
              <a:t>.</a:t>
            </a:r>
            <a:endParaRPr lang="ru-RU" sz="1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00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EYXpwO8Z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7" y="85874"/>
            <a:ext cx="8817428" cy="671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6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инута молчани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88640"/>
            <a:ext cx="8128000" cy="5907360"/>
          </a:xfrm>
        </p:spPr>
      </p:pic>
    </p:spTree>
    <p:extLst>
      <p:ext uri="{BB962C8B-B14F-4D97-AF65-F5344CB8AC3E}">
        <p14:creationId xmlns:p14="http://schemas.microsoft.com/office/powerpoint/2010/main" val="4623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Отчизна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Отечество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Отчий край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Родная земля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Родная страна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Родина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196752"/>
            <a:ext cx="4526448" cy="339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772816"/>
            <a:ext cx="6120679" cy="156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1000" dirty="0" smtClean="0">
                <a:solidFill>
                  <a:srgbClr val="C00000"/>
                </a:solidFill>
                <a:ea typeface="Calibri"/>
                <a:cs typeface="Times New Roman"/>
              </a:rPr>
              <a:t>                                                       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Тема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урока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    </a:t>
            </a:r>
            <a:r>
              <a:rPr lang="ru-RU" sz="4000" b="1" dirty="0" smtClean="0">
                <a:solidFill>
                  <a:srgbClr val="C00000"/>
                </a:solidFill>
                <a:ea typeface="Calibri"/>
                <a:cs typeface="Times New Roman"/>
              </a:rPr>
              <a:t>«</a:t>
            </a:r>
            <a:r>
              <a:rPr lang="ru-RU" sz="4000" b="1" dirty="0">
                <a:solidFill>
                  <a:srgbClr val="C00000"/>
                </a:solidFill>
                <a:ea typeface="Calibri"/>
                <a:cs typeface="Times New Roman"/>
              </a:rPr>
              <a:t>Защита </a:t>
            </a:r>
            <a:r>
              <a:rPr lang="ru-RU" sz="4000" b="1" dirty="0" smtClean="0">
                <a:solidFill>
                  <a:srgbClr val="C00000"/>
                </a:solidFill>
                <a:ea typeface="Calibri"/>
                <a:cs typeface="Times New Roman"/>
              </a:rPr>
              <a:t> Отечества</a:t>
            </a:r>
            <a:r>
              <a:rPr lang="ru-RU" sz="4000" b="1" dirty="0">
                <a:solidFill>
                  <a:srgbClr val="C00000"/>
                </a:solidFill>
                <a:ea typeface="Calibri"/>
                <a:cs typeface="Times New Roman"/>
              </a:rPr>
              <a:t>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490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3" y="620688"/>
            <a:ext cx="3439090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ea typeface="Calibri"/>
                <a:cs typeface="Times New Roman"/>
              </a:rPr>
              <a:t>Целеполагание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772816"/>
            <a:ext cx="6102424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ea typeface="Calibri"/>
                <a:cs typeface="Times New Roman"/>
              </a:rPr>
              <a:t>Мы узнаем, почему надо защищать </a:t>
            </a:r>
            <a:r>
              <a:rPr lang="ru-RU" sz="4400" b="1" dirty="0">
                <a:ea typeface="Calibri"/>
                <a:cs typeface="Times New Roman"/>
              </a:rPr>
              <a:t>Отечество</a:t>
            </a:r>
            <a:r>
              <a:rPr lang="ru-RU" sz="4400" dirty="0">
                <a:ea typeface="Calibri"/>
                <a:cs typeface="Times New Roman"/>
              </a:rPr>
              <a:t> и кто такие </a:t>
            </a:r>
            <a:r>
              <a:rPr lang="ru-RU" sz="4400" b="1" dirty="0">
                <a:ea typeface="Calibri"/>
                <a:cs typeface="Times New Roman"/>
              </a:rPr>
              <a:t>защитники</a:t>
            </a:r>
            <a:r>
              <a:rPr lang="ru-RU" sz="4400" dirty="0"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1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i="1" dirty="0" smtClean="0"/>
              <a:t> 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Куликовская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битва 8 сентября 1380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уликовская битв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714488"/>
            <a:ext cx="7464541" cy="4191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«Битвы и сражения_ Куликовская битва»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831" y="0"/>
            <a:ext cx="9221831" cy="616800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7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73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546860"/>
            <a:ext cx="6035040" cy="45262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Куликово поле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714356"/>
            <a:ext cx="7429520" cy="5572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155</Words>
  <Application>Microsoft Office PowerPoint</Application>
  <PresentationFormat>Экран (4:3)</PresentationFormat>
  <Paragraphs>45</Paragraphs>
  <Slides>22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Презентация PowerPoint</vt:lpstr>
      <vt:lpstr>Человек, который служит в армии, воюет, тот, кто сражается с врагом</vt:lpstr>
      <vt:lpstr>Родина</vt:lpstr>
      <vt:lpstr>Презентация PowerPoint</vt:lpstr>
      <vt:lpstr>Презентация PowerPoint</vt:lpstr>
      <vt:lpstr>Куликовская битва 8 сентября 1380 </vt:lpstr>
      <vt:lpstr>Презентация PowerPoint</vt:lpstr>
      <vt:lpstr>Куликово поле </vt:lpstr>
      <vt:lpstr>Презентация PowerPoint</vt:lpstr>
      <vt:lpstr>Презентация PowerPoint</vt:lpstr>
      <vt:lpstr>Презентация PowerPoint</vt:lpstr>
      <vt:lpstr>Презентация PowerPoint</vt:lpstr>
      <vt:lpstr>Маргарита Михайловна Тучкова  </vt:lpstr>
      <vt:lpstr>Презентация PowerPoint</vt:lpstr>
      <vt:lpstr>Презентация PowerPoint</vt:lpstr>
      <vt:lpstr>Курская дуга</vt:lpstr>
      <vt:lpstr>Презентация PowerPoint</vt:lpstr>
      <vt:lpstr>Высказывания святых отцов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Человек, который служит в армии, воюет, тот, кто сражается с врагом</dc:title>
  <dc:creator>Admin</dc:creator>
  <cp:lastModifiedBy>Gram</cp:lastModifiedBy>
  <cp:revision>33</cp:revision>
  <dcterms:created xsi:type="dcterms:W3CDTF">2022-02-24T08:30:00Z</dcterms:created>
  <dcterms:modified xsi:type="dcterms:W3CDTF">2023-05-11T06:39:09Z</dcterms:modified>
</cp:coreProperties>
</file>