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3" r:id="rId3"/>
    <p:sldId id="410" r:id="rId4"/>
    <p:sldId id="400" r:id="rId5"/>
    <p:sldId id="411" r:id="rId6"/>
    <p:sldId id="412" r:id="rId7"/>
    <p:sldId id="359" r:id="rId8"/>
    <p:sldId id="403" r:id="rId9"/>
    <p:sldId id="415" r:id="rId10"/>
    <p:sldId id="404" r:id="rId11"/>
    <p:sldId id="413" r:id="rId12"/>
    <p:sldId id="405" r:id="rId13"/>
    <p:sldId id="408" r:id="rId14"/>
    <p:sldId id="414" r:id="rId15"/>
    <p:sldId id="407" r:id="rId16"/>
    <p:sldId id="401" r:id="rId17"/>
    <p:sldId id="280" r:id="rId18"/>
    <p:sldId id="406" r:id="rId19"/>
    <p:sldId id="286" r:id="rId20"/>
    <p:sldId id="283" r:id="rId21"/>
    <p:sldId id="409" r:id="rId22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" initials="Н" lastIdx="1" clrIdx="0">
    <p:extLst>
      <p:ext uri="{19B8F6BF-5375-455C-9EA6-DF929625EA0E}">
        <p15:presenceInfo xmlns:p15="http://schemas.microsoft.com/office/powerpoint/2012/main" userId="Наталь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6600"/>
    <a:srgbClr val="CCFF33"/>
    <a:srgbClr val="CC0000"/>
    <a:srgbClr val="FF9966"/>
    <a:srgbClr val="FF9933"/>
    <a:srgbClr val="FFCC00"/>
    <a:srgbClr val="0000CC"/>
    <a:srgbClr val="0033CC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88" autoAdjust="0"/>
    <p:restoredTop sz="84583" autoAdjust="0"/>
  </p:normalViewPr>
  <p:slideViewPr>
    <p:cSldViewPr>
      <p:cViewPr varScale="1">
        <p:scale>
          <a:sx n="88" d="100"/>
          <a:sy n="88" d="100"/>
        </p:scale>
        <p:origin x="184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56CD4E-E648-41AC-A1DD-ABFD669BCBAA}" type="doc">
      <dgm:prSet loTypeId="urn:microsoft.com/office/officeart/2005/8/layout/process1" loCatId="process" qsTypeId="urn:microsoft.com/office/officeart/2005/8/quickstyle/3d1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F92F527-8E90-4363-B884-815472C990F3}">
      <dgm:prSet phldrT="[Текст]" custT="1"/>
      <dgm:spPr/>
      <dgm:t>
        <a:bodyPr/>
        <a:lstStyle/>
        <a:p>
          <a:r>
            <a: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</a:p>
      </dgm:t>
    </dgm:pt>
    <dgm:pt modelId="{BB1FD374-8378-486E-90EE-23682191CF28}" type="parTrans" cxnId="{4BF07679-1B18-42DE-BA91-72DA59798A25}">
      <dgm:prSet/>
      <dgm:spPr/>
      <dgm:t>
        <a:bodyPr/>
        <a:lstStyle/>
        <a:p>
          <a:endParaRPr lang="ru-RU"/>
        </a:p>
      </dgm:t>
    </dgm:pt>
    <dgm:pt modelId="{CED34C4A-87A3-4876-99BB-13257C7534A3}" type="sibTrans" cxnId="{4BF07679-1B18-42DE-BA91-72DA59798A25}">
      <dgm:prSet/>
      <dgm:spPr/>
      <dgm:t>
        <a:bodyPr/>
        <a:lstStyle/>
        <a:p>
          <a:endParaRPr lang="ru-RU"/>
        </a:p>
      </dgm:t>
    </dgm:pt>
    <dgm:pt modelId="{EC2E5714-A172-46F5-BB63-1A6AC784DFBA}">
      <dgm:prSet phldrT="[Текст]" custT="1"/>
      <dgm:spPr/>
      <dgm:t>
        <a:bodyPr/>
        <a:lstStyle/>
        <a:p>
          <a:endParaRPr lang="ru-RU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464435-75AD-4467-972A-39979FB0B244}" type="parTrans" cxnId="{89BC7399-1EC5-4A1A-9261-41918B62DF84}">
      <dgm:prSet/>
      <dgm:spPr/>
      <dgm:t>
        <a:bodyPr/>
        <a:lstStyle/>
        <a:p>
          <a:endParaRPr lang="ru-RU"/>
        </a:p>
      </dgm:t>
    </dgm:pt>
    <dgm:pt modelId="{BAD8D36E-BE94-4E83-808A-83CD7D32664F}" type="sibTrans" cxnId="{89BC7399-1EC5-4A1A-9261-41918B62DF84}">
      <dgm:prSet/>
      <dgm:spPr/>
      <dgm:t>
        <a:bodyPr/>
        <a:lstStyle/>
        <a:p>
          <a:endParaRPr lang="ru-RU"/>
        </a:p>
      </dgm:t>
    </dgm:pt>
    <dgm:pt modelId="{1BED264E-116F-4134-948D-F6AFCEB9E23D}">
      <dgm:prSet phldrT="[Текст]" custT="1"/>
      <dgm:spPr/>
      <dgm:t>
        <a:bodyPr/>
        <a:lstStyle/>
        <a:p>
          <a:endParaRPr lang="ru-RU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186779-2381-4B32-B443-EC267E3A88EE}" type="parTrans" cxnId="{51428C98-1E75-4390-9CB3-C0F767EE4B12}">
      <dgm:prSet/>
      <dgm:spPr/>
      <dgm:t>
        <a:bodyPr/>
        <a:lstStyle/>
        <a:p>
          <a:endParaRPr lang="ru-RU"/>
        </a:p>
      </dgm:t>
    </dgm:pt>
    <dgm:pt modelId="{D96FFE6B-C222-4D03-BF35-30392BCEE7A3}" type="sibTrans" cxnId="{51428C98-1E75-4390-9CB3-C0F767EE4B12}">
      <dgm:prSet/>
      <dgm:spPr/>
      <dgm:t>
        <a:bodyPr/>
        <a:lstStyle/>
        <a:p>
          <a:endParaRPr lang="ru-RU"/>
        </a:p>
      </dgm:t>
    </dgm:pt>
    <dgm:pt modelId="{450EB938-C662-49BF-A6FA-C82B0B06EB48}">
      <dgm:prSet custT="1"/>
      <dgm:spPr/>
      <dgm:t>
        <a:bodyPr/>
        <a:lstStyle/>
        <a:p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6EF5E1-E7C2-4E88-B019-8D4BAE57798B}" type="parTrans" cxnId="{87DBAC4E-623E-4F3F-8935-B5A6D087F1A1}">
      <dgm:prSet/>
      <dgm:spPr/>
      <dgm:t>
        <a:bodyPr/>
        <a:lstStyle/>
        <a:p>
          <a:endParaRPr lang="ru-RU"/>
        </a:p>
      </dgm:t>
    </dgm:pt>
    <dgm:pt modelId="{177B31FD-19E0-4F52-B9F2-44AD7B1EF9D7}" type="sibTrans" cxnId="{87DBAC4E-623E-4F3F-8935-B5A6D087F1A1}">
      <dgm:prSet/>
      <dgm:spPr/>
      <dgm:t>
        <a:bodyPr/>
        <a:lstStyle/>
        <a:p>
          <a:endParaRPr lang="ru-RU"/>
        </a:p>
      </dgm:t>
    </dgm:pt>
    <dgm:pt modelId="{006E09DA-C741-4D4A-82D8-A8718A5650D7}">
      <dgm:prSet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8739C0-052A-494D-8A3D-9AB045A991BB}" type="parTrans" cxnId="{EF44A353-823B-4EA7-A6B2-FA23FE63B95D}">
      <dgm:prSet/>
      <dgm:spPr/>
      <dgm:t>
        <a:bodyPr/>
        <a:lstStyle/>
        <a:p>
          <a:endParaRPr lang="ru-RU"/>
        </a:p>
      </dgm:t>
    </dgm:pt>
    <dgm:pt modelId="{DF5B61EF-F458-4663-B158-86A0C417FDD2}" type="sibTrans" cxnId="{EF44A353-823B-4EA7-A6B2-FA23FE63B95D}">
      <dgm:prSet/>
      <dgm:spPr/>
      <dgm:t>
        <a:bodyPr/>
        <a:lstStyle/>
        <a:p>
          <a:endParaRPr lang="ru-RU"/>
        </a:p>
      </dgm:t>
    </dgm:pt>
    <dgm:pt modelId="{339583FC-3980-4C53-900F-2C161FFACD04}">
      <dgm:prSet custT="1"/>
      <dgm:spPr/>
      <dgm:t>
        <a:bodyPr/>
        <a:lstStyle/>
        <a:p>
          <a:endParaRPr lang="ru-RU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76730-FD14-4C05-A77E-A2C0D428263E}" type="parTrans" cxnId="{72E76994-ED16-4212-8BA7-F30E760C33D8}">
      <dgm:prSet/>
      <dgm:spPr/>
      <dgm:t>
        <a:bodyPr/>
        <a:lstStyle/>
        <a:p>
          <a:endParaRPr lang="ru-RU"/>
        </a:p>
      </dgm:t>
    </dgm:pt>
    <dgm:pt modelId="{E60EF7C9-D183-4208-A624-DB8B39CF89CE}" type="sibTrans" cxnId="{72E76994-ED16-4212-8BA7-F30E760C33D8}">
      <dgm:prSet/>
      <dgm:spPr/>
      <dgm:t>
        <a:bodyPr/>
        <a:lstStyle/>
        <a:p>
          <a:endParaRPr lang="ru-RU"/>
        </a:p>
      </dgm:t>
    </dgm:pt>
    <dgm:pt modelId="{4335DD93-95B0-416E-B4FD-5844D0315409}">
      <dgm:prSet custT="1"/>
      <dgm:spPr/>
      <dgm:t>
        <a:bodyPr/>
        <a:lstStyle/>
        <a:p>
          <a:endParaRPr lang="ru-RU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712845-5EDC-4FFA-96A3-836F382408C3}" type="parTrans" cxnId="{20AD0783-4FC1-4885-A717-9276BDB49B1E}">
      <dgm:prSet/>
      <dgm:spPr/>
      <dgm:t>
        <a:bodyPr/>
        <a:lstStyle/>
        <a:p>
          <a:endParaRPr lang="ru-RU"/>
        </a:p>
      </dgm:t>
    </dgm:pt>
    <dgm:pt modelId="{41834DEB-F27E-43F8-9400-9B6A35C86D9E}" type="sibTrans" cxnId="{20AD0783-4FC1-4885-A717-9276BDB49B1E}">
      <dgm:prSet/>
      <dgm:spPr/>
      <dgm:t>
        <a:bodyPr/>
        <a:lstStyle/>
        <a:p>
          <a:endParaRPr lang="ru-RU"/>
        </a:p>
      </dgm:t>
    </dgm:pt>
    <dgm:pt modelId="{7B26194C-E0EC-4A6C-B099-BF7936B7A8A8}" type="pres">
      <dgm:prSet presAssocID="{1F56CD4E-E648-41AC-A1DD-ABFD669BCBAA}" presName="Name0" presStyleCnt="0">
        <dgm:presLayoutVars>
          <dgm:dir/>
          <dgm:resizeHandles val="exact"/>
        </dgm:presLayoutVars>
      </dgm:prSet>
      <dgm:spPr/>
    </dgm:pt>
    <dgm:pt modelId="{4249EDDD-5A6E-4724-8544-9DDAA6B4D8FD}" type="pres">
      <dgm:prSet presAssocID="{DF92F527-8E90-4363-B884-815472C990F3}" presName="node" presStyleLbl="node1" presStyleIdx="0" presStyleCnt="7" custScaleX="79171" custScaleY="89395" custLinFactY="-41096" custLinFactNeighborX="20547" custLinFactNeighborY="-100000">
        <dgm:presLayoutVars>
          <dgm:bulletEnabled val="1"/>
        </dgm:presLayoutVars>
      </dgm:prSet>
      <dgm:spPr/>
    </dgm:pt>
    <dgm:pt modelId="{2C4677AA-A3F4-4DE5-85BB-BF064E89CF73}" type="pres">
      <dgm:prSet presAssocID="{CED34C4A-87A3-4876-99BB-13257C7534A3}" presName="sibTrans" presStyleLbl="sibTrans2D1" presStyleIdx="0" presStyleCnt="6" custScaleX="159928" custScaleY="45098" custLinFactNeighborX="-2770" custLinFactNeighborY="1566"/>
      <dgm:spPr/>
    </dgm:pt>
    <dgm:pt modelId="{5B3CA222-51A0-4E0E-9631-C9D3A0B76DA3}" type="pres">
      <dgm:prSet presAssocID="{CED34C4A-87A3-4876-99BB-13257C7534A3}" presName="connectorText" presStyleLbl="sibTrans2D1" presStyleIdx="0" presStyleCnt="6"/>
      <dgm:spPr/>
    </dgm:pt>
    <dgm:pt modelId="{39AECF25-2981-4D43-94BA-CB6F72C9397B}" type="pres">
      <dgm:prSet presAssocID="{EC2E5714-A172-46F5-BB63-1A6AC784DFBA}" presName="node" presStyleLbl="node1" presStyleIdx="1" presStyleCnt="7" custScaleX="73301" custScaleY="78280" custLinFactNeighborX="-35134" custLinFactNeighborY="-8170">
        <dgm:presLayoutVars>
          <dgm:bulletEnabled val="1"/>
        </dgm:presLayoutVars>
      </dgm:prSet>
      <dgm:spPr/>
    </dgm:pt>
    <dgm:pt modelId="{B611323B-0198-4B34-86C1-E58FFE65A4D9}" type="pres">
      <dgm:prSet presAssocID="{BAD8D36E-BE94-4E83-808A-83CD7D32664F}" presName="sibTrans" presStyleLbl="sibTrans2D1" presStyleIdx="1" presStyleCnt="6" custAng="5768548" custFlipVert="1" custScaleX="162352" custScaleY="48345" custLinFactNeighborX="-13773" custLinFactNeighborY="-8711"/>
      <dgm:spPr/>
    </dgm:pt>
    <dgm:pt modelId="{C7F3EB54-CBE2-4ECE-B451-742DE8CB7AD4}" type="pres">
      <dgm:prSet presAssocID="{BAD8D36E-BE94-4E83-808A-83CD7D32664F}" presName="connectorText" presStyleLbl="sibTrans2D1" presStyleIdx="1" presStyleCnt="6"/>
      <dgm:spPr/>
    </dgm:pt>
    <dgm:pt modelId="{D22777CE-5EB0-48E1-8919-DB576BEB4FC4}" type="pres">
      <dgm:prSet presAssocID="{1BED264E-116F-4134-948D-F6AFCEB9E23D}" presName="node" presStyleLbl="node1" presStyleIdx="2" presStyleCnt="7" custScaleX="79311" custScaleY="85611" custLinFactY="-30266" custLinFactNeighborX="-2096" custLinFactNeighborY="-100000">
        <dgm:presLayoutVars>
          <dgm:bulletEnabled val="1"/>
        </dgm:presLayoutVars>
      </dgm:prSet>
      <dgm:spPr/>
    </dgm:pt>
    <dgm:pt modelId="{DB5D4BD9-6344-4F19-B5AA-5CDF790DB52A}" type="pres">
      <dgm:prSet presAssocID="{D96FFE6B-C222-4D03-BF35-30392BCEE7A3}" presName="sibTrans" presStyleLbl="sibTrans2D1" presStyleIdx="2" presStyleCnt="6" custAng="15584687" custFlipVert="1" custScaleX="154093" custScaleY="66220" custLinFactNeighborX="22643" custLinFactNeighborY="-23163"/>
      <dgm:spPr/>
    </dgm:pt>
    <dgm:pt modelId="{65B0A40F-806B-461F-8C34-89ADD6A398A9}" type="pres">
      <dgm:prSet presAssocID="{D96FFE6B-C222-4D03-BF35-30392BCEE7A3}" presName="connectorText" presStyleLbl="sibTrans2D1" presStyleIdx="2" presStyleCnt="6"/>
      <dgm:spPr/>
    </dgm:pt>
    <dgm:pt modelId="{82542983-57D3-464F-9992-3F93ED2391FF}" type="pres">
      <dgm:prSet presAssocID="{450EB938-C662-49BF-A6FA-C82B0B06EB48}" presName="node" presStyleLbl="node1" presStyleIdx="3" presStyleCnt="7" custScaleX="80014" custScaleY="85700" custLinFactNeighborX="12072" custLinFactNeighborY="30005">
        <dgm:presLayoutVars>
          <dgm:bulletEnabled val="1"/>
        </dgm:presLayoutVars>
      </dgm:prSet>
      <dgm:spPr/>
    </dgm:pt>
    <dgm:pt modelId="{949C18DF-2EB5-4839-8788-E1C681968527}" type="pres">
      <dgm:prSet presAssocID="{177B31FD-19E0-4F52-B9F2-44AD7B1EF9D7}" presName="sibTrans" presStyleLbl="sibTrans2D1" presStyleIdx="3" presStyleCnt="6" custScaleX="151112" custScaleY="55332"/>
      <dgm:spPr/>
    </dgm:pt>
    <dgm:pt modelId="{42F2D60C-1AF8-40CC-80E7-AD972823A206}" type="pres">
      <dgm:prSet presAssocID="{177B31FD-19E0-4F52-B9F2-44AD7B1EF9D7}" presName="connectorText" presStyleLbl="sibTrans2D1" presStyleIdx="3" presStyleCnt="6"/>
      <dgm:spPr/>
    </dgm:pt>
    <dgm:pt modelId="{DCE32F42-10C3-4582-B1C8-29A80DDB21AC}" type="pres">
      <dgm:prSet presAssocID="{006E09DA-C741-4D4A-82D8-A8718A5650D7}" presName="node" presStyleLbl="node1" presStyleIdx="4" presStyleCnt="7" custScaleX="81565" custScaleY="93455" custLinFactY="-30218" custLinFactNeighborX="-31101" custLinFactNeighborY="-100000">
        <dgm:presLayoutVars>
          <dgm:bulletEnabled val="1"/>
        </dgm:presLayoutVars>
      </dgm:prSet>
      <dgm:spPr/>
    </dgm:pt>
    <dgm:pt modelId="{A37624B3-C41C-422E-8263-09BFDE2688FB}" type="pres">
      <dgm:prSet presAssocID="{DF5B61EF-F458-4663-B158-86A0C417FDD2}" presName="sibTrans" presStyleLbl="sibTrans2D1" presStyleIdx="4" presStyleCnt="6" custAng="321502" custFlipVert="0" custScaleX="205103" custScaleY="57103" custLinFactNeighborX="17709" custLinFactNeighborY="-26552"/>
      <dgm:spPr/>
    </dgm:pt>
    <dgm:pt modelId="{F74E8DBA-7E34-467B-B63F-8E53E093AF90}" type="pres">
      <dgm:prSet presAssocID="{DF5B61EF-F458-4663-B158-86A0C417FDD2}" presName="connectorText" presStyleLbl="sibTrans2D1" presStyleIdx="4" presStyleCnt="6"/>
      <dgm:spPr/>
    </dgm:pt>
    <dgm:pt modelId="{C361DECB-5EF7-411B-853E-36C0787CD6AA}" type="pres">
      <dgm:prSet presAssocID="{339583FC-3980-4C53-900F-2C161FFACD04}" presName="node" presStyleLbl="node1" presStyleIdx="5" presStyleCnt="7" custScaleX="78699" custScaleY="76294" custLinFactNeighborX="-72534" custLinFactNeighborY="-434">
        <dgm:presLayoutVars>
          <dgm:bulletEnabled val="1"/>
        </dgm:presLayoutVars>
      </dgm:prSet>
      <dgm:spPr/>
    </dgm:pt>
    <dgm:pt modelId="{CCEA930C-C48B-48C9-83A2-AC2A31EAFAFE}" type="pres">
      <dgm:prSet presAssocID="{E60EF7C9-D183-4208-A624-DB8B39CF89CE}" presName="sibTrans" presStyleLbl="sibTrans2D1" presStyleIdx="5" presStyleCnt="6" custAng="20970230" custScaleX="157720" custScaleY="46522"/>
      <dgm:spPr/>
    </dgm:pt>
    <dgm:pt modelId="{EE7D9293-59DF-4150-9D84-1F37FE467DF5}" type="pres">
      <dgm:prSet presAssocID="{E60EF7C9-D183-4208-A624-DB8B39CF89CE}" presName="connectorText" presStyleLbl="sibTrans2D1" presStyleIdx="5" presStyleCnt="6"/>
      <dgm:spPr/>
    </dgm:pt>
    <dgm:pt modelId="{D480AB5B-D4CA-4858-B720-2153976399DF}" type="pres">
      <dgm:prSet presAssocID="{4335DD93-95B0-416E-B4FD-5844D0315409}" presName="node" presStyleLbl="node1" presStyleIdx="6" presStyleCnt="7" custScaleX="77910" custScaleY="91924" custLinFactNeighborX="2968" custLinFactNeighborY="-52164">
        <dgm:presLayoutVars>
          <dgm:bulletEnabled val="1"/>
        </dgm:presLayoutVars>
      </dgm:prSet>
      <dgm:spPr/>
    </dgm:pt>
  </dgm:ptLst>
  <dgm:cxnLst>
    <dgm:cxn modelId="{0EB36515-8888-4EC9-A6C5-0868AB24C178}" type="presOf" srcId="{177B31FD-19E0-4F52-B9F2-44AD7B1EF9D7}" destId="{949C18DF-2EB5-4839-8788-E1C681968527}" srcOrd="0" destOrd="0" presId="urn:microsoft.com/office/officeart/2005/8/layout/process1"/>
    <dgm:cxn modelId="{CEE5C41A-5B2D-4CF3-9076-E6CFAECFBF54}" type="presOf" srcId="{BAD8D36E-BE94-4E83-808A-83CD7D32664F}" destId="{B611323B-0198-4B34-86C1-E58FFE65A4D9}" srcOrd="0" destOrd="0" presId="urn:microsoft.com/office/officeart/2005/8/layout/process1"/>
    <dgm:cxn modelId="{BF688E38-9E90-4723-96A4-CC7587866109}" type="presOf" srcId="{EC2E5714-A172-46F5-BB63-1A6AC784DFBA}" destId="{39AECF25-2981-4D43-94BA-CB6F72C9397B}" srcOrd="0" destOrd="0" presId="urn:microsoft.com/office/officeart/2005/8/layout/process1"/>
    <dgm:cxn modelId="{CF67C85E-4BB1-46B2-9241-F35157D597F1}" type="presOf" srcId="{177B31FD-19E0-4F52-B9F2-44AD7B1EF9D7}" destId="{42F2D60C-1AF8-40CC-80E7-AD972823A206}" srcOrd="1" destOrd="0" presId="urn:microsoft.com/office/officeart/2005/8/layout/process1"/>
    <dgm:cxn modelId="{87DBAC4E-623E-4F3F-8935-B5A6D087F1A1}" srcId="{1F56CD4E-E648-41AC-A1DD-ABFD669BCBAA}" destId="{450EB938-C662-49BF-A6FA-C82B0B06EB48}" srcOrd="3" destOrd="0" parTransId="{746EF5E1-E7C2-4E88-B019-8D4BAE57798B}" sibTransId="{177B31FD-19E0-4F52-B9F2-44AD7B1EF9D7}"/>
    <dgm:cxn modelId="{EF44A353-823B-4EA7-A6B2-FA23FE63B95D}" srcId="{1F56CD4E-E648-41AC-A1DD-ABFD669BCBAA}" destId="{006E09DA-C741-4D4A-82D8-A8718A5650D7}" srcOrd="4" destOrd="0" parTransId="{FE8739C0-052A-494D-8A3D-9AB045A991BB}" sibTransId="{DF5B61EF-F458-4663-B158-86A0C417FDD2}"/>
    <dgm:cxn modelId="{0F5D4074-3A67-4A49-B981-0A6DE22BA414}" type="presOf" srcId="{E60EF7C9-D183-4208-A624-DB8B39CF89CE}" destId="{EE7D9293-59DF-4150-9D84-1F37FE467DF5}" srcOrd="1" destOrd="0" presId="urn:microsoft.com/office/officeart/2005/8/layout/process1"/>
    <dgm:cxn modelId="{4BF07679-1B18-42DE-BA91-72DA59798A25}" srcId="{1F56CD4E-E648-41AC-A1DD-ABFD669BCBAA}" destId="{DF92F527-8E90-4363-B884-815472C990F3}" srcOrd="0" destOrd="0" parTransId="{BB1FD374-8378-486E-90EE-23682191CF28}" sibTransId="{CED34C4A-87A3-4876-99BB-13257C7534A3}"/>
    <dgm:cxn modelId="{20AD0783-4FC1-4885-A717-9276BDB49B1E}" srcId="{1F56CD4E-E648-41AC-A1DD-ABFD669BCBAA}" destId="{4335DD93-95B0-416E-B4FD-5844D0315409}" srcOrd="6" destOrd="0" parTransId="{3B712845-5EDC-4FFA-96A3-836F382408C3}" sibTransId="{41834DEB-F27E-43F8-9400-9B6A35C86D9E}"/>
    <dgm:cxn modelId="{2542138F-C378-4F40-B94A-AD395A47A2E4}" type="presOf" srcId="{CED34C4A-87A3-4876-99BB-13257C7534A3}" destId="{2C4677AA-A3F4-4DE5-85BB-BF064E89CF73}" srcOrd="0" destOrd="0" presId="urn:microsoft.com/office/officeart/2005/8/layout/process1"/>
    <dgm:cxn modelId="{295C9190-1850-48C9-9516-1C5557355AA7}" type="presOf" srcId="{450EB938-C662-49BF-A6FA-C82B0B06EB48}" destId="{82542983-57D3-464F-9992-3F93ED2391FF}" srcOrd="0" destOrd="0" presId="urn:microsoft.com/office/officeart/2005/8/layout/process1"/>
    <dgm:cxn modelId="{1004A690-128B-43AD-A5B5-683EB0531C0E}" type="presOf" srcId="{E60EF7C9-D183-4208-A624-DB8B39CF89CE}" destId="{CCEA930C-C48B-48C9-83A2-AC2A31EAFAFE}" srcOrd="0" destOrd="0" presId="urn:microsoft.com/office/officeart/2005/8/layout/process1"/>
    <dgm:cxn modelId="{72E76994-ED16-4212-8BA7-F30E760C33D8}" srcId="{1F56CD4E-E648-41AC-A1DD-ABFD669BCBAA}" destId="{339583FC-3980-4C53-900F-2C161FFACD04}" srcOrd="5" destOrd="0" parTransId="{73876730-FD14-4C05-A77E-A2C0D428263E}" sibTransId="{E60EF7C9-D183-4208-A624-DB8B39CF89CE}"/>
    <dgm:cxn modelId="{9454E594-90A5-4512-A9A9-9B249F46B0AF}" type="presOf" srcId="{1F56CD4E-E648-41AC-A1DD-ABFD669BCBAA}" destId="{7B26194C-E0EC-4A6C-B099-BF7936B7A8A8}" srcOrd="0" destOrd="0" presId="urn:microsoft.com/office/officeart/2005/8/layout/process1"/>
    <dgm:cxn modelId="{51428C98-1E75-4390-9CB3-C0F767EE4B12}" srcId="{1F56CD4E-E648-41AC-A1DD-ABFD669BCBAA}" destId="{1BED264E-116F-4134-948D-F6AFCEB9E23D}" srcOrd="2" destOrd="0" parTransId="{26186779-2381-4B32-B443-EC267E3A88EE}" sibTransId="{D96FFE6B-C222-4D03-BF35-30392BCEE7A3}"/>
    <dgm:cxn modelId="{89BC7399-1EC5-4A1A-9261-41918B62DF84}" srcId="{1F56CD4E-E648-41AC-A1DD-ABFD669BCBAA}" destId="{EC2E5714-A172-46F5-BB63-1A6AC784DFBA}" srcOrd="1" destOrd="0" parTransId="{46464435-75AD-4467-972A-39979FB0B244}" sibTransId="{BAD8D36E-BE94-4E83-808A-83CD7D32664F}"/>
    <dgm:cxn modelId="{625824AF-7E4B-4286-B6BA-B84901CC10B1}" type="presOf" srcId="{339583FC-3980-4C53-900F-2C161FFACD04}" destId="{C361DECB-5EF7-411B-853E-36C0787CD6AA}" srcOrd="0" destOrd="0" presId="urn:microsoft.com/office/officeart/2005/8/layout/process1"/>
    <dgm:cxn modelId="{400793C3-6248-4086-BBCC-294287D10127}" type="presOf" srcId="{BAD8D36E-BE94-4E83-808A-83CD7D32664F}" destId="{C7F3EB54-CBE2-4ECE-B451-742DE8CB7AD4}" srcOrd="1" destOrd="0" presId="urn:microsoft.com/office/officeart/2005/8/layout/process1"/>
    <dgm:cxn modelId="{D026DBC8-C0A3-4481-B779-8CF2E7EB04A4}" type="presOf" srcId="{1BED264E-116F-4134-948D-F6AFCEB9E23D}" destId="{D22777CE-5EB0-48E1-8919-DB576BEB4FC4}" srcOrd="0" destOrd="0" presId="urn:microsoft.com/office/officeart/2005/8/layout/process1"/>
    <dgm:cxn modelId="{707943CC-519B-4B1B-942A-373ED6C9F331}" type="presOf" srcId="{CED34C4A-87A3-4876-99BB-13257C7534A3}" destId="{5B3CA222-51A0-4E0E-9631-C9D3A0B76DA3}" srcOrd="1" destOrd="0" presId="urn:microsoft.com/office/officeart/2005/8/layout/process1"/>
    <dgm:cxn modelId="{CFADAECD-C8D6-4A26-BBC2-8AB9B399593D}" type="presOf" srcId="{D96FFE6B-C222-4D03-BF35-30392BCEE7A3}" destId="{65B0A40F-806B-461F-8C34-89ADD6A398A9}" srcOrd="1" destOrd="0" presId="urn:microsoft.com/office/officeart/2005/8/layout/process1"/>
    <dgm:cxn modelId="{3C9FA5D1-3F06-44B6-A69F-0FD6B5DA13C2}" type="presOf" srcId="{D96FFE6B-C222-4D03-BF35-30392BCEE7A3}" destId="{DB5D4BD9-6344-4F19-B5AA-5CDF790DB52A}" srcOrd="0" destOrd="0" presId="urn:microsoft.com/office/officeart/2005/8/layout/process1"/>
    <dgm:cxn modelId="{BD6E0DD7-5D42-4A01-A77E-1A2019A0C042}" type="presOf" srcId="{4335DD93-95B0-416E-B4FD-5844D0315409}" destId="{D480AB5B-D4CA-4858-B720-2153976399DF}" srcOrd="0" destOrd="0" presId="urn:microsoft.com/office/officeart/2005/8/layout/process1"/>
    <dgm:cxn modelId="{479239DD-6BE2-4252-A2BD-B0F7FEEC4C50}" type="presOf" srcId="{DF5B61EF-F458-4663-B158-86A0C417FDD2}" destId="{F74E8DBA-7E34-467B-B63F-8E53E093AF90}" srcOrd="1" destOrd="0" presId="urn:microsoft.com/office/officeart/2005/8/layout/process1"/>
    <dgm:cxn modelId="{1DF9ADE2-9030-4ED6-963E-8964D3A4DFDF}" type="presOf" srcId="{DF92F527-8E90-4363-B884-815472C990F3}" destId="{4249EDDD-5A6E-4724-8544-9DDAA6B4D8FD}" srcOrd="0" destOrd="0" presId="urn:microsoft.com/office/officeart/2005/8/layout/process1"/>
    <dgm:cxn modelId="{37C7C5E2-8390-457C-A284-DBEEDC8A3372}" type="presOf" srcId="{DF5B61EF-F458-4663-B158-86A0C417FDD2}" destId="{A37624B3-C41C-422E-8263-09BFDE2688FB}" srcOrd="0" destOrd="0" presId="urn:microsoft.com/office/officeart/2005/8/layout/process1"/>
    <dgm:cxn modelId="{D7B12FED-3496-4E73-B467-9A3F913DF409}" type="presOf" srcId="{006E09DA-C741-4D4A-82D8-A8718A5650D7}" destId="{DCE32F42-10C3-4582-B1C8-29A80DDB21AC}" srcOrd="0" destOrd="0" presId="urn:microsoft.com/office/officeart/2005/8/layout/process1"/>
    <dgm:cxn modelId="{67CCB09D-7ED6-4373-8358-2C9A44E9FFE4}" type="presParOf" srcId="{7B26194C-E0EC-4A6C-B099-BF7936B7A8A8}" destId="{4249EDDD-5A6E-4724-8544-9DDAA6B4D8FD}" srcOrd="0" destOrd="0" presId="urn:microsoft.com/office/officeart/2005/8/layout/process1"/>
    <dgm:cxn modelId="{7B62F17D-7323-45EE-80A7-697F9B2BEC94}" type="presParOf" srcId="{7B26194C-E0EC-4A6C-B099-BF7936B7A8A8}" destId="{2C4677AA-A3F4-4DE5-85BB-BF064E89CF73}" srcOrd="1" destOrd="0" presId="urn:microsoft.com/office/officeart/2005/8/layout/process1"/>
    <dgm:cxn modelId="{E25EC15C-95DB-42AC-841E-87409B744032}" type="presParOf" srcId="{2C4677AA-A3F4-4DE5-85BB-BF064E89CF73}" destId="{5B3CA222-51A0-4E0E-9631-C9D3A0B76DA3}" srcOrd="0" destOrd="0" presId="urn:microsoft.com/office/officeart/2005/8/layout/process1"/>
    <dgm:cxn modelId="{4D0A11D9-04E4-4ECA-9F97-04A96545E423}" type="presParOf" srcId="{7B26194C-E0EC-4A6C-B099-BF7936B7A8A8}" destId="{39AECF25-2981-4D43-94BA-CB6F72C9397B}" srcOrd="2" destOrd="0" presId="urn:microsoft.com/office/officeart/2005/8/layout/process1"/>
    <dgm:cxn modelId="{DAFF946B-6752-499F-8E93-0CF9130CBDB4}" type="presParOf" srcId="{7B26194C-E0EC-4A6C-B099-BF7936B7A8A8}" destId="{B611323B-0198-4B34-86C1-E58FFE65A4D9}" srcOrd="3" destOrd="0" presId="urn:microsoft.com/office/officeart/2005/8/layout/process1"/>
    <dgm:cxn modelId="{2C747B6A-6E1A-4B53-A034-E122DD02874D}" type="presParOf" srcId="{B611323B-0198-4B34-86C1-E58FFE65A4D9}" destId="{C7F3EB54-CBE2-4ECE-B451-742DE8CB7AD4}" srcOrd="0" destOrd="0" presId="urn:microsoft.com/office/officeart/2005/8/layout/process1"/>
    <dgm:cxn modelId="{E77CBEFA-1FE9-4C78-8E54-B6BDBD9363C7}" type="presParOf" srcId="{7B26194C-E0EC-4A6C-B099-BF7936B7A8A8}" destId="{D22777CE-5EB0-48E1-8919-DB576BEB4FC4}" srcOrd="4" destOrd="0" presId="urn:microsoft.com/office/officeart/2005/8/layout/process1"/>
    <dgm:cxn modelId="{E25004C1-5AC2-4B5D-AEF5-E7690DA54AB5}" type="presParOf" srcId="{7B26194C-E0EC-4A6C-B099-BF7936B7A8A8}" destId="{DB5D4BD9-6344-4F19-B5AA-5CDF790DB52A}" srcOrd="5" destOrd="0" presId="urn:microsoft.com/office/officeart/2005/8/layout/process1"/>
    <dgm:cxn modelId="{0AC7A59E-CD93-43EC-AF64-31B9363079FA}" type="presParOf" srcId="{DB5D4BD9-6344-4F19-B5AA-5CDF790DB52A}" destId="{65B0A40F-806B-461F-8C34-89ADD6A398A9}" srcOrd="0" destOrd="0" presId="urn:microsoft.com/office/officeart/2005/8/layout/process1"/>
    <dgm:cxn modelId="{2954D0A3-CD61-49E8-9A00-9AA4A1519BA1}" type="presParOf" srcId="{7B26194C-E0EC-4A6C-B099-BF7936B7A8A8}" destId="{82542983-57D3-464F-9992-3F93ED2391FF}" srcOrd="6" destOrd="0" presId="urn:microsoft.com/office/officeart/2005/8/layout/process1"/>
    <dgm:cxn modelId="{D3A048F1-85C3-4106-96CB-F1A8E340B582}" type="presParOf" srcId="{7B26194C-E0EC-4A6C-B099-BF7936B7A8A8}" destId="{949C18DF-2EB5-4839-8788-E1C681968527}" srcOrd="7" destOrd="0" presId="urn:microsoft.com/office/officeart/2005/8/layout/process1"/>
    <dgm:cxn modelId="{69CC3459-8E56-45E5-ABB7-E021B703C32D}" type="presParOf" srcId="{949C18DF-2EB5-4839-8788-E1C681968527}" destId="{42F2D60C-1AF8-40CC-80E7-AD972823A206}" srcOrd="0" destOrd="0" presId="urn:microsoft.com/office/officeart/2005/8/layout/process1"/>
    <dgm:cxn modelId="{ACC6E0A5-4DCB-4A7F-A775-FE65AF5E6DAB}" type="presParOf" srcId="{7B26194C-E0EC-4A6C-B099-BF7936B7A8A8}" destId="{DCE32F42-10C3-4582-B1C8-29A80DDB21AC}" srcOrd="8" destOrd="0" presId="urn:microsoft.com/office/officeart/2005/8/layout/process1"/>
    <dgm:cxn modelId="{9823199A-9917-4F56-83CF-6C1878BD8214}" type="presParOf" srcId="{7B26194C-E0EC-4A6C-B099-BF7936B7A8A8}" destId="{A37624B3-C41C-422E-8263-09BFDE2688FB}" srcOrd="9" destOrd="0" presId="urn:microsoft.com/office/officeart/2005/8/layout/process1"/>
    <dgm:cxn modelId="{828EC600-98D3-49BF-9968-2CB5C9FEC33C}" type="presParOf" srcId="{A37624B3-C41C-422E-8263-09BFDE2688FB}" destId="{F74E8DBA-7E34-467B-B63F-8E53E093AF90}" srcOrd="0" destOrd="0" presId="urn:microsoft.com/office/officeart/2005/8/layout/process1"/>
    <dgm:cxn modelId="{EB9CDB1D-8535-484E-9DCA-323E6133CC77}" type="presParOf" srcId="{7B26194C-E0EC-4A6C-B099-BF7936B7A8A8}" destId="{C361DECB-5EF7-411B-853E-36C0787CD6AA}" srcOrd="10" destOrd="0" presId="urn:microsoft.com/office/officeart/2005/8/layout/process1"/>
    <dgm:cxn modelId="{ED51E1B3-6F7C-4BF4-86F2-6A0FBCBB5334}" type="presParOf" srcId="{7B26194C-E0EC-4A6C-B099-BF7936B7A8A8}" destId="{CCEA930C-C48B-48C9-83A2-AC2A31EAFAFE}" srcOrd="11" destOrd="0" presId="urn:microsoft.com/office/officeart/2005/8/layout/process1"/>
    <dgm:cxn modelId="{7771F665-A559-4666-BF63-8CB11C1010B4}" type="presParOf" srcId="{CCEA930C-C48B-48C9-83A2-AC2A31EAFAFE}" destId="{EE7D9293-59DF-4150-9D84-1F37FE467DF5}" srcOrd="0" destOrd="0" presId="urn:microsoft.com/office/officeart/2005/8/layout/process1"/>
    <dgm:cxn modelId="{B46E17D7-B6BD-4044-ACEB-E36FEAC10D34}" type="presParOf" srcId="{7B26194C-E0EC-4A6C-B099-BF7936B7A8A8}" destId="{D480AB5B-D4CA-4858-B720-2153976399DF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9EDDD-5A6E-4724-8544-9DDAA6B4D8FD}">
      <dsp:nvSpPr>
        <dsp:cNvPr id="0" name=""/>
        <dsp:cNvSpPr/>
      </dsp:nvSpPr>
      <dsp:spPr>
        <a:xfrm>
          <a:off x="65014" y="645589"/>
          <a:ext cx="871407" cy="8972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</a:p>
      </dsp:txBody>
      <dsp:txXfrm>
        <a:off x="90537" y="671112"/>
        <a:ext cx="820361" cy="846162"/>
      </dsp:txXfrm>
    </dsp:sp>
    <dsp:sp modelId="{2C4677AA-A3F4-4DE5-85BB-BF064E89CF73}">
      <dsp:nvSpPr>
        <dsp:cNvPr id="0" name=""/>
        <dsp:cNvSpPr/>
      </dsp:nvSpPr>
      <dsp:spPr>
        <a:xfrm rot="2987817">
          <a:off x="811444" y="1739248"/>
          <a:ext cx="546767" cy="1231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817990" y="1749765"/>
        <a:ext cx="509837" cy="73861"/>
      </dsp:txXfrm>
    </dsp:sp>
    <dsp:sp modelId="{39AECF25-2981-4D43-94BA-CB6F72C9397B}">
      <dsp:nvSpPr>
        <dsp:cNvPr id="0" name=""/>
        <dsp:cNvSpPr/>
      </dsp:nvSpPr>
      <dsp:spPr>
        <a:xfrm>
          <a:off x="1224847" y="2035471"/>
          <a:ext cx="806798" cy="7856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88036"/>
                <a:satOff val="-1947"/>
                <a:lumOff val="4904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88036"/>
                <a:satOff val="-1947"/>
                <a:lumOff val="4904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88036"/>
                <a:satOff val="-1947"/>
                <a:lumOff val="49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47858" y="2058482"/>
        <a:ext cx="760776" cy="739631"/>
      </dsp:txXfrm>
    </dsp:sp>
    <dsp:sp modelId="{B611323B-0198-4B34-86C1-E58FFE65A4D9}">
      <dsp:nvSpPr>
        <dsp:cNvPr id="0" name=""/>
        <dsp:cNvSpPr/>
      </dsp:nvSpPr>
      <dsp:spPr>
        <a:xfrm rot="18340849" flipV="1">
          <a:off x="1946762" y="1733523"/>
          <a:ext cx="611459" cy="1319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105671"/>
                <a:satOff val="-2258"/>
                <a:lumOff val="5378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105671"/>
                <a:satOff val="-2258"/>
                <a:lumOff val="5378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105671"/>
                <a:satOff val="-2258"/>
                <a:lumOff val="53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-10800000">
        <a:off x="1955011" y="1775995"/>
        <a:ext cx="571870" cy="79178"/>
      </dsp:txXfrm>
    </dsp:sp>
    <dsp:sp modelId="{D22777CE-5EB0-48E1-8919-DB576BEB4FC4}">
      <dsp:nvSpPr>
        <dsp:cNvPr id="0" name=""/>
        <dsp:cNvSpPr/>
      </dsp:nvSpPr>
      <dsp:spPr>
        <a:xfrm>
          <a:off x="2561198" y="773272"/>
          <a:ext cx="872947" cy="8592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176073"/>
                <a:satOff val="-3895"/>
                <a:lumOff val="9808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176073"/>
                <a:satOff val="-3895"/>
                <a:lumOff val="9808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176073"/>
                <a:satOff val="-3895"/>
                <a:lumOff val="98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86364" y="798438"/>
        <a:ext cx="822615" cy="808898"/>
      </dsp:txXfrm>
    </dsp:sp>
    <dsp:sp modelId="{DB5D4BD9-6344-4F19-B5AA-5CDF790DB52A}">
      <dsp:nvSpPr>
        <dsp:cNvPr id="0" name=""/>
        <dsp:cNvSpPr/>
      </dsp:nvSpPr>
      <dsp:spPr>
        <a:xfrm rot="3025955" flipV="1">
          <a:off x="3403479" y="1864568"/>
          <a:ext cx="800471" cy="18075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211342"/>
                <a:satOff val="-4516"/>
                <a:lumOff val="10757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211342"/>
                <a:satOff val="-4516"/>
                <a:lumOff val="10757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211342"/>
                <a:satOff val="-4516"/>
                <a:lumOff val="107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 rot="10800000">
        <a:off x="3413322" y="1879818"/>
        <a:ext cx="746244" cy="108455"/>
      </dsp:txXfrm>
    </dsp:sp>
    <dsp:sp modelId="{82542983-57D3-464F-9992-3F93ED2391FF}">
      <dsp:nvSpPr>
        <dsp:cNvPr id="0" name=""/>
        <dsp:cNvSpPr/>
      </dsp:nvSpPr>
      <dsp:spPr>
        <a:xfrm>
          <a:off x="3915572" y="2381377"/>
          <a:ext cx="880685" cy="8601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264109"/>
                <a:satOff val="-5842"/>
                <a:lumOff val="1471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264109"/>
                <a:satOff val="-5842"/>
                <a:lumOff val="1471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264109"/>
                <a:satOff val="-5842"/>
                <a:lumOff val="147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0764" y="2406569"/>
        <a:ext cx="830301" cy="809739"/>
      </dsp:txXfrm>
    </dsp:sp>
    <dsp:sp modelId="{949C18DF-2EB5-4839-8788-E1C681968527}">
      <dsp:nvSpPr>
        <dsp:cNvPr id="0" name=""/>
        <dsp:cNvSpPr/>
      </dsp:nvSpPr>
      <dsp:spPr>
        <a:xfrm rot="18441425">
          <a:off x="4605756" y="1940708"/>
          <a:ext cx="714403" cy="1510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317013"/>
                <a:satOff val="-6775"/>
                <a:lumOff val="16135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317013"/>
                <a:satOff val="-6775"/>
                <a:lumOff val="16135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317013"/>
                <a:satOff val="-6775"/>
                <a:lumOff val="1613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4614665" y="1988923"/>
        <a:ext cx="669092" cy="90622"/>
      </dsp:txXfrm>
    </dsp:sp>
    <dsp:sp modelId="{DCE32F42-10C3-4582-B1C8-29A80DDB21AC}">
      <dsp:nvSpPr>
        <dsp:cNvPr id="0" name=""/>
        <dsp:cNvSpPr/>
      </dsp:nvSpPr>
      <dsp:spPr>
        <a:xfrm>
          <a:off x="5134592" y="734391"/>
          <a:ext cx="897756" cy="937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352145"/>
                <a:satOff val="-7789"/>
                <a:lumOff val="19617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352145"/>
                <a:satOff val="-7789"/>
                <a:lumOff val="19617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352145"/>
                <a:satOff val="-7789"/>
                <a:lumOff val="19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60886" y="760685"/>
        <a:ext cx="845168" cy="885368"/>
      </dsp:txXfrm>
    </dsp:sp>
    <dsp:sp modelId="{A37624B3-C41C-422E-8263-09BFDE2688FB}">
      <dsp:nvSpPr>
        <dsp:cNvPr id="0" name=""/>
        <dsp:cNvSpPr/>
      </dsp:nvSpPr>
      <dsp:spPr>
        <a:xfrm rot="3181643">
          <a:off x="5947959" y="1754061"/>
          <a:ext cx="662773" cy="1558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422684"/>
                <a:satOff val="-9033"/>
                <a:lumOff val="21514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422684"/>
                <a:satOff val="-9033"/>
                <a:lumOff val="21514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422684"/>
                <a:satOff val="-9033"/>
                <a:lumOff val="215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5957278" y="1766556"/>
        <a:ext cx="616012" cy="93523"/>
      </dsp:txXfrm>
    </dsp:sp>
    <dsp:sp modelId="{C361DECB-5EF7-411B-853E-36C0787CD6AA}">
      <dsp:nvSpPr>
        <dsp:cNvPr id="0" name=""/>
        <dsp:cNvSpPr/>
      </dsp:nvSpPr>
      <dsp:spPr>
        <a:xfrm>
          <a:off x="6336900" y="2123079"/>
          <a:ext cx="866211" cy="7657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440182"/>
                <a:satOff val="-9737"/>
                <a:lumOff val="24521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440182"/>
                <a:satOff val="-9737"/>
                <a:lumOff val="24521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440182"/>
                <a:satOff val="-9737"/>
                <a:lumOff val="2452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59327" y="2145506"/>
        <a:ext cx="821357" cy="720866"/>
      </dsp:txXfrm>
    </dsp:sp>
    <dsp:sp modelId="{CCEA930C-C48B-48C9-83A2-AC2A31EAFAFE}">
      <dsp:nvSpPr>
        <dsp:cNvPr id="0" name=""/>
        <dsp:cNvSpPr/>
      </dsp:nvSpPr>
      <dsp:spPr>
        <a:xfrm rot="19833778">
          <a:off x="7250712" y="2178756"/>
          <a:ext cx="575355" cy="126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528354"/>
                <a:satOff val="-11291"/>
                <a:lumOff val="26892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528354"/>
                <a:satOff val="-11291"/>
                <a:lumOff val="26892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528354"/>
                <a:satOff val="-11291"/>
                <a:lumOff val="268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53171" y="2213515"/>
        <a:ext cx="537259" cy="76192"/>
      </dsp:txXfrm>
    </dsp:sp>
    <dsp:sp modelId="{D480AB5B-D4CA-4858-B720-2153976399DF}">
      <dsp:nvSpPr>
        <dsp:cNvPr id="0" name=""/>
        <dsp:cNvSpPr/>
      </dsp:nvSpPr>
      <dsp:spPr>
        <a:xfrm>
          <a:off x="7854137" y="1525459"/>
          <a:ext cx="857527" cy="9225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528218"/>
                <a:satOff val="-11684"/>
                <a:lumOff val="2942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528218"/>
                <a:satOff val="-11684"/>
                <a:lumOff val="2942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528218"/>
                <a:satOff val="-11684"/>
                <a:lumOff val="294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79253" y="1550575"/>
        <a:ext cx="807295" cy="8723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 dirty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16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111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81537"/>
            <a:ext cx="6480720" cy="1080120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2020" y="1939798"/>
            <a:ext cx="6336704" cy="1704975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Презентация к уроку</a:t>
            </a:r>
            <a:br>
              <a:rPr lang="ru-RU" sz="2800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 учебному предмету «Математика» в 1-ом классе на тему:</a:t>
            </a:r>
            <a:br>
              <a:rPr lang="ru-RU" sz="2800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«Числа 1 – 8»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FA4834-6961-4FC0-A673-6389239D7F06}"/>
              </a:ext>
            </a:extLst>
          </p:cNvPr>
          <p:cNvSpPr txBox="1"/>
          <p:nvPr/>
        </p:nvSpPr>
        <p:spPr>
          <a:xfrm>
            <a:off x="5980552" y="5201696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Подготовила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учитель начальных классов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МБОУ СОШ № 27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г. Пятигорска</a:t>
            </a:r>
          </a:p>
          <a:p>
            <a:pPr algn="r"/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Болховитина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Светлана Владимировна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5F35BD-DFAD-411B-AD93-EE134B4E65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2310350" cy="24010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BBCA44-4111-4693-99C9-4176F8B51D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372" y="3975056"/>
            <a:ext cx="2520280" cy="24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B6E70E-6EC4-4DE3-9893-356535051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1"/>
            <a:ext cx="9141121" cy="6860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7178AB-8005-429F-9FDF-0FF458941DEA}"/>
              </a:ext>
            </a:extLst>
          </p:cNvPr>
          <p:cNvSpPr txBox="1"/>
          <p:nvPr/>
        </p:nvSpPr>
        <p:spPr>
          <a:xfrm>
            <a:off x="340343" y="5013176"/>
            <a:ext cx="8460433" cy="156966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Второе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значение слова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«вода»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– водная поверхность.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Вода занимает б</a:t>
            </a:r>
            <a:r>
              <a:rPr lang="el-GR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ό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льшую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часть нашей планеты. Это океаны, моря, реки, озёра.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03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3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AB727F2A-0162-4C26-83E5-5CF3C859596A}"/>
              </a:ext>
            </a:extLst>
          </p:cNvPr>
          <p:cNvSpPr txBox="1"/>
          <p:nvPr/>
        </p:nvSpPr>
        <p:spPr>
          <a:xfrm>
            <a:off x="899592" y="7888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Числа 1 - 8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1A1183-DBD0-487B-93E0-92CC7AA84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t="7417" r="8164" b="65002"/>
          <a:stretch/>
        </p:blipFill>
        <p:spPr>
          <a:xfrm>
            <a:off x="539552" y="1304764"/>
            <a:ext cx="7776864" cy="42484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8D4B81-2D79-4EE9-87C4-A1789248BA0D}"/>
              </a:ext>
            </a:extLst>
          </p:cNvPr>
          <p:cNvSpPr txBox="1"/>
          <p:nvPr/>
        </p:nvSpPr>
        <p:spPr>
          <a:xfrm>
            <a:off x="3275856" y="393305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+ 4</a:t>
            </a:r>
          </a:p>
        </p:txBody>
      </p:sp>
      <p:sp>
        <p:nvSpPr>
          <p:cNvPr id="9" name="Звезда: 5 точек 8">
            <a:extLst>
              <a:ext uri="{FF2B5EF4-FFF2-40B4-BE49-F238E27FC236}">
                <a16:creationId xmlns:a16="http://schemas.microsoft.com/office/drawing/2014/main" id="{4DE0F5BB-F94E-4CFE-915E-62F5F9422AA9}"/>
              </a:ext>
            </a:extLst>
          </p:cNvPr>
          <p:cNvSpPr/>
          <p:nvPr/>
        </p:nvSpPr>
        <p:spPr>
          <a:xfrm>
            <a:off x="4788024" y="2099523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везда: 5 точек 15">
            <a:extLst>
              <a:ext uri="{FF2B5EF4-FFF2-40B4-BE49-F238E27FC236}">
                <a16:creationId xmlns:a16="http://schemas.microsoft.com/office/drawing/2014/main" id="{B79F7A85-45B7-40A0-A5B9-19E73E52BCA6}"/>
              </a:ext>
            </a:extLst>
          </p:cNvPr>
          <p:cNvSpPr/>
          <p:nvPr/>
        </p:nvSpPr>
        <p:spPr>
          <a:xfrm>
            <a:off x="5364088" y="2099523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везда: 5 точек 16">
            <a:extLst>
              <a:ext uri="{FF2B5EF4-FFF2-40B4-BE49-F238E27FC236}">
                <a16:creationId xmlns:a16="http://schemas.microsoft.com/office/drawing/2014/main" id="{9987C22E-8FB5-416B-B6A2-F0DEF9540BF1}"/>
              </a:ext>
            </a:extLst>
          </p:cNvPr>
          <p:cNvSpPr/>
          <p:nvPr/>
        </p:nvSpPr>
        <p:spPr>
          <a:xfrm>
            <a:off x="4788024" y="2658871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везда: 5 точек 17">
            <a:extLst>
              <a:ext uri="{FF2B5EF4-FFF2-40B4-BE49-F238E27FC236}">
                <a16:creationId xmlns:a16="http://schemas.microsoft.com/office/drawing/2014/main" id="{03EB3447-FC6F-46E5-B239-13F61AFA332A}"/>
              </a:ext>
            </a:extLst>
          </p:cNvPr>
          <p:cNvSpPr/>
          <p:nvPr/>
        </p:nvSpPr>
        <p:spPr>
          <a:xfrm>
            <a:off x="5364088" y="2658871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везда: 5 точек 18">
            <a:extLst>
              <a:ext uri="{FF2B5EF4-FFF2-40B4-BE49-F238E27FC236}">
                <a16:creationId xmlns:a16="http://schemas.microsoft.com/office/drawing/2014/main" id="{48E6F86A-299F-420A-8798-7272BE19CAB1}"/>
              </a:ext>
            </a:extLst>
          </p:cNvPr>
          <p:cNvSpPr/>
          <p:nvPr/>
        </p:nvSpPr>
        <p:spPr>
          <a:xfrm>
            <a:off x="4788024" y="3218219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везда: 5 точек 19">
            <a:extLst>
              <a:ext uri="{FF2B5EF4-FFF2-40B4-BE49-F238E27FC236}">
                <a16:creationId xmlns:a16="http://schemas.microsoft.com/office/drawing/2014/main" id="{149E2DC2-0D1F-4E9C-A8CB-0335E315A41F}"/>
              </a:ext>
            </a:extLst>
          </p:cNvPr>
          <p:cNvSpPr/>
          <p:nvPr/>
        </p:nvSpPr>
        <p:spPr>
          <a:xfrm>
            <a:off x="5381600" y="3196772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E4A6A5BD-FD08-433D-ACE2-6E89D64EAEC1}"/>
              </a:ext>
            </a:extLst>
          </p:cNvPr>
          <p:cNvSpPr/>
          <p:nvPr/>
        </p:nvSpPr>
        <p:spPr>
          <a:xfrm>
            <a:off x="5868144" y="2442847"/>
            <a:ext cx="360040" cy="338081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56623900-F4B9-4088-A3A4-BBC7AEF98CAD}"/>
              </a:ext>
            </a:extLst>
          </p:cNvPr>
          <p:cNvSpPr/>
          <p:nvPr/>
        </p:nvSpPr>
        <p:spPr>
          <a:xfrm>
            <a:off x="5898728" y="3027731"/>
            <a:ext cx="360040" cy="338081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709D6A-AEED-4CAD-B36D-22FF714DC965}"/>
              </a:ext>
            </a:extLst>
          </p:cNvPr>
          <p:cNvSpPr txBox="1"/>
          <p:nvPr/>
        </p:nvSpPr>
        <p:spPr>
          <a:xfrm>
            <a:off x="6876256" y="393305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+ 1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DFB9E6-0C5B-45E4-B3CF-63A7FA0242F9}"/>
              </a:ext>
            </a:extLst>
          </p:cNvPr>
          <p:cNvSpPr txBox="1"/>
          <p:nvPr/>
        </p:nvSpPr>
        <p:spPr>
          <a:xfrm>
            <a:off x="1331640" y="4456275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B71D17-CBB9-475C-92A6-AB21C2BF8979}"/>
              </a:ext>
            </a:extLst>
          </p:cNvPr>
          <p:cNvSpPr txBox="1"/>
          <p:nvPr/>
        </p:nvSpPr>
        <p:spPr>
          <a:xfrm>
            <a:off x="2699792" y="4530895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D905F9-C77B-4811-9159-113E84974DD9}"/>
              </a:ext>
            </a:extLst>
          </p:cNvPr>
          <p:cNvSpPr txBox="1"/>
          <p:nvPr/>
        </p:nvSpPr>
        <p:spPr>
          <a:xfrm>
            <a:off x="1331640" y="4917940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F39323-0685-40C8-A90C-8B8899414908}"/>
              </a:ext>
            </a:extLst>
          </p:cNvPr>
          <p:cNvSpPr txBox="1"/>
          <p:nvPr/>
        </p:nvSpPr>
        <p:spPr>
          <a:xfrm>
            <a:off x="2699792" y="502566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FAADB8-B865-485E-A842-97CB2830B01D}"/>
              </a:ext>
            </a:extLst>
          </p:cNvPr>
          <p:cNvSpPr txBox="1"/>
          <p:nvPr/>
        </p:nvSpPr>
        <p:spPr>
          <a:xfrm>
            <a:off x="3872744" y="4391925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F056BA-574E-4DE3-B8E2-CA6CF27E714F}"/>
              </a:ext>
            </a:extLst>
          </p:cNvPr>
          <p:cNvSpPr txBox="1"/>
          <p:nvPr/>
        </p:nvSpPr>
        <p:spPr>
          <a:xfrm>
            <a:off x="5328084" y="4530895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70ACEA-0561-4A76-B0BD-3A6519FB466E}"/>
              </a:ext>
            </a:extLst>
          </p:cNvPr>
          <p:cNvSpPr txBox="1"/>
          <p:nvPr/>
        </p:nvSpPr>
        <p:spPr>
          <a:xfrm>
            <a:off x="3887924" y="4915145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64378A-D958-4B56-87CD-BE6036626B01}"/>
              </a:ext>
            </a:extLst>
          </p:cNvPr>
          <p:cNvSpPr txBox="1"/>
          <p:nvPr/>
        </p:nvSpPr>
        <p:spPr>
          <a:xfrm>
            <a:off x="5328084" y="5026195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7AB16D-718C-4391-AE47-CB26F8A9B5B3}"/>
              </a:ext>
            </a:extLst>
          </p:cNvPr>
          <p:cNvSpPr txBox="1"/>
          <p:nvPr/>
        </p:nvSpPr>
        <p:spPr>
          <a:xfrm>
            <a:off x="6422108" y="439192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4FAA21-F252-4FC8-A2AF-DD22300C2949}"/>
              </a:ext>
            </a:extLst>
          </p:cNvPr>
          <p:cNvSpPr txBox="1"/>
          <p:nvPr/>
        </p:nvSpPr>
        <p:spPr>
          <a:xfrm>
            <a:off x="7855316" y="4530895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77F9D27-F037-4194-BC5A-DD141B1D7BFF}"/>
              </a:ext>
            </a:extLst>
          </p:cNvPr>
          <p:cNvSpPr txBox="1"/>
          <p:nvPr/>
        </p:nvSpPr>
        <p:spPr>
          <a:xfrm>
            <a:off x="6411680" y="4893081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0EC4B5-57F8-4F89-B92D-47BD071EDA47}"/>
              </a:ext>
            </a:extLst>
          </p:cNvPr>
          <p:cNvSpPr txBox="1"/>
          <p:nvPr/>
        </p:nvSpPr>
        <p:spPr>
          <a:xfrm>
            <a:off x="7902370" y="5022867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A7EC2E-2703-4D34-9E1B-B52E0EA6BF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6753" y="5413547"/>
            <a:ext cx="1499345" cy="14444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05D7E4-3941-4D1D-83B7-199A0EEA9714}"/>
              </a:ext>
            </a:extLst>
          </p:cNvPr>
          <p:cNvSpPr txBox="1"/>
          <p:nvPr/>
        </p:nvSpPr>
        <p:spPr>
          <a:xfrm>
            <a:off x="323528" y="692696"/>
            <a:ext cx="6192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Назовите состав числа 8.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0490F1B-3E49-42F0-BE97-3DE73DD290D7}"/>
              </a:ext>
            </a:extLst>
          </p:cNvPr>
          <p:cNvSpPr txBox="1"/>
          <p:nvPr/>
        </p:nvSpPr>
        <p:spPr>
          <a:xfrm>
            <a:off x="320743" y="692696"/>
            <a:ext cx="756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Составьте выражение ко второму рисунку.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396489-07AA-4B3D-BC7E-BA26A4EE5385}"/>
              </a:ext>
            </a:extLst>
          </p:cNvPr>
          <p:cNvSpPr txBox="1"/>
          <p:nvPr/>
        </p:nvSpPr>
        <p:spPr>
          <a:xfrm>
            <a:off x="330737" y="711866"/>
            <a:ext cx="756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Что вы нарисуете в третьем мешке?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0F7E764-5FD8-4E96-BBFD-75B891581A49}"/>
              </a:ext>
            </a:extLst>
          </p:cNvPr>
          <p:cNvSpPr txBox="1"/>
          <p:nvPr/>
        </p:nvSpPr>
        <p:spPr>
          <a:xfrm>
            <a:off x="337833" y="710666"/>
            <a:ext cx="756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Что вы запишите под четвёртым рисунком?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B78458-6AB5-4BDB-8406-D699C3C15710}"/>
              </a:ext>
            </a:extLst>
          </p:cNvPr>
          <p:cNvSpPr txBox="1"/>
          <p:nvPr/>
        </p:nvSpPr>
        <p:spPr>
          <a:xfrm>
            <a:off x="339845" y="707831"/>
            <a:ext cx="7564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Сравните выражения под рисунком. Что общего в них?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E7998B-207B-481E-B9F4-BB8E319694CD}"/>
              </a:ext>
            </a:extLst>
          </p:cNvPr>
          <p:cNvSpPr txBox="1"/>
          <p:nvPr/>
        </p:nvSpPr>
        <p:spPr>
          <a:xfrm>
            <a:off x="320742" y="707831"/>
            <a:ext cx="756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Какое выражение лишнее?</a:t>
            </a:r>
          </a:p>
        </p:txBody>
      </p:sp>
    </p:spTree>
    <p:extLst>
      <p:ext uri="{BB962C8B-B14F-4D97-AF65-F5344CB8AC3E}">
        <p14:creationId xmlns:p14="http://schemas.microsoft.com/office/powerpoint/2010/main" val="179745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2" grpId="0"/>
      <p:bldP spid="2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1A1183-DBD0-487B-93E0-92CC7AA84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9" t="37400" r="8123" b="34996"/>
          <a:stretch/>
        </p:blipFill>
        <p:spPr>
          <a:xfrm>
            <a:off x="467544" y="1129698"/>
            <a:ext cx="7416824" cy="3457788"/>
          </a:xfrm>
          <a:prstGeom prst="rect">
            <a:avLst/>
          </a:prstGeom>
        </p:spPr>
      </p:pic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9FD92148-17E5-40D0-9319-712298A926B1}"/>
              </a:ext>
            </a:extLst>
          </p:cNvPr>
          <p:cNvSpPr/>
          <p:nvPr/>
        </p:nvSpPr>
        <p:spPr>
          <a:xfrm>
            <a:off x="3378076" y="2317758"/>
            <a:ext cx="533473" cy="1587500"/>
          </a:xfrm>
          <a:custGeom>
            <a:avLst/>
            <a:gdLst>
              <a:gd name="connsiteX0" fmla="*/ 0 w 533473"/>
              <a:gd name="connsiteY0" fmla="*/ 0 h 1587500"/>
              <a:gd name="connsiteX1" fmla="*/ 63500 w 533473"/>
              <a:gd name="connsiteY1" fmla="*/ 63500 h 1587500"/>
              <a:gd name="connsiteX2" fmla="*/ 76200 w 533473"/>
              <a:gd name="connsiteY2" fmla="*/ 101600 h 1587500"/>
              <a:gd name="connsiteX3" fmla="*/ 101600 w 533473"/>
              <a:gd name="connsiteY3" fmla="*/ 139700 h 1587500"/>
              <a:gd name="connsiteX4" fmla="*/ 114300 w 533473"/>
              <a:gd name="connsiteY4" fmla="*/ 190500 h 1587500"/>
              <a:gd name="connsiteX5" fmla="*/ 152400 w 533473"/>
              <a:gd name="connsiteY5" fmla="*/ 304800 h 1587500"/>
              <a:gd name="connsiteX6" fmla="*/ 165100 w 533473"/>
              <a:gd name="connsiteY6" fmla="*/ 342900 h 1587500"/>
              <a:gd name="connsiteX7" fmla="*/ 177800 w 533473"/>
              <a:gd name="connsiteY7" fmla="*/ 381000 h 1587500"/>
              <a:gd name="connsiteX8" fmla="*/ 190500 w 533473"/>
              <a:gd name="connsiteY8" fmla="*/ 431800 h 1587500"/>
              <a:gd name="connsiteX9" fmla="*/ 203200 w 533473"/>
              <a:gd name="connsiteY9" fmla="*/ 508000 h 1587500"/>
              <a:gd name="connsiteX10" fmla="*/ 228600 w 533473"/>
              <a:gd name="connsiteY10" fmla="*/ 584200 h 1587500"/>
              <a:gd name="connsiteX11" fmla="*/ 241300 w 533473"/>
              <a:gd name="connsiteY11" fmla="*/ 673100 h 1587500"/>
              <a:gd name="connsiteX12" fmla="*/ 254000 w 533473"/>
              <a:gd name="connsiteY12" fmla="*/ 723900 h 1587500"/>
              <a:gd name="connsiteX13" fmla="*/ 266700 w 533473"/>
              <a:gd name="connsiteY13" fmla="*/ 863600 h 1587500"/>
              <a:gd name="connsiteX14" fmla="*/ 279400 w 533473"/>
              <a:gd name="connsiteY14" fmla="*/ 977900 h 1587500"/>
              <a:gd name="connsiteX15" fmla="*/ 292100 w 533473"/>
              <a:gd name="connsiteY15" fmla="*/ 1066800 h 1587500"/>
              <a:gd name="connsiteX16" fmla="*/ 317500 w 533473"/>
              <a:gd name="connsiteY16" fmla="*/ 1143000 h 1587500"/>
              <a:gd name="connsiteX17" fmla="*/ 330200 w 533473"/>
              <a:gd name="connsiteY17" fmla="*/ 1219200 h 1587500"/>
              <a:gd name="connsiteX18" fmla="*/ 368300 w 533473"/>
              <a:gd name="connsiteY18" fmla="*/ 1333500 h 1587500"/>
              <a:gd name="connsiteX19" fmla="*/ 381000 w 533473"/>
              <a:gd name="connsiteY19" fmla="*/ 1371600 h 1587500"/>
              <a:gd name="connsiteX20" fmla="*/ 419100 w 533473"/>
              <a:gd name="connsiteY20" fmla="*/ 1397000 h 1587500"/>
              <a:gd name="connsiteX21" fmla="*/ 495300 w 533473"/>
              <a:gd name="connsiteY21" fmla="*/ 1549400 h 1587500"/>
              <a:gd name="connsiteX22" fmla="*/ 533400 w 533473"/>
              <a:gd name="connsiteY22" fmla="*/ 158750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33473" h="1587500">
                <a:moveTo>
                  <a:pt x="0" y="0"/>
                </a:moveTo>
                <a:cubicBezTo>
                  <a:pt x="21167" y="21167"/>
                  <a:pt x="45539" y="39553"/>
                  <a:pt x="63500" y="63500"/>
                </a:cubicBezTo>
                <a:cubicBezTo>
                  <a:pt x="71532" y="74210"/>
                  <a:pt x="70213" y="89626"/>
                  <a:pt x="76200" y="101600"/>
                </a:cubicBezTo>
                <a:cubicBezTo>
                  <a:pt x="83026" y="115252"/>
                  <a:pt x="93133" y="127000"/>
                  <a:pt x="101600" y="139700"/>
                </a:cubicBezTo>
                <a:cubicBezTo>
                  <a:pt x="105833" y="156633"/>
                  <a:pt x="109284" y="173782"/>
                  <a:pt x="114300" y="190500"/>
                </a:cubicBezTo>
                <a:lnTo>
                  <a:pt x="152400" y="304800"/>
                </a:lnTo>
                <a:lnTo>
                  <a:pt x="165100" y="342900"/>
                </a:lnTo>
                <a:cubicBezTo>
                  <a:pt x="169333" y="355600"/>
                  <a:pt x="174553" y="368013"/>
                  <a:pt x="177800" y="381000"/>
                </a:cubicBezTo>
                <a:cubicBezTo>
                  <a:pt x="182033" y="397933"/>
                  <a:pt x="187077" y="414684"/>
                  <a:pt x="190500" y="431800"/>
                </a:cubicBezTo>
                <a:cubicBezTo>
                  <a:pt x="195550" y="457050"/>
                  <a:pt x="196955" y="483018"/>
                  <a:pt x="203200" y="508000"/>
                </a:cubicBezTo>
                <a:cubicBezTo>
                  <a:pt x="209694" y="533975"/>
                  <a:pt x="228600" y="584200"/>
                  <a:pt x="228600" y="584200"/>
                </a:cubicBezTo>
                <a:cubicBezTo>
                  <a:pt x="232833" y="613833"/>
                  <a:pt x="235945" y="643649"/>
                  <a:pt x="241300" y="673100"/>
                </a:cubicBezTo>
                <a:cubicBezTo>
                  <a:pt x="244422" y="690273"/>
                  <a:pt x="251693" y="706599"/>
                  <a:pt x="254000" y="723900"/>
                </a:cubicBezTo>
                <a:cubicBezTo>
                  <a:pt x="260180" y="770249"/>
                  <a:pt x="262047" y="817073"/>
                  <a:pt x="266700" y="863600"/>
                </a:cubicBezTo>
                <a:cubicBezTo>
                  <a:pt x="270514" y="901744"/>
                  <a:pt x="274645" y="939862"/>
                  <a:pt x="279400" y="977900"/>
                </a:cubicBezTo>
                <a:cubicBezTo>
                  <a:pt x="283113" y="1007603"/>
                  <a:pt x="285369" y="1037632"/>
                  <a:pt x="292100" y="1066800"/>
                </a:cubicBezTo>
                <a:cubicBezTo>
                  <a:pt x="298120" y="1092888"/>
                  <a:pt x="313098" y="1116590"/>
                  <a:pt x="317500" y="1143000"/>
                </a:cubicBezTo>
                <a:cubicBezTo>
                  <a:pt x="321733" y="1168400"/>
                  <a:pt x="323955" y="1194218"/>
                  <a:pt x="330200" y="1219200"/>
                </a:cubicBezTo>
                <a:lnTo>
                  <a:pt x="368300" y="1333500"/>
                </a:lnTo>
                <a:cubicBezTo>
                  <a:pt x="372533" y="1346200"/>
                  <a:pt x="369861" y="1364174"/>
                  <a:pt x="381000" y="1371600"/>
                </a:cubicBezTo>
                <a:lnTo>
                  <a:pt x="419100" y="1397000"/>
                </a:lnTo>
                <a:cubicBezTo>
                  <a:pt x="433589" y="1440467"/>
                  <a:pt x="453095" y="1521264"/>
                  <a:pt x="495300" y="1549400"/>
                </a:cubicBezTo>
                <a:cubicBezTo>
                  <a:pt x="536922" y="1577148"/>
                  <a:pt x="533400" y="1559536"/>
                  <a:pt x="533400" y="1587500"/>
                </a:cubicBezTo>
              </a:path>
            </a:pathLst>
          </a:cu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410200A7-B6E4-4520-9738-5076FCF2BE3F}"/>
              </a:ext>
            </a:extLst>
          </p:cNvPr>
          <p:cNvSpPr/>
          <p:nvPr/>
        </p:nvSpPr>
        <p:spPr>
          <a:xfrm>
            <a:off x="5467772" y="4241014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F7E4EBE-0D82-4A41-B533-4619244EB469}"/>
              </a:ext>
            </a:extLst>
          </p:cNvPr>
          <p:cNvSpPr/>
          <p:nvPr/>
        </p:nvSpPr>
        <p:spPr>
          <a:xfrm>
            <a:off x="5710684" y="4236822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26E427B5-9FF9-4717-8430-64456BA07502}"/>
              </a:ext>
            </a:extLst>
          </p:cNvPr>
          <p:cNvSpPr/>
          <p:nvPr/>
        </p:nvSpPr>
        <p:spPr>
          <a:xfrm>
            <a:off x="5976156" y="4237690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D7CC8F05-8DCF-48E8-8B0C-D7335E0ADFA1}"/>
              </a:ext>
            </a:extLst>
          </p:cNvPr>
          <p:cNvSpPr/>
          <p:nvPr/>
        </p:nvSpPr>
        <p:spPr>
          <a:xfrm>
            <a:off x="6264188" y="4236822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DE0E2D9B-0907-4075-80E0-ADF55B15B24A}"/>
              </a:ext>
            </a:extLst>
          </p:cNvPr>
          <p:cNvSpPr/>
          <p:nvPr/>
        </p:nvSpPr>
        <p:spPr>
          <a:xfrm>
            <a:off x="6529660" y="4236822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C422B9DF-8799-4ABF-BD0F-41CE512EAC2E}"/>
              </a:ext>
            </a:extLst>
          </p:cNvPr>
          <p:cNvSpPr/>
          <p:nvPr/>
        </p:nvSpPr>
        <p:spPr>
          <a:xfrm>
            <a:off x="6804018" y="4236822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7C4D330-1DA3-461A-90B3-CFE498D64784}"/>
              </a:ext>
            </a:extLst>
          </p:cNvPr>
          <p:cNvCxnSpPr>
            <a:cxnSpLocks/>
          </p:cNvCxnSpPr>
          <p:nvPr/>
        </p:nvCxnSpPr>
        <p:spPr>
          <a:xfrm flipH="1">
            <a:off x="6504132" y="4217221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8E48D035-0C09-4153-B53B-C04073400D48}"/>
              </a:ext>
            </a:extLst>
          </p:cNvPr>
          <p:cNvCxnSpPr>
            <a:cxnSpLocks/>
          </p:cNvCxnSpPr>
          <p:nvPr/>
        </p:nvCxnSpPr>
        <p:spPr>
          <a:xfrm flipH="1">
            <a:off x="6779112" y="4230242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Овал 27">
            <a:extLst>
              <a:ext uri="{FF2B5EF4-FFF2-40B4-BE49-F238E27FC236}">
                <a16:creationId xmlns:a16="http://schemas.microsoft.com/office/drawing/2014/main" id="{7EEE2A49-3582-4B5C-BBBE-81CE6634621B}"/>
              </a:ext>
            </a:extLst>
          </p:cNvPr>
          <p:cNvSpPr/>
          <p:nvPr/>
        </p:nvSpPr>
        <p:spPr>
          <a:xfrm>
            <a:off x="1043608" y="425501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551BEE4-227B-4807-A789-71CDF4BF3C4C}"/>
              </a:ext>
            </a:extLst>
          </p:cNvPr>
          <p:cNvSpPr/>
          <p:nvPr/>
        </p:nvSpPr>
        <p:spPr>
          <a:xfrm>
            <a:off x="1314590" y="4264812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7E33F66E-B579-4A23-A378-855306DFD915}"/>
              </a:ext>
            </a:extLst>
          </p:cNvPr>
          <p:cNvSpPr/>
          <p:nvPr/>
        </p:nvSpPr>
        <p:spPr>
          <a:xfrm>
            <a:off x="1579768" y="4258898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E88C2212-3ED0-4181-A106-5EDE83D89920}"/>
              </a:ext>
            </a:extLst>
          </p:cNvPr>
          <p:cNvSpPr/>
          <p:nvPr/>
        </p:nvSpPr>
        <p:spPr>
          <a:xfrm>
            <a:off x="1850750" y="425501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2D22E6F9-9026-4AA8-94E9-FF52DEFDE58F}"/>
              </a:ext>
            </a:extLst>
          </p:cNvPr>
          <p:cNvSpPr/>
          <p:nvPr/>
        </p:nvSpPr>
        <p:spPr>
          <a:xfrm>
            <a:off x="2127502" y="425501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CC7F4E2B-B924-492A-8926-AEBFF3AE72D7}"/>
              </a:ext>
            </a:extLst>
          </p:cNvPr>
          <p:cNvSpPr/>
          <p:nvPr/>
        </p:nvSpPr>
        <p:spPr>
          <a:xfrm>
            <a:off x="2384206" y="425501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F6A3D224-607D-4D59-A9B3-A7F558BD8B34}"/>
              </a:ext>
            </a:extLst>
          </p:cNvPr>
          <p:cNvSpPr/>
          <p:nvPr/>
        </p:nvSpPr>
        <p:spPr>
          <a:xfrm>
            <a:off x="2646680" y="425501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E842B1DD-2F1E-44B2-969B-0145411009A0}"/>
              </a:ext>
            </a:extLst>
          </p:cNvPr>
          <p:cNvCxnSpPr>
            <a:cxnSpLocks/>
          </p:cNvCxnSpPr>
          <p:nvPr/>
        </p:nvCxnSpPr>
        <p:spPr>
          <a:xfrm flipH="1">
            <a:off x="2625038" y="4227021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8" name="Полилиния: фигура 37">
            <a:extLst>
              <a:ext uri="{FF2B5EF4-FFF2-40B4-BE49-F238E27FC236}">
                <a16:creationId xmlns:a16="http://schemas.microsoft.com/office/drawing/2014/main" id="{1755A4C8-A5D0-466E-96F4-8238211CF5BE}"/>
              </a:ext>
            </a:extLst>
          </p:cNvPr>
          <p:cNvSpPr/>
          <p:nvPr/>
        </p:nvSpPr>
        <p:spPr>
          <a:xfrm>
            <a:off x="3403476" y="2457458"/>
            <a:ext cx="482600" cy="1257300"/>
          </a:xfrm>
          <a:custGeom>
            <a:avLst/>
            <a:gdLst>
              <a:gd name="connsiteX0" fmla="*/ 0 w 482600"/>
              <a:gd name="connsiteY0" fmla="*/ 1257300 h 1257300"/>
              <a:gd name="connsiteX1" fmla="*/ 76200 w 482600"/>
              <a:gd name="connsiteY1" fmla="*/ 1155700 h 1257300"/>
              <a:gd name="connsiteX2" fmla="*/ 114300 w 482600"/>
              <a:gd name="connsiteY2" fmla="*/ 1079500 h 1257300"/>
              <a:gd name="connsiteX3" fmla="*/ 139700 w 482600"/>
              <a:gd name="connsiteY3" fmla="*/ 965200 h 1257300"/>
              <a:gd name="connsiteX4" fmla="*/ 152400 w 482600"/>
              <a:gd name="connsiteY4" fmla="*/ 927100 h 1257300"/>
              <a:gd name="connsiteX5" fmla="*/ 165100 w 482600"/>
              <a:gd name="connsiteY5" fmla="*/ 673100 h 1257300"/>
              <a:gd name="connsiteX6" fmla="*/ 177800 w 482600"/>
              <a:gd name="connsiteY6" fmla="*/ 635000 h 1257300"/>
              <a:gd name="connsiteX7" fmla="*/ 190500 w 482600"/>
              <a:gd name="connsiteY7" fmla="*/ 495300 h 1257300"/>
              <a:gd name="connsiteX8" fmla="*/ 203200 w 482600"/>
              <a:gd name="connsiteY8" fmla="*/ 457200 h 1257300"/>
              <a:gd name="connsiteX9" fmla="*/ 228600 w 482600"/>
              <a:gd name="connsiteY9" fmla="*/ 355600 h 1257300"/>
              <a:gd name="connsiteX10" fmla="*/ 254000 w 482600"/>
              <a:gd name="connsiteY10" fmla="*/ 266700 h 1257300"/>
              <a:gd name="connsiteX11" fmla="*/ 304800 w 482600"/>
              <a:gd name="connsiteY11" fmla="*/ 190500 h 1257300"/>
              <a:gd name="connsiteX12" fmla="*/ 330200 w 482600"/>
              <a:gd name="connsiteY12" fmla="*/ 152400 h 1257300"/>
              <a:gd name="connsiteX13" fmla="*/ 355600 w 482600"/>
              <a:gd name="connsiteY13" fmla="*/ 114300 h 1257300"/>
              <a:gd name="connsiteX14" fmla="*/ 393700 w 482600"/>
              <a:gd name="connsiteY14" fmla="*/ 88900 h 1257300"/>
              <a:gd name="connsiteX15" fmla="*/ 419100 w 482600"/>
              <a:gd name="connsiteY15" fmla="*/ 50800 h 1257300"/>
              <a:gd name="connsiteX16" fmla="*/ 457200 w 482600"/>
              <a:gd name="connsiteY16" fmla="*/ 25400 h 1257300"/>
              <a:gd name="connsiteX17" fmla="*/ 482600 w 482600"/>
              <a:gd name="connsiteY17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0" h="1257300">
                <a:moveTo>
                  <a:pt x="0" y="1257300"/>
                </a:moveTo>
                <a:cubicBezTo>
                  <a:pt x="12461" y="1241723"/>
                  <a:pt x="62721" y="1182657"/>
                  <a:pt x="76200" y="1155700"/>
                </a:cubicBezTo>
                <a:cubicBezTo>
                  <a:pt x="128780" y="1050540"/>
                  <a:pt x="41507" y="1188689"/>
                  <a:pt x="114300" y="1079500"/>
                </a:cubicBezTo>
                <a:cubicBezTo>
                  <a:pt x="123030" y="1035852"/>
                  <a:pt x="127743" y="1007049"/>
                  <a:pt x="139700" y="965200"/>
                </a:cubicBezTo>
                <a:cubicBezTo>
                  <a:pt x="143378" y="952328"/>
                  <a:pt x="148167" y="939800"/>
                  <a:pt x="152400" y="927100"/>
                </a:cubicBezTo>
                <a:cubicBezTo>
                  <a:pt x="156633" y="842433"/>
                  <a:pt x="157756" y="757554"/>
                  <a:pt x="165100" y="673100"/>
                </a:cubicBezTo>
                <a:cubicBezTo>
                  <a:pt x="166260" y="659763"/>
                  <a:pt x="175907" y="648252"/>
                  <a:pt x="177800" y="635000"/>
                </a:cubicBezTo>
                <a:cubicBezTo>
                  <a:pt x="184413" y="588711"/>
                  <a:pt x="183887" y="541589"/>
                  <a:pt x="190500" y="495300"/>
                </a:cubicBezTo>
                <a:cubicBezTo>
                  <a:pt x="192393" y="482048"/>
                  <a:pt x="199678" y="470115"/>
                  <a:pt x="203200" y="457200"/>
                </a:cubicBezTo>
                <a:cubicBezTo>
                  <a:pt x="212385" y="423521"/>
                  <a:pt x="220133" y="389467"/>
                  <a:pt x="228600" y="355600"/>
                </a:cubicBezTo>
                <a:cubicBezTo>
                  <a:pt x="231589" y="343643"/>
                  <a:pt x="245718" y="281607"/>
                  <a:pt x="254000" y="266700"/>
                </a:cubicBezTo>
                <a:cubicBezTo>
                  <a:pt x="268825" y="240015"/>
                  <a:pt x="287867" y="215900"/>
                  <a:pt x="304800" y="190500"/>
                </a:cubicBezTo>
                <a:lnTo>
                  <a:pt x="330200" y="152400"/>
                </a:lnTo>
                <a:cubicBezTo>
                  <a:pt x="338667" y="139700"/>
                  <a:pt x="342900" y="122767"/>
                  <a:pt x="355600" y="114300"/>
                </a:cubicBezTo>
                <a:lnTo>
                  <a:pt x="393700" y="88900"/>
                </a:lnTo>
                <a:cubicBezTo>
                  <a:pt x="402167" y="76200"/>
                  <a:pt x="408307" y="61593"/>
                  <a:pt x="419100" y="50800"/>
                </a:cubicBezTo>
                <a:cubicBezTo>
                  <a:pt x="429893" y="40007"/>
                  <a:pt x="445281" y="34935"/>
                  <a:pt x="457200" y="25400"/>
                </a:cubicBezTo>
                <a:cubicBezTo>
                  <a:pt x="466550" y="17920"/>
                  <a:pt x="474133" y="8467"/>
                  <a:pt x="482600" y="0"/>
                </a:cubicBezTo>
              </a:path>
            </a:pathLst>
          </a:cu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id="{6AD220CB-FB0C-44C1-8284-2F29B92E0CD3}"/>
              </a:ext>
            </a:extLst>
          </p:cNvPr>
          <p:cNvSpPr/>
          <p:nvPr/>
        </p:nvSpPr>
        <p:spPr>
          <a:xfrm>
            <a:off x="5437576" y="2495724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2932C6D6-D847-4C7F-B31E-C876FD2BBAF3}"/>
              </a:ext>
            </a:extLst>
          </p:cNvPr>
          <p:cNvSpPr/>
          <p:nvPr/>
        </p:nvSpPr>
        <p:spPr>
          <a:xfrm>
            <a:off x="5696496" y="2489878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id="{B987CAC8-6ACD-4DB9-9AFA-6E35BE5565EC}"/>
              </a:ext>
            </a:extLst>
          </p:cNvPr>
          <p:cNvSpPr/>
          <p:nvPr/>
        </p:nvSpPr>
        <p:spPr>
          <a:xfrm>
            <a:off x="5976156" y="2495724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24221D8C-7716-4F3F-8D08-C5DB6438CC51}"/>
              </a:ext>
            </a:extLst>
          </p:cNvPr>
          <p:cNvSpPr/>
          <p:nvPr/>
        </p:nvSpPr>
        <p:spPr>
          <a:xfrm>
            <a:off x="6264188" y="2489878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31D37562-3042-4CB6-9FC1-FB04B9B35403}"/>
              </a:ext>
            </a:extLst>
          </p:cNvPr>
          <p:cNvSpPr/>
          <p:nvPr/>
        </p:nvSpPr>
        <p:spPr>
          <a:xfrm>
            <a:off x="6529660" y="2509479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6212B101-0780-423E-B9BB-B65DBF97A1B0}"/>
              </a:ext>
            </a:extLst>
          </p:cNvPr>
          <p:cNvSpPr/>
          <p:nvPr/>
        </p:nvSpPr>
        <p:spPr>
          <a:xfrm>
            <a:off x="6779112" y="250097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6E705639-D9BD-48A2-8944-A3E0A29A0EDF}"/>
              </a:ext>
            </a:extLst>
          </p:cNvPr>
          <p:cNvSpPr/>
          <p:nvPr/>
        </p:nvSpPr>
        <p:spPr>
          <a:xfrm>
            <a:off x="7055796" y="2500971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C185BD1D-A602-40FA-82F2-C16DAD021510}"/>
              </a:ext>
            </a:extLst>
          </p:cNvPr>
          <p:cNvSpPr/>
          <p:nvPr/>
        </p:nvSpPr>
        <p:spPr>
          <a:xfrm>
            <a:off x="7332480" y="2489878"/>
            <a:ext cx="144016" cy="14401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FB6EB0D1-B66D-458A-BD14-2D9EFEB64C96}"/>
              </a:ext>
            </a:extLst>
          </p:cNvPr>
          <p:cNvCxnSpPr>
            <a:cxnSpLocks/>
          </p:cNvCxnSpPr>
          <p:nvPr/>
        </p:nvCxnSpPr>
        <p:spPr>
          <a:xfrm flipH="1">
            <a:off x="6760794" y="2484757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B44477BE-1CDA-4CA3-BEE9-3C4C66E99202}"/>
              </a:ext>
            </a:extLst>
          </p:cNvPr>
          <p:cNvCxnSpPr>
            <a:cxnSpLocks/>
          </p:cNvCxnSpPr>
          <p:nvPr/>
        </p:nvCxnSpPr>
        <p:spPr>
          <a:xfrm flipH="1">
            <a:off x="7050372" y="2481370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847F6B60-AA5E-44B6-8A0F-ECFDBA99FF17}"/>
              </a:ext>
            </a:extLst>
          </p:cNvPr>
          <p:cNvCxnSpPr>
            <a:cxnSpLocks/>
          </p:cNvCxnSpPr>
          <p:nvPr/>
        </p:nvCxnSpPr>
        <p:spPr>
          <a:xfrm flipH="1">
            <a:off x="7295570" y="2470277"/>
            <a:ext cx="201020" cy="163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D61C460A-6ABA-4288-A55E-809862A718B3}"/>
              </a:ext>
            </a:extLst>
          </p:cNvPr>
          <p:cNvSpPr txBox="1"/>
          <p:nvPr/>
        </p:nvSpPr>
        <p:spPr>
          <a:xfrm>
            <a:off x="966169" y="17497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 Числа 1 - 8.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DE1AF74A-DC21-46C1-8EBE-E9BF9C04FF1F}"/>
              </a:ext>
            </a:extLst>
          </p:cNvPr>
          <p:cNvSpPr/>
          <p:nvPr/>
        </p:nvSpPr>
        <p:spPr>
          <a:xfrm>
            <a:off x="4838576" y="2330458"/>
            <a:ext cx="508000" cy="889000"/>
          </a:xfrm>
          <a:custGeom>
            <a:avLst/>
            <a:gdLst>
              <a:gd name="connsiteX0" fmla="*/ 508000 w 508000"/>
              <a:gd name="connsiteY0" fmla="*/ 0 h 889000"/>
              <a:gd name="connsiteX1" fmla="*/ 469900 w 508000"/>
              <a:gd name="connsiteY1" fmla="*/ 63500 h 889000"/>
              <a:gd name="connsiteX2" fmla="*/ 431800 w 508000"/>
              <a:gd name="connsiteY2" fmla="*/ 177800 h 889000"/>
              <a:gd name="connsiteX3" fmla="*/ 406400 w 508000"/>
              <a:gd name="connsiteY3" fmla="*/ 254000 h 889000"/>
              <a:gd name="connsiteX4" fmla="*/ 393700 w 508000"/>
              <a:gd name="connsiteY4" fmla="*/ 292100 h 889000"/>
              <a:gd name="connsiteX5" fmla="*/ 355600 w 508000"/>
              <a:gd name="connsiteY5" fmla="*/ 368300 h 889000"/>
              <a:gd name="connsiteX6" fmla="*/ 330200 w 508000"/>
              <a:gd name="connsiteY6" fmla="*/ 419100 h 889000"/>
              <a:gd name="connsiteX7" fmla="*/ 304800 w 508000"/>
              <a:gd name="connsiteY7" fmla="*/ 495300 h 889000"/>
              <a:gd name="connsiteX8" fmla="*/ 279400 w 508000"/>
              <a:gd name="connsiteY8" fmla="*/ 533400 h 889000"/>
              <a:gd name="connsiteX9" fmla="*/ 254000 w 508000"/>
              <a:gd name="connsiteY9" fmla="*/ 609600 h 889000"/>
              <a:gd name="connsiteX10" fmla="*/ 241300 w 508000"/>
              <a:gd name="connsiteY10" fmla="*/ 647700 h 889000"/>
              <a:gd name="connsiteX11" fmla="*/ 114300 w 508000"/>
              <a:gd name="connsiteY11" fmla="*/ 800100 h 889000"/>
              <a:gd name="connsiteX12" fmla="*/ 76200 w 508000"/>
              <a:gd name="connsiteY12" fmla="*/ 825500 h 889000"/>
              <a:gd name="connsiteX13" fmla="*/ 38100 w 508000"/>
              <a:gd name="connsiteY13" fmla="*/ 863600 h 889000"/>
              <a:gd name="connsiteX14" fmla="*/ 0 w 508000"/>
              <a:gd name="connsiteY14" fmla="*/ 889000 h 88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8000" h="889000">
                <a:moveTo>
                  <a:pt x="508000" y="0"/>
                </a:moveTo>
                <a:cubicBezTo>
                  <a:pt x="495300" y="21167"/>
                  <a:pt x="480114" y="41028"/>
                  <a:pt x="469900" y="63500"/>
                </a:cubicBezTo>
                <a:lnTo>
                  <a:pt x="431800" y="177800"/>
                </a:lnTo>
                <a:lnTo>
                  <a:pt x="406400" y="254000"/>
                </a:lnTo>
                <a:cubicBezTo>
                  <a:pt x="402167" y="266700"/>
                  <a:pt x="401126" y="280961"/>
                  <a:pt x="393700" y="292100"/>
                </a:cubicBezTo>
                <a:cubicBezTo>
                  <a:pt x="344887" y="365319"/>
                  <a:pt x="387148" y="294688"/>
                  <a:pt x="355600" y="368300"/>
                </a:cubicBezTo>
                <a:cubicBezTo>
                  <a:pt x="348142" y="385701"/>
                  <a:pt x="337231" y="401522"/>
                  <a:pt x="330200" y="419100"/>
                </a:cubicBezTo>
                <a:cubicBezTo>
                  <a:pt x="320256" y="443959"/>
                  <a:pt x="319652" y="473023"/>
                  <a:pt x="304800" y="495300"/>
                </a:cubicBezTo>
                <a:cubicBezTo>
                  <a:pt x="296333" y="508000"/>
                  <a:pt x="285599" y="519452"/>
                  <a:pt x="279400" y="533400"/>
                </a:cubicBezTo>
                <a:cubicBezTo>
                  <a:pt x="268526" y="557866"/>
                  <a:pt x="262467" y="584200"/>
                  <a:pt x="254000" y="609600"/>
                </a:cubicBezTo>
                <a:cubicBezTo>
                  <a:pt x="249767" y="622300"/>
                  <a:pt x="248726" y="636561"/>
                  <a:pt x="241300" y="647700"/>
                </a:cubicBezTo>
                <a:cubicBezTo>
                  <a:pt x="203815" y="703927"/>
                  <a:pt x="172972" y="760986"/>
                  <a:pt x="114300" y="800100"/>
                </a:cubicBezTo>
                <a:cubicBezTo>
                  <a:pt x="101600" y="808567"/>
                  <a:pt x="87926" y="815729"/>
                  <a:pt x="76200" y="825500"/>
                </a:cubicBezTo>
                <a:cubicBezTo>
                  <a:pt x="62402" y="836998"/>
                  <a:pt x="51898" y="852102"/>
                  <a:pt x="38100" y="863600"/>
                </a:cubicBezTo>
                <a:cubicBezTo>
                  <a:pt x="26374" y="873371"/>
                  <a:pt x="0" y="889000"/>
                  <a:pt x="0" y="889000"/>
                </a:cubicBezTo>
              </a:path>
            </a:pathLst>
          </a:cu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50656466-75C7-48C9-97F0-E87A5A7FF7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549" y="5370259"/>
            <a:ext cx="1411744" cy="1560802"/>
          </a:xfrm>
          <a:prstGeom prst="rect">
            <a:avLst/>
          </a:prstGeom>
        </p:spPr>
      </p:pic>
      <p:sp>
        <p:nvSpPr>
          <p:cNvPr id="69" name="Двойная волна 68">
            <a:extLst>
              <a:ext uri="{FF2B5EF4-FFF2-40B4-BE49-F238E27FC236}">
                <a16:creationId xmlns:a16="http://schemas.microsoft.com/office/drawing/2014/main" id="{78E95436-5401-44AA-A75A-233C08E543CE}"/>
              </a:ext>
            </a:extLst>
          </p:cNvPr>
          <p:cNvSpPr/>
          <p:nvPr/>
        </p:nvSpPr>
        <p:spPr>
          <a:xfrm>
            <a:off x="3405664" y="4628353"/>
            <a:ext cx="2376264" cy="701039"/>
          </a:xfrm>
          <a:prstGeom prst="doubleWav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 Д О Р О В О!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49DE1-0DBA-4179-ABB8-E61F959F6042}"/>
              </a:ext>
            </a:extLst>
          </p:cNvPr>
          <p:cNvSpPr txBox="1"/>
          <p:nvPr/>
        </p:nvSpPr>
        <p:spPr>
          <a:xfrm>
            <a:off x="755577" y="540717"/>
            <a:ext cx="482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Самостоятельное выполнение.</a:t>
            </a:r>
          </a:p>
        </p:txBody>
      </p:sp>
    </p:spTree>
    <p:extLst>
      <p:ext uri="{BB962C8B-B14F-4D97-AF65-F5344CB8AC3E}">
        <p14:creationId xmlns:p14="http://schemas.microsoft.com/office/powerpoint/2010/main" val="308584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" grpId="0" animBg="1"/>
      <p:bldP spid="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зминутка для детей! [2Em_ab4I8bk]">
            <a:hlinkClick r:id="" action="ppaction://media"/>
            <a:extLst>
              <a:ext uri="{FF2B5EF4-FFF2-40B4-BE49-F238E27FC236}">
                <a16:creationId xmlns:a16="http://schemas.microsoft.com/office/drawing/2014/main" id="{D8E8809C-4244-481B-84F7-1A8A64E2819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7543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1A1183-DBD0-487B-93E0-92CC7AA84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9" t="64761" r="8123" b="17450"/>
          <a:stretch/>
        </p:blipFill>
        <p:spPr>
          <a:xfrm>
            <a:off x="467544" y="1988840"/>
            <a:ext cx="7416824" cy="222838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09776802-17EB-4145-AFB6-779A12C1643A}"/>
              </a:ext>
            </a:extLst>
          </p:cNvPr>
          <p:cNvSpPr txBox="1"/>
          <p:nvPr/>
        </p:nvSpPr>
        <p:spPr>
          <a:xfrm>
            <a:off x="3429062" y="3541623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E782E78-F56A-492F-B944-51358DFC7DAB}"/>
              </a:ext>
            </a:extLst>
          </p:cNvPr>
          <p:cNvSpPr txBox="1"/>
          <p:nvPr/>
        </p:nvSpPr>
        <p:spPr>
          <a:xfrm>
            <a:off x="3644776" y="3554565"/>
            <a:ext cx="304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+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ECD24-A4C7-467D-A5DD-B07FF87B6F62}"/>
              </a:ext>
            </a:extLst>
          </p:cNvPr>
          <p:cNvSpPr txBox="1"/>
          <p:nvPr/>
        </p:nvSpPr>
        <p:spPr>
          <a:xfrm>
            <a:off x="3949204" y="3519498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FA392B3-EF7A-43E8-8EFB-E8525E26CCF5}"/>
              </a:ext>
            </a:extLst>
          </p:cNvPr>
          <p:cNvSpPr txBox="1"/>
          <p:nvPr/>
        </p:nvSpPr>
        <p:spPr>
          <a:xfrm>
            <a:off x="4457972" y="3541623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BCB33E-55FE-4D30-A1F0-F5A5BF7C9646}"/>
              </a:ext>
            </a:extLst>
          </p:cNvPr>
          <p:cNvSpPr txBox="1"/>
          <p:nvPr/>
        </p:nvSpPr>
        <p:spPr>
          <a:xfrm>
            <a:off x="4720785" y="3546055"/>
            <a:ext cx="304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+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54CEFD6-C70D-413B-9AC1-AE05023B0280}"/>
              </a:ext>
            </a:extLst>
          </p:cNvPr>
          <p:cNvSpPr txBox="1"/>
          <p:nvPr/>
        </p:nvSpPr>
        <p:spPr>
          <a:xfrm>
            <a:off x="5047952" y="3519498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B4C0D35-3800-41C0-A625-38698C11F886}"/>
              </a:ext>
            </a:extLst>
          </p:cNvPr>
          <p:cNvSpPr txBox="1"/>
          <p:nvPr/>
        </p:nvSpPr>
        <p:spPr>
          <a:xfrm>
            <a:off x="4147950" y="3493009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831A1E-6438-41A8-8B30-06A6737792D0}"/>
              </a:ext>
            </a:extLst>
          </p:cNvPr>
          <p:cNvSpPr txBox="1"/>
          <p:nvPr/>
        </p:nvSpPr>
        <p:spPr>
          <a:xfrm>
            <a:off x="4147950" y="2648607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06F5BF2-8826-4CA3-B9EF-C8DEF1C3F673}"/>
              </a:ext>
            </a:extLst>
          </p:cNvPr>
          <p:cNvSpPr txBox="1"/>
          <p:nvPr/>
        </p:nvSpPr>
        <p:spPr>
          <a:xfrm>
            <a:off x="5723966" y="3541621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1AC9CA2-CF26-4C72-844F-B956EAC80754}"/>
              </a:ext>
            </a:extLst>
          </p:cNvPr>
          <p:cNvSpPr txBox="1"/>
          <p:nvPr/>
        </p:nvSpPr>
        <p:spPr>
          <a:xfrm>
            <a:off x="5975939" y="3535775"/>
            <a:ext cx="304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+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C477E4-A34B-4878-A8C6-ACE637CD0A8E}"/>
              </a:ext>
            </a:extLst>
          </p:cNvPr>
          <p:cNvSpPr txBox="1"/>
          <p:nvPr/>
        </p:nvSpPr>
        <p:spPr>
          <a:xfrm>
            <a:off x="6280622" y="3519498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4</a:t>
            </a:r>
            <a:endParaRPr lang="ru-RU" sz="3600" b="1" dirty="0">
              <a:solidFill>
                <a:schemeClr val="tx1">
                  <a:lumMod val="50000"/>
                  <a:lumOff val="50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D39A43C-CB61-49DF-B018-C2975CEFE353}"/>
              </a:ext>
            </a:extLst>
          </p:cNvPr>
          <p:cNvSpPr txBox="1"/>
          <p:nvPr/>
        </p:nvSpPr>
        <p:spPr>
          <a:xfrm>
            <a:off x="6819946" y="3547703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6</a:t>
            </a:r>
            <a:endParaRPr lang="ru-RU" sz="3600" b="1" dirty="0">
              <a:solidFill>
                <a:schemeClr val="tx1">
                  <a:lumMod val="50000"/>
                  <a:lumOff val="50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6FE16F0-A74B-475F-A738-29B6BF50B273}"/>
              </a:ext>
            </a:extLst>
          </p:cNvPr>
          <p:cNvSpPr txBox="1"/>
          <p:nvPr/>
        </p:nvSpPr>
        <p:spPr>
          <a:xfrm>
            <a:off x="7043079" y="3533233"/>
            <a:ext cx="304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+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A712A41-BDE1-4092-8691-E00C28E4544D}"/>
              </a:ext>
            </a:extLst>
          </p:cNvPr>
          <p:cNvSpPr txBox="1"/>
          <p:nvPr/>
        </p:nvSpPr>
        <p:spPr>
          <a:xfrm>
            <a:off x="7388940" y="3519498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ropisi" panose="02000508030000020003" pitchFamily="2" charset="0"/>
              </a:rPr>
              <a:t>1</a:t>
            </a:r>
            <a:endParaRPr lang="ru-RU" sz="3600" b="1" dirty="0">
              <a:solidFill>
                <a:schemeClr val="tx1">
                  <a:lumMod val="50000"/>
                  <a:lumOff val="50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C7FE820-481C-4196-A8DF-C7D9518FAB00}"/>
              </a:ext>
            </a:extLst>
          </p:cNvPr>
          <p:cNvSpPr txBox="1"/>
          <p:nvPr/>
        </p:nvSpPr>
        <p:spPr>
          <a:xfrm>
            <a:off x="6498302" y="3511015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F31DA26-0061-4CE1-ACD5-72272C179880}"/>
              </a:ext>
            </a:extLst>
          </p:cNvPr>
          <p:cNvSpPr txBox="1"/>
          <p:nvPr/>
        </p:nvSpPr>
        <p:spPr>
          <a:xfrm>
            <a:off x="6484540" y="2648606"/>
            <a:ext cx="30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61C460A-6ABA-4288-A55E-809862A718B3}"/>
              </a:ext>
            </a:extLst>
          </p:cNvPr>
          <p:cNvSpPr txBox="1"/>
          <p:nvPr/>
        </p:nvSpPr>
        <p:spPr>
          <a:xfrm>
            <a:off x="966169" y="17497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 Числа 1 - 8.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AAEBF-93AE-40B6-91AC-FDFC696452CE}"/>
              </a:ext>
            </a:extLst>
          </p:cNvPr>
          <p:cNvSpPr txBox="1"/>
          <p:nvPr/>
        </p:nvSpPr>
        <p:spPr>
          <a:xfrm>
            <a:off x="331564" y="69237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Что нужно сделать?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4985E0A-7268-49CF-8A5F-15978B9B9380}"/>
              </a:ext>
            </a:extLst>
          </p:cNvPr>
          <p:cNvSpPr txBox="1"/>
          <p:nvPr/>
        </p:nvSpPr>
        <p:spPr>
          <a:xfrm>
            <a:off x="350397" y="705314"/>
            <a:ext cx="76596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Почему к первому рисунку составлены именно такие выражения?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8B19FF4-DCDC-425A-89E6-CA76E60C5812}"/>
              </a:ext>
            </a:extLst>
          </p:cNvPr>
          <p:cNvSpPr txBox="1"/>
          <p:nvPr/>
        </p:nvSpPr>
        <p:spPr>
          <a:xfrm>
            <a:off x="228587" y="4361820"/>
            <a:ext cx="81431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Докажите, что знак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&gt;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поставлен верно. При сравнении выражений обязательно ли находить их значение?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1CF0AF-829F-4A25-8B01-79E45476D26D}"/>
              </a:ext>
            </a:extLst>
          </p:cNvPr>
          <p:cNvSpPr txBox="1"/>
          <p:nvPr/>
        </p:nvSpPr>
        <p:spPr>
          <a:xfrm>
            <a:off x="346125" y="692372"/>
            <a:ext cx="7659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Составьте третье выражение.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99102F5-F204-41CD-AF58-370AC880D491}"/>
              </a:ext>
            </a:extLst>
          </p:cNvPr>
          <p:cNvSpPr txBox="1"/>
          <p:nvPr/>
        </p:nvSpPr>
        <p:spPr>
          <a:xfrm>
            <a:off x="341853" y="691255"/>
            <a:ext cx="7659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На что обратили внимание?</a:t>
            </a:r>
          </a:p>
        </p:txBody>
      </p:sp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D2CFA120-6B51-4A12-B6AF-EFBC01702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10" y="5288457"/>
            <a:ext cx="1411744" cy="1560802"/>
          </a:xfrm>
          <a:prstGeom prst="rect">
            <a:avLst/>
          </a:prstGeom>
        </p:spPr>
      </p:pic>
      <p:sp>
        <p:nvSpPr>
          <p:cNvPr id="74" name="Двойная волна 73">
            <a:extLst>
              <a:ext uri="{FF2B5EF4-FFF2-40B4-BE49-F238E27FC236}">
                <a16:creationId xmlns:a16="http://schemas.microsoft.com/office/drawing/2014/main" id="{3B676CF4-10D3-4088-9F9D-5A029E214CF1}"/>
              </a:ext>
            </a:extLst>
          </p:cNvPr>
          <p:cNvSpPr/>
          <p:nvPr/>
        </p:nvSpPr>
        <p:spPr>
          <a:xfrm>
            <a:off x="2611134" y="4588038"/>
            <a:ext cx="3669233" cy="701039"/>
          </a:xfrm>
          <a:prstGeom prst="doubleWav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Е Л И К О Л Е П Н О!</a:t>
            </a:r>
          </a:p>
        </p:txBody>
      </p:sp>
    </p:spTree>
    <p:extLst>
      <p:ext uri="{BB962C8B-B14F-4D97-AF65-F5344CB8AC3E}">
        <p14:creationId xmlns:p14="http://schemas.microsoft.com/office/powerpoint/2010/main" val="184567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5" grpId="0" build="allAtOnce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5D5850AE-7C8D-4CEE-9A0B-C6F87C3BEA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59632" y="-221689"/>
            <a:ext cx="6192688" cy="12241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solidFill>
                  <a:srgbClr val="3399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Игра «Расшифруй!»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1243C9-8CEE-46D7-8CF2-905D6A4F4596}"/>
              </a:ext>
            </a:extLst>
          </p:cNvPr>
          <p:cNvSpPr txBox="1"/>
          <p:nvPr/>
        </p:nvSpPr>
        <p:spPr>
          <a:xfrm>
            <a:off x="395536" y="1002447"/>
            <a:ext cx="2880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6 + 1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(Е)</a:t>
            </a:r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            </a:t>
            </a: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 – 2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(Р)</a:t>
            </a:r>
            <a:endParaRPr lang="ru-RU" sz="4000" b="1" dirty="0">
              <a:solidFill>
                <a:srgbClr val="0033CC"/>
              </a:solidFill>
              <a:latin typeface="Propisi" panose="02000508030000020003" pitchFamily="2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7 – 6 =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(И)</a:t>
            </a:r>
            <a:endParaRPr lang="ru-RU" sz="4000" b="1" dirty="0">
              <a:solidFill>
                <a:srgbClr val="0033CC"/>
              </a:solidFill>
              <a:latin typeface="Propisi" panose="02000508030000020003" pitchFamily="2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6 + 2 =    </a:t>
            </a:r>
            <a:r>
              <a:rPr lang="ru-RU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(Б)</a:t>
            </a:r>
            <a:endParaRPr lang="ru-RU" sz="4000" b="1" dirty="0">
              <a:solidFill>
                <a:srgbClr val="0033CC"/>
              </a:solidFill>
              <a:latin typeface="Propisi" panose="02000508030000020003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9B52F-FD9D-4887-A0BD-8FE53BB02A89}"/>
              </a:ext>
            </a:extLst>
          </p:cNvPr>
          <p:cNvSpPr txBox="1"/>
          <p:nvPr/>
        </p:nvSpPr>
        <p:spPr>
          <a:xfrm>
            <a:off x="3275856" y="1002447"/>
            <a:ext cx="2880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 – 5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(Г)</a:t>
            </a:r>
            <a:endParaRPr lang="ru-RU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3 + 2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(В)</a:t>
            </a:r>
            <a:endParaRPr lang="ru-RU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7 – 5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(Д)</a:t>
            </a:r>
            <a:endParaRPr lang="ru-RU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 – 4 =     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(О)</a:t>
            </a:r>
            <a:endParaRPr lang="ru-RU" sz="1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10218-A767-4D70-BC71-F5CD79A50048}"/>
              </a:ext>
            </a:extLst>
          </p:cNvPr>
          <p:cNvSpPr txBox="1"/>
          <p:nvPr/>
        </p:nvSpPr>
        <p:spPr>
          <a:xfrm>
            <a:off x="6444208" y="874455"/>
            <a:ext cx="24482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=</a:t>
            </a:r>
            <a:endParaRPr lang="ru-RU" sz="40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6 и 8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endParaRPr lang="ru-RU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 и 7</a:t>
            </a:r>
            <a:r>
              <a:rPr lang="ru-RU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(У)</a:t>
            </a:r>
            <a:endParaRPr lang="ru-RU" sz="4000" b="1" dirty="0">
              <a:solidFill>
                <a:srgbClr val="0033CC"/>
              </a:solidFill>
              <a:latin typeface="Propisi" panose="02000508030000020003" pitchFamily="2" charset="0"/>
            </a:endParaRPr>
          </a:p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 и 8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(Я)</a:t>
            </a:r>
            <a:endParaRPr lang="ru-RU" sz="4000" b="1" dirty="0">
              <a:solidFill>
                <a:srgbClr val="0033CC"/>
              </a:solidFill>
              <a:latin typeface="Propisi" panose="02000508030000020003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A3F58D-59E3-4CF1-B522-DA735F553212}"/>
              </a:ext>
            </a:extLst>
          </p:cNvPr>
          <p:cNvSpPr txBox="1"/>
          <p:nvPr/>
        </p:nvSpPr>
        <p:spPr>
          <a:xfrm flipH="1">
            <a:off x="1835696" y="1035363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17ABD5-BC53-4BA2-8BDD-141418C66976}"/>
              </a:ext>
            </a:extLst>
          </p:cNvPr>
          <p:cNvSpPr txBox="1"/>
          <p:nvPr/>
        </p:nvSpPr>
        <p:spPr>
          <a:xfrm flipH="1">
            <a:off x="1821756" y="158829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4A74F8-2A41-4560-9E92-AC4C833B70E7}"/>
              </a:ext>
            </a:extLst>
          </p:cNvPr>
          <p:cNvSpPr txBox="1"/>
          <p:nvPr/>
        </p:nvSpPr>
        <p:spPr>
          <a:xfrm flipH="1">
            <a:off x="1873709" y="2226583"/>
            <a:ext cx="328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AFF3F2-CA54-468D-BB81-C469D9CEA53F}"/>
              </a:ext>
            </a:extLst>
          </p:cNvPr>
          <p:cNvSpPr txBox="1"/>
          <p:nvPr/>
        </p:nvSpPr>
        <p:spPr>
          <a:xfrm flipH="1">
            <a:off x="1835696" y="28988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014F6F-7811-4B90-9A6E-62DCCCDA53EE}"/>
              </a:ext>
            </a:extLst>
          </p:cNvPr>
          <p:cNvSpPr txBox="1"/>
          <p:nvPr/>
        </p:nvSpPr>
        <p:spPr>
          <a:xfrm flipH="1">
            <a:off x="4688136" y="101331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804B5B-E9FC-4901-A7E7-C726FD63E4D6}"/>
              </a:ext>
            </a:extLst>
          </p:cNvPr>
          <p:cNvSpPr txBox="1"/>
          <p:nvPr/>
        </p:nvSpPr>
        <p:spPr>
          <a:xfrm flipH="1">
            <a:off x="4685656" y="159672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3E849D-30EE-4A82-927A-C2A5E358DC95}"/>
              </a:ext>
            </a:extLst>
          </p:cNvPr>
          <p:cNvSpPr txBox="1"/>
          <p:nvPr/>
        </p:nvSpPr>
        <p:spPr>
          <a:xfrm flipH="1">
            <a:off x="4685656" y="2228097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F60F27-707E-41C0-9172-E4A5D1FD08AC}"/>
              </a:ext>
            </a:extLst>
          </p:cNvPr>
          <p:cNvSpPr txBox="1"/>
          <p:nvPr/>
        </p:nvSpPr>
        <p:spPr>
          <a:xfrm flipH="1">
            <a:off x="4685656" y="285946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Propisi" panose="02000508030000020003" pitchFamily="2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93EFB1-30E8-4D11-8AB7-EF184E41BE35}"/>
              </a:ext>
            </a:extLst>
          </p:cNvPr>
          <p:cNvSpPr txBox="1"/>
          <p:nvPr/>
        </p:nvSpPr>
        <p:spPr>
          <a:xfrm>
            <a:off x="6860728" y="1588291"/>
            <a:ext cx="2880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B03CBC-9704-4696-A87C-207469C0F028}"/>
              </a:ext>
            </a:extLst>
          </p:cNvPr>
          <p:cNvSpPr txBox="1"/>
          <p:nvPr/>
        </p:nvSpPr>
        <p:spPr>
          <a:xfrm>
            <a:off x="6860728" y="2174135"/>
            <a:ext cx="2880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F8134C-6D44-42F0-A780-75B4F8C18D46}"/>
              </a:ext>
            </a:extLst>
          </p:cNvPr>
          <p:cNvSpPr txBox="1"/>
          <p:nvPr/>
        </p:nvSpPr>
        <p:spPr>
          <a:xfrm>
            <a:off x="6859388" y="2759979"/>
            <a:ext cx="2880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7">
            <a:extLst>
              <a:ext uri="{FF2B5EF4-FFF2-40B4-BE49-F238E27FC236}">
                <a16:creationId xmlns:a16="http://schemas.microsoft.com/office/drawing/2014/main" id="{51DABE75-DF8A-4AEC-87FB-BAE4A28B4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818468"/>
              </p:ext>
            </p:extLst>
          </p:nvPr>
        </p:nvGraphicFramePr>
        <p:xfrm>
          <a:off x="1356318" y="3737698"/>
          <a:ext cx="6096002" cy="1402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val="308966471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37708362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6076354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09163255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6422676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14939786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376227606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80517792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77984159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00387871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721428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46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4000" dirty="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94395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830F611D-F110-4DEA-B39A-7D74C3F81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021865"/>
              </p:ext>
            </p:extLst>
          </p:nvPr>
        </p:nvGraphicFramePr>
        <p:xfrm>
          <a:off x="1356318" y="3748058"/>
          <a:ext cx="6096002" cy="1402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val="308966471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37708362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6076354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09163255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6422676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14939786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376227606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80517792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77984159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00387871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721428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46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>
                        <a:solidFill>
                          <a:schemeClr val="tx2">
                            <a:lumMod val="75000"/>
                          </a:schemeClr>
                        </a:solidFill>
                        <a:latin typeface="Propisi" panose="0200050803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94395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FAAD3BA-2A41-488D-BB2A-C64537F08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296" y="4590664"/>
            <a:ext cx="2609156" cy="233158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945FC3A-EA72-4741-A67C-C7D07C1DA77B}"/>
              </a:ext>
            </a:extLst>
          </p:cNvPr>
          <p:cNvSpPr txBox="1"/>
          <p:nvPr/>
        </p:nvSpPr>
        <p:spPr>
          <a:xfrm>
            <a:off x="1342925" y="5579476"/>
            <a:ext cx="5671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Почему нужно беречь воду?</a:t>
            </a:r>
          </a:p>
        </p:txBody>
      </p:sp>
    </p:spTree>
    <p:extLst>
      <p:ext uri="{BB962C8B-B14F-4D97-AF65-F5344CB8AC3E}">
        <p14:creationId xmlns:p14="http://schemas.microsoft.com/office/powerpoint/2010/main" val="246277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4C726A6-750D-49B3-A2DA-815D73347FE0}"/>
              </a:ext>
            </a:extLst>
          </p:cNvPr>
          <p:cNvSpPr txBox="1"/>
          <p:nvPr/>
        </p:nvSpPr>
        <p:spPr>
          <a:xfrm>
            <a:off x="899592" y="7888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Числа 1 - 8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E6A20B-8B51-491D-9C30-34FB71FE0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7" t="7716" r="10109" b="64984"/>
          <a:stretch/>
        </p:blipFill>
        <p:spPr>
          <a:xfrm>
            <a:off x="611560" y="1412776"/>
            <a:ext cx="7848872" cy="38164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AE4ED1-9D00-4230-B628-DCD7E2BE51D0}"/>
              </a:ext>
            </a:extLst>
          </p:cNvPr>
          <p:cNvSpPr txBox="1"/>
          <p:nvPr/>
        </p:nvSpPr>
        <p:spPr>
          <a:xfrm>
            <a:off x="2015716" y="234888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962BD7-6097-420C-A3F9-7C33B086EF83}"/>
              </a:ext>
            </a:extLst>
          </p:cNvPr>
          <p:cNvSpPr txBox="1"/>
          <p:nvPr/>
        </p:nvSpPr>
        <p:spPr>
          <a:xfrm>
            <a:off x="2699792" y="234887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9D390A-AD9E-4DC0-8A13-16E928BE3729}"/>
              </a:ext>
            </a:extLst>
          </p:cNvPr>
          <p:cNvSpPr txBox="1"/>
          <p:nvPr/>
        </p:nvSpPr>
        <p:spPr>
          <a:xfrm>
            <a:off x="3453284" y="234887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1</a:t>
            </a:r>
          </a:p>
        </p:txBody>
      </p:sp>
      <p:sp>
        <p:nvSpPr>
          <p:cNvPr id="9" name="Дуга 8">
            <a:extLst>
              <a:ext uri="{FF2B5EF4-FFF2-40B4-BE49-F238E27FC236}">
                <a16:creationId xmlns:a16="http://schemas.microsoft.com/office/drawing/2014/main" id="{FF5754A4-B333-4C71-999C-02875DBED761}"/>
              </a:ext>
            </a:extLst>
          </p:cNvPr>
          <p:cNvSpPr/>
          <p:nvPr/>
        </p:nvSpPr>
        <p:spPr>
          <a:xfrm rot="21116933">
            <a:off x="5077509" y="1896719"/>
            <a:ext cx="1235528" cy="1135979"/>
          </a:xfrm>
          <a:prstGeom prst="arc">
            <a:avLst>
              <a:gd name="adj1" fmla="val 14308687"/>
              <a:gd name="adj2" fmla="val 19259039"/>
            </a:avLst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0C3C75-F11A-4698-AF0C-A1A6BF33AF88}"/>
              </a:ext>
            </a:extLst>
          </p:cNvPr>
          <p:cNvSpPr txBox="1"/>
          <p:nvPr/>
        </p:nvSpPr>
        <p:spPr>
          <a:xfrm>
            <a:off x="5439085" y="1487403"/>
            <a:ext cx="512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+ 2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56366B-18E7-4B2B-872D-9EEA0D12C7B2}"/>
              </a:ext>
            </a:extLst>
          </p:cNvPr>
          <p:cNvSpPr txBox="1"/>
          <p:nvPr/>
        </p:nvSpPr>
        <p:spPr>
          <a:xfrm>
            <a:off x="1586558" y="2233875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613BE6-8B9D-4825-A2DF-319352539EFA}"/>
              </a:ext>
            </a:extLst>
          </p:cNvPr>
          <p:cNvSpPr txBox="1"/>
          <p:nvPr/>
        </p:nvSpPr>
        <p:spPr>
          <a:xfrm>
            <a:off x="5676972" y="225286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14" name="Дуга 13">
            <a:extLst>
              <a:ext uri="{FF2B5EF4-FFF2-40B4-BE49-F238E27FC236}">
                <a16:creationId xmlns:a16="http://schemas.microsoft.com/office/drawing/2014/main" id="{10922DA7-E2C0-459C-B851-9E986028B0E9}"/>
              </a:ext>
            </a:extLst>
          </p:cNvPr>
          <p:cNvSpPr/>
          <p:nvPr/>
        </p:nvSpPr>
        <p:spPr>
          <a:xfrm rot="21116933">
            <a:off x="5482442" y="1813039"/>
            <a:ext cx="2749588" cy="1686284"/>
          </a:xfrm>
          <a:prstGeom prst="arc">
            <a:avLst>
              <a:gd name="adj1" fmla="val 13610387"/>
              <a:gd name="adj2" fmla="val 20315326"/>
            </a:avLst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ED155B-734F-40B9-8DB9-B9B73C024B29}"/>
              </a:ext>
            </a:extLst>
          </p:cNvPr>
          <p:cNvSpPr txBox="1"/>
          <p:nvPr/>
        </p:nvSpPr>
        <p:spPr>
          <a:xfrm>
            <a:off x="6601048" y="1487403"/>
            <a:ext cx="512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+ 5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4CC3E0-C1B8-4B0B-B39F-7F7A2CBA9B3C}"/>
              </a:ext>
            </a:extLst>
          </p:cNvPr>
          <p:cNvSpPr txBox="1"/>
          <p:nvPr/>
        </p:nvSpPr>
        <p:spPr>
          <a:xfrm>
            <a:off x="7236296" y="239136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FB6AB5C-0B25-4C38-83A2-811034055B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4" t="29350" r="71899" b="69105"/>
          <a:stretch/>
        </p:blipFill>
        <p:spPr>
          <a:xfrm>
            <a:off x="2425688" y="4149080"/>
            <a:ext cx="936104" cy="28803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4083983-BA01-4536-BAC4-B3B7F24163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7569" r="72952" b="70650"/>
          <a:stretch/>
        </p:blipFill>
        <p:spPr>
          <a:xfrm>
            <a:off x="2478729" y="4437112"/>
            <a:ext cx="874173" cy="28803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23F1EA4-2E07-4C70-B6D9-8C7A4B3865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5907" r="72952" b="72430"/>
          <a:stretch/>
        </p:blipFill>
        <p:spPr>
          <a:xfrm>
            <a:off x="3718064" y="4191959"/>
            <a:ext cx="874174" cy="26897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9802D33-9059-450C-8CAC-284A531BD3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4" t="29350" r="71899" b="69105"/>
          <a:stretch/>
        </p:blipFill>
        <p:spPr>
          <a:xfrm>
            <a:off x="3669308" y="4437112"/>
            <a:ext cx="936104" cy="28803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2C6FE5C-E583-4F99-943A-2A2EDE6133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7569" r="72952" b="70650"/>
          <a:stretch/>
        </p:blipFill>
        <p:spPr>
          <a:xfrm>
            <a:off x="4948510" y="3942565"/>
            <a:ext cx="874173" cy="28803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25BB119-78DF-4920-89B9-4C4B313461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4" t="29350" r="71899" b="69105"/>
          <a:stretch/>
        </p:blipFill>
        <p:spPr>
          <a:xfrm>
            <a:off x="4901195" y="4217752"/>
            <a:ext cx="936104" cy="28803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30FB5B9-7319-4956-A0D6-15554B798E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5907" r="72952" b="72430"/>
          <a:stretch/>
        </p:blipFill>
        <p:spPr>
          <a:xfrm>
            <a:off x="4963125" y="4512505"/>
            <a:ext cx="874174" cy="26897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9B60D-287F-45F7-B343-A98449844C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4" t="29350" r="71899" b="69105"/>
          <a:stretch/>
        </p:blipFill>
        <p:spPr>
          <a:xfrm>
            <a:off x="6161143" y="3937064"/>
            <a:ext cx="936104" cy="28803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83678B-16F7-4903-B4F7-7516241B8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4" t="29350" r="71899" b="69105"/>
          <a:stretch/>
        </p:blipFill>
        <p:spPr>
          <a:xfrm>
            <a:off x="7400463" y="3959685"/>
            <a:ext cx="936104" cy="28803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2356622-B03D-435A-94F6-1DA4EFEBD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5907" r="72952" b="72430"/>
          <a:stretch/>
        </p:blipFill>
        <p:spPr>
          <a:xfrm>
            <a:off x="6200155" y="4225096"/>
            <a:ext cx="874174" cy="26897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3F9DEA4-852A-4075-AB14-2D2CDC0205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7569" r="72952" b="70650"/>
          <a:stretch/>
        </p:blipFill>
        <p:spPr>
          <a:xfrm>
            <a:off x="6200156" y="4478555"/>
            <a:ext cx="874173" cy="28803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B386BAD-D571-46CF-98A4-DF9DE8DE2E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7569" r="72952" b="70650"/>
          <a:stretch/>
        </p:blipFill>
        <p:spPr>
          <a:xfrm>
            <a:off x="7452320" y="4206041"/>
            <a:ext cx="874173" cy="28803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B632967-EEDD-42E0-900F-8B450E3286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25907" r="72952" b="72430"/>
          <a:stretch/>
        </p:blipFill>
        <p:spPr>
          <a:xfrm>
            <a:off x="7442868" y="4478555"/>
            <a:ext cx="874174" cy="268977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A4DF2D6-D56B-4D35-A50F-FBEB25AD88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779" y="5731515"/>
            <a:ext cx="1061423" cy="1173492"/>
          </a:xfrm>
          <a:prstGeom prst="rect">
            <a:avLst/>
          </a:prstGeom>
        </p:spPr>
      </p:pic>
      <p:sp>
        <p:nvSpPr>
          <p:cNvPr id="37" name="Двойная волна 36">
            <a:extLst>
              <a:ext uri="{FF2B5EF4-FFF2-40B4-BE49-F238E27FC236}">
                <a16:creationId xmlns:a16="http://schemas.microsoft.com/office/drawing/2014/main" id="{CFE5665C-6F60-4243-943E-4F700E7D06AC}"/>
              </a:ext>
            </a:extLst>
          </p:cNvPr>
          <p:cNvSpPr/>
          <p:nvPr/>
        </p:nvSpPr>
        <p:spPr>
          <a:xfrm>
            <a:off x="3131841" y="5445224"/>
            <a:ext cx="2977180" cy="662652"/>
          </a:xfrm>
          <a:prstGeom prst="doubleWav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 А М Е Ч А Т Е Л  Ь Н 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0840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 animBg="1"/>
      <p:bldP spid="10" grpId="0"/>
      <p:bldP spid="14" grpId="0" animBg="1"/>
      <p:bldP spid="15" grpId="0"/>
      <p:bldP spid="16" grpId="0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5" descr="8.jpg">
            <a:extLst>
              <a:ext uri="{FF2B5EF4-FFF2-40B4-BE49-F238E27FC236}">
                <a16:creationId xmlns:a16="http://schemas.microsoft.com/office/drawing/2014/main" id="{7C30E3E2-ED88-4227-A7AF-C637BB8B1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620713"/>
            <a:ext cx="6211888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р.gif">
            <a:extLst>
              <a:ext uri="{FF2B5EF4-FFF2-40B4-BE49-F238E27FC236}">
                <a16:creationId xmlns:a16="http://schemas.microsoft.com/office/drawing/2014/main" id="{964FB511-A5EB-4253-8983-9A8B442617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274">
            <a:off x="6956425" y="5164138"/>
            <a:ext cx="158908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8A3B24C-3DD6-4CE1-BEAF-58CE5BCC6618}"/>
              </a:ext>
            </a:extLst>
          </p:cNvPr>
          <p:cNvSpPr/>
          <p:nvPr/>
        </p:nvSpPr>
        <p:spPr>
          <a:xfrm>
            <a:off x="8388350" y="6165850"/>
            <a:ext cx="504825" cy="5032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0.00902 L -0.17431 -0.641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-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431 -0.6413 C -0.17292 -0.64315 -0.16788 -0.64939 -0.16719 -0.65078 C -0.16632 -0.65309 -0.16684 -0.6561 -0.1658 -0.65818 C -0.16389 -0.66188 -0.16111 -0.66443 -0.15868 -0.66766 C -0.15729 -0.66951 -0.15642 -0.67275 -0.15452 -0.67322 C -0.13958 -0.67645 -0.12396 -0.68177 -0.10955 -0.68825 C -0.09827 -0.68755 -0.08698 -0.68778 -0.0757 -0.6864 C -0.07118 -0.6857 -0.06684 -0.68362 -0.06302 -0.68062 C -0.06007 -0.6783 -0.05452 -0.67322 -0.05452 -0.67298 C -0.04844 -0.66096 -0.04132 -0.64778 -0.03333 -0.6376 C -0.03281 -0.63575 -0.03264 -0.6339 -0.03195 -0.63205 C -0.03125 -0.62997 -0.02986 -0.62835 -0.02917 -0.62627 C -0.02795 -0.6228 -0.02639 -0.61517 -0.02639 -0.61494 C -0.02743 -0.58071 -0.02743 -0.56891 -0.0349 -0.54001 C -0.0375 -0.5296 -0.03767 -0.52567 -0.04462 -0.51942 C -0.04757 -0.51341 -0.06181 -0.49791 -0.06719 -0.49306 C -0.07153 -0.48427 -0.07899 -0.47826 -0.08559 -0.47247 C -0.09271 -0.46623 -0.09965 -0.45999 -0.1066 -0.45374 C -0.10938 -0.4512 -0.1132 -0.45143 -0.11649 -0.45004 C -0.12292 -0.44403 -0.13038 -0.44195 -0.13767 -0.43871 C -0.14983 -0.43339 -0.16181 -0.42761 -0.17431 -0.42368 C -0.18195 -0.41697 -0.1882 -0.4105 -0.19688 -0.4068 C -0.20347 -0.40101 -0.21163 -0.39801 -0.21927 -0.39546 C -0.22344 -0.39176 -0.22795 -0.39038 -0.23195 -0.38621 C -0.23698 -0.38112 -0.23941 -0.37396 -0.24462 -0.36933 C -0.24844 -0.3536 -0.24323 -0.37234 -0.24896 -0.35985 C -0.25243 -0.35222 -0.2507 -0.34875 -0.25729 -0.34297 C -0.25938 -0.33487 -0.25816 -0.33302 -0.26441 -0.32978 C -0.26806 -0.32261 -0.26823 -0.31498 -0.27292 -0.3092 C -0.27708 -0.29278 -0.27708 -0.2752 -0.28125 -0.25855 C -0.2842 -0.2197 -0.28212 -0.2345 -0.28559 -0.21346 C -0.28386 -0.19079 -0.28247 -0.18154 -0.27431 -0.16281 C -0.2724 -0.15032 -0.27031 -0.14616 -0.26441 -0.13667 C -0.25955 -0.12858 -0.26441 -0.13205 -0.25729 -0.12904 C -0.25035 -0.1228 -0.25434 -0.12696 -0.24601 -0.11609 C -0.24236 -0.11147 -0.22847 -0.10939 -0.22361 -0.10869 C -0.21354 -0.10407 -0.17761 -0.11147 -0.16719 -0.11216 C -0.15781 -0.12049 -0.15122 -0.12742 -0.14045 -0.13089 C -0.13403 -0.13968 -0.12778 -0.14685 -0.12066 -0.15356 C -0.11806 -0.1561 -0.11233 -0.16096 -0.11233 -0.16073 C -0.10903 -0.1679 -0.10295 -0.17391 -0.10104 -0.18177 C -0.09792 -0.19449 -0.10035 -0.1901 -0.09531 -0.19657 C -0.09445 -0.19912 -0.09323 -0.20166 -0.09254 -0.2042 C -0.09149 -0.20791 -0.08976 -0.21554 -0.08976 -0.21531 C -0.08785 -0.23566 -0.08663 -0.25531 -0.08559 -0.27544 C -0.08646 -0.29301 -0.08455 -0.30504 -0.09115 -0.31868 C -0.09306 -0.33649 -0.09705 -0.35314 -0.10243 -0.36933 C -0.10538 -0.37812 -0.10556 -0.38413 -0.10955 -0.39176 C -0.11007 -0.39361 -0.11024 -0.39569 -0.11094 -0.39731 C -0.11163 -0.39893 -0.1132 -0.39963 -0.11372 -0.40148 C -0.11458 -0.40356 -0.11441 -0.40633 -0.11511 -0.40865 C -0.11719 -0.41489 -0.1191 -0.41443 -0.12222 -0.41998 C -0.12778 -0.42946 -0.13108 -0.44033 -0.14045 -0.44426 C -0.14757 -0.45374 -0.15295 -0.46531 -0.16024 -0.47433 C -0.16077 -0.47618 -0.16094 -0.47826 -0.16163 -0.47988 C -0.16233 -0.48149 -0.16389 -0.48219 -0.16441 -0.48381 C -0.16823 -0.49445 -0.16788 -0.50717 -0.17431 -0.51572 C -0.17639 -0.52382 -0.17986 -0.53075 -0.18264 -0.53815 C -0.1849 -0.54394 -0.18559 -0.55064 -0.18698 -0.55689 C -0.18577 -0.57562 -0.18455 -0.59482 -0.18125 -0.61309 C -0.18004 -0.61979 -0.18004 -0.62997 -0.17708 -0.63575 C -0.17413 -0.64176 -0.17066 -0.6413 -0.17431 -0.6413 Z " pathEditMode="relative" rAng="0" ptsTypes="ffffffffffffffffffffffffffffffffffffffffffffffffffffffffffffff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2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4C726A6-750D-49B3-A2DA-815D73347FE0}"/>
              </a:ext>
            </a:extLst>
          </p:cNvPr>
          <p:cNvSpPr txBox="1"/>
          <p:nvPr/>
        </p:nvSpPr>
        <p:spPr>
          <a:xfrm>
            <a:off x="899592" y="7888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Числа 1 - 8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E6A20B-8B51-491D-9C30-34FB71FE0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4" t="35253" r="11176" b="16857"/>
          <a:stretch/>
        </p:blipFill>
        <p:spPr>
          <a:xfrm>
            <a:off x="1331640" y="1156102"/>
            <a:ext cx="6912768" cy="559773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35B409C-C3B4-4A14-8FBE-3FD40663A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38682" r="66863" b="27436"/>
          <a:stretch/>
        </p:blipFill>
        <p:spPr>
          <a:xfrm flipH="1">
            <a:off x="3131840" y="1533818"/>
            <a:ext cx="720080" cy="396044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07C5D34-39C6-4413-946C-63FA65448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6" t="38194" r="46704" b="27308"/>
          <a:stretch/>
        </p:blipFill>
        <p:spPr>
          <a:xfrm flipH="1">
            <a:off x="5004048" y="1495966"/>
            <a:ext cx="864096" cy="403244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EA501E9-086F-4D97-AAAD-9658CD718F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8194" r="24431" b="27308"/>
          <a:stretch/>
        </p:blipFill>
        <p:spPr>
          <a:xfrm flipH="1">
            <a:off x="7043092" y="1495966"/>
            <a:ext cx="792088" cy="4032448"/>
          </a:xfrm>
          <a:prstGeom prst="rect">
            <a:avLst/>
          </a:prstGeom>
        </p:spPr>
      </p:pic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BCBCD9BE-7302-4D69-93D8-69E3AC214416}"/>
              </a:ext>
            </a:extLst>
          </p:cNvPr>
          <p:cNvSpPr/>
          <p:nvPr/>
        </p:nvSpPr>
        <p:spPr>
          <a:xfrm>
            <a:off x="2527300" y="1854200"/>
            <a:ext cx="1270000" cy="1117600"/>
          </a:xfrm>
          <a:custGeom>
            <a:avLst/>
            <a:gdLst>
              <a:gd name="connsiteX0" fmla="*/ 635000 w 1270000"/>
              <a:gd name="connsiteY0" fmla="*/ 76200 h 1117600"/>
              <a:gd name="connsiteX1" fmla="*/ 558800 w 1270000"/>
              <a:gd name="connsiteY1" fmla="*/ 25400 h 1117600"/>
              <a:gd name="connsiteX2" fmla="*/ 482600 w 1270000"/>
              <a:gd name="connsiteY2" fmla="*/ 0 h 1117600"/>
              <a:gd name="connsiteX3" fmla="*/ 304800 w 1270000"/>
              <a:gd name="connsiteY3" fmla="*/ 12700 h 1117600"/>
              <a:gd name="connsiteX4" fmla="*/ 215900 w 1270000"/>
              <a:gd name="connsiteY4" fmla="*/ 38100 h 1117600"/>
              <a:gd name="connsiteX5" fmla="*/ 177800 w 1270000"/>
              <a:gd name="connsiteY5" fmla="*/ 76200 h 1117600"/>
              <a:gd name="connsiteX6" fmla="*/ 139700 w 1270000"/>
              <a:gd name="connsiteY6" fmla="*/ 101600 h 1117600"/>
              <a:gd name="connsiteX7" fmla="*/ 76200 w 1270000"/>
              <a:gd name="connsiteY7" fmla="*/ 165100 h 1117600"/>
              <a:gd name="connsiteX8" fmla="*/ 50800 w 1270000"/>
              <a:gd name="connsiteY8" fmla="*/ 203200 h 1117600"/>
              <a:gd name="connsiteX9" fmla="*/ 25400 w 1270000"/>
              <a:gd name="connsiteY9" fmla="*/ 292100 h 1117600"/>
              <a:gd name="connsiteX10" fmla="*/ 0 w 1270000"/>
              <a:gd name="connsiteY10" fmla="*/ 393700 h 1117600"/>
              <a:gd name="connsiteX11" fmla="*/ 12700 w 1270000"/>
              <a:gd name="connsiteY11" fmla="*/ 546100 h 1117600"/>
              <a:gd name="connsiteX12" fmla="*/ 38100 w 1270000"/>
              <a:gd name="connsiteY12" fmla="*/ 622300 h 1117600"/>
              <a:gd name="connsiteX13" fmla="*/ 50800 w 1270000"/>
              <a:gd name="connsiteY13" fmla="*/ 660400 h 1117600"/>
              <a:gd name="connsiteX14" fmla="*/ 63500 w 1270000"/>
              <a:gd name="connsiteY14" fmla="*/ 698500 h 1117600"/>
              <a:gd name="connsiteX15" fmla="*/ 88900 w 1270000"/>
              <a:gd name="connsiteY15" fmla="*/ 736600 h 1117600"/>
              <a:gd name="connsiteX16" fmla="*/ 114300 w 1270000"/>
              <a:gd name="connsiteY16" fmla="*/ 812800 h 1117600"/>
              <a:gd name="connsiteX17" fmla="*/ 165100 w 1270000"/>
              <a:gd name="connsiteY17" fmla="*/ 889000 h 1117600"/>
              <a:gd name="connsiteX18" fmla="*/ 177800 w 1270000"/>
              <a:gd name="connsiteY18" fmla="*/ 927100 h 1117600"/>
              <a:gd name="connsiteX19" fmla="*/ 215900 w 1270000"/>
              <a:gd name="connsiteY19" fmla="*/ 952500 h 1117600"/>
              <a:gd name="connsiteX20" fmla="*/ 241300 w 1270000"/>
              <a:gd name="connsiteY20" fmla="*/ 990600 h 1117600"/>
              <a:gd name="connsiteX21" fmla="*/ 317500 w 1270000"/>
              <a:gd name="connsiteY21" fmla="*/ 1016000 h 1117600"/>
              <a:gd name="connsiteX22" fmla="*/ 355600 w 1270000"/>
              <a:gd name="connsiteY22" fmla="*/ 1028700 h 1117600"/>
              <a:gd name="connsiteX23" fmla="*/ 406400 w 1270000"/>
              <a:gd name="connsiteY23" fmla="*/ 1054100 h 1117600"/>
              <a:gd name="connsiteX24" fmla="*/ 457200 w 1270000"/>
              <a:gd name="connsiteY24" fmla="*/ 1066800 h 1117600"/>
              <a:gd name="connsiteX25" fmla="*/ 482600 w 1270000"/>
              <a:gd name="connsiteY25" fmla="*/ 1104900 h 1117600"/>
              <a:gd name="connsiteX26" fmla="*/ 520700 w 1270000"/>
              <a:gd name="connsiteY26" fmla="*/ 1117600 h 1117600"/>
              <a:gd name="connsiteX27" fmla="*/ 812800 w 1270000"/>
              <a:gd name="connsiteY27" fmla="*/ 1104900 h 1117600"/>
              <a:gd name="connsiteX28" fmla="*/ 850900 w 1270000"/>
              <a:gd name="connsiteY28" fmla="*/ 1092200 h 1117600"/>
              <a:gd name="connsiteX29" fmla="*/ 889000 w 1270000"/>
              <a:gd name="connsiteY29" fmla="*/ 1066800 h 1117600"/>
              <a:gd name="connsiteX30" fmla="*/ 965200 w 1270000"/>
              <a:gd name="connsiteY30" fmla="*/ 1041400 h 1117600"/>
              <a:gd name="connsiteX31" fmla="*/ 1003300 w 1270000"/>
              <a:gd name="connsiteY31" fmla="*/ 1003300 h 1117600"/>
              <a:gd name="connsiteX32" fmla="*/ 1041400 w 1270000"/>
              <a:gd name="connsiteY32" fmla="*/ 990600 h 1117600"/>
              <a:gd name="connsiteX33" fmla="*/ 1066800 w 1270000"/>
              <a:gd name="connsiteY33" fmla="*/ 952500 h 1117600"/>
              <a:gd name="connsiteX34" fmla="*/ 1104900 w 1270000"/>
              <a:gd name="connsiteY34" fmla="*/ 927100 h 1117600"/>
              <a:gd name="connsiteX35" fmla="*/ 1143000 w 1270000"/>
              <a:gd name="connsiteY35" fmla="*/ 850900 h 1117600"/>
              <a:gd name="connsiteX36" fmla="*/ 1168400 w 1270000"/>
              <a:gd name="connsiteY36" fmla="*/ 800100 h 1117600"/>
              <a:gd name="connsiteX37" fmla="*/ 1193800 w 1270000"/>
              <a:gd name="connsiteY37" fmla="*/ 762000 h 1117600"/>
              <a:gd name="connsiteX38" fmla="*/ 1219200 w 1270000"/>
              <a:gd name="connsiteY38" fmla="*/ 685800 h 1117600"/>
              <a:gd name="connsiteX39" fmla="*/ 1244600 w 1270000"/>
              <a:gd name="connsiteY39" fmla="*/ 609600 h 1117600"/>
              <a:gd name="connsiteX40" fmla="*/ 1257300 w 1270000"/>
              <a:gd name="connsiteY40" fmla="*/ 571500 h 1117600"/>
              <a:gd name="connsiteX41" fmla="*/ 1270000 w 1270000"/>
              <a:gd name="connsiteY41" fmla="*/ 520700 h 1117600"/>
              <a:gd name="connsiteX42" fmla="*/ 1257300 w 1270000"/>
              <a:gd name="connsiteY42" fmla="*/ 330200 h 1117600"/>
              <a:gd name="connsiteX43" fmla="*/ 1231900 w 1270000"/>
              <a:gd name="connsiteY43" fmla="*/ 254000 h 1117600"/>
              <a:gd name="connsiteX44" fmla="*/ 1219200 w 1270000"/>
              <a:gd name="connsiteY44" fmla="*/ 215900 h 1117600"/>
              <a:gd name="connsiteX45" fmla="*/ 1193800 w 1270000"/>
              <a:gd name="connsiteY45" fmla="*/ 177800 h 1117600"/>
              <a:gd name="connsiteX46" fmla="*/ 1168400 w 1270000"/>
              <a:gd name="connsiteY46" fmla="*/ 101600 h 1117600"/>
              <a:gd name="connsiteX47" fmla="*/ 1143000 w 1270000"/>
              <a:gd name="connsiteY47" fmla="*/ 63500 h 1117600"/>
              <a:gd name="connsiteX48" fmla="*/ 1028700 w 1270000"/>
              <a:gd name="connsiteY48" fmla="*/ 12700 h 1117600"/>
              <a:gd name="connsiteX49" fmla="*/ 990600 w 1270000"/>
              <a:gd name="connsiteY49" fmla="*/ 0 h 1117600"/>
              <a:gd name="connsiteX50" fmla="*/ 787400 w 1270000"/>
              <a:gd name="connsiteY50" fmla="*/ 12700 h 1117600"/>
              <a:gd name="connsiteX51" fmla="*/ 736600 w 1270000"/>
              <a:gd name="connsiteY51" fmla="*/ 25400 h 1117600"/>
              <a:gd name="connsiteX52" fmla="*/ 635000 w 1270000"/>
              <a:gd name="connsiteY52" fmla="*/ 7620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70000" h="1117600">
                <a:moveTo>
                  <a:pt x="635000" y="76200"/>
                </a:moveTo>
                <a:cubicBezTo>
                  <a:pt x="605367" y="76200"/>
                  <a:pt x="586104" y="39052"/>
                  <a:pt x="558800" y="25400"/>
                </a:cubicBezTo>
                <a:cubicBezTo>
                  <a:pt x="534853" y="13426"/>
                  <a:pt x="482600" y="0"/>
                  <a:pt x="482600" y="0"/>
                </a:cubicBezTo>
                <a:cubicBezTo>
                  <a:pt x="423333" y="4233"/>
                  <a:pt x="363854" y="6138"/>
                  <a:pt x="304800" y="12700"/>
                </a:cubicBezTo>
                <a:cubicBezTo>
                  <a:pt x="280880" y="15358"/>
                  <a:pt x="239982" y="30073"/>
                  <a:pt x="215900" y="38100"/>
                </a:cubicBezTo>
                <a:cubicBezTo>
                  <a:pt x="203200" y="50800"/>
                  <a:pt x="191598" y="64702"/>
                  <a:pt x="177800" y="76200"/>
                </a:cubicBezTo>
                <a:cubicBezTo>
                  <a:pt x="166074" y="85971"/>
                  <a:pt x="150493" y="90807"/>
                  <a:pt x="139700" y="101600"/>
                </a:cubicBezTo>
                <a:cubicBezTo>
                  <a:pt x="55033" y="186267"/>
                  <a:pt x="177800" y="97367"/>
                  <a:pt x="76200" y="165100"/>
                </a:cubicBezTo>
                <a:cubicBezTo>
                  <a:pt x="67733" y="177800"/>
                  <a:pt x="57626" y="189548"/>
                  <a:pt x="50800" y="203200"/>
                </a:cubicBezTo>
                <a:cubicBezTo>
                  <a:pt x="40650" y="223500"/>
                  <a:pt x="30825" y="273111"/>
                  <a:pt x="25400" y="292100"/>
                </a:cubicBezTo>
                <a:cubicBezTo>
                  <a:pt x="-635" y="383222"/>
                  <a:pt x="25820" y="264598"/>
                  <a:pt x="0" y="393700"/>
                </a:cubicBezTo>
                <a:cubicBezTo>
                  <a:pt x="4233" y="444500"/>
                  <a:pt x="4320" y="495818"/>
                  <a:pt x="12700" y="546100"/>
                </a:cubicBezTo>
                <a:cubicBezTo>
                  <a:pt x="17102" y="572510"/>
                  <a:pt x="29633" y="596900"/>
                  <a:pt x="38100" y="622300"/>
                </a:cubicBezTo>
                <a:lnTo>
                  <a:pt x="50800" y="660400"/>
                </a:lnTo>
                <a:cubicBezTo>
                  <a:pt x="55033" y="673100"/>
                  <a:pt x="56074" y="687361"/>
                  <a:pt x="63500" y="698500"/>
                </a:cubicBezTo>
                <a:cubicBezTo>
                  <a:pt x="71967" y="711200"/>
                  <a:pt x="82701" y="722652"/>
                  <a:pt x="88900" y="736600"/>
                </a:cubicBezTo>
                <a:cubicBezTo>
                  <a:pt x="99774" y="761066"/>
                  <a:pt x="99448" y="790523"/>
                  <a:pt x="114300" y="812800"/>
                </a:cubicBezTo>
                <a:cubicBezTo>
                  <a:pt x="131233" y="838200"/>
                  <a:pt x="155447" y="860040"/>
                  <a:pt x="165100" y="889000"/>
                </a:cubicBezTo>
                <a:cubicBezTo>
                  <a:pt x="169333" y="901700"/>
                  <a:pt x="169437" y="916647"/>
                  <a:pt x="177800" y="927100"/>
                </a:cubicBezTo>
                <a:cubicBezTo>
                  <a:pt x="187335" y="939019"/>
                  <a:pt x="203200" y="944033"/>
                  <a:pt x="215900" y="952500"/>
                </a:cubicBezTo>
                <a:cubicBezTo>
                  <a:pt x="224367" y="965200"/>
                  <a:pt x="228357" y="982510"/>
                  <a:pt x="241300" y="990600"/>
                </a:cubicBezTo>
                <a:cubicBezTo>
                  <a:pt x="264004" y="1004790"/>
                  <a:pt x="292100" y="1007533"/>
                  <a:pt x="317500" y="1016000"/>
                </a:cubicBezTo>
                <a:cubicBezTo>
                  <a:pt x="330200" y="1020233"/>
                  <a:pt x="343626" y="1022713"/>
                  <a:pt x="355600" y="1028700"/>
                </a:cubicBezTo>
                <a:cubicBezTo>
                  <a:pt x="372533" y="1037167"/>
                  <a:pt x="388673" y="1047453"/>
                  <a:pt x="406400" y="1054100"/>
                </a:cubicBezTo>
                <a:cubicBezTo>
                  <a:pt x="422743" y="1060229"/>
                  <a:pt x="440267" y="1062567"/>
                  <a:pt x="457200" y="1066800"/>
                </a:cubicBezTo>
                <a:cubicBezTo>
                  <a:pt x="465667" y="1079500"/>
                  <a:pt x="470681" y="1095365"/>
                  <a:pt x="482600" y="1104900"/>
                </a:cubicBezTo>
                <a:cubicBezTo>
                  <a:pt x="493053" y="1113263"/>
                  <a:pt x="507313" y="1117600"/>
                  <a:pt x="520700" y="1117600"/>
                </a:cubicBezTo>
                <a:cubicBezTo>
                  <a:pt x="618159" y="1117600"/>
                  <a:pt x="715433" y="1109133"/>
                  <a:pt x="812800" y="1104900"/>
                </a:cubicBezTo>
                <a:cubicBezTo>
                  <a:pt x="825500" y="1100667"/>
                  <a:pt x="838926" y="1098187"/>
                  <a:pt x="850900" y="1092200"/>
                </a:cubicBezTo>
                <a:cubicBezTo>
                  <a:pt x="864552" y="1085374"/>
                  <a:pt x="875052" y="1072999"/>
                  <a:pt x="889000" y="1066800"/>
                </a:cubicBezTo>
                <a:cubicBezTo>
                  <a:pt x="913466" y="1055926"/>
                  <a:pt x="965200" y="1041400"/>
                  <a:pt x="965200" y="1041400"/>
                </a:cubicBezTo>
                <a:cubicBezTo>
                  <a:pt x="977900" y="1028700"/>
                  <a:pt x="988356" y="1013263"/>
                  <a:pt x="1003300" y="1003300"/>
                </a:cubicBezTo>
                <a:cubicBezTo>
                  <a:pt x="1014439" y="995874"/>
                  <a:pt x="1030947" y="998963"/>
                  <a:pt x="1041400" y="990600"/>
                </a:cubicBezTo>
                <a:cubicBezTo>
                  <a:pt x="1053319" y="981065"/>
                  <a:pt x="1056007" y="963293"/>
                  <a:pt x="1066800" y="952500"/>
                </a:cubicBezTo>
                <a:cubicBezTo>
                  <a:pt x="1077593" y="941707"/>
                  <a:pt x="1092200" y="935567"/>
                  <a:pt x="1104900" y="927100"/>
                </a:cubicBezTo>
                <a:cubicBezTo>
                  <a:pt x="1153713" y="853881"/>
                  <a:pt x="1111452" y="924512"/>
                  <a:pt x="1143000" y="850900"/>
                </a:cubicBezTo>
                <a:cubicBezTo>
                  <a:pt x="1150458" y="833499"/>
                  <a:pt x="1159007" y="816538"/>
                  <a:pt x="1168400" y="800100"/>
                </a:cubicBezTo>
                <a:cubicBezTo>
                  <a:pt x="1175973" y="786848"/>
                  <a:pt x="1187601" y="775948"/>
                  <a:pt x="1193800" y="762000"/>
                </a:cubicBezTo>
                <a:cubicBezTo>
                  <a:pt x="1204674" y="737534"/>
                  <a:pt x="1210733" y="711200"/>
                  <a:pt x="1219200" y="685800"/>
                </a:cubicBezTo>
                <a:lnTo>
                  <a:pt x="1244600" y="609600"/>
                </a:lnTo>
                <a:cubicBezTo>
                  <a:pt x="1248833" y="596900"/>
                  <a:pt x="1254053" y="584487"/>
                  <a:pt x="1257300" y="571500"/>
                </a:cubicBezTo>
                <a:lnTo>
                  <a:pt x="1270000" y="520700"/>
                </a:lnTo>
                <a:cubicBezTo>
                  <a:pt x="1265767" y="457200"/>
                  <a:pt x="1266300" y="393201"/>
                  <a:pt x="1257300" y="330200"/>
                </a:cubicBezTo>
                <a:cubicBezTo>
                  <a:pt x="1253514" y="303695"/>
                  <a:pt x="1240367" y="279400"/>
                  <a:pt x="1231900" y="254000"/>
                </a:cubicBezTo>
                <a:cubicBezTo>
                  <a:pt x="1227667" y="241300"/>
                  <a:pt x="1226626" y="227039"/>
                  <a:pt x="1219200" y="215900"/>
                </a:cubicBezTo>
                <a:cubicBezTo>
                  <a:pt x="1210733" y="203200"/>
                  <a:pt x="1199999" y="191748"/>
                  <a:pt x="1193800" y="177800"/>
                </a:cubicBezTo>
                <a:cubicBezTo>
                  <a:pt x="1182926" y="153334"/>
                  <a:pt x="1183252" y="123877"/>
                  <a:pt x="1168400" y="101600"/>
                </a:cubicBezTo>
                <a:cubicBezTo>
                  <a:pt x="1159933" y="88900"/>
                  <a:pt x="1153793" y="74293"/>
                  <a:pt x="1143000" y="63500"/>
                </a:cubicBezTo>
                <a:cubicBezTo>
                  <a:pt x="1112811" y="33311"/>
                  <a:pt x="1066426" y="25275"/>
                  <a:pt x="1028700" y="12700"/>
                </a:cubicBezTo>
                <a:lnTo>
                  <a:pt x="990600" y="0"/>
                </a:lnTo>
                <a:cubicBezTo>
                  <a:pt x="922867" y="4233"/>
                  <a:pt x="854929" y="5947"/>
                  <a:pt x="787400" y="12700"/>
                </a:cubicBezTo>
                <a:cubicBezTo>
                  <a:pt x="770032" y="14437"/>
                  <a:pt x="753773" y="22278"/>
                  <a:pt x="736600" y="25400"/>
                </a:cubicBezTo>
                <a:cubicBezTo>
                  <a:pt x="637258" y="43462"/>
                  <a:pt x="664633" y="76200"/>
                  <a:pt x="635000" y="76200"/>
                </a:cubicBezTo>
                <a:close/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BC1E7E58-212D-413D-98B7-566EA3399A74}"/>
              </a:ext>
            </a:extLst>
          </p:cNvPr>
          <p:cNvSpPr/>
          <p:nvPr/>
        </p:nvSpPr>
        <p:spPr>
          <a:xfrm>
            <a:off x="2590959" y="3961296"/>
            <a:ext cx="1171069" cy="1362886"/>
          </a:xfrm>
          <a:custGeom>
            <a:avLst/>
            <a:gdLst>
              <a:gd name="connsiteX0" fmla="*/ 571500 w 1171069"/>
              <a:gd name="connsiteY0" fmla="*/ 25400 h 1362886"/>
              <a:gd name="connsiteX1" fmla="*/ 444500 w 1171069"/>
              <a:gd name="connsiteY1" fmla="*/ 38100 h 1362886"/>
              <a:gd name="connsiteX2" fmla="*/ 368300 w 1171069"/>
              <a:gd name="connsiteY2" fmla="*/ 127000 h 1362886"/>
              <a:gd name="connsiteX3" fmla="*/ 355600 w 1171069"/>
              <a:gd name="connsiteY3" fmla="*/ 165100 h 1362886"/>
              <a:gd name="connsiteX4" fmla="*/ 330200 w 1171069"/>
              <a:gd name="connsiteY4" fmla="*/ 203200 h 1362886"/>
              <a:gd name="connsiteX5" fmla="*/ 304800 w 1171069"/>
              <a:gd name="connsiteY5" fmla="*/ 304800 h 1362886"/>
              <a:gd name="connsiteX6" fmla="*/ 279400 w 1171069"/>
              <a:gd name="connsiteY6" fmla="*/ 457200 h 1362886"/>
              <a:gd name="connsiteX7" fmla="*/ 266700 w 1171069"/>
              <a:gd name="connsiteY7" fmla="*/ 571500 h 1362886"/>
              <a:gd name="connsiteX8" fmla="*/ 215900 w 1171069"/>
              <a:gd name="connsiteY8" fmla="*/ 698500 h 1362886"/>
              <a:gd name="connsiteX9" fmla="*/ 190500 w 1171069"/>
              <a:gd name="connsiteY9" fmla="*/ 736600 h 1362886"/>
              <a:gd name="connsiteX10" fmla="*/ 114300 w 1171069"/>
              <a:gd name="connsiteY10" fmla="*/ 812800 h 1362886"/>
              <a:gd name="connsiteX11" fmla="*/ 101600 w 1171069"/>
              <a:gd name="connsiteY11" fmla="*/ 850900 h 1362886"/>
              <a:gd name="connsiteX12" fmla="*/ 63500 w 1171069"/>
              <a:gd name="connsiteY12" fmla="*/ 876300 h 1362886"/>
              <a:gd name="connsiteX13" fmla="*/ 38100 w 1171069"/>
              <a:gd name="connsiteY13" fmla="*/ 952500 h 1362886"/>
              <a:gd name="connsiteX14" fmla="*/ 25400 w 1171069"/>
              <a:gd name="connsiteY14" fmla="*/ 990600 h 1362886"/>
              <a:gd name="connsiteX15" fmla="*/ 12700 w 1171069"/>
              <a:gd name="connsiteY15" fmla="*/ 1028700 h 1362886"/>
              <a:gd name="connsiteX16" fmla="*/ 0 w 1171069"/>
              <a:gd name="connsiteY16" fmla="*/ 1079500 h 1362886"/>
              <a:gd name="connsiteX17" fmla="*/ 50800 w 1171069"/>
              <a:gd name="connsiteY17" fmla="*/ 1181100 h 1362886"/>
              <a:gd name="connsiteX18" fmla="*/ 63500 w 1171069"/>
              <a:gd name="connsiteY18" fmla="*/ 1219200 h 1362886"/>
              <a:gd name="connsiteX19" fmla="*/ 101600 w 1171069"/>
              <a:gd name="connsiteY19" fmla="*/ 1257300 h 1362886"/>
              <a:gd name="connsiteX20" fmla="*/ 114300 w 1171069"/>
              <a:gd name="connsiteY20" fmla="*/ 1295400 h 1362886"/>
              <a:gd name="connsiteX21" fmla="*/ 241300 w 1171069"/>
              <a:gd name="connsiteY21" fmla="*/ 1333500 h 1362886"/>
              <a:gd name="connsiteX22" fmla="*/ 520700 w 1171069"/>
              <a:gd name="connsiteY22" fmla="*/ 1346200 h 1362886"/>
              <a:gd name="connsiteX23" fmla="*/ 596900 w 1171069"/>
              <a:gd name="connsiteY23" fmla="*/ 1320800 h 1362886"/>
              <a:gd name="connsiteX24" fmla="*/ 673100 w 1171069"/>
              <a:gd name="connsiteY24" fmla="*/ 1346200 h 1362886"/>
              <a:gd name="connsiteX25" fmla="*/ 863600 w 1171069"/>
              <a:gd name="connsiteY25" fmla="*/ 1333500 h 1362886"/>
              <a:gd name="connsiteX26" fmla="*/ 939800 w 1171069"/>
              <a:gd name="connsiteY26" fmla="*/ 1308100 h 1362886"/>
              <a:gd name="connsiteX27" fmla="*/ 977900 w 1171069"/>
              <a:gd name="connsiteY27" fmla="*/ 1295400 h 1362886"/>
              <a:gd name="connsiteX28" fmla="*/ 1054100 w 1171069"/>
              <a:gd name="connsiteY28" fmla="*/ 1231900 h 1362886"/>
              <a:gd name="connsiteX29" fmla="*/ 1130300 w 1171069"/>
              <a:gd name="connsiteY29" fmla="*/ 1193800 h 1362886"/>
              <a:gd name="connsiteX30" fmla="*/ 1155700 w 1171069"/>
              <a:gd name="connsiteY30" fmla="*/ 1155700 h 1362886"/>
              <a:gd name="connsiteX31" fmla="*/ 1155700 w 1171069"/>
              <a:gd name="connsiteY31" fmla="*/ 901700 h 1362886"/>
              <a:gd name="connsiteX32" fmla="*/ 1130300 w 1171069"/>
              <a:gd name="connsiteY32" fmla="*/ 825500 h 1362886"/>
              <a:gd name="connsiteX33" fmla="*/ 1079500 w 1171069"/>
              <a:gd name="connsiteY33" fmla="*/ 749300 h 1362886"/>
              <a:gd name="connsiteX34" fmla="*/ 1016000 w 1171069"/>
              <a:gd name="connsiteY34" fmla="*/ 635000 h 1362886"/>
              <a:gd name="connsiteX35" fmla="*/ 990600 w 1171069"/>
              <a:gd name="connsiteY35" fmla="*/ 596900 h 1362886"/>
              <a:gd name="connsiteX36" fmla="*/ 952500 w 1171069"/>
              <a:gd name="connsiteY36" fmla="*/ 609600 h 1362886"/>
              <a:gd name="connsiteX37" fmla="*/ 889000 w 1171069"/>
              <a:gd name="connsiteY37" fmla="*/ 533400 h 1362886"/>
              <a:gd name="connsiteX38" fmla="*/ 863600 w 1171069"/>
              <a:gd name="connsiteY38" fmla="*/ 457200 h 1362886"/>
              <a:gd name="connsiteX39" fmla="*/ 838200 w 1171069"/>
              <a:gd name="connsiteY39" fmla="*/ 355600 h 1362886"/>
              <a:gd name="connsiteX40" fmla="*/ 838200 w 1171069"/>
              <a:gd name="connsiteY40" fmla="*/ 152400 h 1362886"/>
              <a:gd name="connsiteX41" fmla="*/ 825500 w 1171069"/>
              <a:gd name="connsiteY41" fmla="*/ 114300 h 1362886"/>
              <a:gd name="connsiteX42" fmla="*/ 787400 w 1171069"/>
              <a:gd name="connsiteY42" fmla="*/ 101600 h 1362886"/>
              <a:gd name="connsiteX43" fmla="*/ 762000 w 1171069"/>
              <a:gd name="connsiteY43" fmla="*/ 63500 h 1362886"/>
              <a:gd name="connsiteX44" fmla="*/ 685800 w 1171069"/>
              <a:gd name="connsiteY44" fmla="*/ 0 h 1362886"/>
              <a:gd name="connsiteX45" fmla="*/ 571500 w 1171069"/>
              <a:gd name="connsiteY45" fmla="*/ 25400 h 136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71069" h="1362886">
                <a:moveTo>
                  <a:pt x="571500" y="25400"/>
                </a:moveTo>
                <a:cubicBezTo>
                  <a:pt x="531283" y="31750"/>
                  <a:pt x="485163" y="25588"/>
                  <a:pt x="444500" y="38100"/>
                </a:cubicBezTo>
                <a:cubicBezTo>
                  <a:pt x="427253" y="43407"/>
                  <a:pt x="374962" y="118118"/>
                  <a:pt x="368300" y="127000"/>
                </a:cubicBezTo>
                <a:cubicBezTo>
                  <a:pt x="364067" y="139700"/>
                  <a:pt x="361587" y="153126"/>
                  <a:pt x="355600" y="165100"/>
                </a:cubicBezTo>
                <a:cubicBezTo>
                  <a:pt x="348774" y="178752"/>
                  <a:pt x="335416" y="188855"/>
                  <a:pt x="330200" y="203200"/>
                </a:cubicBezTo>
                <a:cubicBezTo>
                  <a:pt x="318270" y="236007"/>
                  <a:pt x="311646" y="270569"/>
                  <a:pt x="304800" y="304800"/>
                </a:cubicBezTo>
                <a:cubicBezTo>
                  <a:pt x="290016" y="378720"/>
                  <a:pt x="289902" y="373186"/>
                  <a:pt x="279400" y="457200"/>
                </a:cubicBezTo>
                <a:cubicBezTo>
                  <a:pt x="274645" y="495238"/>
                  <a:pt x="274218" y="533910"/>
                  <a:pt x="266700" y="571500"/>
                </a:cubicBezTo>
                <a:cubicBezTo>
                  <a:pt x="258694" y="611531"/>
                  <a:pt x="236741" y="662028"/>
                  <a:pt x="215900" y="698500"/>
                </a:cubicBezTo>
                <a:cubicBezTo>
                  <a:pt x="208327" y="711752"/>
                  <a:pt x="200641" y="725192"/>
                  <a:pt x="190500" y="736600"/>
                </a:cubicBezTo>
                <a:cubicBezTo>
                  <a:pt x="166635" y="763448"/>
                  <a:pt x="114300" y="812800"/>
                  <a:pt x="114300" y="812800"/>
                </a:cubicBezTo>
                <a:cubicBezTo>
                  <a:pt x="110067" y="825500"/>
                  <a:pt x="109963" y="840447"/>
                  <a:pt x="101600" y="850900"/>
                </a:cubicBezTo>
                <a:cubicBezTo>
                  <a:pt x="92065" y="862819"/>
                  <a:pt x="71590" y="863357"/>
                  <a:pt x="63500" y="876300"/>
                </a:cubicBezTo>
                <a:cubicBezTo>
                  <a:pt x="49310" y="899004"/>
                  <a:pt x="46567" y="927100"/>
                  <a:pt x="38100" y="952500"/>
                </a:cubicBezTo>
                <a:lnTo>
                  <a:pt x="25400" y="990600"/>
                </a:lnTo>
                <a:cubicBezTo>
                  <a:pt x="21167" y="1003300"/>
                  <a:pt x="15947" y="1015713"/>
                  <a:pt x="12700" y="1028700"/>
                </a:cubicBezTo>
                <a:lnTo>
                  <a:pt x="0" y="1079500"/>
                </a:lnTo>
                <a:cubicBezTo>
                  <a:pt x="27542" y="1244752"/>
                  <a:pt x="-16036" y="1097555"/>
                  <a:pt x="50800" y="1181100"/>
                </a:cubicBezTo>
                <a:cubicBezTo>
                  <a:pt x="59163" y="1191553"/>
                  <a:pt x="56074" y="1208061"/>
                  <a:pt x="63500" y="1219200"/>
                </a:cubicBezTo>
                <a:cubicBezTo>
                  <a:pt x="73463" y="1234144"/>
                  <a:pt x="88900" y="1244600"/>
                  <a:pt x="101600" y="1257300"/>
                </a:cubicBezTo>
                <a:cubicBezTo>
                  <a:pt x="105833" y="1270000"/>
                  <a:pt x="105937" y="1284947"/>
                  <a:pt x="114300" y="1295400"/>
                </a:cubicBezTo>
                <a:cubicBezTo>
                  <a:pt x="144110" y="1332662"/>
                  <a:pt x="202395" y="1327942"/>
                  <a:pt x="241300" y="1333500"/>
                </a:cubicBezTo>
                <a:cubicBezTo>
                  <a:pt x="381883" y="1380361"/>
                  <a:pt x="290778" y="1360570"/>
                  <a:pt x="520700" y="1346200"/>
                </a:cubicBezTo>
                <a:cubicBezTo>
                  <a:pt x="546100" y="1337733"/>
                  <a:pt x="571500" y="1312333"/>
                  <a:pt x="596900" y="1320800"/>
                </a:cubicBezTo>
                <a:lnTo>
                  <a:pt x="673100" y="1346200"/>
                </a:lnTo>
                <a:cubicBezTo>
                  <a:pt x="736600" y="1341967"/>
                  <a:pt x="800599" y="1342500"/>
                  <a:pt x="863600" y="1333500"/>
                </a:cubicBezTo>
                <a:cubicBezTo>
                  <a:pt x="890105" y="1329714"/>
                  <a:pt x="914400" y="1316567"/>
                  <a:pt x="939800" y="1308100"/>
                </a:cubicBezTo>
                <a:lnTo>
                  <a:pt x="977900" y="1295400"/>
                </a:lnTo>
                <a:cubicBezTo>
                  <a:pt x="1005987" y="1267313"/>
                  <a:pt x="1018737" y="1249581"/>
                  <a:pt x="1054100" y="1231900"/>
                </a:cubicBezTo>
                <a:cubicBezTo>
                  <a:pt x="1159260" y="1179320"/>
                  <a:pt x="1021111" y="1266593"/>
                  <a:pt x="1130300" y="1193800"/>
                </a:cubicBezTo>
                <a:cubicBezTo>
                  <a:pt x="1138767" y="1181100"/>
                  <a:pt x="1149687" y="1169729"/>
                  <a:pt x="1155700" y="1155700"/>
                </a:cubicBezTo>
                <a:cubicBezTo>
                  <a:pt x="1186708" y="1083348"/>
                  <a:pt x="1162303" y="950124"/>
                  <a:pt x="1155700" y="901700"/>
                </a:cubicBezTo>
                <a:cubicBezTo>
                  <a:pt x="1152082" y="875172"/>
                  <a:pt x="1145152" y="847777"/>
                  <a:pt x="1130300" y="825500"/>
                </a:cubicBezTo>
                <a:cubicBezTo>
                  <a:pt x="1113367" y="800100"/>
                  <a:pt x="1089153" y="778260"/>
                  <a:pt x="1079500" y="749300"/>
                </a:cubicBezTo>
                <a:cubicBezTo>
                  <a:pt x="1057147" y="682240"/>
                  <a:pt x="1074226" y="722339"/>
                  <a:pt x="1016000" y="635000"/>
                </a:cubicBezTo>
                <a:lnTo>
                  <a:pt x="990600" y="596900"/>
                </a:lnTo>
                <a:cubicBezTo>
                  <a:pt x="977900" y="601133"/>
                  <a:pt x="965705" y="611801"/>
                  <a:pt x="952500" y="609600"/>
                </a:cubicBezTo>
                <a:cubicBezTo>
                  <a:pt x="915755" y="603476"/>
                  <a:pt x="900007" y="560918"/>
                  <a:pt x="889000" y="533400"/>
                </a:cubicBezTo>
                <a:cubicBezTo>
                  <a:pt x="879056" y="508541"/>
                  <a:pt x="868851" y="483454"/>
                  <a:pt x="863600" y="457200"/>
                </a:cubicBezTo>
                <a:cubicBezTo>
                  <a:pt x="848275" y="380573"/>
                  <a:pt x="857726" y="414178"/>
                  <a:pt x="838200" y="355600"/>
                </a:cubicBezTo>
                <a:cubicBezTo>
                  <a:pt x="850890" y="241386"/>
                  <a:pt x="858910" y="255950"/>
                  <a:pt x="838200" y="152400"/>
                </a:cubicBezTo>
                <a:cubicBezTo>
                  <a:pt x="835575" y="139273"/>
                  <a:pt x="834966" y="123766"/>
                  <a:pt x="825500" y="114300"/>
                </a:cubicBezTo>
                <a:cubicBezTo>
                  <a:pt x="816034" y="104834"/>
                  <a:pt x="800100" y="105833"/>
                  <a:pt x="787400" y="101600"/>
                </a:cubicBezTo>
                <a:cubicBezTo>
                  <a:pt x="778933" y="88900"/>
                  <a:pt x="771771" y="75226"/>
                  <a:pt x="762000" y="63500"/>
                </a:cubicBezTo>
                <a:cubicBezTo>
                  <a:pt x="731442" y="26830"/>
                  <a:pt x="723262" y="24975"/>
                  <a:pt x="685800" y="0"/>
                </a:cubicBezTo>
                <a:cubicBezTo>
                  <a:pt x="579999" y="13225"/>
                  <a:pt x="611717" y="19050"/>
                  <a:pt x="571500" y="25400"/>
                </a:cubicBezTo>
                <a:close/>
              </a:path>
            </a:pathLst>
          </a:custGeom>
          <a:gradFill flip="none" rotWithShape="1">
            <a:gsLst>
              <a:gs pos="0">
                <a:srgbClr val="FFCC00">
                  <a:tint val="66000"/>
                  <a:satMod val="160000"/>
                </a:srgbClr>
              </a:gs>
              <a:gs pos="50000">
                <a:srgbClr val="FFCC00">
                  <a:tint val="44500"/>
                  <a:satMod val="160000"/>
                </a:srgbClr>
              </a:gs>
              <a:gs pos="100000">
                <a:srgbClr val="FFCC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216505DB-6F02-4A30-B0E7-8BD23528FA95}"/>
              </a:ext>
            </a:extLst>
          </p:cNvPr>
          <p:cNvSpPr/>
          <p:nvPr/>
        </p:nvSpPr>
        <p:spPr>
          <a:xfrm>
            <a:off x="4495273" y="2362200"/>
            <a:ext cx="1067327" cy="838200"/>
          </a:xfrm>
          <a:custGeom>
            <a:avLst/>
            <a:gdLst>
              <a:gd name="connsiteX0" fmla="*/ 445027 w 1067327"/>
              <a:gd name="connsiteY0" fmla="*/ 0 h 838200"/>
              <a:gd name="connsiteX1" fmla="*/ 394227 w 1067327"/>
              <a:gd name="connsiteY1" fmla="*/ 101600 h 838200"/>
              <a:gd name="connsiteX2" fmla="*/ 318027 w 1067327"/>
              <a:gd name="connsiteY2" fmla="*/ 127000 h 838200"/>
              <a:gd name="connsiteX3" fmla="*/ 279927 w 1067327"/>
              <a:gd name="connsiteY3" fmla="*/ 139700 h 838200"/>
              <a:gd name="connsiteX4" fmla="*/ 241827 w 1067327"/>
              <a:gd name="connsiteY4" fmla="*/ 177800 h 838200"/>
              <a:gd name="connsiteX5" fmla="*/ 203727 w 1067327"/>
              <a:gd name="connsiteY5" fmla="*/ 203200 h 838200"/>
              <a:gd name="connsiteX6" fmla="*/ 178327 w 1067327"/>
              <a:gd name="connsiteY6" fmla="*/ 241300 h 838200"/>
              <a:gd name="connsiteX7" fmla="*/ 102127 w 1067327"/>
              <a:gd name="connsiteY7" fmla="*/ 317500 h 838200"/>
              <a:gd name="connsiteX8" fmla="*/ 38627 w 1067327"/>
              <a:gd name="connsiteY8" fmla="*/ 393700 h 838200"/>
              <a:gd name="connsiteX9" fmla="*/ 25927 w 1067327"/>
              <a:gd name="connsiteY9" fmla="*/ 457200 h 838200"/>
              <a:gd name="connsiteX10" fmla="*/ 527 w 1067327"/>
              <a:gd name="connsiteY10" fmla="*/ 495300 h 838200"/>
              <a:gd name="connsiteX11" fmla="*/ 13227 w 1067327"/>
              <a:gd name="connsiteY11" fmla="*/ 571500 h 838200"/>
              <a:gd name="connsiteX12" fmla="*/ 38627 w 1067327"/>
              <a:gd name="connsiteY12" fmla="*/ 647700 h 838200"/>
              <a:gd name="connsiteX13" fmla="*/ 51327 w 1067327"/>
              <a:gd name="connsiteY13" fmla="*/ 685800 h 838200"/>
              <a:gd name="connsiteX14" fmla="*/ 89427 w 1067327"/>
              <a:gd name="connsiteY14" fmla="*/ 762000 h 838200"/>
              <a:gd name="connsiteX15" fmla="*/ 127527 w 1067327"/>
              <a:gd name="connsiteY15" fmla="*/ 774700 h 838200"/>
              <a:gd name="connsiteX16" fmla="*/ 152927 w 1067327"/>
              <a:gd name="connsiteY16" fmla="*/ 812800 h 838200"/>
              <a:gd name="connsiteX17" fmla="*/ 229127 w 1067327"/>
              <a:gd name="connsiteY17" fmla="*/ 838200 h 838200"/>
              <a:gd name="connsiteX18" fmla="*/ 711727 w 1067327"/>
              <a:gd name="connsiteY18" fmla="*/ 812800 h 838200"/>
              <a:gd name="connsiteX19" fmla="*/ 660927 w 1067327"/>
              <a:gd name="connsiteY19" fmla="*/ 825500 h 838200"/>
              <a:gd name="connsiteX20" fmla="*/ 940327 w 1067327"/>
              <a:gd name="connsiteY20" fmla="*/ 812800 h 838200"/>
              <a:gd name="connsiteX21" fmla="*/ 991127 w 1067327"/>
              <a:gd name="connsiteY21" fmla="*/ 736600 h 838200"/>
              <a:gd name="connsiteX22" fmla="*/ 1041927 w 1067327"/>
              <a:gd name="connsiteY22" fmla="*/ 660400 h 838200"/>
              <a:gd name="connsiteX23" fmla="*/ 1067327 w 1067327"/>
              <a:gd name="connsiteY23" fmla="*/ 584200 h 838200"/>
              <a:gd name="connsiteX24" fmla="*/ 1054627 w 1067327"/>
              <a:gd name="connsiteY24" fmla="*/ 431800 h 838200"/>
              <a:gd name="connsiteX25" fmla="*/ 1041927 w 1067327"/>
              <a:gd name="connsiteY25" fmla="*/ 393700 h 838200"/>
              <a:gd name="connsiteX26" fmla="*/ 1003827 w 1067327"/>
              <a:gd name="connsiteY26" fmla="*/ 355600 h 838200"/>
              <a:gd name="connsiteX27" fmla="*/ 965727 w 1067327"/>
              <a:gd name="connsiteY27" fmla="*/ 330200 h 838200"/>
              <a:gd name="connsiteX28" fmla="*/ 927627 w 1067327"/>
              <a:gd name="connsiteY28" fmla="*/ 317500 h 838200"/>
              <a:gd name="connsiteX29" fmla="*/ 889527 w 1067327"/>
              <a:gd name="connsiteY29" fmla="*/ 241300 h 838200"/>
              <a:gd name="connsiteX30" fmla="*/ 813327 w 1067327"/>
              <a:gd name="connsiteY30" fmla="*/ 203200 h 838200"/>
              <a:gd name="connsiteX31" fmla="*/ 775227 w 1067327"/>
              <a:gd name="connsiteY31" fmla="*/ 177800 h 838200"/>
              <a:gd name="connsiteX32" fmla="*/ 711727 w 1067327"/>
              <a:gd name="connsiteY32" fmla="*/ 114300 h 838200"/>
              <a:gd name="connsiteX33" fmla="*/ 686327 w 1067327"/>
              <a:gd name="connsiteY33" fmla="*/ 76200 h 838200"/>
              <a:gd name="connsiteX34" fmla="*/ 648227 w 1067327"/>
              <a:gd name="connsiteY34" fmla="*/ 63500 h 838200"/>
              <a:gd name="connsiteX35" fmla="*/ 584727 w 1067327"/>
              <a:gd name="connsiteY35" fmla="*/ 127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67327" h="838200">
                <a:moveTo>
                  <a:pt x="445027" y="0"/>
                </a:moveTo>
                <a:cubicBezTo>
                  <a:pt x="440476" y="11377"/>
                  <a:pt x="414518" y="88918"/>
                  <a:pt x="394227" y="101600"/>
                </a:cubicBezTo>
                <a:cubicBezTo>
                  <a:pt x="371523" y="115790"/>
                  <a:pt x="343427" y="118533"/>
                  <a:pt x="318027" y="127000"/>
                </a:cubicBezTo>
                <a:lnTo>
                  <a:pt x="279927" y="139700"/>
                </a:lnTo>
                <a:cubicBezTo>
                  <a:pt x="267227" y="152400"/>
                  <a:pt x="255625" y="166302"/>
                  <a:pt x="241827" y="177800"/>
                </a:cubicBezTo>
                <a:cubicBezTo>
                  <a:pt x="230101" y="187571"/>
                  <a:pt x="214520" y="192407"/>
                  <a:pt x="203727" y="203200"/>
                </a:cubicBezTo>
                <a:cubicBezTo>
                  <a:pt x="192934" y="213993"/>
                  <a:pt x="188468" y="229892"/>
                  <a:pt x="178327" y="241300"/>
                </a:cubicBezTo>
                <a:cubicBezTo>
                  <a:pt x="154462" y="268148"/>
                  <a:pt x="122052" y="287612"/>
                  <a:pt x="102127" y="317500"/>
                </a:cubicBezTo>
                <a:cubicBezTo>
                  <a:pt x="66764" y="370544"/>
                  <a:pt x="87520" y="344807"/>
                  <a:pt x="38627" y="393700"/>
                </a:cubicBezTo>
                <a:cubicBezTo>
                  <a:pt x="34394" y="414867"/>
                  <a:pt x="33506" y="436989"/>
                  <a:pt x="25927" y="457200"/>
                </a:cubicBezTo>
                <a:cubicBezTo>
                  <a:pt x="20568" y="471492"/>
                  <a:pt x="2213" y="480130"/>
                  <a:pt x="527" y="495300"/>
                </a:cubicBezTo>
                <a:cubicBezTo>
                  <a:pt x="-2317" y="520893"/>
                  <a:pt x="6982" y="546518"/>
                  <a:pt x="13227" y="571500"/>
                </a:cubicBezTo>
                <a:cubicBezTo>
                  <a:pt x="19721" y="597475"/>
                  <a:pt x="30160" y="622300"/>
                  <a:pt x="38627" y="647700"/>
                </a:cubicBezTo>
                <a:lnTo>
                  <a:pt x="51327" y="685800"/>
                </a:lnTo>
                <a:cubicBezTo>
                  <a:pt x="59693" y="710899"/>
                  <a:pt x="67046" y="744095"/>
                  <a:pt x="89427" y="762000"/>
                </a:cubicBezTo>
                <a:cubicBezTo>
                  <a:pt x="99880" y="770363"/>
                  <a:pt x="114827" y="770467"/>
                  <a:pt x="127527" y="774700"/>
                </a:cubicBezTo>
                <a:cubicBezTo>
                  <a:pt x="135994" y="787400"/>
                  <a:pt x="139984" y="804710"/>
                  <a:pt x="152927" y="812800"/>
                </a:cubicBezTo>
                <a:cubicBezTo>
                  <a:pt x="175631" y="826990"/>
                  <a:pt x="229127" y="838200"/>
                  <a:pt x="229127" y="838200"/>
                </a:cubicBezTo>
                <a:cubicBezTo>
                  <a:pt x="427084" y="813455"/>
                  <a:pt x="407312" y="812800"/>
                  <a:pt x="711727" y="812800"/>
                </a:cubicBezTo>
                <a:cubicBezTo>
                  <a:pt x="729181" y="812800"/>
                  <a:pt x="643473" y="825500"/>
                  <a:pt x="660927" y="825500"/>
                </a:cubicBezTo>
                <a:cubicBezTo>
                  <a:pt x="754156" y="825500"/>
                  <a:pt x="847194" y="817033"/>
                  <a:pt x="940327" y="812800"/>
                </a:cubicBezTo>
                <a:cubicBezTo>
                  <a:pt x="1024881" y="728246"/>
                  <a:pt x="945178" y="819308"/>
                  <a:pt x="991127" y="736600"/>
                </a:cubicBezTo>
                <a:cubicBezTo>
                  <a:pt x="1005952" y="709915"/>
                  <a:pt x="1032274" y="689360"/>
                  <a:pt x="1041927" y="660400"/>
                </a:cubicBezTo>
                <a:lnTo>
                  <a:pt x="1067327" y="584200"/>
                </a:lnTo>
                <a:cubicBezTo>
                  <a:pt x="1063094" y="533400"/>
                  <a:pt x="1061364" y="482329"/>
                  <a:pt x="1054627" y="431800"/>
                </a:cubicBezTo>
                <a:cubicBezTo>
                  <a:pt x="1052858" y="418530"/>
                  <a:pt x="1049353" y="404839"/>
                  <a:pt x="1041927" y="393700"/>
                </a:cubicBezTo>
                <a:cubicBezTo>
                  <a:pt x="1031964" y="378756"/>
                  <a:pt x="1017625" y="367098"/>
                  <a:pt x="1003827" y="355600"/>
                </a:cubicBezTo>
                <a:cubicBezTo>
                  <a:pt x="992101" y="345829"/>
                  <a:pt x="979379" y="337026"/>
                  <a:pt x="965727" y="330200"/>
                </a:cubicBezTo>
                <a:cubicBezTo>
                  <a:pt x="953753" y="324213"/>
                  <a:pt x="940327" y="321733"/>
                  <a:pt x="927627" y="317500"/>
                </a:cubicBezTo>
                <a:cubicBezTo>
                  <a:pt x="917298" y="286512"/>
                  <a:pt x="914146" y="265919"/>
                  <a:pt x="889527" y="241300"/>
                </a:cubicBezTo>
                <a:cubicBezTo>
                  <a:pt x="853131" y="204904"/>
                  <a:pt x="854644" y="223858"/>
                  <a:pt x="813327" y="203200"/>
                </a:cubicBezTo>
                <a:cubicBezTo>
                  <a:pt x="799675" y="196374"/>
                  <a:pt x="787927" y="186267"/>
                  <a:pt x="775227" y="177800"/>
                </a:cubicBezTo>
                <a:cubicBezTo>
                  <a:pt x="707494" y="76200"/>
                  <a:pt x="796394" y="198967"/>
                  <a:pt x="711727" y="114300"/>
                </a:cubicBezTo>
                <a:cubicBezTo>
                  <a:pt x="700934" y="103507"/>
                  <a:pt x="698246" y="85735"/>
                  <a:pt x="686327" y="76200"/>
                </a:cubicBezTo>
                <a:cubicBezTo>
                  <a:pt x="675874" y="67837"/>
                  <a:pt x="660201" y="69487"/>
                  <a:pt x="648227" y="63500"/>
                </a:cubicBezTo>
                <a:cubicBezTo>
                  <a:pt x="616185" y="47479"/>
                  <a:pt x="608352" y="36325"/>
                  <a:pt x="584727" y="12700"/>
                </a:cubicBezTo>
              </a:path>
            </a:pathLst>
          </a:custGeom>
          <a:gradFill flip="none" rotWithShape="1">
            <a:gsLst>
              <a:gs pos="0">
                <a:srgbClr val="FF9966">
                  <a:tint val="66000"/>
                  <a:satMod val="160000"/>
                </a:srgbClr>
              </a:gs>
              <a:gs pos="50000">
                <a:srgbClr val="FF9966">
                  <a:tint val="44500"/>
                  <a:satMod val="160000"/>
                </a:srgbClr>
              </a:gs>
              <a:gs pos="100000">
                <a:srgbClr val="FF9966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26021BF4-1E81-483A-AAD4-3A6F01812CC5}"/>
              </a:ext>
            </a:extLst>
          </p:cNvPr>
          <p:cNvSpPr/>
          <p:nvPr/>
        </p:nvSpPr>
        <p:spPr>
          <a:xfrm>
            <a:off x="4749800" y="1549400"/>
            <a:ext cx="558800" cy="787400"/>
          </a:xfrm>
          <a:custGeom>
            <a:avLst/>
            <a:gdLst>
              <a:gd name="connsiteX0" fmla="*/ 215900 w 558800"/>
              <a:gd name="connsiteY0" fmla="*/ 787400 h 787400"/>
              <a:gd name="connsiteX1" fmla="*/ 190500 w 558800"/>
              <a:gd name="connsiteY1" fmla="*/ 723900 h 787400"/>
              <a:gd name="connsiteX2" fmla="*/ 139700 w 558800"/>
              <a:gd name="connsiteY2" fmla="*/ 609600 h 787400"/>
              <a:gd name="connsiteX3" fmla="*/ 101600 w 558800"/>
              <a:gd name="connsiteY3" fmla="*/ 584200 h 787400"/>
              <a:gd name="connsiteX4" fmla="*/ 63500 w 558800"/>
              <a:gd name="connsiteY4" fmla="*/ 482600 h 787400"/>
              <a:gd name="connsiteX5" fmla="*/ 50800 w 558800"/>
              <a:gd name="connsiteY5" fmla="*/ 444500 h 787400"/>
              <a:gd name="connsiteX6" fmla="*/ 38100 w 558800"/>
              <a:gd name="connsiteY6" fmla="*/ 393700 h 787400"/>
              <a:gd name="connsiteX7" fmla="*/ 25400 w 558800"/>
              <a:gd name="connsiteY7" fmla="*/ 355600 h 787400"/>
              <a:gd name="connsiteX8" fmla="*/ 0 w 558800"/>
              <a:gd name="connsiteY8" fmla="*/ 228600 h 787400"/>
              <a:gd name="connsiteX9" fmla="*/ 12700 w 558800"/>
              <a:gd name="connsiteY9" fmla="*/ 127000 h 787400"/>
              <a:gd name="connsiteX10" fmla="*/ 25400 w 558800"/>
              <a:gd name="connsiteY10" fmla="*/ 63500 h 787400"/>
              <a:gd name="connsiteX11" fmla="*/ 88900 w 558800"/>
              <a:gd name="connsiteY11" fmla="*/ 177800 h 787400"/>
              <a:gd name="connsiteX12" fmla="*/ 139700 w 558800"/>
              <a:gd name="connsiteY12" fmla="*/ 254000 h 787400"/>
              <a:gd name="connsiteX13" fmla="*/ 165100 w 558800"/>
              <a:gd name="connsiteY13" fmla="*/ 292100 h 787400"/>
              <a:gd name="connsiteX14" fmla="*/ 190500 w 558800"/>
              <a:gd name="connsiteY14" fmla="*/ 381000 h 787400"/>
              <a:gd name="connsiteX15" fmla="*/ 215900 w 558800"/>
              <a:gd name="connsiteY15" fmla="*/ 495300 h 787400"/>
              <a:gd name="connsiteX16" fmla="*/ 241300 w 558800"/>
              <a:gd name="connsiteY16" fmla="*/ 673100 h 787400"/>
              <a:gd name="connsiteX17" fmla="*/ 254000 w 558800"/>
              <a:gd name="connsiteY17" fmla="*/ 723900 h 787400"/>
              <a:gd name="connsiteX18" fmla="*/ 215900 w 558800"/>
              <a:gd name="connsiteY18" fmla="*/ 558800 h 787400"/>
              <a:gd name="connsiteX19" fmla="*/ 203200 w 558800"/>
              <a:gd name="connsiteY19" fmla="*/ 520700 h 787400"/>
              <a:gd name="connsiteX20" fmla="*/ 177800 w 558800"/>
              <a:gd name="connsiteY20" fmla="*/ 444500 h 787400"/>
              <a:gd name="connsiteX21" fmla="*/ 165100 w 558800"/>
              <a:gd name="connsiteY21" fmla="*/ 406400 h 787400"/>
              <a:gd name="connsiteX22" fmla="*/ 139700 w 558800"/>
              <a:gd name="connsiteY22" fmla="*/ 304800 h 787400"/>
              <a:gd name="connsiteX23" fmla="*/ 127000 w 558800"/>
              <a:gd name="connsiteY23" fmla="*/ 266700 h 787400"/>
              <a:gd name="connsiteX24" fmla="*/ 114300 w 558800"/>
              <a:gd name="connsiteY24" fmla="*/ 190500 h 787400"/>
              <a:gd name="connsiteX25" fmla="*/ 127000 w 558800"/>
              <a:gd name="connsiteY25" fmla="*/ 76200 h 787400"/>
              <a:gd name="connsiteX26" fmla="*/ 152400 w 558800"/>
              <a:gd name="connsiteY26" fmla="*/ 0 h 787400"/>
              <a:gd name="connsiteX27" fmla="*/ 190500 w 558800"/>
              <a:gd name="connsiteY27" fmla="*/ 12700 h 787400"/>
              <a:gd name="connsiteX28" fmla="*/ 203200 w 558800"/>
              <a:gd name="connsiteY28" fmla="*/ 50800 h 787400"/>
              <a:gd name="connsiteX29" fmla="*/ 228600 w 558800"/>
              <a:gd name="connsiteY29" fmla="*/ 88900 h 787400"/>
              <a:gd name="connsiteX30" fmla="*/ 254000 w 558800"/>
              <a:gd name="connsiteY30" fmla="*/ 165100 h 787400"/>
              <a:gd name="connsiteX31" fmla="*/ 266700 w 558800"/>
              <a:gd name="connsiteY31" fmla="*/ 203200 h 787400"/>
              <a:gd name="connsiteX32" fmla="*/ 279400 w 558800"/>
              <a:gd name="connsiteY32" fmla="*/ 241300 h 787400"/>
              <a:gd name="connsiteX33" fmla="*/ 266700 w 558800"/>
              <a:gd name="connsiteY33" fmla="*/ 342900 h 787400"/>
              <a:gd name="connsiteX34" fmla="*/ 241300 w 558800"/>
              <a:gd name="connsiteY34" fmla="*/ 419100 h 787400"/>
              <a:gd name="connsiteX35" fmla="*/ 228600 w 558800"/>
              <a:gd name="connsiteY35" fmla="*/ 584200 h 787400"/>
              <a:gd name="connsiteX36" fmla="*/ 215900 w 558800"/>
              <a:gd name="connsiteY36" fmla="*/ 520700 h 787400"/>
              <a:gd name="connsiteX37" fmla="*/ 228600 w 558800"/>
              <a:gd name="connsiteY37" fmla="*/ 444500 h 787400"/>
              <a:gd name="connsiteX38" fmla="*/ 266700 w 558800"/>
              <a:gd name="connsiteY38" fmla="*/ 317500 h 787400"/>
              <a:gd name="connsiteX39" fmla="*/ 317500 w 558800"/>
              <a:gd name="connsiteY39" fmla="*/ 241300 h 787400"/>
              <a:gd name="connsiteX40" fmla="*/ 368300 w 558800"/>
              <a:gd name="connsiteY40" fmla="*/ 127000 h 787400"/>
              <a:gd name="connsiteX41" fmla="*/ 393700 w 558800"/>
              <a:gd name="connsiteY41" fmla="*/ 25400 h 787400"/>
              <a:gd name="connsiteX42" fmla="*/ 419100 w 558800"/>
              <a:gd name="connsiteY42" fmla="*/ 63500 h 787400"/>
              <a:gd name="connsiteX43" fmla="*/ 444500 w 558800"/>
              <a:gd name="connsiteY43" fmla="*/ 139700 h 787400"/>
              <a:gd name="connsiteX44" fmla="*/ 406400 w 558800"/>
              <a:gd name="connsiteY44" fmla="*/ 317500 h 787400"/>
              <a:gd name="connsiteX45" fmla="*/ 355600 w 558800"/>
              <a:gd name="connsiteY45" fmla="*/ 393700 h 787400"/>
              <a:gd name="connsiteX46" fmla="*/ 317500 w 558800"/>
              <a:gd name="connsiteY46" fmla="*/ 508000 h 787400"/>
              <a:gd name="connsiteX47" fmla="*/ 304800 w 558800"/>
              <a:gd name="connsiteY47" fmla="*/ 546100 h 787400"/>
              <a:gd name="connsiteX48" fmla="*/ 279400 w 558800"/>
              <a:gd name="connsiteY48" fmla="*/ 660400 h 787400"/>
              <a:gd name="connsiteX49" fmla="*/ 292100 w 558800"/>
              <a:gd name="connsiteY49" fmla="*/ 609600 h 787400"/>
              <a:gd name="connsiteX50" fmla="*/ 330200 w 558800"/>
              <a:gd name="connsiteY50" fmla="*/ 457200 h 787400"/>
              <a:gd name="connsiteX51" fmla="*/ 368300 w 558800"/>
              <a:gd name="connsiteY51" fmla="*/ 419100 h 787400"/>
              <a:gd name="connsiteX52" fmla="*/ 393700 w 558800"/>
              <a:gd name="connsiteY52" fmla="*/ 342900 h 787400"/>
              <a:gd name="connsiteX53" fmla="*/ 444500 w 558800"/>
              <a:gd name="connsiteY53" fmla="*/ 266700 h 787400"/>
              <a:gd name="connsiteX54" fmla="*/ 469900 w 558800"/>
              <a:gd name="connsiteY54" fmla="*/ 228600 h 787400"/>
              <a:gd name="connsiteX55" fmla="*/ 508000 w 558800"/>
              <a:gd name="connsiteY55" fmla="*/ 152400 h 787400"/>
              <a:gd name="connsiteX56" fmla="*/ 546100 w 558800"/>
              <a:gd name="connsiteY56" fmla="*/ 76200 h 787400"/>
              <a:gd name="connsiteX57" fmla="*/ 558800 w 558800"/>
              <a:gd name="connsiteY57" fmla="*/ 114300 h 787400"/>
              <a:gd name="connsiteX58" fmla="*/ 546100 w 558800"/>
              <a:gd name="connsiteY58" fmla="*/ 165100 h 787400"/>
              <a:gd name="connsiteX59" fmla="*/ 533400 w 558800"/>
              <a:gd name="connsiteY59" fmla="*/ 241300 h 787400"/>
              <a:gd name="connsiteX60" fmla="*/ 508000 w 558800"/>
              <a:gd name="connsiteY60" fmla="*/ 317500 h 787400"/>
              <a:gd name="connsiteX61" fmla="*/ 495300 w 558800"/>
              <a:gd name="connsiteY61" fmla="*/ 393700 h 787400"/>
              <a:gd name="connsiteX62" fmla="*/ 482600 w 558800"/>
              <a:gd name="connsiteY62" fmla="*/ 508000 h 787400"/>
              <a:gd name="connsiteX63" fmla="*/ 457200 w 558800"/>
              <a:gd name="connsiteY63" fmla="*/ 584200 h 787400"/>
              <a:gd name="connsiteX64" fmla="*/ 444500 w 558800"/>
              <a:gd name="connsiteY64" fmla="*/ 622300 h 787400"/>
              <a:gd name="connsiteX65" fmla="*/ 406400 w 558800"/>
              <a:gd name="connsiteY65" fmla="*/ 660400 h 787400"/>
              <a:gd name="connsiteX66" fmla="*/ 317500 w 558800"/>
              <a:gd name="connsiteY66" fmla="*/ 749300 h 787400"/>
              <a:gd name="connsiteX67" fmla="*/ 279400 w 558800"/>
              <a:gd name="connsiteY67" fmla="*/ 7747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58800" h="787400">
                <a:moveTo>
                  <a:pt x="215900" y="787400"/>
                </a:moveTo>
                <a:cubicBezTo>
                  <a:pt x="207433" y="766233"/>
                  <a:pt x="198291" y="745325"/>
                  <a:pt x="190500" y="723900"/>
                </a:cubicBezTo>
                <a:cubicBezTo>
                  <a:pt x="176128" y="684378"/>
                  <a:pt x="170913" y="640813"/>
                  <a:pt x="139700" y="609600"/>
                </a:cubicBezTo>
                <a:cubicBezTo>
                  <a:pt x="128907" y="598807"/>
                  <a:pt x="114300" y="592667"/>
                  <a:pt x="101600" y="584200"/>
                </a:cubicBezTo>
                <a:cubicBezTo>
                  <a:pt x="59788" y="521481"/>
                  <a:pt x="85471" y="570483"/>
                  <a:pt x="63500" y="482600"/>
                </a:cubicBezTo>
                <a:cubicBezTo>
                  <a:pt x="60253" y="469613"/>
                  <a:pt x="54478" y="457372"/>
                  <a:pt x="50800" y="444500"/>
                </a:cubicBezTo>
                <a:cubicBezTo>
                  <a:pt x="46005" y="427717"/>
                  <a:pt x="42895" y="410483"/>
                  <a:pt x="38100" y="393700"/>
                </a:cubicBezTo>
                <a:cubicBezTo>
                  <a:pt x="34422" y="380828"/>
                  <a:pt x="28410" y="368644"/>
                  <a:pt x="25400" y="355600"/>
                </a:cubicBezTo>
                <a:cubicBezTo>
                  <a:pt x="15692" y="313534"/>
                  <a:pt x="0" y="228600"/>
                  <a:pt x="0" y="228600"/>
                </a:cubicBezTo>
                <a:cubicBezTo>
                  <a:pt x="4233" y="194733"/>
                  <a:pt x="7510" y="160733"/>
                  <a:pt x="12700" y="127000"/>
                </a:cubicBezTo>
                <a:cubicBezTo>
                  <a:pt x="15982" y="105665"/>
                  <a:pt x="4233" y="59267"/>
                  <a:pt x="25400" y="63500"/>
                </a:cubicBezTo>
                <a:cubicBezTo>
                  <a:pt x="74548" y="73330"/>
                  <a:pt x="70528" y="144730"/>
                  <a:pt x="88900" y="177800"/>
                </a:cubicBezTo>
                <a:cubicBezTo>
                  <a:pt x="103725" y="204485"/>
                  <a:pt x="122767" y="228600"/>
                  <a:pt x="139700" y="254000"/>
                </a:cubicBezTo>
                <a:cubicBezTo>
                  <a:pt x="148167" y="266700"/>
                  <a:pt x="160273" y="277620"/>
                  <a:pt x="165100" y="292100"/>
                </a:cubicBezTo>
                <a:cubicBezTo>
                  <a:pt x="177204" y="328413"/>
                  <a:pt x="182527" y="341133"/>
                  <a:pt x="190500" y="381000"/>
                </a:cubicBezTo>
                <a:cubicBezTo>
                  <a:pt x="212851" y="492756"/>
                  <a:pt x="191184" y="421151"/>
                  <a:pt x="215900" y="495300"/>
                </a:cubicBezTo>
                <a:cubicBezTo>
                  <a:pt x="223704" y="557732"/>
                  <a:pt x="229093" y="612063"/>
                  <a:pt x="241300" y="673100"/>
                </a:cubicBezTo>
                <a:cubicBezTo>
                  <a:pt x="244723" y="690216"/>
                  <a:pt x="254000" y="741354"/>
                  <a:pt x="254000" y="723900"/>
                </a:cubicBezTo>
                <a:cubicBezTo>
                  <a:pt x="254000" y="657954"/>
                  <a:pt x="236020" y="619160"/>
                  <a:pt x="215900" y="558800"/>
                </a:cubicBezTo>
                <a:lnTo>
                  <a:pt x="203200" y="520700"/>
                </a:lnTo>
                <a:lnTo>
                  <a:pt x="177800" y="444500"/>
                </a:lnTo>
                <a:cubicBezTo>
                  <a:pt x="173567" y="431800"/>
                  <a:pt x="168347" y="419387"/>
                  <a:pt x="165100" y="406400"/>
                </a:cubicBezTo>
                <a:cubicBezTo>
                  <a:pt x="156633" y="372533"/>
                  <a:pt x="150739" y="337918"/>
                  <a:pt x="139700" y="304800"/>
                </a:cubicBezTo>
                <a:cubicBezTo>
                  <a:pt x="135467" y="292100"/>
                  <a:pt x="129904" y="279768"/>
                  <a:pt x="127000" y="266700"/>
                </a:cubicBezTo>
                <a:cubicBezTo>
                  <a:pt x="121414" y="241563"/>
                  <a:pt x="118533" y="215900"/>
                  <a:pt x="114300" y="190500"/>
                </a:cubicBezTo>
                <a:cubicBezTo>
                  <a:pt x="118533" y="152400"/>
                  <a:pt x="119482" y="113790"/>
                  <a:pt x="127000" y="76200"/>
                </a:cubicBezTo>
                <a:cubicBezTo>
                  <a:pt x="132251" y="49946"/>
                  <a:pt x="152400" y="0"/>
                  <a:pt x="152400" y="0"/>
                </a:cubicBezTo>
                <a:cubicBezTo>
                  <a:pt x="165100" y="4233"/>
                  <a:pt x="181034" y="3234"/>
                  <a:pt x="190500" y="12700"/>
                </a:cubicBezTo>
                <a:cubicBezTo>
                  <a:pt x="199966" y="22166"/>
                  <a:pt x="197213" y="38826"/>
                  <a:pt x="203200" y="50800"/>
                </a:cubicBezTo>
                <a:cubicBezTo>
                  <a:pt x="210026" y="64452"/>
                  <a:pt x="222401" y="74952"/>
                  <a:pt x="228600" y="88900"/>
                </a:cubicBezTo>
                <a:cubicBezTo>
                  <a:pt x="239474" y="113366"/>
                  <a:pt x="245533" y="139700"/>
                  <a:pt x="254000" y="165100"/>
                </a:cubicBezTo>
                <a:lnTo>
                  <a:pt x="266700" y="203200"/>
                </a:lnTo>
                <a:lnTo>
                  <a:pt x="279400" y="241300"/>
                </a:lnTo>
                <a:cubicBezTo>
                  <a:pt x="275167" y="275167"/>
                  <a:pt x="273851" y="309527"/>
                  <a:pt x="266700" y="342900"/>
                </a:cubicBezTo>
                <a:cubicBezTo>
                  <a:pt x="261090" y="369080"/>
                  <a:pt x="241300" y="419100"/>
                  <a:pt x="241300" y="419100"/>
                </a:cubicBezTo>
                <a:cubicBezTo>
                  <a:pt x="237067" y="474133"/>
                  <a:pt x="241987" y="530652"/>
                  <a:pt x="228600" y="584200"/>
                </a:cubicBezTo>
                <a:cubicBezTo>
                  <a:pt x="223365" y="605141"/>
                  <a:pt x="215900" y="542286"/>
                  <a:pt x="215900" y="520700"/>
                </a:cubicBezTo>
                <a:cubicBezTo>
                  <a:pt x="215900" y="494950"/>
                  <a:pt x="223550" y="469750"/>
                  <a:pt x="228600" y="444500"/>
                </a:cubicBezTo>
                <a:cubicBezTo>
                  <a:pt x="233671" y="419145"/>
                  <a:pt x="257444" y="331385"/>
                  <a:pt x="266700" y="317500"/>
                </a:cubicBezTo>
                <a:cubicBezTo>
                  <a:pt x="283633" y="292100"/>
                  <a:pt x="307847" y="270260"/>
                  <a:pt x="317500" y="241300"/>
                </a:cubicBezTo>
                <a:cubicBezTo>
                  <a:pt x="347727" y="150620"/>
                  <a:pt x="328048" y="187377"/>
                  <a:pt x="368300" y="127000"/>
                </a:cubicBezTo>
                <a:cubicBezTo>
                  <a:pt x="376767" y="93133"/>
                  <a:pt x="374336" y="-3646"/>
                  <a:pt x="393700" y="25400"/>
                </a:cubicBezTo>
                <a:cubicBezTo>
                  <a:pt x="402167" y="38100"/>
                  <a:pt x="412901" y="49552"/>
                  <a:pt x="419100" y="63500"/>
                </a:cubicBezTo>
                <a:cubicBezTo>
                  <a:pt x="429974" y="87966"/>
                  <a:pt x="444500" y="139700"/>
                  <a:pt x="444500" y="139700"/>
                </a:cubicBezTo>
                <a:cubicBezTo>
                  <a:pt x="439126" y="182691"/>
                  <a:pt x="434241" y="275739"/>
                  <a:pt x="406400" y="317500"/>
                </a:cubicBezTo>
                <a:cubicBezTo>
                  <a:pt x="389467" y="342900"/>
                  <a:pt x="365253" y="364740"/>
                  <a:pt x="355600" y="393700"/>
                </a:cubicBezTo>
                <a:lnTo>
                  <a:pt x="317500" y="508000"/>
                </a:lnTo>
                <a:lnTo>
                  <a:pt x="304800" y="546100"/>
                </a:lnTo>
                <a:cubicBezTo>
                  <a:pt x="291704" y="585389"/>
                  <a:pt x="279400" y="615698"/>
                  <a:pt x="279400" y="660400"/>
                </a:cubicBezTo>
                <a:cubicBezTo>
                  <a:pt x="279400" y="677854"/>
                  <a:pt x="288677" y="626716"/>
                  <a:pt x="292100" y="609600"/>
                </a:cubicBezTo>
                <a:cubicBezTo>
                  <a:pt x="297347" y="583366"/>
                  <a:pt x="308983" y="478417"/>
                  <a:pt x="330200" y="457200"/>
                </a:cubicBezTo>
                <a:lnTo>
                  <a:pt x="368300" y="419100"/>
                </a:lnTo>
                <a:cubicBezTo>
                  <a:pt x="376767" y="393700"/>
                  <a:pt x="378848" y="365177"/>
                  <a:pt x="393700" y="342900"/>
                </a:cubicBezTo>
                <a:lnTo>
                  <a:pt x="444500" y="266700"/>
                </a:lnTo>
                <a:cubicBezTo>
                  <a:pt x="452967" y="254000"/>
                  <a:pt x="465073" y="243080"/>
                  <a:pt x="469900" y="228600"/>
                </a:cubicBezTo>
                <a:cubicBezTo>
                  <a:pt x="501822" y="132835"/>
                  <a:pt x="458761" y="250877"/>
                  <a:pt x="508000" y="152400"/>
                </a:cubicBezTo>
                <a:cubicBezTo>
                  <a:pt x="560580" y="47240"/>
                  <a:pt x="473307" y="185389"/>
                  <a:pt x="546100" y="76200"/>
                </a:cubicBezTo>
                <a:cubicBezTo>
                  <a:pt x="550333" y="88900"/>
                  <a:pt x="558800" y="100913"/>
                  <a:pt x="558800" y="114300"/>
                </a:cubicBezTo>
                <a:cubicBezTo>
                  <a:pt x="558800" y="131754"/>
                  <a:pt x="549523" y="147984"/>
                  <a:pt x="546100" y="165100"/>
                </a:cubicBezTo>
                <a:cubicBezTo>
                  <a:pt x="541050" y="190350"/>
                  <a:pt x="539645" y="216318"/>
                  <a:pt x="533400" y="241300"/>
                </a:cubicBezTo>
                <a:cubicBezTo>
                  <a:pt x="526906" y="267275"/>
                  <a:pt x="512402" y="291090"/>
                  <a:pt x="508000" y="317500"/>
                </a:cubicBezTo>
                <a:cubicBezTo>
                  <a:pt x="503767" y="342900"/>
                  <a:pt x="498703" y="368176"/>
                  <a:pt x="495300" y="393700"/>
                </a:cubicBezTo>
                <a:cubicBezTo>
                  <a:pt x="490234" y="431698"/>
                  <a:pt x="490118" y="470410"/>
                  <a:pt x="482600" y="508000"/>
                </a:cubicBezTo>
                <a:cubicBezTo>
                  <a:pt x="477349" y="534254"/>
                  <a:pt x="465667" y="558800"/>
                  <a:pt x="457200" y="584200"/>
                </a:cubicBezTo>
                <a:cubicBezTo>
                  <a:pt x="452967" y="596900"/>
                  <a:pt x="453966" y="612834"/>
                  <a:pt x="444500" y="622300"/>
                </a:cubicBezTo>
                <a:lnTo>
                  <a:pt x="406400" y="660400"/>
                </a:lnTo>
                <a:cubicBezTo>
                  <a:pt x="384047" y="727460"/>
                  <a:pt x="404839" y="691074"/>
                  <a:pt x="317500" y="749300"/>
                </a:cubicBezTo>
                <a:lnTo>
                  <a:pt x="279400" y="774700"/>
                </a:lnTo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BFADF4E-B8C5-4192-B557-88D048CD2B33}"/>
              </a:ext>
            </a:extLst>
          </p:cNvPr>
          <p:cNvSpPr/>
          <p:nvPr/>
        </p:nvSpPr>
        <p:spPr>
          <a:xfrm>
            <a:off x="4254500" y="4279900"/>
            <a:ext cx="1600200" cy="1038359"/>
          </a:xfrm>
          <a:custGeom>
            <a:avLst/>
            <a:gdLst>
              <a:gd name="connsiteX0" fmla="*/ 660400 w 1600200"/>
              <a:gd name="connsiteY0" fmla="*/ 38100 h 1038359"/>
              <a:gd name="connsiteX1" fmla="*/ 393700 w 1600200"/>
              <a:gd name="connsiteY1" fmla="*/ 63500 h 1038359"/>
              <a:gd name="connsiteX2" fmla="*/ 355600 w 1600200"/>
              <a:gd name="connsiteY2" fmla="*/ 88900 h 1038359"/>
              <a:gd name="connsiteX3" fmla="*/ 279400 w 1600200"/>
              <a:gd name="connsiteY3" fmla="*/ 114300 h 1038359"/>
              <a:gd name="connsiteX4" fmla="*/ 203200 w 1600200"/>
              <a:gd name="connsiteY4" fmla="*/ 165100 h 1038359"/>
              <a:gd name="connsiteX5" fmla="*/ 177800 w 1600200"/>
              <a:gd name="connsiteY5" fmla="*/ 203200 h 1038359"/>
              <a:gd name="connsiteX6" fmla="*/ 139700 w 1600200"/>
              <a:gd name="connsiteY6" fmla="*/ 215900 h 1038359"/>
              <a:gd name="connsiteX7" fmla="*/ 101600 w 1600200"/>
              <a:gd name="connsiteY7" fmla="*/ 254000 h 1038359"/>
              <a:gd name="connsiteX8" fmla="*/ 50800 w 1600200"/>
              <a:gd name="connsiteY8" fmla="*/ 368300 h 1038359"/>
              <a:gd name="connsiteX9" fmla="*/ 12700 w 1600200"/>
              <a:gd name="connsiteY9" fmla="*/ 482600 h 1038359"/>
              <a:gd name="connsiteX10" fmla="*/ 0 w 1600200"/>
              <a:gd name="connsiteY10" fmla="*/ 520700 h 1038359"/>
              <a:gd name="connsiteX11" fmla="*/ 12700 w 1600200"/>
              <a:gd name="connsiteY11" fmla="*/ 609600 h 1038359"/>
              <a:gd name="connsiteX12" fmla="*/ 25400 w 1600200"/>
              <a:gd name="connsiteY12" fmla="*/ 647700 h 1038359"/>
              <a:gd name="connsiteX13" fmla="*/ 50800 w 1600200"/>
              <a:gd name="connsiteY13" fmla="*/ 762000 h 1038359"/>
              <a:gd name="connsiteX14" fmla="*/ 139700 w 1600200"/>
              <a:gd name="connsiteY14" fmla="*/ 876300 h 1038359"/>
              <a:gd name="connsiteX15" fmla="*/ 215900 w 1600200"/>
              <a:gd name="connsiteY15" fmla="*/ 901700 h 1038359"/>
              <a:gd name="connsiteX16" fmla="*/ 304800 w 1600200"/>
              <a:gd name="connsiteY16" fmla="*/ 939800 h 1038359"/>
              <a:gd name="connsiteX17" fmla="*/ 419100 w 1600200"/>
              <a:gd name="connsiteY17" fmla="*/ 977900 h 1038359"/>
              <a:gd name="connsiteX18" fmla="*/ 457200 w 1600200"/>
              <a:gd name="connsiteY18" fmla="*/ 990600 h 1038359"/>
              <a:gd name="connsiteX19" fmla="*/ 723900 w 1600200"/>
              <a:gd name="connsiteY19" fmla="*/ 1016000 h 1038359"/>
              <a:gd name="connsiteX20" fmla="*/ 990600 w 1600200"/>
              <a:gd name="connsiteY20" fmla="*/ 1016000 h 1038359"/>
              <a:gd name="connsiteX21" fmla="*/ 1168400 w 1600200"/>
              <a:gd name="connsiteY21" fmla="*/ 965200 h 1038359"/>
              <a:gd name="connsiteX22" fmla="*/ 1206500 w 1600200"/>
              <a:gd name="connsiteY22" fmla="*/ 952500 h 1038359"/>
              <a:gd name="connsiteX23" fmla="*/ 1244600 w 1600200"/>
              <a:gd name="connsiteY23" fmla="*/ 927100 h 1038359"/>
              <a:gd name="connsiteX24" fmla="*/ 1320800 w 1600200"/>
              <a:gd name="connsiteY24" fmla="*/ 901700 h 1038359"/>
              <a:gd name="connsiteX25" fmla="*/ 1435100 w 1600200"/>
              <a:gd name="connsiteY25" fmla="*/ 825500 h 1038359"/>
              <a:gd name="connsiteX26" fmla="*/ 1473200 w 1600200"/>
              <a:gd name="connsiteY26" fmla="*/ 800100 h 1038359"/>
              <a:gd name="connsiteX27" fmla="*/ 1511300 w 1600200"/>
              <a:gd name="connsiteY27" fmla="*/ 774700 h 1038359"/>
              <a:gd name="connsiteX28" fmla="*/ 1549400 w 1600200"/>
              <a:gd name="connsiteY28" fmla="*/ 736600 h 1038359"/>
              <a:gd name="connsiteX29" fmla="*/ 1574800 w 1600200"/>
              <a:gd name="connsiteY29" fmla="*/ 660400 h 1038359"/>
              <a:gd name="connsiteX30" fmla="*/ 1600200 w 1600200"/>
              <a:gd name="connsiteY30" fmla="*/ 508000 h 1038359"/>
              <a:gd name="connsiteX31" fmla="*/ 1574800 w 1600200"/>
              <a:gd name="connsiteY31" fmla="*/ 469900 h 1038359"/>
              <a:gd name="connsiteX32" fmla="*/ 1549400 w 1600200"/>
              <a:gd name="connsiteY32" fmla="*/ 393700 h 1038359"/>
              <a:gd name="connsiteX33" fmla="*/ 1536700 w 1600200"/>
              <a:gd name="connsiteY33" fmla="*/ 355600 h 1038359"/>
              <a:gd name="connsiteX34" fmla="*/ 1498600 w 1600200"/>
              <a:gd name="connsiteY34" fmla="*/ 279400 h 1038359"/>
              <a:gd name="connsiteX35" fmla="*/ 1460500 w 1600200"/>
              <a:gd name="connsiteY35" fmla="*/ 254000 h 1038359"/>
              <a:gd name="connsiteX36" fmla="*/ 1409700 w 1600200"/>
              <a:gd name="connsiteY36" fmla="*/ 177800 h 1038359"/>
              <a:gd name="connsiteX37" fmla="*/ 1333500 w 1600200"/>
              <a:gd name="connsiteY37" fmla="*/ 127000 h 1038359"/>
              <a:gd name="connsiteX38" fmla="*/ 1295400 w 1600200"/>
              <a:gd name="connsiteY38" fmla="*/ 101600 h 1038359"/>
              <a:gd name="connsiteX39" fmla="*/ 1257300 w 1600200"/>
              <a:gd name="connsiteY39" fmla="*/ 88900 h 1038359"/>
              <a:gd name="connsiteX40" fmla="*/ 1181100 w 1600200"/>
              <a:gd name="connsiteY40" fmla="*/ 38100 h 1038359"/>
              <a:gd name="connsiteX41" fmla="*/ 1143000 w 1600200"/>
              <a:gd name="connsiteY41" fmla="*/ 12700 h 1038359"/>
              <a:gd name="connsiteX42" fmla="*/ 1104900 w 1600200"/>
              <a:gd name="connsiteY42" fmla="*/ 0 h 1038359"/>
              <a:gd name="connsiteX43" fmla="*/ 914400 w 1600200"/>
              <a:gd name="connsiteY43" fmla="*/ 12700 h 1038359"/>
              <a:gd name="connsiteX44" fmla="*/ 876300 w 1600200"/>
              <a:gd name="connsiteY44" fmla="*/ 38100 h 1038359"/>
              <a:gd name="connsiteX45" fmla="*/ 800100 w 1600200"/>
              <a:gd name="connsiteY45" fmla="*/ 63500 h 1038359"/>
              <a:gd name="connsiteX46" fmla="*/ 749300 w 1600200"/>
              <a:gd name="connsiteY46" fmla="*/ 50800 h 1038359"/>
              <a:gd name="connsiteX47" fmla="*/ 660400 w 1600200"/>
              <a:gd name="connsiteY47" fmla="*/ 25400 h 1038359"/>
              <a:gd name="connsiteX48" fmla="*/ 660400 w 1600200"/>
              <a:gd name="connsiteY48" fmla="*/ 38100 h 1038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00200" h="1038359">
                <a:moveTo>
                  <a:pt x="660400" y="38100"/>
                </a:moveTo>
                <a:cubicBezTo>
                  <a:pt x="615950" y="44450"/>
                  <a:pt x="462763" y="28968"/>
                  <a:pt x="393700" y="63500"/>
                </a:cubicBezTo>
                <a:cubicBezTo>
                  <a:pt x="380048" y="70326"/>
                  <a:pt x="369548" y="82701"/>
                  <a:pt x="355600" y="88900"/>
                </a:cubicBezTo>
                <a:cubicBezTo>
                  <a:pt x="331134" y="99774"/>
                  <a:pt x="301677" y="99448"/>
                  <a:pt x="279400" y="114300"/>
                </a:cubicBezTo>
                <a:lnTo>
                  <a:pt x="203200" y="165100"/>
                </a:lnTo>
                <a:cubicBezTo>
                  <a:pt x="194733" y="177800"/>
                  <a:pt x="189719" y="193665"/>
                  <a:pt x="177800" y="203200"/>
                </a:cubicBezTo>
                <a:cubicBezTo>
                  <a:pt x="167347" y="211563"/>
                  <a:pt x="150839" y="208474"/>
                  <a:pt x="139700" y="215900"/>
                </a:cubicBezTo>
                <a:cubicBezTo>
                  <a:pt x="124756" y="225863"/>
                  <a:pt x="113098" y="240202"/>
                  <a:pt x="101600" y="254000"/>
                </a:cubicBezTo>
                <a:cubicBezTo>
                  <a:pt x="68057" y="294252"/>
                  <a:pt x="69259" y="312923"/>
                  <a:pt x="50800" y="368300"/>
                </a:cubicBezTo>
                <a:lnTo>
                  <a:pt x="12700" y="482600"/>
                </a:lnTo>
                <a:lnTo>
                  <a:pt x="0" y="520700"/>
                </a:lnTo>
                <a:cubicBezTo>
                  <a:pt x="4233" y="550333"/>
                  <a:pt x="6829" y="580247"/>
                  <a:pt x="12700" y="609600"/>
                </a:cubicBezTo>
                <a:cubicBezTo>
                  <a:pt x="15325" y="622727"/>
                  <a:pt x="22496" y="634632"/>
                  <a:pt x="25400" y="647700"/>
                </a:cubicBezTo>
                <a:cubicBezTo>
                  <a:pt x="30760" y="671821"/>
                  <a:pt x="34917" y="733410"/>
                  <a:pt x="50800" y="762000"/>
                </a:cubicBezTo>
                <a:cubicBezTo>
                  <a:pt x="60684" y="779791"/>
                  <a:pt x="109949" y="859772"/>
                  <a:pt x="139700" y="876300"/>
                </a:cubicBezTo>
                <a:cubicBezTo>
                  <a:pt x="163105" y="889303"/>
                  <a:pt x="193623" y="886848"/>
                  <a:pt x="215900" y="901700"/>
                </a:cubicBezTo>
                <a:cubicBezTo>
                  <a:pt x="276347" y="941998"/>
                  <a:pt x="230246" y="917434"/>
                  <a:pt x="304800" y="939800"/>
                </a:cubicBezTo>
                <a:lnTo>
                  <a:pt x="419100" y="977900"/>
                </a:lnTo>
                <a:cubicBezTo>
                  <a:pt x="431800" y="982133"/>
                  <a:pt x="443895" y="989122"/>
                  <a:pt x="457200" y="990600"/>
                </a:cubicBezTo>
                <a:cubicBezTo>
                  <a:pt x="622164" y="1008929"/>
                  <a:pt x="533298" y="1000116"/>
                  <a:pt x="723900" y="1016000"/>
                </a:cubicBezTo>
                <a:cubicBezTo>
                  <a:pt x="828742" y="1050947"/>
                  <a:pt x="780896" y="1040197"/>
                  <a:pt x="990600" y="1016000"/>
                </a:cubicBezTo>
                <a:cubicBezTo>
                  <a:pt x="1039379" y="1010372"/>
                  <a:pt x="1119516" y="981495"/>
                  <a:pt x="1168400" y="965200"/>
                </a:cubicBezTo>
                <a:cubicBezTo>
                  <a:pt x="1181100" y="960967"/>
                  <a:pt x="1195361" y="959926"/>
                  <a:pt x="1206500" y="952500"/>
                </a:cubicBezTo>
                <a:cubicBezTo>
                  <a:pt x="1219200" y="944033"/>
                  <a:pt x="1230652" y="933299"/>
                  <a:pt x="1244600" y="927100"/>
                </a:cubicBezTo>
                <a:cubicBezTo>
                  <a:pt x="1269066" y="916226"/>
                  <a:pt x="1298523" y="916552"/>
                  <a:pt x="1320800" y="901700"/>
                </a:cubicBezTo>
                <a:lnTo>
                  <a:pt x="1435100" y="825500"/>
                </a:lnTo>
                <a:lnTo>
                  <a:pt x="1473200" y="800100"/>
                </a:lnTo>
                <a:cubicBezTo>
                  <a:pt x="1485900" y="791633"/>
                  <a:pt x="1500507" y="785493"/>
                  <a:pt x="1511300" y="774700"/>
                </a:cubicBezTo>
                <a:lnTo>
                  <a:pt x="1549400" y="736600"/>
                </a:lnTo>
                <a:cubicBezTo>
                  <a:pt x="1557867" y="711200"/>
                  <a:pt x="1571843" y="687010"/>
                  <a:pt x="1574800" y="660400"/>
                </a:cubicBezTo>
                <a:cubicBezTo>
                  <a:pt x="1588978" y="532795"/>
                  <a:pt x="1575378" y="582467"/>
                  <a:pt x="1600200" y="508000"/>
                </a:cubicBezTo>
                <a:cubicBezTo>
                  <a:pt x="1591733" y="495300"/>
                  <a:pt x="1580999" y="483848"/>
                  <a:pt x="1574800" y="469900"/>
                </a:cubicBezTo>
                <a:cubicBezTo>
                  <a:pt x="1563926" y="445434"/>
                  <a:pt x="1557867" y="419100"/>
                  <a:pt x="1549400" y="393700"/>
                </a:cubicBezTo>
                <a:lnTo>
                  <a:pt x="1536700" y="355600"/>
                </a:lnTo>
                <a:cubicBezTo>
                  <a:pt x="1526371" y="324612"/>
                  <a:pt x="1523219" y="304019"/>
                  <a:pt x="1498600" y="279400"/>
                </a:cubicBezTo>
                <a:cubicBezTo>
                  <a:pt x="1487807" y="268607"/>
                  <a:pt x="1473200" y="262467"/>
                  <a:pt x="1460500" y="254000"/>
                </a:cubicBezTo>
                <a:cubicBezTo>
                  <a:pt x="1443567" y="228600"/>
                  <a:pt x="1435100" y="194733"/>
                  <a:pt x="1409700" y="177800"/>
                </a:cubicBezTo>
                <a:lnTo>
                  <a:pt x="1333500" y="127000"/>
                </a:lnTo>
                <a:cubicBezTo>
                  <a:pt x="1320800" y="118533"/>
                  <a:pt x="1309880" y="106427"/>
                  <a:pt x="1295400" y="101600"/>
                </a:cubicBezTo>
                <a:cubicBezTo>
                  <a:pt x="1282700" y="97367"/>
                  <a:pt x="1269002" y="95401"/>
                  <a:pt x="1257300" y="88900"/>
                </a:cubicBezTo>
                <a:cubicBezTo>
                  <a:pt x="1230615" y="74075"/>
                  <a:pt x="1206500" y="55033"/>
                  <a:pt x="1181100" y="38100"/>
                </a:cubicBezTo>
                <a:cubicBezTo>
                  <a:pt x="1168400" y="29633"/>
                  <a:pt x="1157480" y="17527"/>
                  <a:pt x="1143000" y="12700"/>
                </a:cubicBezTo>
                <a:lnTo>
                  <a:pt x="1104900" y="0"/>
                </a:lnTo>
                <a:cubicBezTo>
                  <a:pt x="1041400" y="4233"/>
                  <a:pt x="977175" y="2237"/>
                  <a:pt x="914400" y="12700"/>
                </a:cubicBezTo>
                <a:cubicBezTo>
                  <a:pt x="899344" y="15209"/>
                  <a:pt x="890248" y="31901"/>
                  <a:pt x="876300" y="38100"/>
                </a:cubicBezTo>
                <a:cubicBezTo>
                  <a:pt x="851834" y="48974"/>
                  <a:pt x="800100" y="63500"/>
                  <a:pt x="800100" y="63500"/>
                </a:cubicBezTo>
                <a:cubicBezTo>
                  <a:pt x="783167" y="59267"/>
                  <a:pt x="766083" y="55595"/>
                  <a:pt x="749300" y="50800"/>
                </a:cubicBezTo>
                <a:cubicBezTo>
                  <a:pt x="707024" y="38721"/>
                  <a:pt x="708043" y="33340"/>
                  <a:pt x="660400" y="25400"/>
                </a:cubicBezTo>
                <a:cubicBezTo>
                  <a:pt x="652049" y="24008"/>
                  <a:pt x="704850" y="31750"/>
                  <a:pt x="660400" y="38100"/>
                </a:cubicBezTo>
                <a:close/>
              </a:path>
            </a:pathLst>
          </a:custGeom>
          <a:gradFill flip="none" rotWithShape="1">
            <a:gsLst>
              <a:gs pos="0">
                <a:srgbClr val="CC0000">
                  <a:shade val="30000"/>
                  <a:satMod val="115000"/>
                </a:srgbClr>
              </a:gs>
              <a:gs pos="50000">
                <a:srgbClr val="CC0000">
                  <a:shade val="67500"/>
                  <a:satMod val="115000"/>
                </a:srgbClr>
              </a:gs>
              <a:gs pos="100000">
                <a:srgbClr val="CC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id="{677BC2C2-E39B-4868-AB02-9E0501B2F6FC}"/>
              </a:ext>
            </a:extLst>
          </p:cNvPr>
          <p:cNvSpPr/>
          <p:nvPr/>
        </p:nvSpPr>
        <p:spPr>
          <a:xfrm>
            <a:off x="4768899" y="4216400"/>
            <a:ext cx="504299" cy="88900"/>
          </a:xfrm>
          <a:custGeom>
            <a:avLst/>
            <a:gdLst>
              <a:gd name="connsiteX0" fmla="*/ 6301 w 504299"/>
              <a:gd name="connsiteY0" fmla="*/ 50800 h 88900"/>
              <a:gd name="connsiteX1" fmla="*/ 184101 w 504299"/>
              <a:gd name="connsiteY1" fmla="*/ 63500 h 88900"/>
              <a:gd name="connsiteX2" fmla="*/ 222201 w 504299"/>
              <a:gd name="connsiteY2" fmla="*/ 76200 h 88900"/>
              <a:gd name="connsiteX3" fmla="*/ 425401 w 504299"/>
              <a:gd name="connsiteY3" fmla="*/ 88900 h 88900"/>
              <a:gd name="connsiteX4" fmla="*/ 501601 w 504299"/>
              <a:gd name="connsiteY4" fmla="*/ 76200 h 88900"/>
              <a:gd name="connsiteX5" fmla="*/ 476201 w 504299"/>
              <a:gd name="connsiteY5" fmla="*/ 38100 h 88900"/>
              <a:gd name="connsiteX6" fmla="*/ 438101 w 504299"/>
              <a:gd name="connsiteY6" fmla="*/ 25400 h 88900"/>
              <a:gd name="connsiteX7" fmla="*/ 285701 w 504299"/>
              <a:gd name="connsiteY7" fmla="*/ 0 h 88900"/>
              <a:gd name="connsiteX8" fmla="*/ 82501 w 504299"/>
              <a:gd name="connsiteY8" fmla="*/ 12700 h 88900"/>
              <a:gd name="connsiteX9" fmla="*/ 44401 w 504299"/>
              <a:gd name="connsiteY9" fmla="*/ 25400 h 88900"/>
              <a:gd name="connsiteX10" fmla="*/ 6301 w 504299"/>
              <a:gd name="connsiteY10" fmla="*/ 5080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4299" h="88900">
                <a:moveTo>
                  <a:pt x="6301" y="50800"/>
                </a:moveTo>
                <a:cubicBezTo>
                  <a:pt x="29584" y="57150"/>
                  <a:pt x="125090" y="56558"/>
                  <a:pt x="184101" y="63500"/>
                </a:cubicBezTo>
                <a:cubicBezTo>
                  <a:pt x="197396" y="65064"/>
                  <a:pt x="208888" y="74799"/>
                  <a:pt x="222201" y="76200"/>
                </a:cubicBezTo>
                <a:cubicBezTo>
                  <a:pt x="289694" y="83304"/>
                  <a:pt x="357668" y="84667"/>
                  <a:pt x="425401" y="88900"/>
                </a:cubicBezTo>
                <a:cubicBezTo>
                  <a:pt x="450801" y="84667"/>
                  <a:pt x="483393" y="94408"/>
                  <a:pt x="501601" y="76200"/>
                </a:cubicBezTo>
                <a:cubicBezTo>
                  <a:pt x="512394" y="65407"/>
                  <a:pt x="488120" y="47635"/>
                  <a:pt x="476201" y="38100"/>
                </a:cubicBezTo>
                <a:cubicBezTo>
                  <a:pt x="465748" y="29737"/>
                  <a:pt x="451088" y="28647"/>
                  <a:pt x="438101" y="25400"/>
                </a:cubicBezTo>
                <a:cubicBezTo>
                  <a:pt x="388579" y="13020"/>
                  <a:pt x="335880" y="7168"/>
                  <a:pt x="285701" y="0"/>
                </a:cubicBezTo>
                <a:cubicBezTo>
                  <a:pt x="217968" y="4233"/>
                  <a:pt x="149994" y="5596"/>
                  <a:pt x="82501" y="12700"/>
                </a:cubicBezTo>
                <a:cubicBezTo>
                  <a:pt x="69188" y="14101"/>
                  <a:pt x="56375" y="19413"/>
                  <a:pt x="44401" y="25400"/>
                </a:cubicBezTo>
                <a:cubicBezTo>
                  <a:pt x="30749" y="32226"/>
                  <a:pt x="-16982" y="44450"/>
                  <a:pt x="6301" y="50800"/>
                </a:cubicBezTo>
                <a:close/>
              </a:path>
            </a:pathLst>
          </a:custGeom>
          <a:solidFill>
            <a:srgbClr val="CC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: фигура 35">
            <a:extLst>
              <a:ext uri="{FF2B5EF4-FFF2-40B4-BE49-F238E27FC236}">
                <a16:creationId xmlns:a16="http://schemas.microsoft.com/office/drawing/2014/main" id="{B594798C-2028-4C84-A8CA-CC657611939C}"/>
              </a:ext>
            </a:extLst>
          </p:cNvPr>
          <p:cNvSpPr/>
          <p:nvPr/>
        </p:nvSpPr>
        <p:spPr>
          <a:xfrm>
            <a:off x="6286500" y="1586033"/>
            <a:ext cx="1485900" cy="1376475"/>
          </a:xfrm>
          <a:custGeom>
            <a:avLst/>
            <a:gdLst>
              <a:gd name="connsiteX0" fmla="*/ 723900 w 1485900"/>
              <a:gd name="connsiteY0" fmla="*/ 1322267 h 1376475"/>
              <a:gd name="connsiteX1" fmla="*/ 647700 w 1485900"/>
              <a:gd name="connsiteY1" fmla="*/ 1347667 h 1376475"/>
              <a:gd name="connsiteX2" fmla="*/ 558800 w 1485900"/>
              <a:gd name="connsiteY2" fmla="*/ 1360367 h 1376475"/>
              <a:gd name="connsiteX3" fmla="*/ 596900 w 1485900"/>
              <a:gd name="connsiteY3" fmla="*/ 1322267 h 1376475"/>
              <a:gd name="connsiteX4" fmla="*/ 622300 w 1485900"/>
              <a:gd name="connsiteY4" fmla="*/ 1284167 h 1376475"/>
              <a:gd name="connsiteX5" fmla="*/ 546100 w 1485900"/>
              <a:gd name="connsiteY5" fmla="*/ 1258767 h 1376475"/>
              <a:gd name="connsiteX6" fmla="*/ 419100 w 1485900"/>
              <a:gd name="connsiteY6" fmla="*/ 1284167 h 1376475"/>
              <a:gd name="connsiteX7" fmla="*/ 381000 w 1485900"/>
              <a:gd name="connsiteY7" fmla="*/ 1296867 h 1376475"/>
              <a:gd name="connsiteX8" fmla="*/ 292100 w 1485900"/>
              <a:gd name="connsiteY8" fmla="*/ 1322267 h 1376475"/>
              <a:gd name="connsiteX9" fmla="*/ 254000 w 1485900"/>
              <a:gd name="connsiteY9" fmla="*/ 1347667 h 1376475"/>
              <a:gd name="connsiteX10" fmla="*/ 228600 w 1485900"/>
              <a:gd name="connsiteY10" fmla="*/ 1309567 h 1376475"/>
              <a:gd name="connsiteX11" fmla="*/ 152400 w 1485900"/>
              <a:gd name="connsiteY11" fmla="*/ 1284167 h 1376475"/>
              <a:gd name="connsiteX12" fmla="*/ 76200 w 1485900"/>
              <a:gd name="connsiteY12" fmla="*/ 1258767 h 1376475"/>
              <a:gd name="connsiteX13" fmla="*/ 38100 w 1485900"/>
              <a:gd name="connsiteY13" fmla="*/ 1246067 h 1376475"/>
              <a:gd name="connsiteX14" fmla="*/ 0 w 1485900"/>
              <a:gd name="connsiteY14" fmla="*/ 1233367 h 1376475"/>
              <a:gd name="connsiteX15" fmla="*/ 76200 w 1485900"/>
              <a:gd name="connsiteY15" fmla="*/ 1195267 h 1376475"/>
              <a:gd name="connsiteX16" fmla="*/ 152400 w 1485900"/>
              <a:gd name="connsiteY16" fmla="*/ 1131767 h 1376475"/>
              <a:gd name="connsiteX17" fmla="*/ 177800 w 1485900"/>
              <a:gd name="connsiteY17" fmla="*/ 1093667 h 1376475"/>
              <a:gd name="connsiteX18" fmla="*/ 190500 w 1485900"/>
              <a:gd name="connsiteY18" fmla="*/ 1055567 h 1376475"/>
              <a:gd name="connsiteX19" fmla="*/ 317500 w 1485900"/>
              <a:gd name="connsiteY19" fmla="*/ 1042867 h 1376475"/>
              <a:gd name="connsiteX20" fmla="*/ 393700 w 1485900"/>
              <a:gd name="connsiteY20" fmla="*/ 1017467 h 1376475"/>
              <a:gd name="connsiteX21" fmla="*/ 495300 w 1485900"/>
              <a:gd name="connsiteY21" fmla="*/ 992067 h 1376475"/>
              <a:gd name="connsiteX22" fmla="*/ 482600 w 1485900"/>
              <a:gd name="connsiteY22" fmla="*/ 915867 h 1376475"/>
              <a:gd name="connsiteX23" fmla="*/ 406400 w 1485900"/>
              <a:gd name="connsiteY23" fmla="*/ 877767 h 1376475"/>
              <a:gd name="connsiteX24" fmla="*/ 368300 w 1485900"/>
              <a:gd name="connsiteY24" fmla="*/ 852367 h 1376475"/>
              <a:gd name="connsiteX25" fmla="*/ 292100 w 1485900"/>
              <a:gd name="connsiteY25" fmla="*/ 814267 h 1376475"/>
              <a:gd name="connsiteX26" fmla="*/ 330200 w 1485900"/>
              <a:gd name="connsiteY26" fmla="*/ 788867 h 1376475"/>
              <a:gd name="connsiteX27" fmla="*/ 368300 w 1485900"/>
              <a:gd name="connsiteY27" fmla="*/ 776167 h 1376475"/>
              <a:gd name="connsiteX28" fmla="*/ 355600 w 1485900"/>
              <a:gd name="connsiteY28" fmla="*/ 712667 h 1376475"/>
              <a:gd name="connsiteX29" fmla="*/ 279400 w 1485900"/>
              <a:gd name="connsiteY29" fmla="*/ 687267 h 1376475"/>
              <a:gd name="connsiteX30" fmla="*/ 241300 w 1485900"/>
              <a:gd name="connsiteY30" fmla="*/ 674567 h 1376475"/>
              <a:gd name="connsiteX31" fmla="*/ 203200 w 1485900"/>
              <a:gd name="connsiteY31" fmla="*/ 661867 h 1376475"/>
              <a:gd name="connsiteX32" fmla="*/ 88900 w 1485900"/>
              <a:gd name="connsiteY32" fmla="*/ 572967 h 1376475"/>
              <a:gd name="connsiteX33" fmla="*/ 114300 w 1485900"/>
              <a:gd name="connsiteY33" fmla="*/ 395167 h 1376475"/>
              <a:gd name="connsiteX34" fmla="*/ 101600 w 1485900"/>
              <a:gd name="connsiteY34" fmla="*/ 357067 h 1376475"/>
              <a:gd name="connsiteX35" fmla="*/ 76200 w 1485900"/>
              <a:gd name="connsiteY35" fmla="*/ 344367 h 1376475"/>
              <a:gd name="connsiteX36" fmla="*/ 241300 w 1485900"/>
              <a:gd name="connsiteY36" fmla="*/ 331667 h 1376475"/>
              <a:gd name="connsiteX37" fmla="*/ 279400 w 1485900"/>
              <a:gd name="connsiteY37" fmla="*/ 306267 h 1376475"/>
              <a:gd name="connsiteX38" fmla="*/ 317500 w 1485900"/>
              <a:gd name="connsiteY38" fmla="*/ 293567 h 1376475"/>
              <a:gd name="connsiteX39" fmla="*/ 368300 w 1485900"/>
              <a:gd name="connsiteY39" fmla="*/ 369767 h 1376475"/>
              <a:gd name="connsiteX40" fmla="*/ 431800 w 1485900"/>
              <a:gd name="connsiteY40" fmla="*/ 445967 h 1376475"/>
              <a:gd name="connsiteX41" fmla="*/ 508000 w 1485900"/>
              <a:gd name="connsiteY41" fmla="*/ 471367 h 1376475"/>
              <a:gd name="connsiteX42" fmla="*/ 495300 w 1485900"/>
              <a:gd name="connsiteY42" fmla="*/ 420567 h 1376475"/>
              <a:gd name="connsiteX43" fmla="*/ 508000 w 1485900"/>
              <a:gd name="connsiteY43" fmla="*/ 458667 h 1376475"/>
              <a:gd name="connsiteX44" fmla="*/ 584200 w 1485900"/>
              <a:gd name="connsiteY44" fmla="*/ 509467 h 1376475"/>
              <a:gd name="connsiteX45" fmla="*/ 622300 w 1485900"/>
              <a:gd name="connsiteY45" fmla="*/ 484067 h 1376475"/>
              <a:gd name="connsiteX46" fmla="*/ 635000 w 1485900"/>
              <a:gd name="connsiteY46" fmla="*/ 445967 h 1376475"/>
              <a:gd name="connsiteX47" fmla="*/ 647700 w 1485900"/>
              <a:gd name="connsiteY47" fmla="*/ 344367 h 1376475"/>
              <a:gd name="connsiteX48" fmla="*/ 635000 w 1485900"/>
              <a:gd name="connsiteY48" fmla="*/ 280867 h 1376475"/>
              <a:gd name="connsiteX49" fmla="*/ 622300 w 1485900"/>
              <a:gd name="connsiteY49" fmla="*/ 242767 h 1376475"/>
              <a:gd name="connsiteX50" fmla="*/ 660400 w 1485900"/>
              <a:gd name="connsiteY50" fmla="*/ 217367 h 1376475"/>
              <a:gd name="connsiteX51" fmla="*/ 635000 w 1485900"/>
              <a:gd name="connsiteY51" fmla="*/ 128467 h 1376475"/>
              <a:gd name="connsiteX52" fmla="*/ 596900 w 1485900"/>
              <a:gd name="connsiteY52" fmla="*/ 115767 h 1376475"/>
              <a:gd name="connsiteX53" fmla="*/ 673100 w 1485900"/>
              <a:gd name="connsiteY53" fmla="*/ 64967 h 1376475"/>
              <a:gd name="connsiteX54" fmla="*/ 711200 w 1485900"/>
              <a:gd name="connsiteY54" fmla="*/ 39567 h 1376475"/>
              <a:gd name="connsiteX55" fmla="*/ 736600 w 1485900"/>
              <a:gd name="connsiteY55" fmla="*/ 1467 h 1376475"/>
              <a:gd name="connsiteX56" fmla="*/ 787400 w 1485900"/>
              <a:gd name="connsiteY56" fmla="*/ 14167 h 1376475"/>
              <a:gd name="connsiteX57" fmla="*/ 825500 w 1485900"/>
              <a:gd name="connsiteY57" fmla="*/ 39567 h 1376475"/>
              <a:gd name="connsiteX58" fmla="*/ 901700 w 1485900"/>
              <a:gd name="connsiteY58" fmla="*/ 77667 h 1376475"/>
              <a:gd name="connsiteX59" fmla="*/ 927100 w 1485900"/>
              <a:gd name="connsiteY59" fmla="*/ 115767 h 1376475"/>
              <a:gd name="connsiteX60" fmla="*/ 901700 w 1485900"/>
              <a:gd name="connsiteY60" fmla="*/ 153867 h 1376475"/>
              <a:gd name="connsiteX61" fmla="*/ 889000 w 1485900"/>
              <a:gd name="connsiteY61" fmla="*/ 191967 h 1376475"/>
              <a:gd name="connsiteX62" fmla="*/ 901700 w 1485900"/>
              <a:gd name="connsiteY62" fmla="*/ 230067 h 1376475"/>
              <a:gd name="connsiteX63" fmla="*/ 863600 w 1485900"/>
              <a:gd name="connsiteY63" fmla="*/ 331667 h 1376475"/>
              <a:gd name="connsiteX64" fmla="*/ 876300 w 1485900"/>
              <a:gd name="connsiteY64" fmla="*/ 433267 h 1376475"/>
              <a:gd name="connsiteX65" fmla="*/ 889000 w 1485900"/>
              <a:gd name="connsiteY65" fmla="*/ 471367 h 1376475"/>
              <a:gd name="connsiteX66" fmla="*/ 965200 w 1485900"/>
              <a:gd name="connsiteY66" fmla="*/ 496767 h 1376475"/>
              <a:gd name="connsiteX67" fmla="*/ 1003300 w 1485900"/>
              <a:gd name="connsiteY67" fmla="*/ 484067 h 1376475"/>
              <a:gd name="connsiteX68" fmla="*/ 1028700 w 1485900"/>
              <a:gd name="connsiteY68" fmla="*/ 407867 h 1376475"/>
              <a:gd name="connsiteX69" fmla="*/ 1066800 w 1485900"/>
              <a:gd name="connsiteY69" fmla="*/ 445967 h 1376475"/>
              <a:gd name="connsiteX70" fmla="*/ 1168400 w 1485900"/>
              <a:gd name="connsiteY70" fmla="*/ 395167 h 1376475"/>
              <a:gd name="connsiteX71" fmla="*/ 1193800 w 1485900"/>
              <a:gd name="connsiteY71" fmla="*/ 357067 h 1376475"/>
              <a:gd name="connsiteX72" fmla="*/ 1206500 w 1485900"/>
              <a:gd name="connsiteY72" fmla="*/ 318967 h 1376475"/>
              <a:gd name="connsiteX73" fmla="*/ 1244600 w 1485900"/>
              <a:gd name="connsiteY73" fmla="*/ 293567 h 1376475"/>
              <a:gd name="connsiteX74" fmla="*/ 1282700 w 1485900"/>
              <a:gd name="connsiteY74" fmla="*/ 306267 h 1376475"/>
              <a:gd name="connsiteX75" fmla="*/ 1320800 w 1485900"/>
              <a:gd name="connsiteY75" fmla="*/ 331667 h 1376475"/>
              <a:gd name="connsiteX76" fmla="*/ 1397000 w 1485900"/>
              <a:gd name="connsiteY76" fmla="*/ 344367 h 1376475"/>
              <a:gd name="connsiteX77" fmla="*/ 1460500 w 1485900"/>
              <a:gd name="connsiteY77" fmla="*/ 369767 h 1376475"/>
              <a:gd name="connsiteX78" fmla="*/ 1409700 w 1485900"/>
              <a:gd name="connsiteY78" fmla="*/ 445967 h 1376475"/>
              <a:gd name="connsiteX79" fmla="*/ 1397000 w 1485900"/>
              <a:gd name="connsiteY79" fmla="*/ 484067 h 1376475"/>
              <a:gd name="connsiteX80" fmla="*/ 1409700 w 1485900"/>
              <a:gd name="connsiteY80" fmla="*/ 522167 h 1376475"/>
              <a:gd name="connsiteX81" fmla="*/ 1358900 w 1485900"/>
              <a:gd name="connsiteY81" fmla="*/ 598367 h 1376475"/>
              <a:gd name="connsiteX82" fmla="*/ 1257300 w 1485900"/>
              <a:gd name="connsiteY82" fmla="*/ 623767 h 1376475"/>
              <a:gd name="connsiteX83" fmla="*/ 1219200 w 1485900"/>
              <a:gd name="connsiteY83" fmla="*/ 661867 h 1376475"/>
              <a:gd name="connsiteX84" fmla="*/ 1181100 w 1485900"/>
              <a:gd name="connsiteY84" fmla="*/ 687267 h 1376475"/>
              <a:gd name="connsiteX85" fmla="*/ 1168400 w 1485900"/>
              <a:gd name="connsiteY85" fmla="*/ 725367 h 1376475"/>
              <a:gd name="connsiteX86" fmla="*/ 1181100 w 1485900"/>
              <a:gd name="connsiteY86" fmla="*/ 763467 h 1376475"/>
              <a:gd name="connsiteX87" fmla="*/ 1219200 w 1485900"/>
              <a:gd name="connsiteY87" fmla="*/ 788867 h 1376475"/>
              <a:gd name="connsiteX88" fmla="*/ 1181100 w 1485900"/>
              <a:gd name="connsiteY88" fmla="*/ 826967 h 1376475"/>
              <a:gd name="connsiteX89" fmla="*/ 1104900 w 1485900"/>
              <a:gd name="connsiteY89" fmla="*/ 839667 h 1376475"/>
              <a:gd name="connsiteX90" fmla="*/ 1066800 w 1485900"/>
              <a:gd name="connsiteY90" fmla="*/ 852367 h 1376475"/>
              <a:gd name="connsiteX91" fmla="*/ 1054100 w 1485900"/>
              <a:gd name="connsiteY91" fmla="*/ 890467 h 1376475"/>
              <a:gd name="connsiteX92" fmla="*/ 1016000 w 1485900"/>
              <a:gd name="connsiteY92" fmla="*/ 928567 h 1376475"/>
              <a:gd name="connsiteX93" fmla="*/ 1066800 w 1485900"/>
              <a:gd name="connsiteY93" fmla="*/ 1017467 h 1376475"/>
              <a:gd name="connsiteX94" fmla="*/ 1155700 w 1485900"/>
              <a:gd name="connsiteY94" fmla="*/ 1042867 h 1376475"/>
              <a:gd name="connsiteX95" fmla="*/ 1231900 w 1485900"/>
              <a:gd name="connsiteY95" fmla="*/ 1055567 h 1376475"/>
              <a:gd name="connsiteX96" fmla="*/ 1371600 w 1485900"/>
              <a:gd name="connsiteY96" fmla="*/ 1080967 h 1376475"/>
              <a:gd name="connsiteX97" fmla="*/ 1384300 w 1485900"/>
              <a:gd name="connsiteY97" fmla="*/ 1144467 h 1376475"/>
              <a:gd name="connsiteX98" fmla="*/ 1485900 w 1485900"/>
              <a:gd name="connsiteY98" fmla="*/ 1246067 h 1376475"/>
              <a:gd name="connsiteX99" fmla="*/ 1447800 w 1485900"/>
              <a:gd name="connsiteY99" fmla="*/ 1233367 h 1376475"/>
              <a:gd name="connsiteX100" fmla="*/ 1409700 w 1485900"/>
              <a:gd name="connsiteY100" fmla="*/ 1246067 h 1376475"/>
              <a:gd name="connsiteX101" fmla="*/ 1308100 w 1485900"/>
              <a:gd name="connsiteY101" fmla="*/ 1271467 h 1376475"/>
              <a:gd name="connsiteX102" fmla="*/ 1270000 w 1485900"/>
              <a:gd name="connsiteY102" fmla="*/ 1296867 h 1376475"/>
              <a:gd name="connsiteX103" fmla="*/ 1244600 w 1485900"/>
              <a:gd name="connsiteY103" fmla="*/ 1334967 h 1376475"/>
              <a:gd name="connsiteX104" fmla="*/ 1206500 w 1485900"/>
              <a:gd name="connsiteY104" fmla="*/ 1296867 h 1376475"/>
              <a:gd name="connsiteX105" fmla="*/ 1104900 w 1485900"/>
              <a:gd name="connsiteY105" fmla="*/ 1258767 h 1376475"/>
              <a:gd name="connsiteX106" fmla="*/ 927100 w 1485900"/>
              <a:gd name="connsiteY106" fmla="*/ 1309567 h 1376475"/>
              <a:gd name="connsiteX107" fmla="*/ 965200 w 1485900"/>
              <a:gd name="connsiteY107" fmla="*/ 1347667 h 1376475"/>
              <a:gd name="connsiteX108" fmla="*/ 825500 w 1485900"/>
              <a:gd name="connsiteY108" fmla="*/ 1360367 h 1376475"/>
              <a:gd name="connsiteX109" fmla="*/ 723900 w 1485900"/>
              <a:gd name="connsiteY109" fmla="*/ 1322267 h 13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485900" h="1376475">
                <a:moveTo>
                  <a:pt x="723900" y="1322267"/>
                </a:moveTo>
                <a:cubicBezTo>
                  <a:pt x="694267" y="1320150"/>
                  <a:pt x="673788" y="1341647"/>
                  <a:pt x="647700" y="1347667"/>
                </a:cubicBezTo>
                <a:cubicBezTo>
                  <a:pt x="618532" y="1354398"/>
                  <a:pt x="558800" y="1360367"/>
                  <a:pt x="558800" y="1360367"/>
                </a:cubicBezTo>
                <a:cubicBezTo>
                  <a:pt x="571500" y="1347667"/>
                  <a:pt x="585402" y="1336065"/>
                  <a:pt x="596900" y="1322267"/>
                </a:cubicBezTo>
                <a:cubicBezTo>
                  <a:pt x="606671" y="1310541"/>
                  <a:pt x="631835" y="1296086"/>
                  <a:pt x="622300" y="1284167"/>
                </a:cubicBezTo>
                <a:cubicBezTo>
                  <a:pt x="605574" y="1263260"/>
                  <a:pt x="546100" y="1258767"/>
                  <a:pt x="546100" y="1258767"/>
                </a:cubicBezTo>
                <a:cubicBezTo>
                  <a:pt x="503767" y="1267234"/>
                  <a:pt x="460056" y="1270515"/>
                  <a:pt x="419100" y="1284167"/>
                </a:cubicBezTo>
                <a:cubicBezTo>
                  <a:pt x="406400" y="1288400"/>
                  <a:pt x="393872" y="1293189"/>
                  <a:pt x="381000" y="1296867"/>
                </a:cubicBezTo>
                <a:cubicBezTo>
                  <a:pt x="362011" y="1302292"/>
                  <a:pt x="312400" y="1312117"/>
                  <a:pt x="292100" y="1322267"/>
                </a:cubicBezTo>
                <a:cubicBezTo>
                  <a:pt x="278448" y="1329093"/>
                  <a:pt x="266700" y="1339200"/>
                  <a:pt x="254000" y="1347667"/>
                </a:cubicBezTo>
                <a:cubicBezTo>
                  <a:pt x="245533" y="1334967"/>
                  <a:pt x="241543" y="1317657"/>
                  <a:pt x="228600" y="1309567"/>
                </a:cubicBezTo>
                <a:cubicBezTo>
                  <a:pt x="205896" y="1295377"/>
                  <a:pt x="177800" y="1292634"/>
                  <a:pt x="152400" y="1284167"/>
                </a:cubicBezTo>
                <a:lnTo>
                  <a:pt x="76200" y="1258767"/>
                </a:lnTo>
                <a:lnTo>
                  <a:pt x="38100" y="1246067"/>
                </a:lnTo>
                <a:lnTo>
                  <a:pt x="0" y="1233367"/>
                </a:lnTo>
                <a:cubicBezTo>
                  <a:pt x="109189" y="1160574"/>
                  <a:pt x="-28960" y="1247847"/>
                  <a:pt x="76200" y="1195267"/>
                </a:cubicBezTo>
                <a:cubicBezTo>
                  <a:pt x="104743" y="1180996"/>
                  <a:pt x="132338" y="1155842"/>
                  <a:pt x="152400" y="1131767"/>
                </a:cubicBezTo>
                <a:cubicBezTo>
                  <a:pt x="162171" y="1120041"/>
                  <a:pt x="170974" y="1107319"/>
                  <a:pt x="177800" y="1093667"/>
                </a:cubicBezTo>
                <a:cubicBezTo>
                  <a:pt x="183787" y="1081693"/>
                  <a:pt x="177919" y="1060142"/>
                  <a:pt x="190500" y="1055567"/>
                </a:cubicBezTo>
                <a:cubicBezTo>
                  <a:pt x="230483" y="1041028"/>
                  <a:pt x="275167" y="1047100"/>
                  <a:pt x="317500" y="1042867"/>
                </a:cubicBezTo>
                <a:cubicBezTo>
                  <a:pt x="342900" y="1034400"/>
                  <a:pt x="367446" y="1022718"/>
                  <a:pt x="393700" y="1017467"/>
                </a:cubicBezTo>
                <a:cubicBezTo>
                  <a:pt x="470327" y="1002142"/>
                  <a:pt x="436722" y="1011593"/>
                  <a:pt x="495300" y="992067"/>
                </a:cubicBezTo>
                <a:cubicBezTo>
                  <a:pt x="491067" y="966667"/>
                  <a:pt x="494116" y="938899"/>
                  <a:pt x="482600" y="915867"/>
                </a:cubicBezTo>
                <a:cubicBezTo>
                  <a:pt x="470468" y="891603"/>
                  <a:pt x="426436" y="887785"/>
                  <a:pt x="406400" y="877767"/>
                </a:cubicBezTo>
                <a:cubicBezTo>
                  <a:pt x="392748" y="870941"/>
                  <a:pt x="381952" y="859193"/>
                  <a:pt x="368300" y="852367"/>
                </a:cubicBezTo>
                <a:cubicBezTo>
                  <a:pt x="263140" y="799787"/>
                  <a:pt x="401289" y="887060"/>
                  <a:pt x="292100" y="814267"/>
                </a:cubicBezTo>
                <a:cubicBezTo>
                  <a:pt x="304800" y="805800"/>
                  <a:pt x="316548" y="795693"/>
                  <a:pt x="330200" y="788867"/>
                </a:cubicBezTo>
                <a:cubicBezTo>
                  <a:pt x="342174" y="782880"/>
                  <a:pt x="364067" y="788867"/>
                  <a:pt x="368300" y="776167"/>
                </a:cubicBezTo>
                <a:cubicBezTo>
                  <a:pt x="375126" y="755689"/>
                  <a:pt x="370864" y="727931"/>
                  <a:pt x="355600" y="712667"/>
                </a:cubicBezTo>
                <a:cubicBezTo>
                  <a:pt x="336668" y="693735"/>
                  <a:pt x="304800" y="695734"/>
                  <a:pt x="279400" y="687267"/>
                </a:cubicBezTo>
                <a:lnTo>
                  <a:pt x="241300" y="674567"/>
                </a:lnTo>
                <a:cubicBezTo>
                  <a:pt x="228600" y="670334"/>
                  <a:pt x="214339" y="669293"/>
                  <a:pt x="203200" y="661867"/>
                </a:cubicBezTo>
                <a:cubicBezTo>
                  <a:pt x="112056" y="601104"/>
                  <a:pt x="148586" y="632653"/>
                  <a:pt x="88900" y="572967"/>
                </a:cubicBezTo>
                <a:cubicBezTo>
                  <a:pt x="167110" y="520827"/>
                  <a:pt x="135964" y="557647"/>
                  <a:pt x="114300" y="395167"/>
                </a:cubicBezTo>
                <a:cubicBezTo>
                  <a:pt x="112531" y="381897"/>
                  <a:pt x="112493" y="364848"/>
                  <a:pt x="101600" y="357067"/>
                </a:cubicBezTo>
                <a:cubicBezTo>
                  <a:pt x="84951" y="345175"/>
                  <a:pt x="-50192" y="312769"/>
                  <a:pt x="76200" y="344367"/>
                </a:cubicBezTo>
                <a:cubicBezTo>
                  <a:pt x="131233" y="340134"/>
                  <a:pt x="187049" y="341839"/>
                  <a:pt x="241300" y="331667"/>
                </a:cubicBezTo>
                <a:cubicBezTo>
                  <a:pt x="256302" y="328854"/>
                  <a:pt x="265748" y="313093"/>
                  <a:pt x="279400" y="306267"/>
                </a:cubicBezTo>
                <a:cubicBezTo>
                  <a:pt x="291374" y="300280"/>
                  <a:pt x="304800" y="297800"/>
                  <a:pt x="317500" y="293567"/>
                </a:cubicBezTo>
                <a:lnTo>
                  <a:pt x="368300" y="369767"/>
                </a:lnTo>
                <a:cubicBezTo>
                  <a:pt x="384109" y="393481"/>
                  <a:pt x="405916" y="431587"/>
                  <a:pt x="431800" y="445967"/>
                </a:cubicBezTo>
                <a:cubicBezTo>
                  <a:pt x="455205" y="458970"/>
                  <a:pt x="508000" y="471367"/>
                  <a:pt x="508000" y="471367"/>
                </a:cubicBezTo>
                <a:cubicBezTo>
                  <a:pt x="503767" y="454434"/>
                  <a:pt x="495300" y="438021"/>
                  <a:pt x="495300" y="420567"/>
                </a:cubicBezTo>
                <a:cubicBezTo>
                  <a:pt x="495300" y="407180"/>
                  <a:pt x="498534" y="449201"/>
                  <a:pt x="508000" y="458667"/>
                </a:cubicBezTo>
                <a:cubicBezTo>
                  <a:pt x="529586" y="480253"/>
                  <a:pt x="584200" y="509467"/>
                  <a:pt x="584200" y="509467"/>
                </a:cubicBezTo>
                <a:cubicBezTo>
                  <a:pt x="596900" y="501000"/>
                  <a:pt x="612765" y="495986"/>
                  <a:pt x="622300" y="484067"/>
                </a:cubicBezTo>
                <a:cubicBezTo>
                  <a:pt x="630663" y="473614"/>
                  <a:pt x="632605" y="459138"/>
                  <a:pt x="635000" y="445967"/>
                </a:cubicBezTo>
                <a:cubicBezTo>
                  <a:pt x="641105" y="412387"/>
                  <a:pt x="643467" y="378234"/>
                  <a:pt x="647700" y="344367"/>
                </a:cubicBezTo>
                <a:cubicBezTo>
                  <a:pt x="643467" y="323200"/>
                  <a:pt x="640235" y="301808"/>
                  <a:pt x="635000" y="280867"/>
                </a:cubicBezTo>
                <a:cubicBezTo>
                  <a:pt x="631753" y="267880"/>
                  <a:pt x="617328" y="255196"/>
                  <a:pt x="622300" y="242767"/>
                </a:cubicBezTo>
                <a:cubicBezTo>
                  <a:pt x="627969" y="228595"/>
                  <a:pt x="647700" y="225834"/>
                  <a:pt x="660400" y="217367"/>
                </a:cubicBezTo>
                <a:cubicBezTo>
                  <a:pt x="660290" y="216928"/>
                  <a:pt x="641073" y="134540"/>
                  <a:pt x="635000" y="128467"/>
                </a:cubicBezTo>
                <a:cubicBezTo>
                  <a:pt x="625534" y="119001"/>
                  <a:pt x="609600" y="120000"/>
                  <a:pt x="596900" y="115767"/>
                </a:cubicBezTo>
                <a:lnTo>
                  <a:pt x="673100" y="64967"/>
                </a:lnTo>
                <a:lnTo>
                  <a:pt x="711200" y="39567"/>
                </a:lnTo>
                <a:cubicBezTo>
                  <a:pt x="719667" y="26867"/>
                  <a:pt x="722120" y="6294"/>
                  <a:pt x="736600" y="1467"/>
                </a:cubicBezTo>
                <a:cubicBezTo>
                  <a:pt x="753159" y="-4053"/>
                  <a:pt x="771357" y="7291"/>
                  <a:pt x="787400" y="14167"/>
                </a:cubicBezTo>
                <a:cubicBezTo>
                  <a:pt x="801429" y="20180"/>
                  <a:pt x="811848" y="32741"/>
                  <a:pt x="825500" y="39567"/>
                </a:cubicBezTo>
                <a:cubicBezTo>
                  <a:pt x="930660" y="92147"/>
                  <a:pt x="792511" y="4874"/>
                  <a:pt x="901700" y="77667"/>
                </a:cubicBezTo>
                <a:cubicBezTo>
                  <a:pt x="910167" y="90367"/>
                  <a:pt x="927100" y="100503"/>
                  <a:pt x="927100" y="115767"/>
                </a:cubicBezTo>
                <a:cubicBezTo>
                  <a:pt x="927100" y="131031"/>
                  <a:pt x="908526" y="140215"/>
                  <a:pt x="901700" y="153867"/>
                </a:cubicBezTo>
                <a:cubicBezTo>
                  <a:pt x="895713" y="165841"/>
                  <a:pt x="893233" y="179267"/>
                  <a:pt x="889000" y="191967"/>
                </a:cubicBezTo>
                <a:cubicBezTo>
                  <a:pt x="893233" y="204667"/>
                  <a:pt x="901700" y="216680"/>
                  <a:pt x="901700" y="230067"/>
                </a:cubicBezTo>
                <a:cubicBezTo>
                  <a:pt x="901700" y="284994"/>
                  <a:pt x="889877" y="292252"/>
                  <a:pt x="863600" y="331667"/>
                </a:cubicBezTo>
                <a:cubicBezTo>
                  <a:pt x="867833" y="365534"/>
                  <a:pt x="870195" y="399687"/>
                  <a:pt x="876300" y="433267"/>
                </a:cubicBezTo>
                <a:cubicBezTo>
                  <a:pt x="878695" y="446438"/>
                  <a:pt x="878107" y="463586"/>
                  <a:pt x="889000" y="471367"/>
                </a:cubicBezTo>
                <a:cubicBezTo>
                  <a:pt x="910787" y="486929"/>
                  <a:pt x="965200" y="496767"/>
                  <a:pt x="965200" y="496767"/>
                </a:cubicBezTo>
                <a:cubicBezTo>
                  <a:pt x="977900" y="492534"/>
                  <a:pt x="995519" y="494960"/>
                  <a:pt x="1003300" y="484067"/>
                </a:cubicBezTo>
                <a:cubicBezTo>
                  <a:pt x="1018862" y="462280"/>
                  <a:pt x="1028700" y="407867"/>
                  <a:pt x="1028700" y="407867"/>
                </a:cubicBezTo>
                <a:cubicBezTo>
                  <a:pt x="1041400" y="420567"/>
                  <a:pt x="1049376" y="441611"/>
                  <a:pt x="1066800" y="445967"/>
                </a:cubicBezTo>
                <a:cubicBezTo>
                  <a:pt x="1113893" y="457740"/>
                  <a:pt x="1143342" y="425237"/>
                  <a:pt x="1168400" y="395167"/>
                </a:cubicBezTo>
                <a:cubicBezTo>
                  <a:pt x="1178171" y="383441"/>
                  <a:pt x="1186974" y="370719"/>
                  <a:pt x="1193800" y="357067"/>
                </a:cubicBezTo>
                <a:cubicBezTo>
                  <a:pt x="1199787" y="345093"/>
                  <a:pt x="1198137" y="329420"/>
                  <a:pt x="1206500" y="318967"/>
                </a:cubicBezTo>
                <a:cubicBezTo>
                  <a:pt x="1216035" y="307048"/>
                  <a:pt x="1231900" y="302034"/>
                  <a:pt x="1244600" y="293567"/>
                </a:cubicBezTo>
                <a:cubicBezTo>
                  <a:pt x="1257300" y="297800"/>
                  <a:pt x="1270726" y="300280"/>
                  <a:pt x="1282700" y="306267"/>
                </a:cubicBezTo>
                <a:cubicBezTo>
                  <a:pt x="1296352" y="313093"/>
                  <a:pt x="1306320" y="326840"/>
                  <a:pt x="1320800" y="331667"/>
                </a:cubicBezTo>
                <a:cubicBezTo>
                  <a:pt x="1345229" y="339810"/>
                  <a:pt x="1371600" y="340134"/>
                  <a:pt x="1397000" y="344367"/>
                </a:cubicBezTo>
                <a:cubicBezTo>
                  <a:pt x="1418167" y="352834"/>
                  <a:pt x="1457672" y="347146"/>
                  <a:pt x="1460500" y="369767"/>
                </a:cubicBezTo>
                <a:cubicBezTo>
                  <a:pt x="1464286" y="400058"/>
                  <a:pt x="1419353" y="417007"/>
                  <a:pt x="1409700" y="445967"/>
                </a:cubicBezTo>
                <a:lnTo>
                  <a:pt x="1397000" y="484067"/>
                </a:lnTo>
                <a:cubicBezTo>
                  <a:pt x="1401233" y="496767"/>
                  <a:pt x="1409700" y="508780"/>
                  <a:pt x="1409700" y="522167"/>
                </a:cubicBezTo>
                <a:cubicBezTo>
                  <a:pt x="1409700" y="563575"/>
                  <a:pt x="1397180" y="584447"/>
                  <a:pt x="1358900" y="598367"/>
                </a:cubicBezTo>
                <a:cubicBezTo>
                  <a:pt x="1326093" y="610297"/>
                  <a:pt x="1257300" y="623767"/>
                  <a:pt x="1257300" y="623767"/>
                </a:cubicBezTo>
                <a:cubicBezTo>
                  <a:pt x="1244600" y="636467"/>
                  <a:pt x="1232998" y="650369"/>
                  <a:pt x="1219200" y="661867"/>
                </a:cubicBezTo>
                <a:cubicBezTo>
                  <a:pt x="1207474" y="671638"/>
                  <a:pt x="1190635" y="675348"/>
                  <a:pt x="1181100" y="687267"/>
                </a:cubicBezTo>
                <a:cubicBezTo>
                  <a:pt x="1172737" y="697720"/>
                  <a:pt x="1172633" y="712667"/>
                  <a:pt x="1168400" y="725367"/>
                </a:cubicBezTo>
                <a:cubicBezTo>
                  <a:pt x="1172633" y="738067"/>
                  <a:pt x="1172737" y="753014"/>
                  <a:pt x="1181100" y="763467"/>
                </a:cubicBezTo>
                <a:cubicBezTo>
                  <a:pt x="1190635" y="775386"/>
                  <a:pt x="1219200" y="773603"/>
                  <a:pt x="1219200" y="788867"/>
                </a:cubicBezTo>
                <a:cubicBezTo>
                  <a:pt x="1219200" y="806828"/>
                  <a:pt x="1197513" y="819673"/>
                  <a:pt x="1181100" y="826967"/>
                </a:cubicBezTo>
                <a:cubicBezTo>
                  <a:pt x="1157569" y="837425"/>
                  <a:pt x="1130037" y="834081"/>
                  <a:pt x="1104900" y="839667"/>
                </a:cubicBezTo>
                <a:cubicBezTo>
                  <a:pt x="1091832" y="842571"/>
                  <a:pt x="1079500" y="848134"/>
                  <a:pt x="1066800" y="852367"/>
                </a:cubicBezTo>
                <a:cubicBezTo>
                  <a:pt x="1062567" y="865067"/>
                  <a:pt x="1061526" y="879328"/>
                  <a:pt x="1054100" y="890467"/>
                </a:cubicBezTo>
                <a:cubicBezTo>
                  <a:pt x="1044137" y="905411"/>
                  <a:pt x="1020934" y="911298"/>
                  <a:pt x="1016000" y="928567"/>
                </a:cubicBezTo>
                <a:cubicBezTo>
                  <a:pt x="1006277" y="962598"/>
                  <a:pt x="1043913" y="1002209"/>
                  <a:pt x="1066800" y="1017467"/>
                </a:cubicBezTo>
                <a:cubicBezTo>
                  <a:pt x="1077175" y="1024384"/>
                  <a:pt x="1149652" y="1041657"/>
                  <a:pt x="1155700" y="1042867"/>
                </a:cubicBezTo>
                <a:cubicBezTo>
                  <a:pt x="1180950" y="1047917"/>
                  <a:pt x="1206650" y="1050517"/>
                  <a:pt x="1231900" y="1055567"/>
                </a:cubicBezTo>
                <a:cubicBezTo>
                  <a:pt x="1381601" y="1085507"/>
                  <a:pt x="1145611" y="1048683"/>
                  <a:pt x="1371600" y="1080967"/>
                </a:cubicBezTo>
                <a:cubicBezTo>
                  <a:pt x="1375833" y="1102134"/>
                  <a:pt x="1378620" y="1123642"/>
                  <a:pt x="1384300" y="1144467"/>
                </a:cubicBezTo>
                <a:cubicBezTo>
                  <a:pt x="1411393" y="1243809"/>
                  <a:pt x="1391073" y="1214458"/>
                  <a:pt x="1485900" y="1246067"/>
                </a:cubicBezTo>
                <a:lnTo>
                  <a:pt x="1447800" y="1233367"/>
                </a:lnTo>
                <a:cubicBezTo>
                  <a:pt x="1435100" y="1237600"/>
                  <a:pt x="1422687" y="1242820"/>
                  <a:pt x="1409700" y="1246067"/>
                </a:cubicBezTo>
                <a:cubicBezTo>
                  <a:pt x="1380717" y="1253313"/>
                  <a:pt x="1337130" y="1256952"/>
                  <a:pt x="1308100" y="1271467"/>
                </a:cubicBezTo>
                <a:cubicBezTo>
                  <a:pt x="1294448" y="1278293"/>
                  <a:pt x="1282700" y="1288400"/>
                  <a:pt x="1270000" y="1296867"/>
                </a:cubicBezTo>
                <a:cubicBezTo>
                  <a:pt x="1261533" y="1309567"/>
                  <a:pt x="1259864" y="1334967"/>
                  <a:pt x="1244600" y="1334967"/>
                </a:cubicBezTo>
                <a:cubicBezTo>
                  <a:pt x="1226639" y="1334967"/>
                  <a:pt x="1220298" y="1308365"/>
                  <a:pt x="1206500" y="1296867"/>
                </a:cubicBezTo>
                <a:cubicBezTo>
                  <a:pt x="1165192" y="1262444"/>
                  <a:pt x="1162504" y="1270288"/>
                  <a:pt x="1104900" y="1258767"/>
                </a:cubicBezTo>
                <a:cubicBezTo>
                  <a:pt x="953076" y="1268256"/>
                  <a:pt x="849074" y="1215936"/>
                  <a:pt x="927100" y="1309567"/>
                </a:cubicBezTo>
                <a:cubicBezTo>
                  <a:pt x="938598" y="1323365"/>
                  <a:pt x="952500" y="1334967"/>
                  <a:pt x="965200" y="1347667"/>
                </a:cubicBezTo>
                <a:cubicBezTo>
                  <a:pt x="899854" y="1391231"/>
                  <a:pt x="939670" y="1376677"/>
                  <a:pt x="825500" y="1360367"/>
                </a:cubicBezTo>
                <a:cubicBezTo>
                  <a:pt x="745675" y="1348963"/>
                  <a:pt x="753533" y="1324384"/>
                  <a:pt x="723900" y="1322267"/>
                </a:cubicBezTo>
                <a:close/>
              </a:path>
            </a:pathLst>
          </a:custGeom>
          <a:gradFill flip="none" rotWithShape="1">
            <a:gsLst>
              <a:gs pos="0">
                <a:srgbClr val="CCFF33">
                  <a:tint val="66000"/>
                  <a:satMod val="160000"/>
                </a:srgbClr>
              </a:gs>
              <a:gs pos="50000">
                <a:srgbClr val="CCFF33">
                  <a:tint val="44500"/>
                  <a:satMod val="160000"/>
                </a:srgbClr>
              </a:gs>
              <a:gs pos="100000">
                <a:srgbClr val="CCFF33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: фигура 36">
            <a:extLst>
              <a:ext uri="{FF2B5EF4-FFF2-40B4-BE49-F238E27FC236}">
                <a16:creationId xmlns:a16="http://schemas.microsoft.com/office/drawing/2014/main" id="{1DF4F364-AF01-456B-AAB1-52209B5684CA}"/>
              </a:ext>
            </a:extLst>
          </p:cNvPr>
          <p:cNvSpPr/>
          <p:nvPr/>
        </p:nvSpPr>
        <p:spPr>
          <a:xfrm>
            <a:off x="6424689" y="3594100"/>
            <a:ext cx="1246111" cy="1638504"/>
          </a:xfrm>
          <a:custGeom>
            <a:avLst/>
            <a:gdLst>
              <a:gd name="connsiteX0" fmla="*/ 598411 w 1246111"/>
              <a:gd name="connsiteY0" fmla="*/ 1625600 h 1638504"/>
              <a:gd name="connsiteX1" fmla="*/ 369811 w 1246111"/>
              <a:gd name="connsiteY1" fmla="*/ 1612900 h 1638504"/>
              <a:gd name="connsiteX2" fmla="*/ 395211 w 1246111"/>
              <a:gd name="connsiteY2" fmla="*/ 1574800 h 1638504"/>
              <a:gd name="connsiteX3" fmla="*/ 357111 w 1246111"/>
              <a:gd name="connsiteY3" fmla="*/ 1549400 h 1638504"/>
              <a:gd name="connsiteX4" fmla="*/ 230111 w 1246111"/>
              <a:gd name="connsiteY4" fmla="*/ 1511300 h 1638504"/>
              <a:gd name="connsiteX5" fmla="*/ 115811 w 1246111"/>
              <a:gd name="connsiteY5" fmla="*/ 1435100 h 1638504"/>
              <a:gd name="connsiteX6" fmla="*/ 77711 w 1246111"/>
              <a:gd name="connsiteY6" fmla="*/ 1409700 h 1638504"/>
              <a:gd name="connsiteX7" fmla="*/ 39611 w 1246111"/>
              <a:gd name="connsiteY7" fmla="*/ 1384300 h 1638504"/>
              <a:gd name="connsiteX8" fmla="*/ 1511 w 1246111"/>
              <a:gd name="connsiteY8" fmla="*/ 1308100 h 1638504"/>
              <a:gd name="connsiteX9" fmla="*/ 77711 w 1246111"/>
              <a:gd name="connsiteY9" fmla="*/ 1346200 h 1638504"/>
              <a:gd name="connsiteX10" fmla="*/ 52311 w 1246111"/>
              <a:gd name="connsiteY10" fmla="*/ 1193800 h 1638504"/>
              <a:gd name="connsiteX11" fmla="*/ 26911 w 1246111"/>
              <a:gd name="connsiteY11" fmla="*/ 1117600 h 1638504"/>
              <a:gd name="connsiteX12" fmla="*/ 77711 w 1246111"/>
              <a:gd name="connsiteY12" fmla="*/ 876300 h 1638504"/>
              <a:gd name="connsiteX13" fmla="*/ 115811 w 1246111"/>
              <a:gd name="connsiteY13" fmla="*/ 800100 h 1638504"/>
              <a:gd name="connsiteX14" fmla="*/ 141211 w 1246111"/>
              <a:gd name="connsiteY14" fmla="*/ 762000 h 1638504"/>
              <a:gd name="connsiteX15" fmla="*/ 192011 w 1246111"/>
              <a:gd name="connsiteY15" fmla="*/ 647700 h 1638504"/>
              <a:gd name="connsiteX16" fmla="*/ 204711 w 1246111"/>
              <a:gd name="connsiteY16" fmla="*/ 495300 h 1638504"/>
              <a:gd name="connsiteX17" fmla="*/ 242811 w 1246111"/>
              <a:gd name="connsiteY17" fmla="*/ 520700 h 1638504"/>
              <a:gd name="connsiteX18" fmla="*/ 280911 w 1246111"/>
              <a:gd name="connsiteY18" fmla="*/ 482600 h 1638504"/>
              <a:gd name="connsiteX19" fmla="*/ 331711 w 1246111"/>
              <a:gd name="connsiteY19" fmla="*/ 406400 h 1638504"/>
              <a:gd name="connsiteX20" fmla="*/ 344411 w 1246111"/>
              <a:gd name="connsiteY20" fmla="*/ 368300 h 1638504"/>
              <a:gd name="connsiteX21" fmla="*/ 382511 w 1246111"/>
              <a:gd name="connsiteY21" fmla="*/ 330200 h 1638504"/>
              <a:gd name="connsiteX22" fmla="*/ 446011 w 1246111"/>
              <a:gd name="connsiteY22" fmla="*/ 215900 h 1638504"/>
              <a:gd name="connsiteX23" fmla="*/ 471411 w 1246111"/>
              <a:gd name="connsiteY23" fmla="*/ 254000 h 1638504"/>
              <a:gd name="connsiteX24" fmla="*/ 534911 w 1246111"/>
              <a:gd name="connsiteY24" fmla="*/ 190500 h 1638504"/>
              <a:gd name="connsiteX25" fmla="*/ 573011 w 1246111"/>
              <a:gd name="connsiteY25" fmla="*/ 152400 h 1638504"/>
              <a:gd name="connsiteX26" fmla="*/ 585711 w 1246111"/>
              <a:gd name="connsiteY26" fmla="*/ 114300 h 1638504"/>
              <a:gd name="connsiteX27" fmla="*/ 611111 w 1246111"/>
              <a:gd name="connsiteY27" fmla="*/ 76200 h 1638504"/>
              <a:gd name="connsiteX28" fmla="*/ 636511 w 1246111"/>
              <a:gd name="connsiteY28" fmla="*/ 0 h 1638504"/>
              <a:gd name="connsiteX29" fmla="*/ 649211 w 1246111"/>
              <a:gd name="connsiteY29" fmla="*/ 88900 h 1638504"/>
              <a:gd name="connsiteX30" fmla="*/ 700011 w 1246111"/>
              <a:gd name="connsiteY30" fmla="*/ 203200 h 1638504"/>
              <a:gd name="connsiteX31" fmla="*/ 738111 w 1246111"/>
              <a:gd name="connsiteY31" fmla="*/ 241300 h 1638504"/>
              <a:gd name="connsiteX32" fmla="*/ 776211 w 1246111"/>
              <a:gd name="connsiteY32" fmla="*/ 254000 h 1638504"/>
              <a:gd name="connsiteX33" fmla="*/ 788911 w 1246111"/>
              <a:gd name="connsiteY33" fmla="*/ 203200 h 1638504"/>
              <a:gd name="connsiteX34" fmla="*/ 839711 w 1246111"/>
              <a:gd name="connsiteY34" fmla="*/ 279400 h 1638504"/>
              <a:gd name="connsiteX35" fmla="*/ 877811 w 1246111"/>
              <a:gd name="connsiteY35" fmla="*/ 317500 h 1638504"/>
              <a:gd name="connsiteX36" fmla="*/ 928611 w 1246111"/>
              <a:gd name="connsiteY36" fmla="*/ 393700 h 1638504"/>
              <a:gd name="connsiteX37" fmla="*/ 966711 w 1246111"/>
              <a:gd name="connsiteY37" fmla="*/ 419100 h 1638504"/>
              <a:gd name="connsiteX38" fmla="*/ 1004811 w 1246111"/>
              <a:gd name="connsiteY38" fmla="*/ 495300 h 1638504"/>
              <a:gd name="connsiteX39" fmla="*/ 1042911 w 1246111"/>
              <a:gd name="connsiteY39" fmla="*/ 482600 h 1638504"/>
              <a:gd name="connsiteX40" fmla="*/ 1081011 w 1246111"/>
              <a:gd name="connsiteY40" fmla="*/ 635000 h 1638504"/>
              <a:gd name="connsiteX41" fmla="*/ 1106411 w 1246111"/>
              <a:gd name="connsiteY41" fmla="*/ 673100 h 1638504"/>
              <a:gd name="connsiteX42" fmla="*/ 1131811 w 1246111"/>
              <a:gd name="connsiteY42" fmla="*/ 749300 h 1638504"/>
              <a:gd name="connsiteX43" fmla="*/ 1144511 w 1246111"/>
              <a:gd name="connsiteY43" fmla="*/ 787400 h 1638504"/>
              <a:gd name="connsiteX44" fmla="*/ 1157211 w 1246111"/>
              <a:gd name="connsiteY44" fmla="*/ 825500 h 1638504"/>
              <a:gd name="connsiteX45" fmla="*/ 1182611 w 1246111"/>
              <a:gd name="connsiteY45" fmla="*/ 939800 h 1638504"/>
              <a:gd name="connsiteX46" fmla="*/ 1195311 w 1246111"/>
              <a:gd name="connsiteY46" fmla="*/ 901700 h 1638504"/>
              <a:gd name="connsiteX47" fmla="*/ 1246111 w 1246111"/>
              <a:gd name="connsiteY47" fmla="*/ 977900 h 1638504"/>
              <a:gd name="connsiteX48" fmla="*/ 1233411 w 1246111"/>
              <a:gd name="connsiteY48" fmla="*/ 1143000 h 1638504"/>
              <a:gd name="connsiteX49" fmla="*/ 1220711 w 1246111"/>
              <a:gd name="connsiteY49" fmla="*/ 1193800 h 1638504"/>
              <a:gd name="connsiteX50" fmla="*/ 1208011 w 1246111"/>
              <a:gd name="connsiteY50" fmla="*/ 1257300 h 1638504"/>
              <a:gd name="connsiteX51" fmla="*/ 1169911 w 1246111"/>
              <a:gd name="connsiteY51" fmla="*/ 1346200 h 1638504"/>
              <a:gd name="connsiteX52" fmla="*/ 1208011 w 1246111"/>
              <a:gd name="connsiteY52" fmla="*/ 1358900 h 1638504"/>
              <a:gd name="connsiteX53" fmla="*/ 1131811 w 1246111"/>
              <a:gd name="connsiteY53" fmla="*/ 1409700 h 1638504"/>
              <a:gd name="connsiteX54" fmla="*/ 1017511 w 1246111"/>
              <a:gd name="connsiteY54" fmla="*/ 1485900 h 1638504"/>
              <a:gd name="connsiteX55" fmla="*/ 979411 w 1246111"/>
              <a:gd name="connsiteY55" fmla="*/ 1511300 h 1638504"/>
              <a:gd name="connsiteX56" fmla="*/ 941311 w 1246111"/>
              <a:gd name="connsiteY56" fmla="*/ 1524000 h 1638504"/>
              <a:gd name="connsiteX57" fmla="*/ 903211 w 1246111"/>
              <a:gd name="connsiteY57" fmla="*/ 1549400 h 1638504"/>
              <a:gd name="connsiteX58" fmla="*/ 801611 w 1246111"/>
              <a:gd name="connsiteY58" fmla="*/ 1574800 h 1638504"/>
              <a:gd name="connsiteX59" fmla="*/ 839711 w 1246111"/>
              <a:gd name="connsiteY59" fmla="*/ 1600200 h 1638504"/>
              <a:gd name="connsiteX60" fmla="*/ 852411 w 1246111"/>
              <a:gd name="connsiteY60" fmla="*/ 1638300 h 1638504"/>
              <a:gd name="connsiteX61" fmla="*/ 623811 w 1246111"/>
              <a:gd name="connsiteY61" fmla="*/ 1612900 h 1638504"/>
              <a:gd name="connsiteX62" fmla="*/ 509511 w 1246111"/>
              <a:gd name="connsiteY62" fmla="*/ 1600200 h 1638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46111" h="1638504">
                <a:moveTo>
                  <a:pt x="598411" y="1625600"/>
                </a:moveTo>
                <a:cubicBezTo>
                  <a:pt x="522211" y="1621367"/>
                  <a:pt x="443850" y="1631410"/>
                  <a:pt x="369811" y="1612900"/>
                </a:cubicBezTo>
                <a:cubicBezTo>
                  <a:pt x="355003" y="1609198"/>
                  <a:pt x="398204" y="1589767"/>
                  <a:pt x="395211" y="1574800"/>
                </a:cubicBezTo>
                <a:cubicBezTo>
                  <a:pt x="392218" y="1559833"/>
                  <a:pt x="371140" y="1555413"/>
                  <a:pt x="357111" y="1549400"/>
                </a:cubicBezTo>
                <a:cubicBezTo>
                  <a:pt x="307415" y="1528102"/>
                  <a:pt x="281333" y="1545448"/>
                  <a:pt x="230111" y="1511300"/>
                </a:cubicBezTo>
                <a:lnTo>
                  <a:pt x="115811" y="1435100"/>
                </a:lnTo>
                <a:lnTo>
                  <a:pt x="77711" y="1409700"/>
                </a:lnTo>
                <a:lnTo>
                  <a:pt x="39611" y="1384300"/>
                </a:lnTo>
                <a:cubicBezTo>
                  <a:pt x="38759" y="1383022"/>
                  <a:pt x="-9005" y="1318616"/>
                  <a:pt x="1511" y="1308100"/>
                </a:cubicBezTo>
                <a:cubicBezTo>
                  <a:pt x="12027" y="1297584"/>
                  <a:pt x="76433" y="1345348"/>
                  <a:pt x="77711" y="1346200"/>
                </a:cubicBezTo>
                <a:cubicBezTo>
                  <a:pt x="68706" y="1274160"/>
                  <a:pt x="70292" y="1253737"/>
                  <a:pt x="52311" y="1193800"/>
                </a:cubicBezTo>
                <a:cubicBezTo>
                  <a:pt x="44618" y="1168155"/>
                  <a:pt x="26911" y="1117600"/>
                  <a:pt x="26911" y="1117600"/>
                </a:cubicBezTo>
                <a:cubicBezTo>
                  <a:pt x="53693" y="822999"/>
                  <a:pt x="437" y="760389"/>
                  <a:pt x="77711" y="876300"/>
                </a:cubicBezTo>
                <a:cubicBezTo>
                  <a:pt x="150504" y="767111"/>
                  <a:pt x="63231" y="905260"/>
                  <a:pt x="115811" y="800100"/>
                </a:cubicBezTo>
                <a:cubicBezTo>
                  <a:pt x="122637" y="786448"/>
                  <a:pt x="135012" y="775948"/>
                  <a:pt x="141211" y="762000"/>
                </a:cubicBezTo>
                <a:cubicBezTo>
                  <a:pt x="201664" y="625980"/>
                  <a:pt x="134528" y="733925"/>
                  <a:pt x="192011" y="647700"/>
                </a:cubicBezTo>
                <a:cubicBezTo>
                  <a:pt x="196244" y="596900"/>
                  <a:pt x="185779" y="542630"/>
                  <a:pt x="204711" y="495300"/>
                </a:cubicBezTo>
                <a:cubicBezTo>
                  <a:pt x="210380" y="481128"/>
                  <a:pt x="227755" y="523209"/>
                  <a:pt x="242811" y="520700"/>
                </a:cubicBezTo>
                <a:cubicBezTo>
                  <a:pt x="260527" y="517747"/>
                  <a:pt x="269884" y="496777"/>
                  <a:pt x="280911" y="482600"/>
                </a:cubicBezTo>
                <a:cubicBezTo>
                  <a:pt x="299653" y="458503"/>
                  <a:pt x="322058" y="435360"/>
                  <a:pt x="331711" y="406400"/>
                </a:cubicBezTo>
                <a:cubicBezTo>
                  <a:pt x="335944" y="393700"/>
                  <a:pt x="336985" y="379439"/>
                  <a:pt x="344411" y="368300"/>
                </a:cubicBezTo>
                <a:cubicBezTo>
                  <a:pt x="354374" y="353356"/>
                  <a:pt x="371484" y="344377"/>
                  <a:pt x="382511" y="330200"/>
                </a:cubicBezTo>
                <a:cubicBezTo>
                  <a:pt x="433459" y="264696"/>
                  <a:pt x="426849" y="273385"/>
                  <a:pt x="446011" y="215900"/>
                </a:cubicBezTo>
                <a:cubicBezTo>
                  <a:pt x="454478" y="228600"/>
                  <a:pt x="456931" y="249173"/>
                  <a:pt x="471411" y="254000"/>
                </a:cubicBezTo>
                <a:cubicBezTo>
                  <a:pt x="538467" y="276352"/>
                  <a:pt x="518655" y="218948"/>
                  <a:pt x="534911" y="190500"/>
                </a:cubicBezTo>
                <a:cubicBezTo>
                  <a:pt x="543822" y="174906"/>
                  <a:pt x="560311" y="165100"/>
                  <a:pt x="573011" y="152400"/>
                </a:cubicBezTo>
                <a:cubicBezTo>
                  <a:pt x="577244" y="139700"/>
                  <a:pt x="579724" y="126274"/>
                  <a:pt x="585711" y="114300"/>
                </a:cubicBezTo>
                <a:cubicBezTo>
                  <a:pt x="592537" y="100648"/>
                  <a:pt x="604912" y="90148"/>
                  <a:pt x="611111" y="76200"/>
                </a:cubicBezTo>
                <a:cubicBezTo>
                  <a:pt x="621985" y="51734"/>
                  <a:pt x="636511" y="0"/>
                  <a:pt x="636511" y="0"/>
                </a:cubicBezTo>
                <a:cubicBezTo>
                  <a:pt x="640744" y="29633"/>
                  <a:pt x="642480" y="59732"/>
                  <a:pt x="649211" y="88900"/>
                </a:cubicBezTo>
                <a:cubicBezTo>
                  <a:pt x="659815" y="134851"/>
                  <a:pt x="670946" y="168322"/>
                  <a:pt x="700011" y="203200"/>
                </a:cubicBezTo>
                <a:cubicBezTo>
                  <a:pt x="711509" y="216998"/>
                  <a:pt x="723167" y="231337"/>
                  <a:pt x="738111" y="241300"/>
                </a:cubicBezTo>
                <a:cubicBezTo>
                  <a:pt x="749250" y="248726"/>
                  <a:pt x="763511" y="249767"/>
                  <a:pt x="776211" y="254000"/>
                </a:cubicBezTo>
                <a:cubicBezTo>
                  <a:pt x="780444" y="237067"/>
                  <a:pt x="772705" y="196718"/>
                  <a:pt x="788911" y="203200"/>
                </a:cubicBezTo>
                <a:cubicBezTo>
                  <a:pt x="817255" y="214537"/>
                  <a:pt x="818125" y="257814"/>
                  <a:pt x="839711" y="279400"/>
                </a:cubicBezTo>
                <a:cubicBezTo>
                  <a:pt x="852411" y="292100"/>
                  <a:pt x="866784" y="303323"/>
                  <a:pt x="877811" y="317500"/>
                </a:cubicBezTo>
                <a:cubicBezTo>
                  <a:pt x="896553" y="341597"/>
                  <a:pt x="903211" y="376767"/>
                  <a:pt x="928611" y="393700"/>
                </a:cubicBezTo>
                <a:lnTo>
                  <a:pt x="966711" y="419100"/>
                </a:lnTo>
                <a:cubicBezTo>
                  <a:pt x="972057" y="435139"/>
                  <a:pt x="985873" y="487725"/>
                  <a:pt x="1004811" y="495300"/>
                </a:cubicBezTo>
                <a:cubicBezTo>
                  <a:pt x="1017240" y="500272"/>
                  <a:pt x="1030211" y="486833"/>
                  <a:pt x="1042911" y="482600"/>
                </a:cubicBezTo>
                <a:cubicBezTo>
                  <a:pt x="1049259" y="520688"/>
                  <a:pt x="1058649" y="601457"/>
                  <a:pt x="1081011" y="635000"/>
                </a:cubicBezTo>
                <a:cubicBezTo>
                  <a:pt x="1089478" y="647700"/>
                  <a:pt x="1100212" y="659152"/>
                  <a:pt x="1106411" y="673100"/>
                </a:cubicBezTo>
                <a:cubicBezTo>
                  <a:pt x="1117285" y="697566"/>
                  <a:pt x="1123344" y="723900"/>
                  <a:pt x="1131811" y="749300"/>
                </a:cubicBezTo>
                <a:lnTo>
                  <a:pt x="1144511" y="787400"/>
                </a:lnTo>
                <a:cubicBezTo>
                  <a:pt x="1148744" y="800100"/>
                  <a:pt x="1155010" y="812295"/>
                  <a:pt x="1157211" y="825500"/>
                </a:cubicBezTo>
                <a:cubicBezTo>
                  <a:pt x="1172112" y="914905"/>
                  <a:pt x="1161768" y="877271"/>
                  <a:pt x="1182611" y="939800"/>
                </a:cubicBezTo>
                <a:cubicBezTo>
                  <a:pt x="1186844" y="927100"/>
                  <a:pt x="1183832" y="894812"/>
                  <a:pt x="1195311" y="901700"/>
                </a:cubicBezTo>
                <a:cubicBezTo>
                  <a:pt x="1221488" y="917406"/>
                  <a:pt x="1246111" y="977900"/>
                  <a:pt x="1246111" y="977900"/>
                </a:cubicBezTo>
                <a:cubicBezTo>
                  <a:pt x="1241878" y="1032933"/>
                  <a:pt x="1239860" y="1088182"/>
                  <a:pt x="1233411" y="1143000"/>
                </a:cubicBezTo>
                <a:cubicBezTo>
                  <a:pt x="1231372" y="1160335"/>
                  <a:pt x="1224497" y="1176761"/>
                  <a:pt x="1220711" y="1193800"/>
                </a:cubicBezTo>
                <a:cubicBezTo>
                  <a:pt x="1216028" y="1214872"/>
                  <a:pt x="1213246" y="1236359"/>
                  <a:pt x="1208011" y="1257300"/>
                </a:cubicBezTo>
                <a:cubicBezTo>
                  <a:pt x="1198668" y="1294674"/>
                  <a:pt x="1188084" y="1309854"/>
                  <a:pt x="1169911" y="1346200"/>
                </a:cubicBezTo>
                <a:cubicBezTo>
                  <a:pt x="1182611" y="1350433"/>
                  <a:pt x="1208011" y="1345513"/>
                  <a:pt x="1208011" y="1358900"/>
                </a:cubicBezTo>
                <a:cubicBezTo>
                  <a:pt x="1208011" y="1396480"/>
                  <a:pt x="1151496" y="1398764"/>
                  <a:pt x="1131811" y="1409700"/>
                </a:cubicBezTo>
                <a:lnTo>
                  <a:pt x="1017511" y="1485900"/>
                </a:lnTo>
                <a:cubicBezTo>
                  <a:pt x="1004811" y="1494367"/>
                  <a:pt x="993891" y="1506473"/>
                  <a:pt x="979411" y="1511300"/>
                </a:cubicBezTo>
                <a:cubicBezTo>
                  <a:pt x="966711" y="1515533"/>
                  <a:pt x="953285" y="1518013"/>
                  <a:pt x="941311" y="1524000"/>
                </a:cubicBezTo>
                <a:cubicBezTo>
                  <a:pt x="927659" y="1530826"/>
                  <a:pt x="917556" y="1544184"/>
                  <a:pt x="903211" y="1549400"/>
                </a:cubicBezTo>
                <a:cubicBezTo>
                  <a:pt x="870404" y="1561330"/>
                  <a:pt x="801611" y="1574800"/>
                  <a:pt x="801611" y="1574800"/>
                </a:cubicBezTo>
                <a:cubicBezTo>
                  <a:pt x="814311" y="1583267"/>
                  <a:pt x="830176" y="1588281"/>
                  <a:pt x="839711" y="1600200"/>
                </a:cubicBezTo>
                <a:cubicBezTo>
                  <a:pt x="848074" y="1610653"/>
                  <a:pt x="865479" y="1635396"/>
                  <a:pt x="852411" y="1638300"/>
                </a:cubicBezTo>
                <a:cubicBezTo>
                  <a:pt x="840175" y="1641019"/>
                  <a:pt x="648316" y="1615783"/>
                  <a:pt x="623811" y="1612900"/>
                </a:cubicBezTo>
                <a:lnTo>
                  <a:pt x="509511" y="1600200"/>
                </a:lnTo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4FA75-1C07-4E5B-A90A-0336C935C17F}"/>
              </a:ext>
            </a:extLst>
          </p:cNvPr>
          <p:cNvSpPr txBox="1"/>
          <p:nvPr/>
        </p:nvSpPr>
        <p:spPr>
          <a:xfrm>
            <a:off x="2759720" y="558659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FFD5B1-4773-4BD0-AB57-2A5B54E8278D}"/>
              </a:ext>
            </a:extLst>
          </p:cNvPr>
          <p:cNvSpPr txBox="1"/>
          <p:nvPr/>
        </p:nvSpPr>
        <p:spPr>
          <a:xfrm>
            <a:off x="2975203" y="5577345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3313578-2F7B-4A7E-9B94-62036870FA14}"/>
              </a:ext>
            </a:extLst>
          </p:cNvPr>
          <p:cNvSpPr txBox="1"/>
          <p:nvPr/>
        </p:nvSpPr>
        <p:spPr>
          <a:xfrm>
            <a:off x="3372148" y="558659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496E4C-2F76-4CD9-AADD-08C10629F3E1}"/>
              </a:ext>
            </a:extLst>
          </p:cNvPr>
          <p:cNvSpPr txBox="1"/>
          <p:nvPr/>
        </p:nvSpPr>
        <p:spPr>
          <a:xfrm>
            <a:off x="3587631" y="5595837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9C605-627D-4B0B-93F9-6047DA70604C}"/>
              </a:ext>
            </a:extLst>
          </p:cNvPr>
          <p:cNvSpPr txBox="1"/>
          <p:nvPr/>
        </p:nvSpPr>
        <p:spPr>
          <a:xfrm>
            <a:off x="3974666" y="5595837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D072372-67BF-4EB6-82D0-274364D19949}"/>
              </a:ext>
            </a:extLst>
          </p:cNvPr>
          <p:cNvSpPr txBox="1"/>
          <p:nvPr/>
        </p:nvSpPr>
        <p:spPr>
          <a:xfrm>
            <a:off x="4183152" y="5595837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19CC15-4E8B-4EA9-B67E-8ED7450185D1}"/>
              </a:ext>
            </a:extLst>
          </p:cNvPr>
          <p:cNvSpPr txBox="1"/>
          <p:nvPr/>
        </p:nvSpPr>
        <p:spPr>
          <a:xfrm>
            <a:off x="4601468" y="560649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E362CA-2E35-4927-9A15-8F9AD8000DDA}"/>
              </a:ext>
            </a:extLst>
          </p:cNvPr>
          <p:cNvSpPr txBox="1"/>
          <p:nvPr/>
        </p:nvSpPr>
        <p:spPr>
          <a:xfrm>
            <a:off x="4818494" y="5595836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84279B-77F3-40E6-A2D0-3BB2D4E70C78}"/>
              </a:ext>
            </a:extLst>
          </p:cNvPr>
          <p:cNvSpPr txBox="1"/>
          <p:nvPr/>
        </p:nvSpPr>
        <p:spPr>
          <a:xfrm>
            <a:off x="5236810" y="5597712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759127-2783-4512-8696-919FF1496E31}"/>
              </a:ext>
            </a:extLst>
          </p:cNvPr>
          <p:cNvSpPr txBox="1"/>
          <p:nvPr/>
        </p:nvSpPr>
        <p:spPr>
          <a:xfrm>
            <a:off x="5438100" y="5606497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CBEBF55-8E7E-4EFE-8D19-37584AE47CB9}"/>
              </a:ext>
            </a:extLst>
          </p:cNvPr>
          <p:cNvSpPr txBox="1"/>
          <p:nvPr/>
        </p:nvSpPr>
        <p:spPr>
          <a:xfrm>
            <a:off x="5872135" y="5595836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C3F7AF-9ADD-4FF0-AD6C-8EAEE03E47FF}"/>
              </a:ext>
            </a:extLst>
          </p:cNvPr>
          <p:cNvSpPr txBox="1"/>
          <p:nvPr/>
        </p:nvSpPr>
        <p:spPr>
          <a:xfrm>
            <a:off x="6063550" y="560943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EBEADDD-75F3-49E0-9CEF-D09F1E086A77}"/>
              </a:ext>
            </a:extLst>
          </p:cNvPr>
          <p:cNvSpPr txBox="1"/>
          <p:nvPr/>
        </p:nvSpPr>
        <p:spPr>
          <a:xfrm>
            <a:off x="2362775" y="597420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300122C-687B-4357-B9DE-A8AA317A5A93}"/>
              </a:ext>
            </a:extLst>
          </p:cNvPr>
          <p:cNvSpPr txBox="1"/>
          <p:nvPr/>
        </p:nvSpPr>
        <p:spPr>
          <a:xfrm>
            <a:off x="2533990" y="5979546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2BC7EF3-8167-4D80-B2B5-6AD530F6C955}"/>
              </a:ext>
            </a:extLst>
          </p:cNvPr>
          <p:cNvSpPr txBox="1"/>
          <p:nvPr/>
        </p:nvSpPr>
        <p:spPr>
          <a:xfrm>
            <a:off x="2768615" y="5964492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BCA148F-B583-4B0C-BC11-7A94FECCE2DD}"/>
              </a:ext>
            </a:extLst>
          </p:cNvPr>
          <p:cNvSpPr txBox="1"/>
          <p:nvPr/>
        </p:nvSpPr>
        <p:spPr>
          <a:xfrm>
            <a:off x="3165141" y="5969346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51751D-321C-44E7-B107-496C2F3DD05F}"/>
              </a:ext>
            </a:extLst>
          </p:cNvPr>
          <p:cNvSpPr txBox="1"/>
          <p:nvPr/>
        </p:nvSpPr>
        <p:spPr>
          <a:xfrm>
            <a:off x="3371850" y="5991882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6408AC0-09CE-4E0E-9076-D2F583B79C05}"/>
              </a:ext>
            </a:extLst>
          </p:cNvPr>
          <p:cNvSpPr txBox="1"/>
          <p:nvPr/>
        </p:nvSpPr>
        <p:spPr>
          <a:xfrm>
            <a:off x="3572086" y="5988084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EC68EF-B5BD-4366-BE2B-D7FF8E34D5B7}"/>
              </a:ext>
            </a:extLst>
          </p:cNvPr>
          <p:cNvSpPr txBox="1"/>
          <p:nvPr/>
        </p:nvSpPr>
        <p:spPr>
          <a:xfrm>
            <a:off x="3989730" y="5985524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84FDCF7-567F-4CDA-A0AD-8CE9EB40B175}"/>
              </a:ext>
            </a:extLst>
          </p:cNvPr>
          <p:cNvSpPr txBox="1"/>
          <p:nvPr/>
        </p:nvSpPr>
        <p:spPr>
          <a:xfrm>
            <a:off x="4182140" y="5991882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713221B-CF18-4015-859A-CA716665CF63}"/>
              </a:ext>
            </a:extLst>
          </p:cNvPr>
          <p:cNvSpPr txBox="1"/>
          <p:nvPr/>
        </p:nvSpPr>
        <p:spPr>
          <a:xfrm>
            <a:off x="4412178" y="5984334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3485D9C-BDCB-4ACC-BCD0-59C6AC3E8AD6}"/>
              </a:ext>
            </a:extLst>
          </p:cNvPr>
          <p:cNvSpPr txBox="1"/>
          <p:nvPr/>
        </p:nvSpPr>
        <p:spPr>
          <a:xfrm>
            <a:off x="4827931" y="5991743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6D775A3-083A-4ABD-9057-65A71287876C}"/>
              </a:ext>
            </a:extLst>
          </p:cNvPr>
          <p:cNvSpPr txBox="1"/>
          <p:nvPr/>
        </p:nvSpPr>
        <p:spPr>
          <a:xfrm>
            <a:off x="5032946" y="600013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1F8757B-D016-4CEC-B080-E321482AC490}"/>
              </a:ext>
            </a:extLst>
          </p:cNvPr>
          <p:cNvSpPr txBox="1"/>
          <p:nvPr/>
        </p:nvSpPr>
        <p:spPr>
          <a:xfrm>
            <a:off x="5234236" y="598334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4C4F668-0F47-4DD6-8846-69942DE8105B}"/>
              </a:ext>
            </a:extLst>
          </p:cNvPr>
          <p:cNvSpPr txBox="1"/>
          <p:nvPr/>
        </p:nvSpPr>
        <p:spPr>
          <a:xfrm>
            <a:off x="5643899" y="599348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1DBB22F-AB96-42AF-9A4D-1C33E413281D}"/>
              </a:ext>
            </a:extLst>
          </p:cNvPr>
          <p:cNvSpPr txBox="1"/>
          <p:nvPr/>
        </p:nvSpPr>
        <p:spPr>
          <a:xfrm>
            <a:off x="5854731" y="600013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60BDBF8-A55E-408D-9207-D075F92C02EB}"/>
              </a:ext>
            </a:extLst>
          </p:cNvPr>
          <p:cNvSpPr txBox="1"/>
          <p:nvPr/>
        </p:nvSpPr>
        <p:spPr>
          <a:xfrm>
            <a:off x="6088677" y="6001449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730455F-C462-4FF6-93C9-634CD670E84D}"/>
              </a:ext>
            </a:extLst>
          </p:cNvPr>
          <p:cNvSpPr txBox="1"/>
          <p:nvPr/>
        </p:nvSpPr>
        <p:spPr>
          <a:xfrm>
            <a:off x="6481576" y="600013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E2566B9-988C-496F-97A9-6D9E6AB08D84}"/>
              </a:ext>
            </a:extLst>
          </p:cNvPr>
          <p:cNvSpPr txBox="1"/>
          <p:nvPr/>
        </p:nvSpPr>
        <p:spPr>
          <a:xfrm>
            <a:off x="6682866" y="599245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0D63DDF-76A5-4CCD-9E7F-E2E27F085E6B}"/>
              </a:ext>
            </a:extLst>
          </p:cNvPr>
          <p:cNvSpPr txBox="1"/>
          <p:nvPr/>
        </p:nvSpPr>
        <p:spPr>
          <a:xfrm>
            <a:off x="6887187" y="5996057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ADB2832-2766-4F52-B269-3458E483C0B2}"/>
              </a:ext>
            </a:extLst>
          </p:cNvPr>
          <p:cNvSpPr txBox="1"/>
          <p:nvPr/>
        </p:nvSpPr>
        <p:spPr>
          <a:xfrm>
            <a:off x="7321102" y="6000846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A589BD4-32C5-4BCB-A706-862E82B61518}"/>
              </a:ext>
            </a:extLst>
          </p:cNvPr>
          <p:cNvSpPr txBox="1"/>
          <p:nvPr/>
        </p:nvSpPr>
        <p:spPr>
          <a:xfrm>
            <a:off x="7547964" y="6010278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9D97B05-4317-45B0-A67C-99A34B231E2E}"/>
              </a:ext>
            </a:extLst>
          </p:cNvPr>
          <p:cNvSpPr txBox="1"/>
          <p:nvPr/>
        </p:nvSpPr>
        <p:spPr>
          <a:xfrm>
            <a:off x="7749254" y="6009851"/>
            <a:ext cx="402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</a:rPr>
              <a:t>8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C418FA-0987-4CFE-BDD3-92B668CF3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07" y="2817815"/>
            <a:ext cx="1292355" cy="182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0" grpId="0" animBg="1"/>
      <p:bldP spid="35" grpId="0" animBg="1"/>
      <p:bldP spid="36" grpId="0" animBg="1"/>
      <p:bldP spid="37" grpId="0" animBg="1"/>
      <p:bldP spid="6" grpId="0"/>
      <p:bldP spid="38" grpId="0"/>
      <p:bldP spid="40" grpId="0"/>
      <p:bldP spid="41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FCF60-8133-4BDB-9953-F893C9F9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-166695"/>
            <a:ext cx="4032448" cy="1224136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Рефлексия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7C3B1-EE98-4E74-974E-DB16B1761A10}"/>
              </a:ext>
            </a:extLst>
          </p:cNvPr>
          <p:cNvSpPr txBox="1"/>
          <p:nvPr/>
        </p:nvSpPr>
        <p:spPr>
          <a:xfrm>
            <a:off x="395536" y="1108421"/>
            <a:ext cx="8373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Посмотрите, сколько у вас скопилось капелек, и оцените свои достижения на уроке.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69D0D3-07B9-41C6-8A34-A37556812DCF}"/>
              </a:ext>
            </a:extLst>
          </p:cNvPr>
          <p:cNvSpPr txBox="1"/>
          <p:nvPr/>
        </p:nvSpPr>
        <p:spPr>
          <a:xfrm>
            <a:off x="347464" y="2594164"/>
            <a:ext cx="7956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 вы справились с самостоятельной работой?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467ED8-00E0-4698-A4F9-BECEB2EC11BF}"/>
              </a:ext>
            </a:extLst>
          </p:cNvPr>
          <p:cNvSpPr txBox="1"/>
          <p:nvPr/>
        </p:nvSpPr>
        <p:spPr>
          <a:xfrm>
            <a:off x="299864" y="4212377"/>
            <a:ext cx="7956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Какие задания вызвали затруднения?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77C8F6-A0BF-4B06-8F82-4DF462D0B74D}"/>
              </a:ext>
            </a:extLst>
          </p:cNvPr>
          <p:cNvSpPr txBox="1"/>
          <p:nvPr/>
        </p:nvSpPr>
        <p:spPr>
          <a:xfrm>
            <a:off x="299864" y="3570681"/>
            <a:ext cx="7956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Какие задания вам показались лёгкими?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4F57C8-195B-44DE-84FB-1EFB655D69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37" y="5048056"/>
            <a:ext cx="1716539" cy="17839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5652F16-6976-4A55-A2CD-31DA53B909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30567" y="5048056"/>
            <a:ext cx="1683266" cy="174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-331189"/>
            <a:ext cx="3531344" cy="122413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Цели урока:</a:t>
            </a:r>
          </a:p>
        </p:txBody>
      </p:sp>
      <p:sp>
        <p:nvSpPr>
          <p:cNvPr id="19" name="Line 253"/>
          <p:cNvSpPr>
            <a:spLocks noChangeShapeType="1"/>
          </p:cNvSpPr>
          <p:nvPr/>
        </p:nvSpPr>
        <p:spPr bwMode="gray">
          <a:xfrm flipV="1">
            <a:off x="1006423" y="4019448"/>
            <a:ext cx="7078270" cy="52388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Rectangle 254"/>
          <p:cNvSpPr>
            <a:spLocks noChangeArrowheads="1"/>
          </p:cNvSpPr>
          <p:nvPr/>
        </p:nvSpPr>
        <p:spPr bwMode="gray">
          <a:xfrm rot="3419336">
            <a:off x="722260" y="3495574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1" name="Text Box 255"/>
          <p:cNvSpPr txBox="1">
            <a:spLocks noChangeArrowheads="1"/>
          </p:cNvSpPr>
          <p:nvPr/>
        </p:nvSpPr>
        <p:spPr bwMode="gray">
          <a:xfrm>
            <a:off x="777823" y="353843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2" name="Line 256"/>
          <p:cNvSpPr>
            <a:spLocks noChangeShapeType="1"/>
          </p:cNvSpPr>
          <p:nvPr/>
        </p:nvSpPr>
        <p:spPr bwMode="gray">
          <a:xfrm>
            <a:off x="1006423" y="1557235"/>
            <a:ext cx="7078270" cy="49167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57"/>
          <p:cNvSpPr>
            <a:spLocks noChangeArrowheads="1"/>
          </p:cNvSpPr>
          <p:nvPr/>
        </p:nvSpPr>
        <p:spPr bwMode="gray">
          <a:xfrm rot="3419336">
            <a:off x="650251" y="98097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1475656" y="1124744"/>
            <a:ext cx="59987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закреплять навыки счёта в пределах 20;</a:t>
            </a:r>
          </a:p>
        </p:txBody>
      </p:sp>
      <p:sp>
        <p:nvSpPr>
          <p:cNvPr id="38" name="Text Box 259"/>
          <p:cNvSpPr txBox="1">
            <a:spLocks noChangeArrowheads="1"/>
          </p:cNvSpPr>
          <p:nvPr/>
        </p:nvSpPr>
        <p:spPr bwMode="gray">
          <a:xfrm>
            <a:off x="777823" y="102383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9" name="Line 260"/>
          <p:cNvSpPr>
            <a:spLocks noChangeShapeType="1"/>
          </p:cNvSpPr>
          <p:nvPr/>
        </p:nvSpPr>
        <p:spPr bwMode="gray">
          <a:xfrm>
            <a:off x="1006422" y="2395435"/>
            <a:ext cx="7079858" cy="19897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Rectangle 261"/>
          <p:cNvSpPr>
            <a:spLocks noChangeArrowheads="1"/>
          </p:cNvSpPr>
          <p:nvPr/>
        </p:nvSpPr>
        <p:spPr bwMode="gray">
          <a:xfrm rot="3419336">
            <a:off x="722260" y="181917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62"/>
          <p:cNvSpPr txBox="1">
            <a:spLocks noChangeArrowheads="1"/>
          </p:cNvSpPr>
          <p:nvPr/>
        </p:nvSpPr>
        <p:spPr bwMode="gray">
          <a:xfrm>
            <a:off x="777823" y="186203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45" name="Line 263"/>
          <p:cNvSpPr>
            <a:spLocks noChangeShapeType="1"/>
          </p:cNvSpPr>
          <p:nvPr/>
        </p:nvSpPr>
        <p:spPr bwMode="gray">
          <a:xfrm flipV="1">
            <a:off x="1008010" y="3220936"/>
            <a:ext cx="7078270" cy="11113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Rectangle 264"/>
          <p:cNvSpPr>
            <a:spLocks noChangeArrowheads="1"/>
          </p:cNvSpPr>
          <p:nvPr/>
        </p:nvSpPr>
        <p:spPr bwMode="gray">
          <a:xfrm rot="3419336">
            <a:off x="722260" y="2657374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777823" y="270023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8" name="Line 266"/>
          <p:cNvSpPr>
            <a:spLocks noChangeShapeType="1"/>
          </p:cNvSpPr>
          <p:nvPr/>
        </p:nvSpPr>
        <p:spPr bwMode="gray">
          <a:xfrm flipV="1">
            <a:off x="1031354" y="4946453"/>
            <a:ext cx="7078270" cy="25499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Rectangle 267"/>
          <p:cNvSpPr>
            <a:spLocks noChangeArrowheads="1"/>
          </p:cNvSpPr>
          <p:nvPr/>
        </p:nvSpPr>
        <p:spPr bwMode="ltGray">
          <a:xfrm rot="3419336">
            <a:off x="722260" y="4355999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0" name="Text Box 268"/>
          <p:cNvSpPr txBox="1">
            <a:spLocks noChangeArrowheads="1"/>
          </p:cNvSpPr>
          <p:nvPr/>
        </p:nvSpPr>
        <p:spPr bwMode="gray">
          <a:xfrm>
            <a:off x="777823" y="439886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24" name="Text Box 258">
            <a:extLst>
              <a:ext uri="{FF2B5EF4-FFF2-40B4-BE49-F238E27FC236}">
                <a16:creationId xmlns:a16="http://schemas.microsoft.com/office/drawing/2014/main" id="{EA251859-57E7-431E-B32B-CD8D955C16D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22276" y="1961454"/>
            <a:ext cx="680827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закреплять навыки вычислений в пределах 8;</a:t>
            </a:r>
          </a:p>
        </p:txBody>
      </p:sp>
      <p:sp>
        <p:nvSpPr>
          <p:cNvPr id="25" name="Text Box 258">
            <a:extLst>
              <a:ext uri="{FF2B5EF4-FFF2-40B4-BE49-F238E27FC236}">
                <a16:creationId xmlns:a16="http://schemas.microsoft.com/office/drawing/2014/main" id="{8F6596D7-82B7-4D53-A9DC-665BD528FAF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75656" y="2839393"/>
            <a:ext cx="532549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закреплять знание состава числа 8;</a:t>
            </a:r>
          </a:p>
        </p:txBody>
      </p:sp>
      <p:sp>
        <p:nvSpPr>
          <p:cNvPr id="26" name="Text Box 258">
            <a:extLst>
              <a:ext uri="{FF2B5EF4-FFF2-40B4-BE49-F238E27FC236}">
                <a16:creationId xmlns:a16="http://schemas.microsoft.com/office/drawing/2014/main" id="{B4774DAB-F898-4229-AEE7-296B3652905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75655" y="3637210"/>
            <a:ext cx="531139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развивать  речь, внимание, память;</a:t>
            </a:r>
          </a:p>
        </p:txBody>
      </p:sp>
      <p:sp>
        <p:nvSpPr>
          <p:cNvPr id="27" name="Text Box 258">
            <a:extLst>
              <a:ext uri="{FF2B5EF4-FFF2-40B4-BE49-F238E27FC236}">
                <a16:creationId xmlns:a16="http://schemas.microsoft.com/office/drawing/2014/main" id="{33E108FC-4095-4EA3-BBAE-017C23A3F28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22275" y="4525411"/>
            <a:ext cx="699856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развивать умения сравнивать, анализировать;</a:t>
            </a:r>
          </a:p>
        </p:txBody>
      </p:sp>
      <p:sp>
        <p:nvSpPr>
          <p:cNvPr id="29" name="Line 266">
            <a:extLst>
              <a:ext uri="{FF2B5EF4-FFF2-40B4-BE49-F238E27FC236}">
                <a16:creationId xmlns:a16="http://schemas.microsoft.com/office/drawing/2014/main" id="{258B764C-B9DF-4CE3-B773-70E21DA7A89E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001983" y="5835119"/>
            <a:ext cx="7078270" cy="25499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Text Box 258">
            <a:extLst>
              <a:ext uri="{FF2B5EF4-FFF2-40B4-BE49-F238E27FC236}">
                <a16:creationId xmlns:a16="http://schemas.microsoft.com/office/drawing/2014/main" id="{57A02601-59C6-480B-A906-7CF7ECAC6FE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92905" y="5414077"/>
            <a:ext cx="50617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воспитывать интерес к предмету.</a:t>
            </a:r>
          </a:p>
        </p:txBody>
      </p:sp>
      <p:sp>
        <p:nvSpPr>
          <p:cNvPr id="30" name="Rectangle 267">
            <a:extLst>
              <a:ext uri="{FF2B5EF4-FFF2-40B4-BE49-F238E27FC236}">
                <a16:creationId xmlns:a16="http://schemas.microsoft.com/office/drawing/2014/main" id="{42E8D57D-3714-44EE-B75C-B2F2990A4FFE}"/>
              </a:ext>
            </a:extLst>
          </p:cNvPr>
          <p:cNvSpPr>
            <a:spLocks noChangeArrowheads="1"/>
          </p:cNvSpPr>
          <p:nvPr/>
        </p:nvSpPr>
        <p:spPr bwMode="ltGray">
          <a:xfrm rot="3419336">
            <a:off x="692889" y="5244665"/>
            <a:ext cx="479425" cy="520700"/>
          </a:xfrm>
          <a:prstGeom prst="rect">
            <a:avLst/>
          </a:prstGeom>
          <a:solidFill>
            <a:srgbClr val="D60093"/>
          </a:solidFill>
          <a:ln w="9525">
            <a:solidFill>
              <a:srgbClr val="D60093"/>
            </a:solidFill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268">
            <a:extLst>
              <a:ext uri="{FF2B5EF4-FFF2-40B4-BE49-F238E27FC236}">
                <a16:creationId xmlns:a16="http://schemas.microsoft.com/office/drawing/2014/main" id="{D73C8CC3-D770-4587-A68F-D93A2FE9D0E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23161" y="5273478"/>
            <a:ext cx="41888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6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0" name="Line 266">
            <a:extLst>
              <a:ext uri="{FF2B5EF4-FFF2-40B4-BE49-F238E27FC236}">
                <a16:creationId xmlns:a16="http://schemas.microsoft.com/office/drawing/2014/main" id="{AD4317C9-B8CA-43F7-B07C-FE8FDF01E262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027410" y="6554076"/>
            <a:ext cx="7078270" cy="25499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Text Box 258">
            <a:extLst>
              <a:ext uri="{FF2B5EF4-FFF2-40B4-BE49-F238E27FC236}">
                <a16:creationId xmlns:a16="http://schemas.microsoft.com/office/drawing/2014/main" id="{89AB5982-231B-4A4D-A0A4-BC163C67030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18332" y="6133034"/>
            <a:ext cx="328884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расширять кругозор.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95B7DF-1B20-4E2D-95AD-9BBD1F4B8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08" y="5903582"/>
            <a:ext cx="835224" cy="713294"/>
          </a:xfrm>
          <a:prstGeom prst="rect">
            <a:avLst/>
          </a:prstGeom>
        </p:spPr>
      </p:pic>
      <p:sp>
        <p:nvSpPr>
          <p:cNvPr id="51" name="Text Box 268">
            <a:extLst>
              <a:ext uri="{FF2B5EF4-FFF2-40B4-BE49-F238E27FC236}">
                <a16:creationId xmlns:a16="http://schemas.microsoft.com/office/drawing/2014/main" id="{B143D16D-16A3-49BE-BA14-DD8B7B6C9BF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45389" y="6007983"/>
            <a:ext cx="41888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FFFFFF"/>
                </a:solidFill>
                <a:latin typeface="Arial" charset="0"/>
              </a:rPr>
              <a:t>7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6021A-CCA3-4054-A660-B0D210B06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76607"/>
            <a:ext cx="7344816" cy="1224136"/>
          </a:xfrm>
        </p:spPr>
        <p:txBody>
          <a:bodyPr/>
          <a:lstStyle/>
          <a:p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</a:rPr>
              <a:t>Подводим итог урока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CA74C0-5A54-4264-8596-BD43E0466C72}"/>
              </a:ext>
            </a:extLst>
          </p:cNvPr>
          <p:cNvSpPr txBox="1"/>
          <p:nvPr/>
        </p:nvSpPr>
        <p:spPr>
          <a:xfrm>
            <a:off x="442764" y="1137941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Кто сегодня на уроке был самым активным?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5238A8-A6D2-4A0A-BC62-195C9F9D768F}"/>
              </a:ext>
            </a:extLst>
          </p:cNvPr>
          <p:cNvSpPr txBox="1"/>
          <p:nvPr/>
        </p:nvSpPr>
        <p:spPr>
          <a:xfrm>
            <a:off x="417984" y="3282789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Какую минеральную воду вы пили?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C564D7-92A5-4D66-80F2-8C8EC7EFA9DB}"/>
              </a:ext>
            </a:extLst>
          </p:cNvPr>
          <p:cNvSpPr txBox="1"/>
          <p:nvPr/>
        </p:nvSpPr>
        <p:spPr>
          <a:xfrm>
            <a:off x="417984" y="2362077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Какую пользу вода приносит людям?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A97C23-3E77-45DD-BE8F-A56BF345C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204" y="4161400"/>
            <a:ext cx="3985592" cy="25547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DE1921-3757-4569-8E90-7BBE3A9744A5}"/>
              </a:ext>
            </a:extLst>
          </p:cNvPr>
          <p:cNvSpPr txBox="1"/>
          <p:nvPr/>
        </p:nvSpPr>
        <p:spPr>
          <a:xfrm>
            <a:off x="971600" y="2215159"/>
            <a:ext cx="6480720" cy="156966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С маленькой капельки начинается ручеёк. А с маленького успеха начинается большой успех в освоении математики.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37D1D-9311-4AF8-AC51-F5ECDDF5004F}"/>
              </a:ext>
            </a:extLst>
          </p:cNvPr>
          <p:cNvSpPr txBox="1"/>
          <p:nvPr/>
        </p:nvSpPr>
        <p:spPr>
          <a:xfrm>
            <a:off x="1039478" y="3060375"/>
            <a:ext cx="6344964" cy="1938992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Молодцы! Оказывается, вода ещё и лечит.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России есть лечебные минеральные источники. Минеральная вода – это вода с лечебными свойствами.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6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 animBg="1"/>
      <p:bldP spid="8" grpId="1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E9F56A3-A6BB-4DC2-93C3-4A840308F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7344816" cy="12241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Рекомендации для занятий дома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97B0DA-3DB2-4B6A-A6FC-C1ABBD1B787F}"/>
              </a:ext>
            </a:extLst>
          </p:cNvPr>
          <p:cNvSpPr txBox="1"/>
          <p:nvPr/>
        </p:nvSpPr>
        <p:spPr>
          <a:xfrm>
            <a:off x="683568" y="1844824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  <a:latin typeface="Propisi" panose="02000508030000020003" pitchFamily="2" charset="0"/>
              </a:rPr>
              <a:t>Учебник, с. 17, № 7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44BC2D-2040-4233-B294-B044590B4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381772"/>
            <a:ext cx="707448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6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6E5B54-D5D1-4A7B-823B-51E5D3037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684742"/>
            <a:ext cx="1654290" cy="23409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FF842D-AB75-43D7-B7D3-4BD04E3E19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874" y="5236123"/>
            <a:ext cx="1570252" cy="16318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6DC1EE-8959-42A0-9D66-F022775BAC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366" y="4650762"/>
            <a:ext cx="2273438" cy="202265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E24F72-52B7-4401-A94A-B34709E73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1" y="803617"/>
            <a:ext cx="2356675" cy="2340976"/>
          </a:xfrm>
          <a:prstGeom prst="rect">
            <a:avLst/>
          </a:prstGeom>
        </p:spPr>
      </p:pic>
      <p:sp>
        <p:nvSpPr>
          <p:cNvPr id="13" name="Облачко с текстом: овальное 12">
            <a:extLst>
              <a:ext uri="{FF2B5EF4-FFF2-40B4-BE49-F238E27FC236}">
                <a16:creationId xmlns:a16="http://schemas.microsoft.com/office/drawing/2014/main" id="{D9E7E44B-DC42-4D82-8BDB-AB6D9F95B545}"/>
              </a:ext>
            </a:extLst>
          </p:cNvPr>
          <p:cNvSpPr/>
          <p:nvPr/>
        </p:nvSpPr>
        <p:spPr>
          <a:xfrm>
            <a:off x="2082088" y="295546"/>
            <a:ext cx="2736305" cy="1296960"/>
          </a:xfrm>
          <a:prstGeom prst="wedgeEllipseCallout">
            <a:avLst>
              <a:gd name="adj1" fmla="val -68476"/>
              <a:gd name="adj2" fmla="val 9089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2BCC2E-34FC-4728-A290-FEFEA50DE053}"/>
              </a:ext>
            </a:extLst>
          </p:cNvPr>
          <p:cNvSpPr txBox="1"/>
          <p:nvPr/>
        </p:nvSpPr>
        <p:spPr>
          <a:xfrm>
            <a:off x="2448796" y="432428"/>
            <a:ext cx="2356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 что такое капелька?</a:t>
            </a:r>
          </a:p>
        </p:txBody>
      </p:sp>
      <p:sp>
        <p:nvSpPr>
          <p:cNvPr id="15" name="Выноска: линия 14">
            <a:extLst>
              <a:ext uri="{FF2B5EF4-FFF2-40B4-BE49-F238E27FC236}">
                <a16:creationId xmlns:a16="http://schemas.microsoft.com/office/drawing/2014/main" id="{BD5559E6-CBD2-445C-84A6-D16D997007B8}"/>
              </a:ext>
            </a:extLst>
          </p:cNvPr>
          <p:cNvSpPr/>
          <p:nvPr/>
        </p:nvSpPr>
        <p:spPr>
          <a:xfrm flipH="1">
            <a:off x="2733061" y="3192087"/>
            <a:ext cx="4040488" cy="2022658"/>
          </a:xfrm>
          <a:prstGeom prst="borderCallout1">
            <a:avLst>
              <a:gd name="adj1" fmla="val 18750"/>
              <a:gd name="adj2" fmla="val -8333"/>
              <a:gd name="adj3" fmla="val 98686"/>
              <a:gd name="adj4" fmla="val -20336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40A9C4-9F4D-44E5-9062-CB98ED3DD9E2}"/>
              </a:ext>
            </a:extLst>
          </p:cNvPr>
          <p:cNvSpPr txBox="1"/>
          <p:nvPr/>
        </p:nvSpPr>
        <p:spPr>
          <a:xfrm>
            <a:off x="2807022" y="3279441"/>
            <a:ext cx="39665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Капля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– это маленькая отдельная частица жидкости округлой формы;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жидкое лекарство, принимаемое по счёту таких частиц;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очень маленькое количество вещества.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8C6333-2164-4EC2-8828-A94EEB1C76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2966584"/>
            <a:ext cx="1811485" cy="168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8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C4AE39-88C2-4A9F-A03A-A5BE395D2750}"/>
              </a:ext>
            </a:extLst>
          </p:cNvPr>
          <p:cNvSpPr txBox="1"/>
          <p:nvPr/>
        </p:nvSpPr>
        <p:spPr>
          <a:xfrm>
            <a:off x="1961679" y="16661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Отгадайте загадки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85105-059B-4A94-AF45-ED226AD0B934}"/>
              </a:ext>
            </a:extLst>
          </p:cNvPr>
          <p:cNvSpPr txBox="1"/>
          <p:nvPr/>
        </p:nvSpPr>
        <p:spPr>
          <a:xfrm>
            <a:off x="36514" y="605304"/>
            <a:ext cx="47271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Чего в гору не вкатить,</a:t>
            </a: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решете не унести</a:t>
            </a: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в руках не удержать?</a:t>
            </a:r>
          </a:p>
          <a:p>
            <a:endParaRPr lang="ru-RU" sz="36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ru-RU" sz="36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F5E5A0-CC9E-4F05-961F-D73BE4289009}"/>
              </a:ext>
            </a:extLst>
          </p:cNvPr>
          <p:cNvSpPr txBox="1"/>
          <p:nvPr/>
        </p:nvSpPr>
        <p:spPr>
          <a:xfrm>
            <a:off x="1485689" y="2348880"/>
            <a:ext cx="144016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вода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83CEFC-9B60-46A3-AD1F-7E058102AAC0}"/>
              </a:ext>
            </a:extLst>
          </p:cNvPr>
          <p:cNvSpPr txBox="1"/>
          <p:nvPr/>
        </p:nvSpPr>
        <p:spPr>
          <a:xfrm>
            <a:off x="5421052" y="763830"/>
            <a:ext cx="30183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Меня пьют,</a:t>
            </a: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Меня льют.</a:t>
            </a: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Всем нужна я.</a:t>
            </a: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Кто я такая?</a:t>
            </a:r>
          </a:p>
          <a:p>
            <a:endParaRPr lang="ru-RU" sz="36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ru-RU" sz="3600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B677E2-7185-41CD-BF46-084F2ECD48F8}"/>
              </a:ext>
            </a:extLst>
          </p:cNvPr>
          <p:cNvSpPr txBox="1"/>
          <p:nvPr/>
        </p:nvSpPr>
        <p:spPr>
          <a:xfrm>
            <a:off x="6012160" y="2929017"/>
            <a:ext cx="144016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вода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8F66F4-99D0-41F4-B3FA-25061AE41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20" y="2975467"/>
            <a:ext cx="5035211" cy="36497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33392A-95C7-4969-B3D7-BCFEA92DBC8C}"/>
              </a:ext>
            </a:extLst>
          </p:cNvPr>
          <p:cNvSpPr txBox="1"/>
          <p:nvPr/>
        </p:nvSpPr>
        <p:spPr>
          <a:xfrm>
            <a:off x="1331640" y="4108631"/>
            <a:ext cx="6847102" cy="83099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Слово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«вода»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тоже имеет несколько значений.</a:t>
            </a:r>
          </a:p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Первое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– это прозрачная бесцветная  жидкость</a:t>
            </a:r>
          </a:p>
        </p:txBody>
      </p:sp>
    </p:spTree>
    <p:extLst>
      <p:ext uri="{BB962C8B-B14F-4D97-AF65-F5344CB8AC3E}">
        <p14:creationId xmlns:p14="http://schemas.microsoft.com/office/powerpoint/2010/main" val="34236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9817A1-3D09-440C-9D12-E872EB8096D3}"/>
              </a:ext>
            </a:extLst>
          </p:cNvPr>
          <p:cNvSpPr txBox="1"/>
          <p:nvPr/>
        </p:nvSpPr>
        <p:spPr>
          <a:xfrm>
            <a:off x="554511" y="-71247"/>
            <a:ext cx="6534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Работа с числовым рядом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A47E59-D285-44A2-ADFE-10EF0D519A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t="34005" r="4082" b="21223"/>
          <a:stretch/>
        </p:blipFill>
        <p:spPr>
          <a:xfrm>
            <a:off x="251520" y="1340768"/>
            <a:ext cx="8104832" cy="9822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E7901A-9227-47C4-9664-517672FF5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" y="1089927"/>
            <a:ext cx="539603" cy="5016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28F53A-5779-45A1-84B2-F0C7FC3363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244" y="1988840"/>
            <a:ext cx="539603" cy="5016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D44932-3D61-49E0-B028-B75144640CE2}"/>
              </a:ext>
            </a:extLst>
          </p:cNvPr>
          <p:cNvSpPr txBox="1"/>
          <p:nvPr/>
        </p:nvSpPr>
        <p:spPr>
          <a:xfrm>
            <a:off x="95176" y="2825305"/>
            <a:ext cx="876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Назовите последующее число для чисел 14, 10.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0834EF-6B03-4360-886C-90C2FBF1BD1C}"/>
              </a:ext>
            </a:extLst>
          </p:cNvPr>
          <p:cNvSpPr txBox="1"/>
          <p:nvPr/>
        </p:nvSpPr>
        <p:spPr>
          <a:xfrm>
            <a:off x="95174" y="2808228"/>
            <a:ext cx="876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 получить последующее число 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D01B66-37E4-4A22-8EBC-248D07F3C14F}"/>
              </a:ext>
            </a:extLst>
          </p:cNvPr>
          <p:cNvSpPr txBox="1"/>
          <p:nvPr/>
        </p:nvSpPr>
        <p:spPr>
          <a:xfrm>
            <a:off x="95174" y="2825305"/>
            <a:ext cx="8769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сколько  последующее число больше предыдущего?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0BCAEB-48D8-4E95-8505-98EF81762BD7}"/>
              </a:ext>
            </a:extLst>
          </p:cNvPr>
          <p:cNvSpPr txBox="1"/>
          <p:nvPr/>
        </p:nvSpPr>
        <p:spPr>
          <a:xfrm>
            <a:off x="95174" y="2824550"/>
            <a:ext cx="876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Назовите предыдущее число для чисел 18, 9.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6B3DC-CB9E-499E-B309-814DE4486BFA}"/>
              </a:ext>
            </a:extLst>
          </p:cNvPr>
          <p:cNvSpPr txBox="1"/>
          <p:nvPr/>
        </p:nvSpPr>
        <p:spPr>
          <a:xfrm>
            <a:off x="95174" y="2808228"/>
            <a:ext cx="8769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сколько  предыдущее число больше последующего?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F518C5-E1D1-429B-B1A8-6614864308B7}"/>
              </a:ext>
            </a:extLst>
          </p:cNvPr>
          <p:cNvSpPr txBox="1"/>
          <p:nvPr/>
        </p:nvSpPr>
        <p:spPr>
          <a:xfrm>
            <a:off x="95174" y="2819893"/>
            <a:ext cx="876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Какое число стоит между числами 8 и 10, 15 и 17?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3632D-F2E7-4163-964F-CA3666E12DD0}"/>
              </a:ext>
            </a:extLst>
          </p:cNvPr>
          <p:cNvSpPr txBox="1"/>
          <p:nvPr/>
        </p:nvSpPr>
        <p:spPr>
          <a:xfrm>
            <a:off x="103060" y="2789870"/>
            <a:ext cx="8769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Какое число в ряду чисел стоит справа от числа 14, слева от числа 17?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FF9B4E-C5DD-4232-A128-9CC049057B22}"/>
              </a:ext>
            </a:extLst>
          </p:cNvPr>
          <p:cNvSpPr txBox="1"/>
          <p:nvPr/>
        </p:nvSpPr>
        <p:spPr>
          <a:xfrm>
            <a:off x="110944" y="2816767"/>
            <a:ext cx="876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Назовите соседей чисел 11, 19.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D101FA6-D2F5-4BB0-A21A-BAB8A79481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312" y="4820526"/>
            <a:ext cx="1411744" cy="1560802"/>
          </a:xfrm>
          <a:prstGeom prst="rect">
            <a:avLst/>
          </a:prstGeom>
        </p:spPr>
      </p:pic>
      <p:sp>
        <p:nvSpPr>
          <p:cNvPr id="17" name="Двойная волна 16">
            <a:extLst>
              <a:ext uri="{FF2B5EF4-FFF2-40B4-BE49-F238E27FC236}">
                <a16:creationId xmlns:a16="http://schemas.microsoft.com/office/drawing/2014/main" id="{00B13A22-03E1-42ED-A2EE-5EE6B7C1D7B5}"/>
              </a:ext>
            </a:extLst>
          </p:cNvPr>
          <p:cNvSpPr/>
          <p:nvPr/>
        </p:nvSpPr>
        <p:spPr>
          <a:xfrm>
            <a:off x="3203848" y="4084052"/>
            <a:ext cx="2376264" cy="701039"/>
          </a:xfrm>
          <a:prstGeom prst="doubleWav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 О Л О Д Ц Ы!</a:t>
            </a:r>
          </a:p>
        </p:txBody>
      </p:sp>
    </p:spTree>
    <p:extLst>
      <p:ext uri="{BB962C8B-B14F-4D97-AF65-F5344CB8AC3E}">
        <p14:creationId xmlns:p14="http://schemas.microsoft.com/office/powerpoint/2010/main" val="181291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9817A1-3D09-440C-9D12-E872EB8096D3}"/>
              </a:ext>
            </a:extLst>
          </p:cNvPr>
          <p:cNvSpPr txBox="1"/>
          <p:nvPr/>
        </p:nvSpPr>
        <p:spPr>
          <a:xfrm>
            <a:off x="554511" y="-71247"/>
            <a:ext cx="6825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Игра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«Найди закономерность»</a:t>
            </a:r>
            <a:endParaRPr lang="ru-RU" sz="36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D101FA6-D2F5-4BB0-A21A-BAB8A7948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287" y="4669530"/>
            <a:ext cx="1411744" cy="1560802"/>
          </a:xfrm>
          <a:prstGeom prst="rect">
            <a:avLst/>
          </a:prstGeom>
        </p:spPr>
      </p:pic>
      <p:sp>
        <p:nvSpPr>
          <p:cNvPr id="17" name="Двойная волна 16">
            <a:extLst>
              <a:ext uri="{FF2B5EF4-FFF2-40B4-BE49-F238E27FC236}">
                <a16:creationId xmlns:a16="http://schemas.microsoft.com/office/drawing/2014/main" id="{00B13A22-03E1-42ED-A2EE-5EE6B7C1D7B5}"/>
              </a:ext>
            </a:extLst>
          </p:cNvPr>
          <p:cNvSpPr/>
          <p:nvPr/>
        </p:nvSpPr>
        <p:spPr>
          <a:xfrm>
            <a:off x="3518823" y="3933056"/>
            <a:ext cx="2376264" cy="701039"/>
          </a:xfrm>
          <a:prstGeom prst="doubleWav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 Т Л И Ч Н О 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E9A06F-5E44-4626-A09D-FBFC42500791}"/>
              </a:ext>
            </a:extLst>
          </p:cNvPr>
          <p:cNvSpPr txBox="1"/>
          <p:nvPr/>
        </p:nvSpPr>
        <p:spPr>
          <a:xfrm>
            <a:off x="286511" y="1703290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1,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A46B45-59B3-4C4F-AB07-21DC0934AEBA}"/>
              </a:ext>
            </a:extLst>
          </p:cNvPr>
          <p:cNvSpPr txBox="1"/>
          <p:nvPr/>
        </p:nvSpPr>
        <p:spPr>
          <a:xfrm>
            <a:off x="1006591" y="1703289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2,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74F1CC-3524-47B1-AB0F-B6F52B658B48}"/>
              </a:ext>
            </a:extLst>
          </p:cNvPr>
          <p:cNvSpPr txBox="1"/>
          <p:nvPr/>
        </p:nvSpPr>
        <p:spPr>
          <a:xfrm>
            <a:off x="1726671" y="1703289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4,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406C79-A598-4394-AEA4-6F9CAEA327D5}"/>
              </a:ext>
            </a:extLst>
          </p:cNvPr>
          <p:cNvSpPr txBox="1"/>
          <p:nvPr/>
        </p:nvSpPr>
        <p:spPr>
          <a:xfrm>
            <a:off x="2446751" y="1703289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5,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0F882-3F3A-4458-84A6-1519B1261E94}"/>
              </a:ext>
            </a:extLst>
          </p:cNvPr>
          <p:cNvSpPr txBox="1"/>
          <p:nvPr/>
        </p:nvSpPr>
        <p:spPr>
          <a:xfrm>
            <a:off x="3166831" y="1702049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7,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03502F-A304-4CE4-A00D-EB5437FA3C5B}"/>
              </a:ext>
            </a:extLst>
          </p:cNvPr>
          <p:cNvSpPr txBox="1"/>
          <p:nvPr/>
        </p:nvSpPr>
        <p:spPr>
          <a:xfrm>
            <a:off x="3886911" y="1702048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8,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F2BD5B-04D8-4C16-825B-6E07D9D8B150}"/>
              </a:ext>
            </a:extLst>
          </p:cNvPr>
          <p:cNvSpPr txBox="1"/>
          <p:nvPr/>
        </p:nvSpPr>
        <p:spPr>
          <a:xfrm>
            <a:off x="4596623" y="1702047"/>
            <a:ext cx="633113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801A5A-DF07-480D-941E-C68C63D4F2AD}"/>
              </a:ext>
            </a:extLst>
          </p:cNvPr>
          <p:cNvSpPr txBox="1"/>
          <p:nvPr/>
        </p:nvSpPr>
        <p:spPr>
          <a:xfrm>
            <a:off x="4606991" y="1702047"/>
            <a:ext cx="937915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10,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D45E64-C515-4336-AD54-F6EA8785B92D}"/>
              </a:ext>
            </a:extLst>
          </p:cNvPr>
          <p:cNvSpPr txBox="1"/>
          <p:nvPr/>
        </p:nvSpPr>
        <p:spPr>
          <a:xfrm>
            <a:off x="5632879" y="1702046"/>
            <a:ext cx="937915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11,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FFDF74-3421-48AD-A342-936F06CFAD6A}"/>
              </a:ext>
            </a:extLst>
          </p:cNvPr>
          <p:cNvSpPr txBox="1"/>
          <p:nvPr/>
        </p:nvSpPr>
        <p:spPr>
          <a:xfrm>
            <a:off x="6629657" y="1702045"/>
            <a:ext cx="937915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13,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74A82EC-9C7D-4C89-81EE-89CF29B48B4E}"/>
              </a:ext>
            </a:extLst>
          </p:cNvPr>
          <p:cNvSpPr txBox="1"/>
          <p:nvPr/>
        </p:nvSpPr>
        <p:spPr>
          <a:xfrm>
            <a:off x="7662560" y="1702045"/>
            <a:ext cx="1342902" cy="7694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14,…</a:t>
            </a:r>
          </a:p>
        </p:txBody>
      </p:sp>
    </p:spTree>
    <p:extLst>
      <p:ext uri="{BB962C8B-B14F-4D97-AF65-F5344CB8AC3E}">
        <p14:creationId xmlns:p14="http://schemas.microsoft.com/office/powerpoint/2010/main" val="162626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01745F9-57C2-4BC2-BBF3-01E3A2C814D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9592" y="-315416"/>
            <a:ext cx="6408712" cy="12239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399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Математический диктант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5701C-0286-444B-B9BD-D908E84714F6}"/>
              </a:ext>
            </a:extLst>
          </p:cNvPr>
          <p:cNvSpPr txBox="1"/>
          <p:nvPr/>
        </p:nvSpPr>
        <p:spPr>
          <a:xfrm>
            <a:off x="303288" y="697112"/>
            <a:ext cx="8173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1. Из какого числа нужно вычесть 5, чтобы получилось 3?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CB023-9A3F-4D26-94AF-9FCA1B623E15}"/>
              </a:ext>
            </a:extLst>
          </p:cNvPr>
          <p:cNvSpPr txBox="1"/>
          <p:nvPr/>
        </p:nvSpPr>
        <p:spPr>
          <a:xfrm>
            <a:off x="300584" y="1651219"/>
            <a:ext cx="6287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2. На сколько 8 больше 7?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1202A2-B777-46BB-B97A-DBAD97ED9768}"/>
              </a:ext>
            </a:extLst>
          </p:cNvPr>
          <p:cNvSpPr txBox="1"/>
          <p:nvPr/>
        </p:nvSpPr>
        <p:spPr>
          <a:xfrm>
            <a:off x="289120" y="2235261"/>
            <a:ext cx="6287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3. Сумма чисел 3 и 2.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1B14A8-2F1E-4F91-94FA-065E85AFC8BA}"/>
              </a:ext>
            </a:extLst>
          </p:cNvPr>
          <p:cNvSpPr txBox="1"/>
          <p:nvPr/>
        </p:nvSpPr>
        <p:spPr>
          <a:xfrm>
            <a:off x="289120" y="2766217"/>
            <a:ext cx="8574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4. Уменьшаемое 8, вычитаемое 1. Чему равна разность?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2841D0-74FB-4BF1-8BF2-F9E43F4C570B}"/>
              </a:ext>
            </a:extLst>
          </p:cNvPr>
          <p:cNvSpPr txBox="1"/>
          <p:nvPr/>
        </p:nvSpPr>
        <p:spPr>
          <a:xfrm>
            <a:off x="246492" y="3679432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5. Какое число нужно прибавить к 1, чтобы получилось 5.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96ED40-714F-4D5C-B2F5-C98A29190011}"/>
              </a:ext>
            </a:extLst>
          </p:cNvPr>
          <p:cNvSpPr txBox="1"/>
          <p:nvPr/>
        </p:nvSpPr>
        <p:spPr>
          <a:xfrm>
            <a:off x="5368161" y="1001334"/>
            <a:ext cx="579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F725E2-0AE8-4FE4-9190-45D10E16F9E1}"/>
              </a:ext>
            </a:extLst>
          </p:cNvPr>
          <p:cNvSpPr txBox="1"/>
          <p:nvPr/>
        </p:nvSpPr>
        <p:spPr>
          <a:xfrm>
            <a:off x="5034466" y="1559300"/>
            <a:ext cx="1246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 1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344749-9D23-46A4-8F2C-D73A1E7B9116}"/>
              </a:ext>
            </a:extLst>
          </p:cNvPr>
          <p:cNvSpPr txBox="1"/>
          <p:nvPr/>
        </p:nvSpPr>
        <p:spPr>
          <a:xfrm>
            <a:off x="5368161" y="2170151"/>
            <a:ext cx="551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4555AC-0D59-4DDB-9ACA-882D3FB44C1B}"/>
              </a:ext>
            </a:extLst>
          </p:cNvPr>
          <p:cNvSpPr txBox="1"/>
          <p:nvPr/>
        </p:nvSpPr>
        <p:spPr>
          <a:xfrm>
            <a:off x="5389851" y="3129710"/>
            <a:ext cx="551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B4A4A7-4E0D-4CB4-9920-C39D74D922AE}"/>
              </a:ext>
            </a:extLst>
          </p:cNvPr>
          <p:cNvSpPr txBox="1"/>
          <p:nvPr/>
        </p:nvSpPr>
        <p:spPr>
          <a:xfrm>
            <a:off x="5364345" y="4073360"/>
            <a:ext cx="678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7A0D8F-E718-4EC5-8E60-5DE50BA6C0A4}"/>
              </a:ext>
            </a:extLst>
          </p:cNvPr>
          <p:cNvSpPr txBox="1"/>
          <p:nvPr/>
        </p:nvSpPr>
        <p:spPr>
          <a:xfrm>
            <a:off x="277888" y="4633539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6. Какое число нужно вычесть из  8, чтобы получилось 6.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888FC5-B2D5-44E6-9422-31D4A18B2F54}"/>
              </a:ext>
            </a:extLst>
          </p:cNvPr>
          <p:cNvSpPr txBox="1"/>
          <p:nvPr/>
        </p:nvSpPr>
        <p:spPr>
          <a:xfrm>
            <a:off x="5389851" y="4988012"/>
            <a:ext cx="678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D7EA9B-5B04-4A1E-B886-CCB839403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61992" y="4953679"/>
            <a:ext cx="1754377" cy="183674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D47A9F-6CB9-43C6-936A-E57C57F5F725}"/>
              </a:ext>
            </a:extLst>
          </p:cNvPr>
          <p:cNvSpPr txBox="1"/>
          <p:nvPr/>
        </p:nvSpPr>
        <p:spPr>
          <a:xfrm>
            <a:off x="219342" y="5502441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Расположите ответы в порядке возрастания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D6AF62-AB93-4949-B0FC-E9B78A31EE64}"/>
              </a:ext>
            </a:extLst>
          </p:cNvPr>
          <p:cNvSpPr txBox="1"/>
          <p:nvPr/>
        </p:nvSpPr>
        <p:spPr>
          <a:xfrm>
            <a:off x="2309439" y="5752715"/>
            <a:ext cx="3465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1, 2, 4, 5, 7, 8.</a:t>
            </a:r>
          </a:p>
        </p:txBody>
      </p:sp>
    </p:spTree>
    <p:extLst>
      <p:ext uri="{BB962C8B-B14F-4D97-AF65-F5344CB8AC3E}">
        <p14:creationId xmlns:p14="http://schemas.microsoft.com/office/powerpoint/2010/main" val="15162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4" grpId="0"/>
      <p:bldP spid="25" grpId="0"/>
      <p:bldP spid="26" grpId="0"/>
      <p:bldP spid="27" grpId="0"/>
      <p:bldP spid="28" grpId="0"/>
      <p:bldP spid="13" grpId="0"/>
      <p:bldP spid="14" grpId="0"/>
      <p:bldP spid="16" grpId="0"/>
      <p:bldP spid="1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A8787F9-2660-484C-BE42-42D39F513E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54944" y="-171400"/>
            <a:ext cx="6408712" cy="12239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399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Пример-цепочка</a:t>
            </a:r>
          </a:p>
        </p:txBody>
      </p:sp>
      <p:graphicFrame>
        <p:nvGraphicFramePr>
          <p:cNvPr id="18" name="Схема 17">
            <a:extLst>
              <a:ext uri="{FF2B5EF4-FFF2-40B4-BE49-F238E27FC236}">
                <a16:creationId xmlns:a16="http://schemas.microsoft.com/office/drawing/2014/main" id="{C2BAAB86-6471-46AF-929F-F6BD4D4AB9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83018"/>
              </p:ext>
            </p:extLst>
          </p:nvPr>
        </p:nvGraphicFramePr>
        <p:xfrm>
          <a:off x="216084" y="1268760"/>
          <a:ext cx="8711831" cy="5020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FC9407C-D4D7-4B73-8F96-1CEE382E7893}"/>
              </a:ext>
            </a:extLst>
          </p:cNvPr>
          <p:cNvSpPr txBox="1"/>
          <p:nvPr/>
        </p:nvSpPr>
        <p:spPr>
          <a:xfrm>
            <a:off x="1264637" y="2649164"/>
            <a:ext cx="530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F1FC8A-B7B3-427E-B9BA-5AF04D70D308}"/>
              </a:ext>
            </a:extLst>
          </p:cNvPr>
          <p:cNvSpPr txBox="1"/>
          <p:nvPr/>
        </p:nvSpPr>
        <p:spPr>
          <a:xfrm>
            <a:off x="1990652" y="2649164"/>
            <a:ext cx="74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F05375-B222-44FC-B178-48B84F598E4D}"/>
              </a:ext>
            </a:extLst>
          </p:cNvPr>
          <p:cNvSpPr txBox="1"/>
          <p:nvPr/>
        </p:nvSpPr>
        <p:spPr>
          <a:xfrm>
            <a:off x="3905517" y="2713275"/>
            <a:ext cx="74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48F7C8-BE9E-44FD-9499-A31440E953AC}"/>
              </a:ext>
            </a:extLst>
          </p:cNvPr>
          <p:cNvSpPr txBox="1"/>
          <p:nvPr/>
        </p:nvSpPr>
        <p:spPr>
          <a:xfrm>
            <a:off x="4754690" y="2805608"/>
            <a:ext cx="71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26A2C1-302C-4564-9195-9141DCF59B39}"/>
              </a:ext>
            </a:extLst>
          </p:cNvPr>
          <p:cNvSpPr txBox="1"/>
          <p:nvPr/>
        </p:nvSpPr>
        <p:spPr>
          <a:xfrm>
            <a:off x="6424045" y="2649164"/>
            <a:ext cx="74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F3474DA-173C-42A2-A220-1905CAED2E26}"/>
              </a:ext>
            </a:extLst>
          </p:cNvPr>
          <p:cNvSpPr txBox="1"/>
          <p:nvPr/>
        </p:nvSpPr>
        <p:spPr>
          <a:xfrm>
            <a:off x="7380312" y="2944108"/>
            <a:ext cx="74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A552A3-5610-4BF7-8F4E-FA799492B8C4}"/>
              </a:ext>
            </a:extLst>
          </p:cNvPr>
          <p:cNvSpPr txBox="1"/>
          <p:nvPr/>
        </p:nvSpPr>
        <p:spPr>
          <a:xfrm>
            <a:off x="1572134" y="3351298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BDD74B-2009-46FA-B87F-4E85DDCE57A1}"/>
              </a:ext>
            </a:extLst>
          </p:cNvPr>
          <p:cNvSpPr txBox="1"/>
          <p:nvPr/>
        </p:nvSpPr>
        <p:spPr>
          <a:xfrm>
            <a:off x="2979351" y="2060699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BA33E5-DD91-47C7-884C-39A38111620C}"/>
              </a:ext>
            </a:extLst>
          </p:cNvPr>
          <p:cNvSpPr txBox="1"/>
          <p:nvPr/>
        </p:nvSpPr>
        <p:spPr>
          <a:xfrm>
            <a:off x="4343880" y="3711515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629D2-6FA7-4E41-ABCD-042258ADE210}"/>
              </a:ext>
            </a:extLst>
          </p:cNvPr>
          <p:cNvSpPr txBox="1"/>
          <p:nvPr/>
        </p:nvSpPr>
        <p:spPr>
          <a:xfrm>
            <a:off x="5551243" y="2036167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8BDD32-9917-46DF-8E9B-3DFF9673659E}"/>
              </a:ext>
            </a:extLst>
          </p:cNvPr>
          <p:cNvSpPr txBox="1"/>
          <p:nvPr/>
        </p:nvSpPr>
        <p:spPr>
          <a:xfrm>
            <a:off x="6742769" y="3351299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D4EE711-9B46-4D77-A9A7-483C9F39F41D}"/>
              </a:ext>
            </a:extLst>
          </p:cNvPr>
          <p:cNvSpPr txBox="1"/>
          <p:nvPr/>
        </p:nvSpPr>
        <p:spPr>
          <a:xfrm>
            <a:off x="8229485" y="2820997"/>
            <a:ext cx="65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FD3DF3C-49F6-49FE-8AEB-C04906BFBE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771" y="5086252"/>
            <a:ext cx="2764038" cy="177174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A0DDF7C-756E-4544-AADE-955DF194F1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543" y="4952672"/>
            <a:ext cx="2159884" cy="1930109"/>
          </a:xfrm>
          <a:prstGeom prst="rect">
            <a:avLst/>
          </a:prstGeom>
        </p:spPr>
      </p:pic>
      <p:sp>
        <p:nvSpPr>
          <p:cNvPr id="2" name="Пузырек для мыслей: облако 1">
            <a:extLst>
              <a:ext uri="{FF2B5EF4-FFF2-40B4-BE49-F238E27FC236}">
                <a16:creationId xmlns:a16="http://schemas.microsoft.com/office/drawing/2014/main" id="{02D88B48-3691-4293-AB85-90E91724ECE4}"/>
              </a:ext>
            </a:extLst>
          </p:cNvPr>
          <p:cNvSpPr/>
          <p:nvPr/>
        </p:nvSpPr>
        <p:spPr>
          <a:xfrm>
            <a:off x="4785479" y="4299654"/>
            <a:ext cx="2330148" cy="1390341"/>
          </a:xfrm>
          <a:prstGeom prst="cloudCallout">
            <a:avLst>
              <a:gd name="adj1" fmla="val 91232"/>
              <a:gd name="adj2" fmla="val 8389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среднем в сутки человек потребляет 3 л, или 12 стаканов, воды.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7F8009D-66F9-4EF8-BF48-BBD4F89B7554}"/>
              </a:ext>
            </a:extLst>
          </p:cNvPr>
          <p:cNvSpPr/>
          <p:nvPr/>
        </p:nvSpPr>
        <p:spPr>
          <a:xfrm>
            <a:off x="4649477" y="4709232"/>
            <a:ext cx="1938747" cy="88000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3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C82D40-E6D8-4183-B64D-B7A73B1DD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710"/>
            <a:ext cx="9144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6E5B54-D5D1-4A7B-823B-51E5D3037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28" y="1128440"/>
            <a:ext cx="1415223" cy="1800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FF842D-AB75-43D7-B7D3-4BD04E3E19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004" y="1172463"/>
            <a:ext cx="1570252" cy="16318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6DC1EE-8959-42A0-9D66-F022775BAC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557" y="3933056"/>
            <a:ext cx="1876885" cy="166984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E24F72-52B7-4401-A94A-B34709E736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928" y="2012787"/>
            <a:ext cx="1706145" cy="15589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8C6333-2164-4EC2-8828-A94EEB1C762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29361"/>
            <a:ext cx="1751867" cy="15878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FCBA01-1531-4BB5-8901-1EEE45DA8BD5}"/>
              </a:ext>
            </a:extLst>
          </p:cNvPr>
          <p:cNvSpPr txBox="1"/>
          <p:nvPr/>
        </p:nvSpPr>
        <p:spPr>
          <a:xfrm>
            <a:off x="2771800" y="12710"/>
            <a:ext cx="3929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Гимнастика для глаз.</a:t>
            </a:r>
          </a:p>
        </p:txBody>
      </p:sp>
    </p:spTree>
    <p:extLst>
      <p:ext uri="{BB962C8B-B14F-4D97-AF65-F5344CB8AC3E}">
        <p14:creationId xmlns:p14="http://schemas.microsoft.com/office/powerpoint/2010/main" val="388232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0.00185 C 0.07621 0.00185 0.13836 0.07384 0.13836 0.1625 C 0.13836 0.25092 0.07621 0.32384 4.44444E-6 0.32384 C -0.07639 0.32384 -0.13837 0.25092 -0.13837 0.1625 C -0.13837 0.07384 -0.07639 0.00185 4.44444E-6 0.00185 Z " pathEditMode="relative" rAng="0" ptsTypes="AAAAA">
                                      <p:cBhvr>
                                        <p:cTn id="10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9" presetID="18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1579 -0.20972 C 0.01701 -0.16412 0.02864 -0.12246 0.04878 -0.09514 C 0.04878 -0.09352 0.08073 -0.05741 0.08073 -0.05857 C 0.09843 -0.03843 0.1092 -0.01042 0.1092 0.01944 C 0.1092 0.07916 0.0677 0.12662 0.01579 0.12824 C -0.03611 0.12662 -0.07743 0.07916 -0.07743 0.01944 C -0.07743 -0.01042 -0.06684 -0.03843 -0.04914 -0.05857 C -0.04914 -0.05741 -0.01719 -0.09352 -0.01719 -0.09514 C 0.00295 -0.12246 0.01458 -0.16412 0.01579 -0.20972 Z " pathEditMode="relative" rAng="0" ptsTypes="AAAAAAAAA">
                                      <p:cBhvr>
                                        <p:cTn id="2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50"/>
                            </p:stCondLst>
                            <p:childTnLst>
                              <p:par>
                                <p:cTn id="29" presetID="9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2222E-6 -7.40741E-7 C 0.01406 -0.02361 0.03854 -0.05718 0.0677 -0.05718 C 0.11093 -0.05718 0.14618 -0.02199 0.14618 0.02199 C 0.14618 0.03657 0.1427 0.04954 0.13559 0.06111 C 0.1368 0.06111 4.72222E-6 0.23704 4.72222E-6 0.23866 C 4.72222E-6 0.23704 -0.13681 0.06111 -0.13559 0.06111 C -0.14271 0.04954 -0.14601 0.03657 -0.14601 0.02199 C -0.14601 -0.02199 -0.11094 -0.05718 -0.0665 -0.05718 C -0.03855 -0.05718 -0.01407 -0.02361 4.72222E-6 -7.40741E-7 Z " pathEditMode="relative" rAng="0" ptsTypes="AAAAAAAAA">
                                      <p:cBhvr>
                                        <p:cTn id="30" dur="3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25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2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-3.33333E-6 C 0.0434 -3.33333E-6 0.07917 0.03773 0.07917 0.08403 C 0.07917 0.13889 0.03958 0.15834 0.0158 0.1669 L -0.0158 0.17523 C -0.03958 0.1838 -0.07882 0.20486 -0.07882 0.26667 C -0.07882 0.30625 -0.0434 0.35116 -2.77778E-7 0.35116 C 0.0434 0.35116 0.07917 0.30625 0.07917 0.26667 C 0.07917 0.20486 0.03958 0.1838 0.0158 0.17523 L -0.0158 0.1669 C -0.03958 0.15834 -0.07882 0.13889 -0.07882 0.08403 C -0.07882 0.03773 -0.0434 -3.33333E-6 -2.77778E-7 -3.33333E-6 Z " pathEditMode="relative" rAng="0" ptsTypes="AAAAAAAAAAA">
                                      <p:cBhvr>
                                        <p:cTn id="40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26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6545 0.04074 C -0.16545 0.10625 -0.12552 0.15949 -0.07691 0.15949 C -0.01962 0.15949 0.00122 0.10023 0.00972 0.06458 L 0.01892 0.0169 C 0.02795 -0.01875 0.04983 -0.07755 0.11458 -0.07755 C 0.15608 -0.07755 0.20347 -0.02477 0.20347 0.04074 C 0.20347 0.10625 0.15608 0.15949 0.11458 0.15949 C 0.04983 0.15949 0.02795 0.10023 0.01892 0.06458 L 0.00972 0.0169 C 0.00122 -0.01875 -0.01962 -0.07755 -0.07691 -0.07755 C -0.12552 -0.07755 -0.16545 -0.02477 -0.16545 0.04074 Z " pathEditMode="relative" rAng="0" ptsTypes="AAAAAAAAAAA">
                                      <p:cBhvr>
                                        <p:cTn id="50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3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25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b0846be36d4333fca81a01d79b5d290a4641a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9856</TotalTime>
  <Words>978</Words>
  <Application>Microsoft Office PowerPoint</Application>
  <PresentationFormat>Экран (4:3)</PresentationFormat>
  <Paragraphs>259</Paragraphs>
  <Slides>21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Cambria Math</vt:lpstr>
      <vt:lpstr>Propisi</vt:lpstr>
      <vt:lpstr>Times New Roman</vt:lpstr>
      <vt:lpstr>Тема Office</vt:lpstr>
      <vt:lpstr>Презентация к уроку по учебному предмету «Математика» в 1-ом классе на тему: «Числа 1 – 8»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Математический диктант</vt:lpstr>
      <vt:lpstr>Пример-цепочка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«Расшифруй!»</vt:lpstr>
      <vt:lpstr>Презентация PowerPoint</vt:lpstr>
      <vt:lpstr>Презентация PowerPoint</vt:lpstr>
      <vt:lpstr>Презентация PowerPoint</vt:lpstr>
      <vt:lpstr>Рефлексия</vt:lpstr>
      <vt:lpstr>Подводим итог урока</vt:lpstr>
      <vt:lpstr>Рекомендации для занятий дома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треугольники по углам</dc:title>
  <dc:creator>obstinate</dc:creator>
  <dc:description>Шаблон презентации с сайта https://presentation-creation.ru/</dc:description>
  <cp:lastModifiedBy>Светлана</cp:lastModifiedBy>
  <cp:revision>1753</cp:revision>
  <dcterms:created xsi:type="dcterms:W3CDTF">2018-02-25T09:09:03Z</dcterms:created>
  <dcterms:modified xsi:type="dcterms:W3CDTF">2021-04-18T16:19:35Z</dcterms:modified>
</cp:coreProperties>
</file>