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5" r:id="rId2"/>
    <p:sldId id="256" r:id="rId3"/>
    <p:sldId id="261" r:id="rId4"/>
    <p:sldId id="257" r:id="rId5"/>
    <p:sldId id="259" r:id="rId6"/>
    <p:sldId id="258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059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&#1090;&#1077;&#1083;&#1077;&#1092;&#1086;&#1085;%20&#1072;&#1074;&#1090;&#1086;&#1088;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&#1079;&#1074;&#1086;&#1085;&#1086;&#1082;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000108"/>
            <a:ext cx="892971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/>
              <a:t>К.И. Чуковский</a:t>
            </a:r>
          </a:p>
          <a:p>
            <a:pPr algn="ctr"/>
            <a:endParaRPr lang="ru-RU" dirty="0" smtClean="0"/>
          </a:p>
          <a:p>
            <a:pPr algn="ctr"/>
            <a:r>
              <a:rPr lang="ru-RU" sz="6600" dirty="0" smtClean="0"/>
              <a:t>«Телефон»</a:t>
            </a:r>
          </a:p>
          <a:p>
            <a:pPr algn="ctr"/>
            <a:endParaRPr lang="ru-RU" sz="6600" dirty="0" smtClean="0"/>
          </a:p>
          <a:p>
            <a:pPr algn="ctr"/>
            <a:endParaRPr lang="ru-RU" sz="6600" dirty="0" smtClean="0"/>
          </a:p>
          <a:p>
            <a:pPr algn="r"/>
            <a:r>
              <a:rPr lang="ru-RU" sz="1400" dirty="0" smtClean="0"/>
              <a:t>Выполнила: учитель начальных классов</a:t>
            </a:r>
          </a:p>
          <a:p>
            <a:pPr algn="r"/>
            <a:r>
              <a:rPr lang="ru-RU" sz="1400" dirty="0" smtClean="0"/>
              <a:t>МБОУ Бобровская СОШ № 2</a:t>
            </a:r>
          </a:p>
          <a:p>
            <a:pPr algn="r"/>
            <a:r>
              <a:rPr lang="ru-RU" sz="1400" dirty="0" err="1" smtClean="0"/>
              <a:t>Огурцова</a:t>
            </a:r>
            <a:r>
              <a:rPr lang="ru-RU" sz="1400" dirty="0" smtClean="0"/>
              <a:t> Ирина Александровна</a:t>
            </a:r>
            <a:endParaRPr lang="ru-RU" sz="1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s://fs00.infourok.ru/images/doc/233/93562/3/img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c.pics.livejournal.com/nmkravchenko/37854456/617806/617806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42976" y="214290"/>
            <a:ext cx="73581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Добрый сказочник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Письмо</a:t>
            </a:r>
          </a:p>
          <a:p>
            <a:r>
              <a:rPr lang="ru-RU" dirty="0" smtClean="0"/>
              <a:t>Решение примеров</a:t>
            </a:r>
          </a:p>
          <a:p>
            <a:r>
              <a:rPr lang="ru-RU" dirty="0" smtClean="0"/>
              <a:t>Знакомство с новым произведением</a:t>
            </a:r>
          </a:p>
          <a:p>
            <a:r>
              <a:rPr lang="ru-RU" dirty="0" smtClean="0"/>
              <a:t>Отжимание</a:t>
            </a:r>
          </a:p>
          <a:p>
            <a:r>
              <a:rPr lang="ru-RU" dirty="0" smtClean="0"/>
              <a:t>Чтение и выполнение заданий по тексту</a:t>
            </a:r>
          </a:p>
          <a:p>
            <a:r>
              <a:rPr lang="ru-RU" dirty="0" smtClean="0"/>
              <a:t>Подведение итогов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143116"/>
            <a:ext cx="1785950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643182"/>
            <a:ext cx="3500462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3571876"/>
            <a:ext cx="2143140" cy="14287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playing-field.ru/img/2015/051920/14495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0"/>
            <a:ext cx="53721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1257708910_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s.ekabu.gpor.ru/localStorage/post/e0/2c/15/ff/e02c15f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телефон автор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7584" y="4365104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67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работы в группах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1. Умей договариваться.</a:t>
            </a:r>
          </a:p>
          <a:p>
            <a:r>
              <a:rPr lang="ru-RU" sz="3600" dirty="0" smtClean="0"/>
              <a:t>2. Не перебивай друг друга.</a:t>
            </a:r>
          </a:p>
          <a:p>
            <a:r>
              <a:rPr lang="ru-RU" sz="3600" dirty="0" smtClean="0"/>
              <a:t>3. Не кричать.</a:t>
            </a:r>
          </a:p>
          <a:p>
            <a:r>
              <a:rPr lang="ru-RU" sz="3600" dirty="0" smtClean="0"/>
              <a:t>4. Принимать общее решение.</a:t>
            </a:r>
          </a:p>
          <a:p>
            <a:r>
              <a:rPr lang="ru-RU" sz="3600" dirty="0" smtClean="0"/>
              <a:t>5. Не сердиться, не обижаться.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dszolushka.caduk.ru/images/smi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52562" y="357187"/>
            <a:ext cx="6238875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звонок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83568" y="4005064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95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ukhpraktika.ru/tlotuwaki/746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00230" y="-642966"/>
            <a:ext cx="13011150" cy="7315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</TotalTime>
  <Words>72</Words>
  <Application>Microsoft Office PowerPoint</Application>
  <PresentationFormat>Экран (4:3)</PresentationFormat>
  <Paragraphs>21</Paragraphs>
  <Slides>10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Правила работы в группах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25</cp:revision>
  <dcterms:modified xsi:type="dcterms:W3CDTF">2018-02-07T18:38:15Z</dcterms:modified>
</cp:coreProperties>
</file>