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0" r:id="rId2"/>
    <p:sldId id="307" r:id="rId3"/>
    <p:sldId id="256" r:id="rId4"/>
    <p:sldId id="308" r:id="rId5"/>
    <p:sldId id="275" r:id="rId6"/>
    <p:sldId id="258" r:id="rId7"/>
    <p:sldId id="273" r:id="rId8"/>
    <p:sldId id="302" r:id="rId9"/>
    <p:sldId id="280" r:id="rId10"/>
    <p:sldId id="292" r:id="rId11"/>
    <p:sldId id="286" r:id="rId12"/>
    <p:sldId id="291" r:id="rId13"/>
    <p:sldId id="295" r:id="rId14"/>
    <p:sldId id="306" r:id="rId15"/>
    <p:sldId id="309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C977D6C-0816-49B3-AB39-EB178F511E93}">
          <p14:sldIdLst>
            <p14:sldId id="310"/>
            <p14:sldId id="307"/>
            <p14:sldId id="256"/>
            <p14:sldId id="308"/>
            <p14:sldId id="275"/>
            <p14:sldId id="258"/>
            <p14:sldId id="273"/>
            <p14:sldId id="302"/>
            <p14:sldId id="280"/>
            <p14:sldId id="292"/>
            <p14:sldId id="286"/>
            <p14:sldId id="291"/>
            <p14:sldId id="295"/>
            <p14:sldId id="306"/>
            <p14:sldId id="309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13" autoAdjust="0"/>
    <p:restoredTop sz="49770" autoAdjust="0"/>
  </p:normalViewPr>
  <p:slideViewPr>
    <p:cSldViewPr>
      <p:cViewPr varScale="1">
        <p:scale>
          <a:sx n="75" d="100"/>
          <a:sy n="75" d="100"/>
        </p:scale>
        <p:origin x="-9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0E6FF-3EA6-4EC9-89B7-F5768090586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0102C-AB6F-45B7-9322-A3E6E09721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761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40175A6-7621-4EAA-A43D-929F607F3815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1DF92A5-ACF1-433B-AFBC-38AD548E82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«Окружающий мир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>
                <a:latin typeface="Times New Roman" pitchFamily="18" charset="0"/>
                <a:cs typeface="Times New Roman" pitchFamily="18" charset="0"/>
              </a:rPr>
              <a:t>классе на тему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«Дорожные знаки»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4088" y="5085184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Презентацию разработала: </a:t>
            </a:r>
            <a:r>
              <a:rPr lang="ru-RU" dirty="0" err="1" smtClean="0"/>
              <a:t>Рискова</a:t>
            </a:r>
            <a:r>
              <a:rPr lang="ru-RU" dirty="0" smtClean="0"/>
              <a:t> Наталья Владимировна </a:t>
            </a:r>
          </a:p>
          <a:p>
            <a:r>
              <a:rPr lang="ru-RU" dirty="0" smtClean="0"/>
              <a:t>учитель начальных классов МБОУ Ставровская СОШ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72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102" y="15393"/>
            <a:ext cx="8113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редписывающие знаки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927620"/>
            <a:ext cx="8928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Предписывающие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знаки  круглой  формы  синего  цвета с белым рисунком.  Эти знаки предписывают водителю , в какую сторону можно двигаться по дороге.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Например, знаки: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«Движение направо»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«Движение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прямо и </a:t>
            </a:r>
            <a:r>
              <a:rPr lang="ru-RU" sz="2400" b="1" dirty="0" smtClean="0">
                <a:solidFill>
                  <a:srgbClr val="FF0000"/>
                </a:solidFill>
              </a:rPr>
              <a:t>направо»</a:t>
            </a:r>
            <a:r>
              <a:rPr lang="ru-RU" sz="2400" b="1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730" y="4781973"/>
            <a:ext cx="70013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Другие предписывающие знаки дают разрешение на движение по специальным дорожкам только отдельным участникам движения, например, велосипедистам или пешеходам.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22" y="2996952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2996952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9" y="3412491"/>
            <a:ext cx="1605797" cy="160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39" y="5087972"/>
            <a:ext cx="1605797" cy="160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49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03610" y="916690"/>
            <a:ext cx="8903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b="1" dirty="0" smtClean="0"/>
              <a:t>	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Предупреждающие знаки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информируют во­дителей о том, что впереди опасный участок дороги, надо быть вниматель­ным и снизить скорость. Они предупреждают водителей, на что обратить внимание на этом участке дороге: на дорожные работы или на близость школы или детского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сада, на искусственную неровность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т.д.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Почти все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знаки – это треугольники с белым фоном, красной каемкой и черным рисунком.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2113" y="-6640"/>
            <a:ext cx="82114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Предупреждающие знаки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864" y="4223602"/>
            <a:ext cx="640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	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7" y="4237790"/>
            <a:ext cx="2155469" cy="1921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223602"/>
            <a:ext cx="2109614" cy="210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23602"/>
            <a:ext cx="2340793" cy="208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65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91077" y="894334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400" b="1" dirty="0"/>
              <a:t>Запрещающие знаки </a:t>
            </a:r>
            <a:r>
              <a:rPr lang="ru-RU" sz="2400" dirty="0"/>
              <a:t>представляют собой белые или синие круги с красной каймой. На многих из них есть красная перечеркивающая </a:t>
            </a:r>
            <a:r>
              <a:rPr lang="ru-RU" sz="2400" dirty="0" smtClean="0"/>
              <a:t>линия. </a:t>
            </a:r>
            <a:r>
              <a:rPr lang="ru-RU" sz="2400" dirty="0"/>
              <a:t>Эти знаки что-либо запрещают водителю. Например, въезд, остановку, обгон. Часто можно встретить следующие запрещающие дорожные знаки: въезд запрещен (дорожный знак кирпич</a:t>
            </a:r>
            <a:r>
              <a:rPr lang="ru-RU" sz="2400" dirty="0" smtClean="0"/>
              <a:t>), </a:t>
            </a:r>
            <a:r>
              <a:rPr lang="ru-RU" sz="2400" dirty="0"/>
              <a:t>поворот запрещен, обгон </a:t>
            </a:r>
            <a:r>
              <a:rPr lang="ru-RU" sz="2400" dirty="0" smtClean="0"/>
              <a:t>запрещен, остановка запрещена</a:t>
            </a:r>
            <a:r>
              <a:rPr lang="ru-RU" sz="2400" dirty="0"/>
              <a:t>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11105" y="48444"/>
            <a:ext cx="68889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Запрещающие зна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769" y="4105466"/>
            <a:ext cx="2089372" cy="208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9603"/>
            <a:ext cx="1835696" cy="1835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573" y="4138506"/>
            <a:ext cx="2089372" cy="208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http://www.kerzov.ru/upload/iblock/935/935edb8c870818584fb1c2bfead21d1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4221087"/>
            <a:ext cx="1924211" cy="192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71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298" y="-8727"/>
            <a:ext cx="91398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Информационно-указательные знаки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830" y="1672723"/>
            <a:ext cx="89289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	Информация- </a:t>
            </a:r>
            <a:r>
              <a:rPr lang="ru-RU" sz="2400" dirty="0" smtClean="0"/>
              <a:t>означает сообщение о положении дел, о состоянии чего-либо.</a:t>
            </a:r>
          </a:p>
          <a:p>
            <a:pPr algn="just"/>
            <a:r>
              <a:rPr lang="ru-RU" sz="2400" dirty="0"/>
              <a:t>Знаки этой группы прямоугольной или квадратной формы. Большинство их имеет синий фон и белые </a:t>
            </a:r>
            <a:r>
              <a:rPr lang="ru-RU" sz="2400" dirty="0" smtClean="0"/>
              <a:t>изображения.	</a:t>
            </a:r>
          </a:p>
          <a:p>
            <a:pPr algn="just"/>
            <a:r>
              <a:rPr lang="ru-RU" sz="2400" b="1" dirty="0" smtClean="0"/>
              <a:t>	</a:t>
            </a:r>
            <a:r>
              <a:rPr lang="ru-RU" sz="2400" dirty="0"/>
              <a:t>Среди знаков, </a:t>
            </a:r>
            <a:r>
              <a:rPr lang="ru-RU" sz="2400" dirty="0" smtClean="0"/>
              <a:t>которые предназначены для пешеходов и автомобилистов есть</a:t>
            </a:r>
            <a:r>
              <a:rPr lang="ru-RU" sz="2400" b="1" dirty="0" smtClean="0"/>
              <a:t> </a:t>
            </a:r>
            <a:r>
              <a:rPr lang="ru-RU" sz="2400" dirty="0"/>
              <a:t>следующие знаки</a:t>
            </a:r>
            <a:r>
              <a:rPr lang="ru-RU" sz="2400" dirty="0" smtClean="0"/>
              <a:t>:</a:t>
            </a:r>
            <a:endParaRPr lang="ru-RU" sz="2400" b="1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60433"/>
            <a:ext cx="1284437" cy="12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71131" y="5716910"/>
            <a:ext cx="1986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парковки"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830" y="5644870"/>
            <a:ext cx="2205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ешеходный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переход".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366" y="4278339"/>
            <a:ext cx="920750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1347" y="5693127"/>
            <a:ext cx="27227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"Место остановки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автобуса"</a:t>
            </a:r>
          </a:p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58040"/>
            <a:ext cx="1343618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 flipH="1">
            <a:off x="6444208" y="5855409"/>
            <a:ext cx="2560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«Искусственная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еровность»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3.bp.blogspot.com/-R9hA4uULnfY/Vh3-OTRY0wI/AAAAAAAAAk0/dx3cwz8BN1s/s1600/%25D0%25A1%25D0%25BB%25D0%25B0%25D0%25B9%25D0%25B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96" y="4278339"/>
            <a:ext cx="1822042" cy="136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0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83899"/>
            <a:ext cx="89289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1. Дорожные знаки во всех странах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С) разные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З) одинаковые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2. Если человек зашёл в общественный транспорт, он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Н) пассажир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М) водитель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3. Знаки: телефон, пункт питания, автозаправочная станция – это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О) предписывающие знаки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А) знаки сервиса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4. Знак «Пешеходный переход» выглядит так: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Т) синий квадрат, внутри белый треугольник с изображением человека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Д) красный треугольник с изображением человека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5. Предписывающие знаки имеют форму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А) круга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О) треугольника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6. С какого возраста разрешается на дорогах езда на велосипеде?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Г) с 10 лет</a:t>
            </a:r>
          </a:p>
          <a:p>
            <a:pPr marL="449580"/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К) с 14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лет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-25643"/>
            <a:ext cx="9036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</a:rPr>
              <a:t>Закрепление </a:t>
            </a:r>
            <a:r>
              <a:rPr lang="ru-RU" sz="40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</a:rPr>
              <a:t>пройденного  </a:t>
            </a:r>
            <a:r>
              <a:rPr lang="ru-RU" sz="40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</a:rPr>
              <a:t>материала </a:t>
            </a:r>
            <a:endParaRPr lang="ru-RU" sz="4000" b="1" i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5733256"/>
            <a:ext cx="3744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ЗНАТОК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92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0" y="476672"/>
            <a:ext cx="907300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16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57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school1-psn.edumsko.ru/uploads/3000/2460/section/151140/Foto/0017-020-ne-perebegaj-proezzhuju-chast-pered-blizko-iduschim-transporto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school1-psn.edumsko.ru/uploads/3000/2460/section/151140/Foto/0017-020-ne-perebegaj-proezzhuju-chast-pered-blizko-iduschim-transportom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school1-psn.edumsko.ru/uploads/3000/2460/section/151140/Foto/0017-020-ne-perebegaj-proezzhuju-chast-pered-blizko-iduschim-transportom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school1-psn.edumsko.ru/uploads/3000/2460/section/151140/Foto/0017-020-ne-perebegaj-proezzhuju-chast-pered-blizko-iduschim-transportom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80"/>
            <a:ext cx="9144000" cy="686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2775" y="79543"/>
            <a:ext cx="7559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Скверная история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08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82959" y="2606946"/>
            <a:ext cx="6636497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6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6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орожные знаки</a:t>
            </a:r>
            <a:endParaRPr lang="ru-RU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39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Знаки дорожные</a:t>
            </a:r>
            <a:r>
              <a:rPr lang="ru-RU" sz="2400" dirty="0"/>
              <a:t> - это элемент оборудования дороги в виде щитка определенной формы с условными обозначениями или надписями предназначенные для информации водителей и пешеходов.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uto.today/media/res/4/0/9/7/8/40978.p08csc.700x5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50650"/>
            <a:ext cx="5959301" cy="489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88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888746" cy="327369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5386"/>
            <a:ext cx="89289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	</a:t>
            </a:r>
            <a:r>
              <a:rPr lang="ru-RU" sz="2800" b="1" dirty="0" smtClean="0"/>
              <a:t>Дорожные </a:t>
            </a:r>
            <a:r>
              <a:rPr lang="ru-RU" sz="2800" b="1" dirty="0"/>
              <a:t>знаки. Такие привычные, такие знакомые, такие полезные. </a:t>
            </a:r>
            <a:endParaRPr lang="ru-RU" sz="2800" b="1" dirty="0" smtClean="0"/>
          </a:p>
          <a:p>
            <a:pPr lvl="6" algn="just"/>
            <a:r>
              <a:rPr lang="ru-RU" sz="2800" b="1" dirty="0" smtClean="0"/>
              <a:t>А </a:t>
            </a:r>
            <a:r>
              <a:rPr lang="ru-RU" sz="2800" b="1" dirty="0"/>
              <a:t>когда же они возникли?! </a:t>
            </a:r>
            <a:endParaRPr lang="ru-RU" sz="2800" b="1" dirty="0" smtClean="0"/>
          </a:p>
          <a:p>
            <a:pPr lvl="6" algn="just"/>
            <a:r>
              <a:rPr lang="ru-RU" sz="2800" b="1" dirty="0" smtClean="0"/>
              <a:t>Как </a:t>
            </a:r>
            <a:r>
              <a:rPr lang="ru-RU" sz="2800" b="1" dirty="0"/>
              <a:t>выглядели первые? </a:t>
            </a:r>
            <a:endParaRPr lang="ru-RU" sz="2800" b="1" dirty="0" smtClean="0"/>
          </a:p>
          <a:p>
            <a:pPr lvl="6" algn="just"/>
            <a:r>
              <a:rPr lang="ru-RU" sz="2800" b="1" dirty="0" smtClean="0"/>
              <a:t>Да </a:t>
            </a:r>
            <a:r>
              <a:rPr lang="ru-RU" sz="2800" b="1" dirty="0"/>
              <a:t>и вообще, интересно ведь. </a:t>
            </a:r>
            <a:endParaRPr lang="ru-RU" sz="2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37423" y="3501008"/>
            <a:ext cx="45816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b="1" dirty="0" smtClean="0">
                <a:solidFill>
                  <a:prstClr val="black"/>
                </a:solidFill>
              </a:rPr>
              <a:t>	Раз </a:t>
            </a:r>
            <a:r>
              <a:rPr lang="ru-RU" sz="2800" b="1" dirty="0">
                <a:solidFill>
                  <a:prstClr val="black"/>
                </a:solidFill>
              </a:rPr>
              <a:t>уж </a:t>
            </a:r>
            <a:r>
              <a:rPr lang="ru-RU" sz="2800" b="1" dirty="0" smtClean="0">
                <a:solidFill>
                  <a:prstClr val="black"/>
                </a:solidFill>
              </a:rPr>
              <a:t>возникли </a:t>
            </a:r>
            <a:r>
              <a:rPr lang="ru-RU" sz="2800" b="1" dirty="0">
                <a:solidFill>
                  <a:prstClr val="black"/>
                </a:solidFill>
              </a:rPr>
              <a:t>подобные вопросы, предлагаем окунуться в историю, в историю дорожных знаков…</a:t>
            </a:r>
          </a:p>
        </p:txBody>
      </p:sp>
    </p:spTree>
    <p:extLst>
      <p:ext uri="{BB962C8B-B14F-4D97-AF65-F5344CB8AC3E}">
        <p14:creationId xmlns:p14="http://schemas.microsoft.com/office/powerpoint/2010/main" val="11378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022" y="40466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400" b="1" dirty="0" smtClean="0"/>
              <a:t>О </a:t>
            </a:r>
            <a:r>
              <a:rPr lang="ru-RU" sz="2400" b="1" dirty="0"/>
              <a:t>дорогах заботились наши предки еще с тех пор, когда ездили на лошадях или ходили пешком. В степи укладывали камни и ставили столбы, а в лесу делали затесы на </a:t>
            </a:r>
            <a:r>
              <a:rPr lang="ru-RU" sz="2400" b="1" dirty="0" smtClean="0"/>
              <a:t>деревьях. </a:t>
            </a:r>
            <a:r>
              <a:rPr lang="ru-RU" sz="2400" b="1" dirty="0"/>
              <a:t>На перекрестках устанавливали каменные или деревянные кресты, строили </a:t>
            </a:r>
            <a:r>
              <a:rPr lang="ru-RU" sz="2400" b="1" dirty="0" smtClean="0"/>
              <a:t>часовни. </a:t>
            </a: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5" y="3185672"/>
            <a:ext cx="4421772" cy="276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68960"/>
            <a:ext cx="272190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45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94308"/>
            <a:ext cx="60486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sz="2400" dirty="0"/>
              <a:t> При Петре Ι столбы стали полосатыми, хорошо просматривались на расстоянии. Позже на столбах, расположенных на перекрёстках, стали делать надписи о том, куда ведёт «путь-дорога».</a:t>
            </a:r>
          </a:p>
          <a:p>
            <a:pPr lvl="0"/>
            <a:endParaRPr lang="ru-RU" sz="2400" b="1" dirty="0" smtClean="0">
              <a:solidFill>
                <a:prstClr val="black"/>
              </a:solidFill>
            </a:endParaRPr>
          </a:p>
        </p:txBody>
      </p:sp>
      <p:pic>
        <p:nvPicPr>
          <p:cNvPr id="8" name="Picture 6" descr="&amp;Vcy;&amp;iecy;&amp;rcy;&amp;scy;&amp;tcy;&amp;acy; &amp;kcy;&amp;ocy;&amp;lcy;&amp;ocy;&amp;mcy;&amp;iecy;&amp;ncy;&amp;scy;&amp;kcy;&amp;acy;&amp;ya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9946"/>
            <a:ext cx="1878960" cy="339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44" y="2919413"/>
            <a:ext cx="5254625" cy="393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85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68" y="128820"/>
            <a:ext cx="9013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sz="2400" dirty="0"/>
              <a:t>Дорожные надписи, особенно из нескольких слов, требовали времени для прочтения. Не каждый водитель успевал их прочитать, особенно в тёмное время суток. </a:t>
            </a:r>
            <a:r>
              <a:rPr lang="ru-RU" sz="2400" dirty="0" smtClean="0"/>
              <a:t>Возникал </a:t>
            </a:r>
            <a:r>
              <a:rPr lang="ru-RU" sz="2400" dirty="0"/>
              <a:t>и другой вопрос. Если по дороге едет иностранец, который не знает </a:t>
            </a:r>
            <a:r>
              <a:rPr lang="ru-RU" sz="2400" dirty="0" smtClean="0"/>
              <a:t>иностранного </a:t>
            </a:r>
            <a:r>
              <a:rPr lang="ru-RU" sz="2400" dirty="0"/>
              <a:t>языка, как он сможет узнать об опасности?</a:t>
            </a:r>
          </a:p>
          <a:p>
            <a:r>
              <a:rPr lang="ru-RU" sz="2400" dirty="0"/>
              <a:t>Поэтому вскоре стало понятно, что знаки и символы – лучший вариант  для всех.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80744"/>
            <a:ext cx="6602931" cy="578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67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i="1" dirty="0" smtClean="0">
                <a:solidFill>
                  <a:prstClr val="black"/>
                </a:solidFill>
              </a:rPr>
              <a:t>	</a:t>
            </a:r>
            <a:r>
              <a:rPr lang="ru-RU" sz="2400" dirty="0"/>
              <a:t> В России дорожные знаки начали устанавливать в 20-х годах прошлого столетия.  Дорожные знаки имеют большое значение для безопасности дорожного движения. Поэтому запрещается их снимать, повреждать, загораживать. Умышленная порча дорожных знаков влечёт за собой штраф.</a:t>
            </a:r>
            <a:endParaRPr lang="ru-RU" sz="2400" b="1" dirty="0"/>
          </a:p>
        </p:txBody>
      </p:sp>
      <p:pic>
        <p:nvPicPr>
          <p:cNvPr id="5" name="Picture 6" descr="IMG_73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081" y="2925899"/>
            <a:ext cx="6696744" cy="377621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23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1719</TotalTime>
  <Words>250</Words>
  <Application>Microsoft Office PowerPoint</Application>
  <PresentationFormat>Экран (4:3)</PresentationFormat>
  <Paragraphs>60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Папа</dc:creator>
  <cp:lastModifiedBy>Admin</cp:lastModifiedBy>
  <cp:revision>124</cp:revision>
  <dcterms:created xsi:type="dcterms:W3CDTF">2013-03-26T05:02:52Z</dcterms:created>
  <dcterms:modified xsi:type="dcterms:W3CDTF">2021-04-19T17:52:12Z</dcterms:modified>
</cp:coreProperties>
</file>