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80" r:id="rId3"/>
    <p:sldId id="257" r:id="rId4"/>
    <p:sldId id="281" r:id="rId5"/>
    <p:sldId id="265" r:id="rId6"/>
    <p:sldId id="266" r:id="rId7"/>
    <p:sldId id="267" r:id="rId8"/>
    <p:sldId id="268" r:id="rId9"/>
    <p:sldId id="269" r:id="rId10"/>
    <p:sldId id="272" r:id="rId11"/>
    <p:sldId id="271" r:id="rId12"/>
    <p:sldId id="274" r:id="rId13"/>
    <p:sldId id="283" r:id="rId14"/>
    <p:sldId id="278" r:id="rId15"/>
    <p:sldId id="282" r:id="rId16"/>
    <p:sldId id="275" r:id="rId17"/>
    <p:sldId id="277" r:id="rId18"/>
    <p:sldId id="276" r:id="rId19"/>
    <p:sldId id="279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42" autoAdjust="0"/>
    <p:restoredTop sz="94660"/>
  </p:normalViewPr>
  <p:slideViewPr>
    <p:cSldViewPr>
      <p:cViewPr varScale="1">
        <p:scale>
          <a:sx n="66" d="100"/>
          <a:sy n="66" d="100"/>
        </p:scale>
        <p:origin x="-147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6.mp3"/><Relationship Id="rId1" Type="http://schemas.openxmlformats.org/officeDocument/2006/relationships/audio" Target="NULL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19.gi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1" y="2348880"/>
            <a:ext cx="7075120" cy="1512168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chemeClr val="accent2">
                    <a:lumMod val="75000"/>
                  </a:schemeClr>
                </a:solidFill>
              </a:rPr>
              <a:t>Окружающий мир</a:t>
            </a:r>
            <a:endParaRPr lang="ru-RU" sz="5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Макарова  Марина Сергеевна</a:t>
            </a:r>
          </a:p>
          <a:p>
            <a:r>
              <a:rPr lang="ru-RU" dirty="0"/>
              <a:t>у</a:t>
            </a:r>
            <a:r>
              <a:rPr lang="ru-RU" dirty="0" smtClean="0"/>
              <a:t>читель начальных классов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6744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836712"/>
            <a:ext cx="7024744" cy="1008112"/>
          </a:xfrm>
        </p:spPr>
        <p:txBody>
          <a:bodyPr>
            <a:normAutofit/>
          </a:bodyPr>
          <a:lstStyle/>
          <a:p>
            <a:r>
              <a:rPr lang="ru-RU" sz="4800" dirty="0" smtClean="0"/>
              <a:t>Цели урока: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 smtClean="0"/>
              <a:t>Я узнаю …</a:t>
            </a:r>
          </a:p>
          <a:p>
            <a:r>
              <a:rPr lang="ru-RU" sz="3600" dirty="0" smtClean="0"/>
              <a:t>Я научусь различать …</a:t>
            </a:r>
          </a:p>
          <a:p>
            <a:r>
              <a:rPr lang="ru-RU" sz="3600" dirty="0" smtClean="0"/>
              <a:t>Я буду доказывать …</a:t>
            </a:r>
          </a:p>
          <a:p>
            <a:r>
              <a:rPr lang="ru-RU" sz="3600" dirty="0" smtClean="0"/>
              <a:t>Я сумею …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1009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8645" y="1340769"/>
            <a:ext cx="6637468" cy="1152127"/>
          </a:xfrm>
        </p:spPr>
        <p:txBody>
          <a:bodyPr>
            <a:noAutofit/>
          </a:bodyPr>
          <a:lstStyle/>
          <a:p>
            <a:r>
              <a:rPr lang="ru-RU" sz="4400" b="1" dirty="0" smtClean="0"/>
              <a:t>Орнитология – это  наука о птицах. </a:t>
            </a:r>
            <a:endParaRPr lang="ru-RU" sz="44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58645" y="2780928"/>
            <a:ext cx="6637467" cy="3006685"/>
          </a:xfrm>
        </p:spPr>
        <p:txBody>
          <a:bodyPr/>
          <a:lstStyle/>
          <a:p>
            <a:r>
              <a:rPr lang="ru-RU" sz="3200" b="1" dirty="0" smtClean="0"/>
              <a:t>Орнитологи – это ученые изучающие различные виды птиц, их повадки.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2866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961176"/>
          </a:xfrm>
        </p:spPr>
        <p:txBody>
          <a:bodyPr>
            <a:normAutofit/>
          </a:bodyPr>
          <a:lstStyle/>
          <a:p>
            <a:r>
              <a:rPr lang="ru-RU" dirty="0" smtClean="0"/>
              <a:t>Правила работы в группе:</a:t>
            </a:r>
            <a:endParaRPr lang="ru-RU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420888"/>
            <a:ext cx="6912767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7522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04664"/>
            <a:ext cx="4762500" cy="238125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801094"/>
            <a:ext cx="4320480" cy="28083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801094"/>
            <a:ext cx="2895600" cy="384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792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889168"/>
          </a:xfrm>
        </p:spPr>
        <p:txBody>
          <a:bodyPr>
            <a:normAutofit fontScale="90000"/>
          </a:bodyPr>
          <a:lstStyle/>
          <a:p>
            <a:r>
              <a:rPr lang="ru-RU" dirty="0"/>
              <a:t>ОТЛИЧИТЕЛЬНЫЕ ПРИЗНАКИ ПТИЦ: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2204864"/>
            <a:ext cx="6777317" cy="3627765"/>
          </a:xfrm>
        </p:spPr>
        <p:txBody>
          <a:bodyPr/>
          <a:lstStyle/>
          <a:p>
            <a:r>
              <a:rPr lang="ru-RU" sz="3200" dirty="0"/>
              <a:t>клюв</a:t>
            </a:r>
          </a:p>
          <a:p>
            <a:r>
              <a:rPr lang="ru-RU" sz="3200" dirty="0"/>
              <a:t>две лапки</a:t>
            </a:r>
          </a:p>
          <a:p>
            <a:r>
              <a:rPr lang="ru-RU" sz="3200" dirty="0"/>
              <a:t>перья </a:t>
            </a:r>
          </a:p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9846" y="1484784"/>
            <a:ext cx="3384922" cy="2495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881" y="4298250"/>
            <a:ext cx="2280792" cy="1979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5026" y="4321757"/>
            <a:ext cx="2189640" cy="1932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974" y="4293095"/>
            <a:ext cx="2556686" cy="1905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859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030060"/>
            <a:ext cx="5117554" cy="5117554"/>
          </a:xfrm>
          <a:prstGeom prst="rect">
            <a:avLst/>
          </a:prstGeom>
        </p:spPr>
      </p:pic>
      <p:pic>
        <p:nvPicPr>
          <p:cNvPr id="7" name="Песня маленьких утят.mp3">
            <a:hlinkClick r:id="" action="ppaction://media"/>
          </p:cNvPr>
          <p:cNvPicPr>
            <a:picLocks noGrp="1" noChangeAspect="1"/>
          </p:cNvPicPr>
          <p:nvPr>
            <p:ph idx="1"/>
            <a:audioFile r:link="rId1"/>
            <p:extLst>
              <p:ext uri="{DAA4B4D4-6D71-4841-9C94-3DE7FCFB9230}">
                <p14:media xmlns:p14="http://schemas.microsoft.com/office/powerpoint/2010/main" r:embed="rId2">
                  <p14:trim end="86516.291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12360" y="5301208"/>
            <a:ext cx="609600" cy="609600"/>
          </a:xfrm>
        </p:spPr>
      </p:pic>
    </p:spTree>
    <p:extLst>
      <p:ext uri="{BB962C8B-B14F-4D97-AF65-F5344CB8AC3E}">
        <p14:creationId xmlns:p14="http://schemas.microsoft.com/office/powerpoint/2010/main" val="2209323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0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556792"/>
            <a:ext cx="7024744" cy="86409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Исследование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Зачем птицам перья?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2204864"/>
            <a:ext cx="6777317" cy="3627765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sz="3600" dirty="0" smtClean="0"/>
              <a:t>Методы исследования:</a:t>
            </a:r>
          </a:p>
          <a:p>
            <a:pPr marL="525780" indent="-457200">
              <a:buAutoNum type="arabicPeriod"/>
            </a:pPr>
            <a:r>
              <a:rPr lang="ru-RU" dirty="0" smtClean="0"/>
              <a:t>Подумать самостоятельно.</a:t>
            </a:r>
          </a:p>
          <a:p>
            <a:pPr marL="525780" indent="-457200">
              <a:buAutoNum type="arabicPeriod"/>
            </a:pPr>
            <a:r>
              <a:rPr lang="ru-RU" dirty="0" smtClean="0"/>
              <a:t>Провести наблюдение.</a:t>
            </a:r>
          </a:p>
          <a:p>
            <a:pPr marL="525780" indent="-457200">
              <a:buAutoNum type="arabicPeriod"/>
            </a:pPr>
            <a:r>
              <a:rPr lang="ru-RU" dirty="0" smtClean="0"/>
              <a:t>Посмотреть в книге.</a:t>
            </a:r>
          </a:p>
          <a:p>
            <a:pPr marL="525780" indent="-457200">
              <a:buAutoNum type="arabicPeriod"/>
            </a:pPr>
            <a:r>
              <a:rPr lang="ru-RU" dirty="0" smtClean="0"/>
              <a:t>Спросить у друга.</a:t>
            </a:r>
          </a:p>
          <a:p>
            <a:pPr marL="68580" indent="0">
              <a:buNone/>
            </a:pPr>
            <a:endParaRPr lang="ru-RU" sz="3600" dirty="0" smtClean="0"/>
          </a:p>
          <a:p>
            <a:pPr marL="68580" indent="0">
              <a:buNone/>
            </a:pP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566758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548680"/>
            <a:ext cx="7024744" cy="792088"/>
          </a:xfrm>
        </p:spPr>
        <p:txBody>
          <a:bodyPr>
            <a:normAutofit/>
          </a:bodyPr>
          <a:lstStyle/>
          <a:p>
            <a:r>
              <a:rPr lang="ru-RU" dirty="0" smtClean="0"/>
              <a:t>Значение оперения: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484784"/>
            <a:ext cx="6921217" cy="4347845"/>
          </a:xfrm>
        </p:spPr>
        <p:txBody>
          <a:bodyPr/>
          <a:lstStyle/>
          <a:p>
            <a:r>
              <a:rPr lang="ru-RU" dirty="0" smtClean="0"/>
              <a:t>Перья птиц очень легкие, но прочные.</a:t>
            </a:r>
          </a:p>
          <a:p>
            <a:r>
              <a:rPr lang="ru-RU" dirty="0"/>
              <a:t>Перья согревают птицу и делают ее тело обтекаемой. Они не пропускают ветер, отталкивают воду</a:t>
            </a:r>
            <a:r>
              <a:rPr lang="ru-RU" dirty="0" smtClean="0"/>
              <a:t>.</a:t>
            </a:r>
          </a:p>
          <a:p>
            <a:r>
              <a:rPr lang="ru-RU" dirty="0" smtClean="0"/>
              <a:t>Маскируются </a:t>
            </a:r>
            <a:r>
              <a:rPr lang="ru-RU" dirty="0"/>
              <a:t>от хищников или демонстрируют себя.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573016"/>
            <a:ext cx="3312368" cy="2600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4099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196752"/>
            <a:ext cx="7024744" cy="7200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План работы в группах: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Узнать птицу по описанию, назвать группу.</a:t>
            </a:r>
          </a:p>
          <a:p>
            <a:r>
              <a:rPr lang="ru-RU" dirty="0" smtClean="0"/>
              <a:t>Соединить название птицы с  рисунком.</a:t>
            </a:r>
          </a:p>
          <a:p>
            <a:r>
              <a:rPr lang="ru-RU" dirty="0" smtClean="0"/>
              <a:t>Среда обитания.</a:t>
            </a:r>
          </a:p>
          <a:p>
            <a:r>
              <a:rPr lang="ru-RU" dirty="0"/>
              <a:t>Питание </a:t>
            </a:r>
            <a:r>
              <a:rPr lang="ru-RU" dirty="0" smtClean="0"/>
              <a:t>(составить </a:t>
            </a:r>
            <a:r>
              <a:rPr lang="ru-RU" dirty="0"/>
              <a:t>обед для </a:t>
            </a:r>
            <a:r>
              <a:rPr lang="ru-RU" dirty="0" smtClean="0"/>
              <a:t>птицы).</a:t>
            </a:r>
          </a:p>
          <a:p>
            <a:r>
              <a:rPr lang="ru-RU" dirty="0" smtClean="0"/>
              <a:t>Чем мы можем помочь птицам.</a:t>
            </a:r>
            <a:endParaRPr lang="ru-RU" dirty="0"/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647509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836712"/>
            <a:ext cx="7024744" cy="720080"/>
          </a:xfrm>
        </p:spPr>
        <p:txBody>
          <a:bodyPr>
            <a:normAutofit/>
          </a:bodyPr>
          <a:lstStyle/>
          <a:p>
            <a:r>
              <a:rPr lang="ru-RU" dirty="0" smtClean="0"/>
              <a:t>Сегодня на уроке: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1772816"/>
            <a:ext cx="7272924" cy="4392488"/>
          </a:xfrm>
        </p:spPr>
        <p:txBody>
          <a:bodyPr/>
          <a:lstStyle/>
          <a:p>
            <a:r>
              <a:rPr lang="ru-RU" dirty="0" smtClean="0"/>
              <a:t>Я научился…</a:t>
            </a:r>
          </a:p>
          <a:p>
            <a:r>
              <a:rPr lang="ru-RU" dirty="0" smtClean="0"/>
              <a:t>Было интересно…</a:t>
            </a:r>
          </a:p>
          <a:p>
            <a:r>
              <a:rPr lang="ru-RU" dirty="0" smtClean="0"/>
              <a:t>Было трудно…</a:t>
            </a:r>
          </a:p>
          <a:p>
            <a:r>
              <a:rPr lang="ru-RU" dirty="0" smtClean="0"/>
              <a:t>Могу похвалить себя за то , что…</a:t>
            </a:r>
          </a:p>
          <a:p>
            <a:r>
              <a:rPr lang="ru-RU" dirty="0" smtClean="0"/>
              <a:t>Для меня было открытием то, что…</a:t>
            </a:r>
          </a:p>
          <a:p>
            <a:r>
              <a:rPr lang="ru-RU" dirty="0" smtClean="0"/>
              <a:t>Больше всего мне понравилось…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6037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745152"/>
          </a:xfrm>
        </p:spPr>
        <p:txBody>
          <a:bodyPr>
            <a:noAutofit/>
          </a:bodyPr>
          <a:lstStyle/>
          <a:p>
            <a:r>
              <a:rPr lang="ru-RU" sz="4800" b="1" dirty="0" smtClean="0"/>
              <a:t>Наш девиз:</a:t>
            </a:r>
            <a:endParaRPr lang="ru-RU" sz="4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2132856"/>
            <a:ext cx="7056900" cy="3096345"/>
          </a:xfrm>
        </p:spPr>
        <p:txBody>
          <a:bodyPr>
            <a:normAutofit/>
          </a:bodyPr>
          <a:lstStyle/>
          <a:p>
            <a:r>
              <a:rPr lang="ru-RU" sz="4000" dirty="0" smtClean="0"/>
              <a:t> </a:t>
            </a:r>
            <a: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унывать , все пройти и все узнать.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78486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692696"/>
            <a:ext cx="7024744" cy="1008112"/>
          </a:xfrm>
        </p:spPr>
        <p:txBody>
          <a:bodyPr/>
          <a:lstStyle/>
          <a:p>
            <a:r>
              <a:rPr lang="ru-RU" dirty="0" smtClean="0"/>
              <a:t>Блиц – опрос.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1916832"/>
            <a:ext cx="6777317" cy="3915797"/>
          </a:xfrm>
        </p:spPr>
        <p:txBody>
          <a:bodyPr/>
          <a:lstStyle/>
          <a:p>
            <a:r>
              <a:rPr lang="ru-RU" dirty="0" smtClean="0"/>
              <a:t>Муравей, пчела, стрекоза – это…</a:t>
            </a:r>
          </a:p>
          <a:p>
            <a:r>
              <a:rPr lang="ru-RU" dirty="0" smtClean="0"/>
              <a:t>У насекомых - … пары ног</a:t>
            </a:r>
          </a:p>
          <a:p>
            <a:r>
              <a:rPr lang="ru-RU" dirty="0" smtClean="0"/>
              <a:t>Акула - … рыба</a:t>
            </a:r>
          </a:p>
          <a:p>
            <a:r>
              <a:rPr lang="ru-RU" dirty="0" smtClean="0"/>
              <a:t>Тело у всех рыб покрыто …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3786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astochka_derevenskaja_22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68234" y="5877272"/>
            <a:ext cx="609600" cy="6096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568" y="701695"/>
            <a:ext cx="7776864" cy="518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169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836712"/>
            <a:ext cx="7024744" cy="792088"/>
          </a:xfrm>
        </p:spPr>
        <p:txBody>
          <a:bodyPr/>
          <a:lstStyle/>
          <a:p>
            <a:pPr algn="ctr"/>
            <a:r>
              <a:rPr lang="ru-RU" dirty="0" smtClean="0"/>
              <a:t>Воробей</a:t>
            </a:r>
            <a:endParaRPr lang="ru-R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530" y="1844824"/>
            <a:ext cx="6185822" cy="4176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vorobey-polevoy-golos-1542-onbird.ru (1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40352" y="57160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564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620688"/>
            <a:ext cx="7024744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Снегирь</a:t>
            </a:r>
            <a:endParaRPr lang="ru-RU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84784"/>
            <a:ext cx="6624736" cy="4398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snegir-golos-1120-onbird.ru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56376" y="585945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30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1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548680"/>
            <a:ext cx="7024744" cy="864096"/>
          </a:xfrm>
        </p:spPr>
        <p:txBody>
          <a:bodyPr/>
          <a:lstStyle/>
          <a:p>
            <a:pPr algn="ctr"/>
            <a:r>
              <a:rPr lang="ru-RU" dirty="0" smtClean="0"/>
              <a:t>Ворона</a:t>
            </a:r>
            <a:endParaRPr lang="ru-RU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510" y="1484784"/>
            <a:ext cx="7235825" cy="4711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voron-golos-1056-onbird.ru (1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69335" y="60932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660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1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620688"/>
            <a:ext cx="7024744" cy="792088"/>
          </a:xfrm>
        </p:spPr>
        <p:txBody>
          <a:bodyPr/>
          <a:lstStyle/>
          <a:p>
            <a:pPr algn="ctr"/>
            <a:r>
              <a:rPr lang="ru-RU" dirty="0" smtClean="0"/>
              <a:t>Синица</a:t>
            </a:r>
            <a:endParaRPr lang="ru-RU" dirty="0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84784"/>
            <a:ext cx="6840760" cy="4837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sinica-bolshaya-golos-395-onbird.ru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00392" y="620623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61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47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692696"/>
            <a:ext cx="7024744" cy="936104"/>
          </a:xfrm>
        </p:spPr>
        <p:txBody>
          <a:bodyPr>
            <a:normAutofit/>
          </a:bodyPr>
          <a:lstStyle/>
          <a:p>
            <a:r>
              <a:rPr lang="ru-RU" dirty="0" smtClean="0"/>
              <a:t>Тема урока: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2132857"/>
            <a:ext cx="6777317" cy="1296143"/>
          </a:xfrm>
        </p:spPr>
        <p:txBody>
          <a:bodyPr>
            <a:noAutofit/>
          </a:bodyPr>
          <a:lstStyle/>
          <a:p>
            <a:pPr marL="68580" indent="0">
              <a:buNone/>
            </a:pPr>
            <a: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Кто такие птицы?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654656"/>
            <a:ext cx="2736304" cy="245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3654656"/>
            <a:ext cx="3520359" cy="2346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9049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резентация птицы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птицы</Template>
  <TotalTime>177</TotalTime>
  <Words>232</Words>
  <Application>Microsoft Office PowerPoint</Application>
  <PresentationFormat>Экран (4:3)</PresentationFormat>
  <Paragraphs>53</Paragraphs>
  <Slides>19</Slides>
  <Notes>0</Notes>
  <HiddenSlides>0</HiddenSlides>
  <MMClips>6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презентация птицы</vt:lpstr>
      <vt:lpstr>Окружающий мир</vt:lpstr>
      <vt:lpstr>Наш девиз:</vt:lpstr>
      <vt:lpstr>Блиц – опрос.</vt:lpstr>
      <vt:lpstr>Презентация PowerPoint</vt:lpstr>
      <vt:lpstr>Воробей</vt:lpstr>
      <vt:lpstr>Снегирь</vt:lpstr>
      <vt:lpstr>Ворона</vt:lpstr>
      <vt:lpstr>Синица</vt:lpstr>
      <vt:lpstr>Тема урока:</vt:lpstr>
      <vt:lpstr>Цели урока:</vt:lpstr>
      <vt:lpstr>Орнитология – это  наука о птицах. </vt:lpstr>
      <vt:lpstr>Правила работы в группе:</vt:lpstr>
      <vt:lpstr>Презентация PowerPoint</vt:lpstr>
      <vt:lpstr>ОТЛИЧИТЕЛЬНЫЕ ПРИЗНАКИ ПТИЦ:</vt:lpstr>
      <vt:lpstr>Презентация PowerPoint</vt:lpstr>
      <vt:lpstr>Исследование: Зачем птицам перья? </vt:lpstr>
      <vt:lpstr>Значение оперения:</vt:lpstr>
      <vt:lpstr>План работы в группах: </vt:lpstr>
      <vt:lpstr>Сегодня на уроке: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Окружающий мир</dc:title>
  <dc:creator>Петя</dc:creator>
  <cp:lastModifiedBy>user</cp:lastModifiedBy>
  <cp:revision>10</cp:revision>
  <dcterms:created xsi:type="dcterms:W3CDTF">2015-12-09T16:37:49Z</dcterms:created>
  <dcterms:modified xsi:type="dcterms:W3CDTF">2020-05-18T17:58:55Z</dcterms:modified>
</cp:coreProperties>
</file>