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07" autoAdjust="0"/>
  </p:normalViewPr>
  <p:slideViewPr>
    <p:cSldViewPr>
      <p:cViewPr varScale="1">
        <p:scale>
          <a:sx n="107" d="100"/>
          <a:sy n="107" d="100"/>
        </p:scale>
        <p:origin x="-84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4EA0C-E2CA-4A18-BBD7-25760C7D1AF2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B4DBB-3100-45AA-A831-5DC3C3FAF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                                                   </a:t>
            </a:r>
            <a:endParaRPr lang="en-US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B4DBB-3100-45AA-A831-5DC3C3FAF63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1" y="3539865"/>
            <a:ext cx="5114779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3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6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8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9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9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1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7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70" y="1004669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7" y="998817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9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9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3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C9554CA-66E4-4205-AB28-90644C8B45AD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208313-D905-4953-B536-116A1C5121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к уроку по учебному предмету «Немецкий язык» в </a:t>
            </a:r>
            <a:r>
              <a:rPr lang="ru-RU" dirty="0" smtClean="0"/>
              <a:t>6-ом классе </a:t>
            </a:r>
            <a:r>
              <a:rPr lang="ru-RU" dirty="0" smtClean="0"/>
              <a:t>на тему «Одежда»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Составитель: </a:t>
            </a:r>
            <a:r>
              <a:rPr lang="ru-RU" dirty="0" err="1" smtClean="0"/>
              <a:t>Кодоева</a:t>
            </a:r>
            <a:r>
              <a:rPr lang="ru-RU" dirty="0" smtClean="0"/>
              <a:t> </a:t>
            </a:r>
            <a:r>
              <a:rPr lang="ru-RU" dirty="0" smtClean="0"/>
              <a:t>Елена </a:t>
            </a:r>
            <a:r>
              <a:rPr lang="ru-RU" dirty="0" err="1" smtClean="0"/>
              <a:t>Тамерлановна</a:t>
            </a:r>
            <a:r>
              <a:rPr lang="ru-RU" dirty="0" smtClean="0"/>
              <a:t>, учитель немецкого языка в МБОУ СОШ № 3 города Чехова.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Kleidung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>
                <a:solidFill>
                  <a:srgbClr val="002060"/>
                </a:solidFill>
              </a:rPr>
              <a:t>Beantwortet</a:t>
            </a:r>
            <a:r>
              <a:rPr lang="en-US" i="1" dirty="0" smtClean="0">
                <a:solidFill>
                  <a:srgbClr val="002060"/>
                </a:solidFill>
              </a:rPr>
              <a:t> die </a:t>
            </a:r>
            <a:r>
              <a:rPr lang="en-US" i="1" dirty="0" err="1" smtClean="0">
                <a:solidFill>
                  <a:srgbClr val="002060"/>
                </a:solidFill>
              </a:rPr>
              <a:t>Fragen</a:t>
            </a:r>
            <a:r>
              <a:rPr lang="en-US" i="1" dirty="0" smtClean="0">
                <a:solidFill>
                  <a:srgbClr val="002060"/>
                </a:solidFill>
              </a:rPr>
              <a:t>? </a:t>
            </a:r>
            <a:r>
              <a:rPr lang="ru-RU" i="1" dirty="0" smtClean="0">
                <a:solidFill>
                  <a:srgbClr val="002060"/>
                </a:solidFill>
              </a:rPr>
              <a:t>Ответьте на вопросы.</a:t>
            </a:r>
          </a:p>
          <a:p>
            <a:r>
              <a:rPr lang="en-US" dirty="0" smtClean="0"/>
              <a:t>Was </a:t>
            </a:r>
            <a:r>
              <a:rPr lang="en-US" dirty="0" err="1" smtClean="0"/>
              <a:t>tr</a:t>
            </a:r>
            <a:r>
              <a:rPr lang="fr-FR" dirty="0" smtClean="0"/>
              <a:t>ägst du oft?</a:t>
            </a:r>
          </a:p>
          <a:p>
            <a:r>
              <a:rPr lang="fr-FR" dirty="0" smtClean="0"/>
              <a:t>Was trägst du manchmal?</a:t>
            </a:r>
          </a:p>
          <a:p>
            <a:r>
              <a:rPr lang="fr-FR" dirty="0" smtClean="0"/>
              <a:t>Was trägst du nie?</a:t>
            </a:r>
          </a:p>
          <a:p>
            <a:r>
              <a:rPr lang="fr-FR" dirty="0" smtClean="0"/>
              <a:t>Trägst du gerne Jeans?</a:t>
            </a:r>
          </a:p>
          <a:p>
            <a:r>
              <a:rPr lang="fr-FR" dirty="0" smtClean="0"/>
              <a:t>Trägst du lieber ein Hemd oder einen Pullover?</a:t>
            </a:r>
          </a:p>
          <a:p>
            <a:r>
              <a:rPr lang="fr-FR" dirty="0" smtClean="0"/>
              <a:t>Trägst du keinen Rock?</a:t>
            </a:r>
          </a:p>
          <a:p>
            <a:r>
              <a:rPr lang="fr-FR" dirty="0" smtClean="0"/>
              <a:t>Was trägst du am liebsten?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Was ist das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 descr="16212344-9YoKiTG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132858"/>
            <a:ext cx="2571715" cy="3600399"/>
          </a:xfrm>
          <a:prstGeom prst="rect">
            <a:avLst/>
          </a:prstGeom>
        </p:spPr>
      </p:pic>
      <p:pic>
        <p:nvPicPr>
          <p:cNvPr id="5" name="Рисунок 4" descr="2322708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2084852"/>
            <a:ext cx="2682299" cy="3576397"/>
          </a:xfrm>
          <a:prstGeom prst="rect">
            <a:avLst/>
          </a:prstGeom>
        </p:spPr>
      </p:pic>
      <p:pic>
        <p:nvPicPr>
          <p:cNvPr id="6" name="Рисунок 5" descr="19237248-vjX5iS8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1772816"/>
            <a:ext cx="2592288" cy="36292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6165304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as </a:t>
            </a:r>
            <a:r>
              <a:rPr lang="en-US" dirty="0" err="1" smtClean="0"/>
              <a:t>Kleid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79912" y="6165304"/>
            <a:ext cx="129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der</a:t>
            </a:r>
            <a:r>
              <a:rPr lang="en-US" dirty="0" smtClean="0"/>
              <a:t> Mantel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72200" y="6093296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die </a:t>
            </a:r>
            <a:r>
              <a:rPr lang="en-US" dirty="0" err="1" smtClean="0"/>
              <a:t>Bluse</a:t>
            </a:r>
            <a:endParaRPr lang="en-US" dirty="0" smtClean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das?</a:t>
            </a:r>
          </a:p>
          <a:p>
            <a:endParaRPr lang="ru-RU" dirty="0"/>
          </a:p>
        </p:txBody>
      </p:sp>
      <p:pic>
        <p:nvPicPr>
          <p:cNvPr id="4" name="Рисунок 3" descr="37722-jubka-ot-de-salit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3096344" cy="3096344"/>
          </a:xfrm>
          <a:prstGeom prst="rect">
            <a:avLst/>
          </a:prstGeom>
        </p:spPr>
      </p:pic>
      <p:pic>
        <p:nvPicPr>
          <p:cNvPr id="5" name="Рисунок 4" descr="18133269-gT3zmb5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1" y="2204864"/>
            <a:ext cx="2365978" cy="3312368"/>
          </a:xfrm>
          <a:prstGeom prst="rect">
            <a:avLst/>
          </a:prstGeom>
        </p:spPr>
      </p:pic>
      <p:pic>
        <p:nvPicPr>
          <p:cNvPr id="6" name="Рисунок 5" descr="b17-11035_617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2204864"/>
            <a:ext cx="2160240" cy="32403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6165304"/>
            <a:ext cx="1077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der</a:t>
            </a:r>
            <a:r>
              <a:rPr lang="en-US" dirty="0" smtClean="0"/>
              <a:t> Rock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6237312"/>
            <a:ext cx="1264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 Jeans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44208" y="602128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 Hose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das?</a:t>
            </a:r>
          </a:p>
          <a:p>
            <a:endParaRPr lang="ru-RU" dirty="0"/>
          </a:p>
        </p:txBody>
      </p:sp>
      <p:pic>
        <p:nvPicPr>
          <p:cNvPr id="4" name="Рисунок 3" descr="10158931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564904"/>
            <a:ext cx="2088232" cy="2834704"/>
          </a:xfrm>
          <a:prstGeom prst="rect">
            <a:avLst/>
          </a:prstGeom>
        </p:spPr>
      </p:pic>
      <p:pic>
        <p:nvPicPr>
          <p:cNvPr id="5" name="Рисунок 4" descr="dsc01023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680305"/>
            <a:ext cx="2482311" cy="2980942"/>
          </a:xfrm>
          <a:prstGeom prst="rect">
            <a:avLst/>
          </a:prstGeom>
        </p:spPr>
      </p:pic>
      <p:pic>
        <p:nvPicPr>
          <p:cNvPr id="6" name="Рисунок 5" descr="P02079138_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636912"/>
            <a:ext cx="2924944" cy="29249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6165304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der</a:t>
            </a:r>
            <a:r>
              <a:rPr lang="en-US" dirty="0" smtClean="0"/>
              <a:t> Pullover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91880" y="60932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das </a:t>
            </a:r>
            <a:r>
              <a:rPr lang="en-US" dirty="0" err="1" smtClean="0"/>
              <a:t>Hemd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44208" y="6237312"/>
            <a:ext cx="1296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das T-Shirt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das?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204864"/>
            <a:ext cx="2448272" cy="3498309"/>
          </a:xfrm>
          <a:prstGeom prst="rect">
            <a:avLst/>
          </a:prstGeom>
        </p:spPr>
      </p:pic>
      <p:pic>
        <p:nvPicPr>
          <p:cNvPr id="5" name="Рисунок 4" descr="25630030_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484784"/>
            <a:ext cx="2758314" cy="3981818"/>
          </a:xfrm>
          <a:prstGeom prst="rect">
            <a:avLst/>
          </a:prstGeom>
        </p:spPr>
      </p:pic>
      <p:pic>
        <p:nvPicPr>
          <p:cNvPr id="6" name="Рисунок 5" descr="52296.9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2780928"/>
            <a:ext cx="2492896" cy="24928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6165304"/>
            <a:ext cx="1164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die </a:t>
            </a:r>
            <a:r>
              <a:rPr lang="en-US" dirty="0" err="1" smtClean="0"/>
              <a:t>Jacke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91880" y="609329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 </a:t>
            </a:r>
            <a:r>
              <a:rPr lang="en-US" dirty="0" err="1" smtClean="0"/>
              <a:t>Schuhe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56176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 </a:t>
            </a:r>
            <a:r>
              <a:rPr lang="en-US" dirty="0" err="1" smtClean="0"/>
              <a:t>Handschuhe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Глагол </a:t>
            </a:r>
            <a:r>
              <a:rPr lang="fr-FR" dirty="0" smtClean="0"/>
              <a:t>tragen</a:t>
            </a:r>
            <a:r>
              <a:rPr lang="ru-RU" dirty="0" smtClean="0"/>
              <a:t> в переводе с немецкого</a:t>
            </a:r>
            <a:r>
              <a:rPr lang="fr-FR" dirty="0" smtClean="0"/>
              <a:t> </a:t>
            </a:r>
            <a:r>
              <a:rPr lang="ru-RU" dirty="0" smtClean="0"/>
              <a:t>носить.</a:t>
            </a:r>
          </a:p>
          <a:p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endParaRPr lang="en-US" dirty="0" smtClean="0"/>
          </a:p>
          <a:p>
            <a:r>
              <a:rPr lang="en-US" dirty="0" smtClean="0"/>
              <a:t>du </a:t>
            </a:r>
            <a:r>
              <a:rPr lang="en-US" dirty="0" err="1" smtClean="0"/>
              <a:t>tr</a:t>
            </a:r>
            <a:r>
              <a:rPr lang="en-US" dirty="0" err="1" smtClean="0">
                <a:solidFill>
                  <a:srgbClr val="FF0000"/>
                </a:solidFill>
              </a:rPr>
              <a:t>ä</a:t>
            </a:r>
            <a:r>
              <a:rPr lang="en-US" dirty="0" err="1" smtClean="0"/>
              <a:t>gst</a:t>
            </a:r>
            <a:endParaRPr lang="en-US" dirty="0" smtClean="0"/>
          </a:p>
          <a:p>
            <a:r>
              <a:rPr lang="en-US" dirty="0" err="1" smtClean="0"/>
              <a:t>er</a:t>
            </a:r>
            <a:r>
              <a:rPr lang="en-US" dirty="0" smtClean="0"/>
              <a:t>/</a:t>
            </a:r>
            <a:r>
              <a:rPr lang="en-US" dirty="0" err="1" smtClean="0"/>
              <a:t>sie</a:t>
            </a:r>
            <a:r>
              <a:rPr lang="en-US" dirty="0" smtClean="0"/>
              <a:t>/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fr-FR" dirty="0" smtClean="0"/>
              <a:t>tr</a:t>
            </a:r>
            <a:r>
              <a:rPr lang="fr-FR" dirty="0" smtClean="0">
                <a:solidFill>
                  <a:srgbClr val="FF0000"/>
                </a:solidFill>
              </a:rPr>
              <a:t>ä</a:t>
            </a:r>
            <a:r>
              <a:rPr lang="fr-FR" dirty="0" smtClean="0"/>
              <a:t>gt</a:t>
            </a:r>
          </a:p>
          <a:p>
            <a:r>
              <a:rPr lang="fr-FR" dirty="0" smtClean="0"/>
              <a:t>wir tragen</a:t>
            </a:r>
          </a:p>
          <a:p>
            <a:r>
              <a:rPr lang="fr-FR" dirty="0" smtClean="0"/>
              <a:t>ihr tragt</a:t>
            </a:r>
          </a:p>
          <a:p>
            <a:r>
              <a:rPr lang="fr-FR" dirty="0" smtClean="0"/>
              <a:t>Sie</a:t>
            </a:r>
            <a:r>
              <a:rPr lang="en-US" dirty="0" smtClean="0"/>
              <a:t>/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tragen</a:t>
            </a:r>
            <a:endParaRPr lang="en-US" dirty="0" smtClean="0"/>
          </a:p>
          <a:p>
            <a:r>
              <a:rPr lang="ru-RU" dirty="0" smtClean="0"/>
              <a:t>Этот глагол меняет корневую гласную во втором и третьем лице единственного числа.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Was </a:t>
            </a:r>
            <a:r>
              <a:rPr lang="en-US" dirty="0" err="1" smtClean="0"/>
              <a:t>tr</a:t>
            </a:r>
            <a:r>
              <a:rPr lang="fr-FR" dirty="0" smtClean="0"/>
              <a:t>ägst du oft?</a:t>
            </a:r>
            <a:r>
              <a:rPr lang="ru-RU" dirty="0" smtClean="0"/>
              <a:t> </a:t>
            </a:r>
          </a:p>
          <a:p>
            <a:r>
              <a:rPr lang="ru-RU" dirty="0" smtClean="0"/>
              <a:t>Что ты часто носишь?</a:t>
            </a:r>
            <a:endParaRPr lang="fr-FR" dirty="0" smtClean="0"/>
          </a:p>
          <a:p>
            <a:r>
              <a:rPr lang="fr-FR" dirty="0" smtClean="0"/>
              <a:t>Ich trage oft </a:t>
            </a:r>
            <a:r>
              <a:rPr lang="fr-FR" dirty="0" smtClean="0">
                <a:solidFill>
                  <a:srgbClr val="FF0000"/>
                </a:solidFill>
              </a:rPr>
              <a:t>einen</a:t>
            </a:r>
            <a:r>
              <a:rPr lang="fr-FR" dirty="0" smtClean="0"/>
              <a:t> Mantel, </a:t>
            </a:r>
            <a:r>
              <a:rPr lang="fr-FR" dirty="0" smtClean="0">
                <a:solidFill>
                  <a:srgbClr val="FF0000"/>
                </a:solidFill>
              </a:rPr>
              <a:t>ein </a:t>
            </a:r>
            <a:r>
              <a:rPr lang="fr-FR" dirty="0" smtClean="0"/>
              <a:t>Hemd, </a:t>
            </a:r>
            <a:r>
              <a:rPr lang="fr-FR" dirty="0" smtClean="0">
                <a:solidFill>
                  <a:srgbClr val="FF0000"/>
                </a:solidFill>
              </a:rPr>
              <a:t>eine </a:t>
            </a:r>
            <a:r>
              <a:rPr lang="fr-FR" dirty="0" smtClean="0"/>
              <a:t>Hose und Schuhe.</a:t>
            </a:r>
            <a:endParaRPr lang="ru-RU" dirty="0" smtClean="0"/>
          </a:p>
          <a:p>
            <a:r>
              <a:rPr lang="ru-RU" dirty="0" smtClean="0"/>
              <a:t>Я часто ношу пальто, рубашку, брюки и ботинки.</a:t>
            </a:r>
            <a:endParaRPr lang="fr-FR" dirty="0" smtClean="0"/>
          </a:p>
          <a:p>
            <a:r>
              <a:rPr lang="ru-RU" dirty="0" smtClean="0"/>
              <a:t>С глаголом </a:t>
            </a:r>
            <a:r>
              <a:rPr lang="fr-FR" dirty="0" smtClean="0"/>
              <a:t>tragen </a:t>
            </a:r>
            <a:r>
              <a:rPr lang="ru-RU" dirty="0" smtClean="0"/>
              <a:t>используется винительный падеж. </a:t>
            </a:r>
          </a:p>
          <a:p>
            <a:r>
              <a:rPr lang="ru-RU" dirty="0" smtClean="0"/>
              <a:t>Мы употребляем неопределенный артикль винительного падежа.</a:t>
            </a:r>
          </a:p>
          <a:p>
            <a:r>
              <a:rPr lang="ru-RU" dirty="0" smtClean="0"/>
              <a:t>Во множественном числе артикль опускается.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Kleidung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Was </a:t>
            </a:r>
            <a:r>
              <a:rPr lang="en-US" dirty="0" err="1" smtClean="0"/>
              <a:t>tr</a:t>
            </a:r>
            <a:r>
              <a:rPr lang="fr-FR" dirty="0" smtClean="0"/>
              <a:t>ägt sie?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Was trägt er?</a:t>
            </a:r>
            <a:endParaRPr lang="ru-RU" dirty="0"/>
          </a:p>
        </p:txBody>
      </p:sp>
      <p:pic>
        <p:nvPicPr>
          <p:cNvPr id="5" name="Рисунок 4" descr="164318_5_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276872"/>
            <a:ext cx="2505067" cy="3757600"/>
          </a:xfrm>
          <a:prstGeom prst="rect">
            <a:avLst/>
          </a:prstGeom>
        </p:spPr>
      </p:pic>
      <p:pic>
        <p:nvPicPr>
          <p:cNvPr id="6" name="Рисунок 5" descr="scale_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1009" y="2204863"/>
            <a:ext cx="2683198" cy="4050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Kleidung</a:t>
            </a:r>
            <a:br>
              <a:rPr lang="fr-FR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i="1" dirty="0" err="1" smtClean="0">
                <a:solidFill>
                  <a:srgbClr val="002060"/>
                </a:solidFill>
              </a:rPr>
              <a:t>Richtig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</a:rPr>
              <a:t>oder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</a:rPr>
              <a:t>falsch</a:t>
            </a:r>
            <a:r>
              <a:rPr lang="en-US" i="1" dirty="0" smtClean="0">
                <a:solidFill>
                  <a:srgbClr val="002060"/>
                </a:solidFill>
              </a:rPr>
              <a:t>? Lest den Text. </a:t>
            </a:r>
            <a:r>
              <a:rPr lang="ru-RU" i="1" dirty="0" smtClean="0">
                <a:solidFill>
                  <a:srgbClr val="002060"/>
                </a:solidFill>
              </a:rPr>
              <a:t>Верно или нет? Прочитайте текст. </a:t>
            </a:r>
            <a:endParaRPr lang="en-US" i="1" dirty="0" smtClean="0">
              <a:solidFill>
                <a:srgbClr val="002060"/>
              </a:solidFill>
            </a:endParaRPr>
          </a:p>
          <a:p>
            <a:r>
              <a:rPr lang="en-US" dirty="0" err="1" smtClean="0"/>
              <a:t>Ich</a:t>
            </a:r>
            <a:r>
              <a:rPr lang="en-US" dirty="0" smtClean="0"/>
              <a:t> bin Lisa.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oft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Hemd</a:t>
            </a:r>
            <a:r>
              <a:rPr lang="en-US" dirty="0" smtClean="0"/>
              <a:t>, </a:t>
            </a:r>
            <a:r>
              <a:rPr lang="en-US" dirty="0" err="1" smtClean="0"/>
              <a:t>eine</a:t>
            </a:r>
            <a:r>
              <a:rPr lang="en-US" dirty="0" smtClean="0"/>
              <a:t> Hose und </a:t>
            </a:r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Jacke</a:t>
            </a:r>
            <a:r>
              <a:rPr lang="en-US" dirty="0" smtClean="0"/>
              <a:t>.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</a:t>
            </a:r>
            <a:r>
              <a:rPr lang="en-US" dirty="0" err="1" smtClean="0"/>
              <a:t>manchmal</a:t>
            </a:r>
            <a:r>
              <a:rPr lang="en-US" dirty="0" smtClean="0"/>
              <a:t>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Kleid</a:t>
            </a:r>
            <a:r>
              <a:rPr lang="en-US" dirty="0" smtClean="0"/>
              <a:t>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Rock.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</a:t>
            </a:r>
            <a:r>
              <a:rPr lang="en-US" dirty="0" err="1" smtClean="0"/>
              <a:t>gerne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Rock </a:t>
            </a:r>
            <a:r>
              <a:rPr lang="en-US" dirty="0" err="1" smtClean="0"/>
              <a:t>aber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</a:t>
            </a:r>
            <a:r>
              <a:rPr lang="en-US" dirty="0" err="1" smtClean="0"/>
              <a:t>lieber</a:t>
            </a:r>
            <a:r>
              <a:rPr lang="en-US" dirty="0" smtClean="0"/>
              <a:t> Jeans. Am </a:t>
            </a:r>
            <a:r>
              <a:rPr lang="en-US" dirty="0" err="1" smtClean="0"/>
              <a:t>liebsten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Pullover.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trage</a:t>
            </a:r>
            <a:r>
              <a:rPr lang="en-US" dirty="0" smtClean="0"/>
              <a:t> </a:t>
            </a:r>
            <a:r>
              <a:rPr lang="en-US" dirty="0" err="1" smtClean="0"/>
              <a:t>keinen</a:t>
            </a:r>
            <a:r>
              <a:rPr lang="en-US" dirty="0" smtClean="0"/>
              <a:t> Mantel.</a:t>
            </a:r>
          </a:p>
          <a:p>
            <a:r>
              <a:rPr lang="en-US" dirty="0" smtClean="0"/>
              <a:t>1.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fr-FR" dirty="0" smtClean="0"/>
              <a:t>trägt oft ein Kleid.   </a:t>
            </a:r>
            <a:endParaRPr lang="ru-RU" dirty="0" smtClean="0"/>
          </a:p>
          <a:p>
            <a:r>
              <a:rPr lang="fr-FR" dirty="0" smtClean="0">
                <a:solidFill>
                  <a:srgbClr val="FF0000"/>
                </a:solidFill>
              </a:rPr>
              <a:t>Falsch</a:t>
            </a:r>
          </a:p>
          <a:p>
            <a:r>
              <a:rPr lang="fr-FR" dirty="0" smtClean="0"/>
              <a:t>2. Sie trägt manchmal eine Hose.   </a:t>
            </a:r>
            <a:endParaRPr lang="ru-RU" dirty="0" smtClean="0"/>
          </a:p>
          <a:p>
            <a:r>
              <a:rPr lang="fr-FR" dirty="0" smtClean="0">
                <a:solidFill>
                  <a:srgbClr val="FF0000"/>
                </a:solidFill>
              </a:rPr>
              <a:t>Falsch</a:t>
            </a:r>
          </a:p>
          <a:p>
            <a:r>
              <a:rPr lang="fr-FR" dirty="0" smtClean="0"/>
              <a:t>3. Sie trägt gerne einen Rock.     </a:t>
            </a:r>
            <a:endParaRPr lang="ru-RU" dirty="0" smtClean="0"/>
          </a:p>
          <a:p>
            <a:r>
              <a:rPr lang="fr-FR" dirty="0" smtClean="0">
                <a:solidFill>
                  <a:srgbClr val="FF0000"/>
                </a:solidFill>
              </a:rPr>
              <a:t>Richtig</a:t>
            </a:r>
          </a:p>
          <a:p>
            <a:r>
              <a:rPr lang="fr-FR" dirty="0" smtClean="0"/>
              <a:t>4. Sie trägt am liebsten einen Pullover. </a:t>
            </a:r>
            <a:endParaRPr lang="ru-RU" dirty="0" smtClean="0"/>
          </a:p>
          <a:p>
            <a:r>
              <a:rPr lang="fr-FR" dirty="0" smtClean="0">
                <a:solidFill>
                  <a:srgbClr val="FF0000"/>
                </a:solidFill>
              </a:rPr>
              <a:t>Richtig</a:t>
            </a:r>
          </a:p>
          <a:p>
            <a:r>
              <a:rPr lang="fr-FR" dirty="0" smtClean="0"/>
              <a:t>5. Sie trägt lieber einen Mantel.           </a:t>
            </a:r>
            <a:endParaRPr lang="ru-RU" dirty="0" smtClean="0"/>
          </a:p>
          <a:p>
            <a:r>
              <a:rPr lang="fr-FR" dirty="0" smtClean="0">
                <a:solidFill>
                  <a:srgbClr val="FF0000"/>
                </a:solidFill>
              </a:rPr>
              <a:t>Falsch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115</TotalTime>
  <Words>344</Words>
  <Application>Microsoft Office PowerPoint</Application>
  <PresentationFormat>Экран (4:3)</PresentationFormat>
  <Paragraphs>66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Презентация к уроку по учебному предмету «Немецкий язык» в 6-ом классе на тему «Одежда»</vt:lpstr>
      <vt:lpstr>Kleidung</vt:lpstr>
      <vt:lpstr>Kleidung</vt:lpstr>
      <vt:lpstr>Kleidung</vt:lpstr>
      <vt:lpstr>Kleidung</vt:lpstr>
      <vt:lpstr>Kleidung</vt:lpstr>
      <vt:lpstr>Kleidung</vt:lpstr>
      <vt:lpstr>Kleidung</vt:lpstr>
      <vt:lpstr>Kleidung </vt:lpstr>
      <vt:lpstr>Kleidung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учебному предмету «Немецкий язык» в 6-классе на тему «Одежда»</dc:title>
  <dc:creator>user</dc:creator>
  <cp:lastModifiedBy>user</cp:lastModifiedBy>
  <cp:revision>13</cp:revision>
  <dcterms:created xsi:type="dcterms:W3CDTF">2021-10-31T14:33:40Z</dcterms:created>
  <dcterms:modified xsi:type="dcterms:W3CDTF">2021-10-31T16:55:42Z</dcterms:modified>
</cp:coreProperties>
</file>