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9" r:id="rId5"/>
    <p:sldId id="263" r:id="rId6"/>
    <p:sldId id="264" r:id="rId7"/>
    <p:sldId id="266" r:id="rId8"/>
    <p:sldId id="268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8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72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FB1-9149-46AC-982F-2FE38835DCAB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9080-2453-4521-B7C2-EBF4AA6A651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63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FB1-9149-46AC-982F-2FE38835DCAB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9080-2453-4521-B7C2-EBF4AA6A6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81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FB1-9149-46AC-982F-2FE38835DCAB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9080-2453-4521-B7C2-EBF4AA6A6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03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FB1-9149-46AC-982F-2FE38835DCAB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9080-2453-4521-B7C2-EBF4AA6A6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1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FB1-9149-46AC-982F-2FE38835DCAB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9080-2453-4521-B7C2-EBF4AA6A651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28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FB1-9149-46AC-982F-2FE38835DCAB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9080-2453-4521-B7C2-EBF4AA6A6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2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FB1-9149-46AC-982F-2FE38835DCAB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9080-2453-4521-B7C2-EBF4AA6A6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87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FB1-9149-46AC-982F-2FE38835DCAB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9080-2453-4521-B7C2-EBF4AA6A6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66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FB1-9149-46AC-982F-2FE38835DCAB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9080-2453-4521-B7C2-EBF4AA6A6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94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A06BFB1-9149-46AC-982F-2FE38835DCAB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819080-2453-4521-B7C2-EBF4AA6A6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37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FB1-9149-46AC-982F-2FE38835DCAB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9080-2453-4521-B7C2-EBF4AA6A65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35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06BFB1-9149-46AC-982F-2FE38835DCAB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F819080-2453-4521-B7C2-EBF4AA6A651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84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538307" y="1343724"/>
                <a:ext cx="5904630" cy="120238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5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40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</a:rPr>
                        </m:ctrlPr>
                      </m:limLowPr>
                      <m:e>
                        <m:r>
                          <a:rPr lang="ru-RU" sz="40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groupChr>
                          <m:groupChrPr>
                            <m:chr m:val="⏟"/>
                            <m:ctrlPr>
                              <a:rPr lang="en-US" sz="4000" i="1" smtClean="0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/>
                              </a:rPr>
                            </m:ctrlPr>
                          </m:groupChrPr>
                          <m:e>
                            <m:d>
                              <m:dPr>
                                <m:ctrlPr>
                                  <a:rPr lang="ru-RU" sz="4000" i="1" smtClean="0">
                                    <a:ln w="0"/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sz="4000" i="1" smtClean="0">
                                    <a:ln w="0"/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sz="4000" i="1" smtClean="0">
                                    <a:ln w="0"/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𝟏𝟏</m:t>
                                </m:r>
                              </m:e>
                            </m:d>
                            <m:r>
                              <a:rPr lang="ru-RU" sz="4000" i="1" smtClean="0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+…+(−</m:t>
                            </m:r>
                            <m:r>
                              <a:rPr lang="ru-RU" sz="4000" i="1" smtClean="0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𝟏𝟏</m:t>
                            </m:r>
                            <m:r>
                              <a:rPr lang="ru-RU" sz="4000" i="1" smtClean="0">
                                <a:ln w="0"/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groupChr>
                      </m:e>
                      <m:lim>
                        <m:r>
                          <a:rPr lang="ru-RU" sz="40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</m:lim>
                    </m:limLow>
                  </m:oMath>
                </a14:m>
                <a:r>
                  <a:rPr lang="ru-RU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endParaRPr lang="ru-RU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307" y="1343724"/>
                <a:ext cx="5904630" cy="1202380"/>
              </a:xfrm>
              <a:prstGeom prst="rect">
                <a:avLst/>
              </a:prstGeom>
              <a:blipFill rotWithShape="0">
                <a:blip r:embed="rId2"/>
                <a:stretch>
                  <a:fillRect l="-516" t="-3535" r="-3818" b="-50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8222726" y="1480457"/>
            <a:ext cx="16968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9*(-11)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566360" y="2827233"/>
                <a:ext cx="5848524" cy="1202317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5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groupChrPr>
                          <m:e>
                            <m:d>
                              <m:dPr>
                                <m:ctrlPr>
                                  <a:rPr lang="ru-RU" sz="40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sz="4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sz="4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𝟏𝟐</m:t>
                                </m:r>
                              </m:e>
                            </m:d>
                            <m:r>
                              <a:rPr lang="ru-RU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+…+(−</m:t>
                            </m:r>
                            <m:r>
                              <a:rPr lang="ru-RU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𝟏𝟐</m:t>
                            </m:r>
                            <m:r>
                              <a:rPr lang="ru-RU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groupChr>
                      </m:e>
                      <m:li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lim>
                    </m:limLow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40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360" y="2827233"/>
                <a:ext cx="5848524" cy="1202317"/>
              </a:xfrm>
              <a:prstGeom prst="rect">
                <a:avLst/>
              </a:prstGeom>
              <a:blipFill rotWithShape="0">
                <a:blip r:embed="rId3"/>
                <a:stretch>
                  <a:fillRect l="-313" t="-2538" r="-1043" b="-2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8222726" y="2949451"/>
            <a:ext cx="17251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5*(-12)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5621" y="262675"/>
            <a:ext cx="1364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</a:t>
            </a:r>
            <a:endParaRPr lang="ru-RU" sz="5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8611" y="4790658"/>
            <a:ext cx="106011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закон мы должны применить для вычисления данного примера?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как мы можем упростить этот пример?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сформируем тему нашего урока.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7972" y="161702"/>
            <a:ext cx="1783212" cy="178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95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1624150" y="573314"/>
            <a:ext cx="1306286" cy="1146628"/>
          </a:xfrm>
          <a:prstGeom prst="su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3790406" y="740228"/>
            <a:ext cx="1219200" cy="812801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/>
          <p:cNvSpPr/>
          <p:nvPr/>
        </p:nvSpPr>
        <p:spPr>
          <a:xfrm>
            <a:off x="3071587" y="881742"/>
            <a:ext cx="566057" cy="52977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9639658" y="602343"/>
            <a:ext cx="1306286" cy="1146628"/>
          </a:xfrm>
          <a:prstGeom prst="su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5752734" y="573314"/>
            <a:ext cx="1306286" cy="1146628"/>
          </a:xfrm>
          <a:prstGeom prst="su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/>
          <p:cNvSpPr/>
          <p:nvPr/>
        </p:nvSpPr>
        <p:spPr>
          <a:xfrm>
            <a:off x="5186677" y="881742"/>
            <a:ext cx="566057" cy="52977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7182754" y="881742"/>
            <a:ext cx="566057" cy="52977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7872546" y="740228"/>
            <a:ext cx="1219200" cy="812801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множение 11"/>
          <p:cNvSpPr/>
          <p:nvPr/>
        </p:nvSpPr>
        <p:spPr>
          <a:xfrm>
            <a:off x="9073601" y="881742"/>
            <a:ext cx="566057" cy="52977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99901" y="3373735"/>
            <a:ext cx="1027608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i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«Умножение целых чисел»</a:t>
            </a:r>
            <a:endParaRPr lang="ru-RU" sz="6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663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456" y="2539999"/>
            <a:ext cx="6226630" cy="38027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126342" y="14514"/>
            <a:ext cx="849085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«Препятствие – это то, </a:t>
            </a:r>
          </a:p>
          <a:p>
            <a:pPr algn="ctr"/>
            <a:r>
              <a:rPr lang="ru-RU" sz="4000" b="1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 что упирается взгляд человека, когда он отрывает</a:t>
            </a:r>
          </a:p>
          <a:p>
            <a:pPr algn="ctr"/>
            <a:r>
              <a:rPr lang="ru-RU" sz="4000" b="1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взгляд от своей цели»</a:t>
            </a:r>
            <a:endParaRPr lang="ru-RU" sz="4000" b="1" i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79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9069" y="814030"/>
            <a:ext cx="2587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6324" y="2244060"/>
            <a:ext cx="1120146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Закрепить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умножения целых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чисел.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856" y="2942288"/>
            <a:ext cx="61083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Решить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9911" y="4686957"/>
            <a:ext cx="796609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Получить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хорошие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оценки.</a:t>
            </a:r>
            <a:endParaRPr lang="ru-RU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856" y="3773285"/>
            <a:ext cx="618823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Узнать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что-то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10-конечная звезда 10"/>
          <p:cNvSpPr/>
          <p:nvPr/>
        </p:nvSpPr>
        <p:spPr>
          <a:xfrm>
            <a:off x="7547428" y="212243"/>
            <a:ext cx="1190171" cy="1030514"/>
          </a:xfrm>
          <a:prstGeom prst="star10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10-конечная звезда 11"/>
          <p:cNvSpPr/>
          <p:nvPr/>
        </p:nvSpPr>
        <p:spPr>
          <a:xfrm>
            <a:off x="3692009" y="241453"/>
            <a:ext cx="1190171" cy="1030514"/>
          </a:xfrm>
          <a:prstGeom prst="star10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5+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0-конечная звезда 12"/>
          <p:cNvSpPr/>
          <p:nvPr/>
        </p:nvSpPr>
        <p:spPr>
          <a:xfrm>
            <a:off x="8891877" y="3258028"/>
            <a:ext cx="1190171" cy="1030514"/>
          </a:xfrm>
          <a:prstGeom prst="star10">
            <a:avLst/>
          </a:prstGeom>
          <a:solidFill>
            <a:srgbClr val="EC806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10-конечная звезда 13"/>
          <p:cNvSpPr/>
          <p:nvPr/>
        </p:nvSpPr>
        <p:spPr>
          <a:xfrm>
            <a:off x="10270732" y="5002697"/>
            <a:ext cx="1190171" cy="103051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10-конечная звезда 14"/>
          <p:cNvSpPr/>
          <p:nvPr/>
        </p:nvSpPr>
        <p:spPr>
          <a:xfrm>
            <a:off x="10270732" y="615614"/>
            <a:ext cx="1190171" cy="1030514"/>
          </a:xfrm>
          <a:prstGeom prst="star10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4+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9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6070" y="4102"/>
            <a:ext cx="53927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 моего друга - мой друг.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83782" y="503470"/>
            <a:ext cx="26244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(+)*(+)=(+)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67751" y="1060248"/>
            <a:ext cx="25058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(+9)*(+6)=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67355" y="1050659"/>
            <a:ext cx="9861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+54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06070" y="1726596"/>
            <a:ext cx="54291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 моего врага - мой враг.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83782" y="2182231"/>
            <a:ext cx="25186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(+)* (-)=(-)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83782" y="2759090"/>
            <a:ext cx="23887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(+8)*(-9)=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25863" y="2756433"/>
            <a:ext cx="8691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-72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06069" y="3188997"/>
            <a:ext cx="557986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Враг моего друга – мой враг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36679" y="3688086"/>
            <a:ext cx="25186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(-) *(+)=(-)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48704" y="4234582"/>
            <a:ext cx="23887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(-7)*(+8)=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25863" y="4220127"/>
            <a:ext cx="8691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-56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82024" y="4775562"/>
            <a:ext cx="54772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Враг моего врага – мой друг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00799" y="5092969"/>
            <a:ext cx="23903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(-)*(-)=(+)</a:t>
            </a:r>
            <a:endParaRPr lang="ru-RU" sz="40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60111" y="5644675"/>
            <a:ext cx="22717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(-6)*(-7)=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39077" y="5644675"/>
            <a:ext cx="9861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+42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51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3251198" y="3585028"/>
            <a:ext cx="3236687" cy="262708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-облако 2"/>
          <p:cNvSpPr/>
          <p:nvPr/>
        </p:nvSpPr>
        <p:spPr>
          <a:xfrm>
            <a:off x="5145313" y="464457"/>
            <a:ext cx="5203372" cy="3120571"/>
          </a:xfrm>
          <a:prstGeom prst="cloudCallou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Удачи!!!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8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4773541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ответы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верные -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«5»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1-2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-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«4»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-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«3»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4-5 ошибок - 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0765" y="1209824"/>
            <a:ext cx="4937760" cy="736282"/>
          </a:xfrm>
        </p:spPr>
        <p:txBody>
          <a:bodyPr/>
          <a:lstStyle/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1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087082" y="1195252"/>
            <a:ext cx="4937760" cy="736282"/>
          </a:xfrm>
        </p:spPr>
        <p:txBody>
          <a:bodyPr/>
          <a:lstStyle/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2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7280" y="2221867"/>
            <a:ext cx="2226491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- 11*(-5)=</a:t>
            </a:r>
          </a:p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   – 12*5=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  25*(-4)=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      34*7=</a:t>
            </a:r>
          </a:p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-9*(-14)=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34626" y="2221867"/>
            <a:ext cx="843501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-60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-100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238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126</a:t>
            </a:r>
          </a:p>
          <a:p>
            <a:pPr algn="ctr"/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17296" y="2221867"/>
            <a:ext cx="843501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endParaRPr lang="ru-RU" sz="2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-90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-125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280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-68</a:t>
            </a:r>
          </a:p>
          <a:p>
            <a:pPr algn="ctr"/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481927" y="2236439"/>
            <a:ext cx="2226491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- 22*(-5)=</a:t>
            </a:r>
          </a:p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   15*(-6)=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  -25*5=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      35*8=</a:t>
            </a:r>
          </a:p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17*(-4)=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0-конечная звезда 12"/>
          <p:cNvSpPr/>
          <p:nvPr/>
        </p:nvSpPr>
        <p:spPr>
          <a:xfrm>
            <a:off x="4431092" y="1713880"/>
            <a:ext cx="3207895" cy="3055089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только</a:t>
            </a:r>
          </a:p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5+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36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4773541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ответы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верные -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«5»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1-2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-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«4»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-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«3»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4-5 ошибок - 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0765" y="1209824"/>
            <a:ext cx="4937760" cy="736282"/>
          </a:xfrm>
        </p:spPr>
        <p:txBody>
          <a:bodyPr/>
          <a:lstStyle/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1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087082" y="1195252"/>
            <a:ext cx="4937760" cy="736282"/>
          </a:xfrm>
        </p:spPr>
        <p:txBody>
          <a:bodyPr/>
          <a:lstStyle/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2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398413" y="2086011"/>
                <a:ext cx="2226491" cy="231082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ru-RU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  <a:p>
                <a:pPr algn="ctr"/>
                <a:r>
                  <a:rPr lang="ru-RU" sz="2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</a:t>
                </a:r>
                <a:r>
                  <a:rPr lang="ru-RU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(−5)</m:t>
                        </m:r>
                      </m:e>
                      <m:sup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  <a:p>
                <a:pPr algn="ctr"/>
                <a:r>
                  <a:rPr lang="ru-RU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 (−3)</m:t>
                        </m:r>
                      </m:e>
                      <m:sup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  <a:p>
                <a:pPr algn="ctr"/>
                <a:r>
                  <a:rPr lang="ru-RU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(−4)</m:t>
                        </m:r>
                      </m:e>
                      <m:sup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ru-RU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  <a:p>
                <a:pPr algn="ctr"/>
                <a:r>
                  <a:rPr lang="ru-RU" sz="2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</a:t>
                </a:r>
                <a:r>
                  <a:rPr lang="ru-RU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e>
                      <m:sup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8413" y="2086011"/>
                <a:ext cx="2226491" cy="2310825"/>
              </a:xfrm>
              <a:prstGeom prst="rect">
                <a:avLst/>
              </a:prstGeom>
              <a:blipFill rotWithShape="1">
                <a:blip r:embed="rId2"/>
                <a:stretch>
                  <a:fillRect t="-3166" b="-52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0459217" y="2086011"/>
            <a:ext cx="1023037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endParaRPr lang="ru-RU" sz="2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-125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-1024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256</a:t>
            </a:r>
          </a:p>
          <a:p>
            <a:pPr algn="ctr"/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20741" y="2221867"/>
            <a:ext cx="843501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ru-RU" sz="2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625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-32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-729</a:t>
            </a:r>
          </a:p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324</a:t>
            </a:r>
          </a:p>
          <a:p>
            <a:pPr algn="ctr"/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829993" y="2221867"/>
                <a:ext cx="2226491" cy="231082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ru-RU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ru-RU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ru-RU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  <a:p>
                <a:pPr algn="ctr"/>
                <a:r>
                  <a:rPr lang="ru-RU" sz="2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</a:t>
                </a:r>
                <a:r>
                  <a:rPr lang="ru-RU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(−5)</m:t>
                        </m:r>
                      </m:e>
                      <m:sup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ru-RU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  <a:p>
                <a:pPr algn="ctr"/>
                <a:r>
                  <a:rPr lang="ru-RU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ru-RU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(−2)</m:t>
                        </m:r>
                      </m:e>
                      <m:sup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ru-RU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  <a:p>
                <a:pPr algn="ctr"/>
                <a:r>
                  <a:rPr lang="ru-RU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(−9)</m:t>
                        </m:r>
                      </m:e>
                      <m:sup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8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</a:p>
              <a:p>
                <a:pPr algn="ctr"/>
                <a:r>
                  <a:rPr lang="ru-RU" sz="28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</a:t>
                </a:r>
                <a:r>
                  <a:rPr lang="ru-RU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18</m:t>
                        </m:r>
                      </m:e>
                      <m:sup>
                        <m:r>
                          <a:rPr lang="ru-RU" sz="2800" b="0" i="1" cap="none" spc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8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sz="28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993" y="2221867"/>
                <a:ext cx="2226491" cy="2310825"/>
              </a:xfrm>
              <a:prstGeom prst="rect">
                <a:avLst/>
              </a:prstGeom>
              <a:blipFill rotWithShape="1">
                <a:blip r:embed="rId3"/>
                <a:stretch>
                  <a:fillRect t="-2895" b="-5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10-конечная звезда 12"/>
          <p:cNvSpPr/>
          <p:nvPr/>
        </p:nvSpPr>
        <p:spPr>
          <a:xfrm>
            <a:off x="4431092" y="1713880"/>
            <a:ext cx="3207895" cy="3055089"/>
          </a:xfrm>
          <a:prstGeom prst="star10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только</a:t>
            </a:r>
          </a:p>
          <a:p>
            <a:pPr algn="ctr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5+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65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51063" y="883702"/>
            <a:ext cx="7359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Спасибо за внимание!!!</a:t>
            </a:r>
            <a:endParaRPr lang="ru-RU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51169" y="2967335"/>
            <a:ext cx="62896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Домашнее задание.</a:t>
            </a:r>
          </a:p>
          <a:p>
            <a:pPr algn="ctr"/>
            <a:r>
              <a:rPr lang="ru-RU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№ 320, 321</a:t>
            </a:r>
            <a:endParaRPr lang="ru-RU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837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223</TotalTime>
  <Words>392</Words>
  <Application>Microsoft Office PowerPoint</Application>
  <PresentationFormat>Произвольный</PresentationFormat>
  <Paragraphs>92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Все ответы верные - «5» 1-2 ошибки - «4» 3 ошибки - «3» 4-5 ошибок - «2»</vt:lpstr>
      <vt:lpstr>Все ответы верные - «5» 1-2 ошибки - «4» 3 ошибки - «3» 4-5 ошибок - «2»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 1</dc:title>
  <dc:creator>Пользователь Windows</dc:creator>
  <cp:lastModifiedBy>RePack by Diakov</cp:lastModifiedBy>
  <cp:revision>22</cp:revision>
  <dcterms:created xsi:type="dcterms:W3CDTF">2017-11-12T11:20:38Z</dcterms:created>
  <dcterms:modified xsi:type="dcterms:W3CDTF">2017-12-25T09:21:56Z</dcterms:modified>
</cp:coreProperties>
</file>