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73" r:id="rId2"/>
    <p:sldId id="264" r:id="rId3"/>
    <p:sldId id="263" r:id="rId4"/>
    <p:sldId id="266" r:id="rId5"/>
    <p:sldId id="268" r:id="rId6"/>
    <p:sldId id="271" r:id="rId7"/>
    <p:sldId id="270" r:id="rId8"/>
    <p:sldId id="267" r:id="rId9"/>
    <p:sldId id="269" r:id="rId10"/>
    <p:sldId id="272" r:id="rId11"/>
    <p:sldId id="265" r:id="rId12"/>
    <p:sldId id="259" r:id="rId13"/>
    <p:sldId id="258" r:id="rId14"/>
    <p:sldId id="26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9E365-E18A-4233-BE03-2682E4A0F884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9F58-501E-4938-A32F-C7AE4322FB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961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9E365-E18A-4233-BE03-2682E4A0F884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9F58-501E-4938-A32F-C7AE4322FB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770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9E365-E18A-4233-BE03-2682E4A0F884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9F58-501E-4938-A32F-C7AE4322FB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065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9E365-E18A-4233-BE03-2682E4A0F884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9F58-501E-4938-A32F-C7AE4322FB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160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9E365-E18A-4233-BE03-2682E4A0F884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9F58-501E-4938-A32F-C7AE4322FB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286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9E365-E18A-4233-BE03-2682E4A0F884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9F58-501E-4938-A32F-C7AE4322FB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703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9E365-E18A-4233-BE03-2682E4A0F884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9F58-501E-4938-A32F-C7AE4322FB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582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9E365-E18A-4233-BE03-2682E4A0F884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9F58-501E-4938-A32F-C7AE4322FB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438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9E365-E18A-4233-BE03-2682E4A0F884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9F58-501E-4938-A32F-C7AE4322FB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137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9E365-E18A-4233-BE03-2682E4A0F884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9F58-501E-4938-A32F-C7AE4322FB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482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9E365-E18A-4233-BE03-2682E4A0F884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D9F58-501E-4938-A32F-C7AE4322FB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592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9E365-E18A-4233-BE03-2682E4A0F884}" type="datetimeFigureOut">
              <a:rPr lang="ru-RU" smtClean="0"/>
              <a:pPr/>
              <a:t>07.11.2021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D9F58-501E-4938-A32F-C7AE4322FB6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529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1AE5DC-08F6-48CD-951E-91E3FB271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698B2D1-37E8-45F6-9382-C0E0455308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к уроку 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учебному предмету «Английский язык» 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3 –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ом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классе </a:t>
            </a:r>
          </a:p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теме «Театр Дурова».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 Тонни Марина Александровна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английского языка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ГБОУ лицей №144 Калининского района </a:t>
            </a:r>
          </a:p>
          <a:p>
            <a:pPr mar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Санкт-Петербурга</a:t>
            </a:r>
          </a:p>
        </p:txBody>
      </p:sp>
    </p:spTree>
    <p:extLst>
      <p:ext uri="{BB962C8B-B14F-4D97-AF65-F5344CB8AC3E}">
        <p14:creationId xmlns:p14="http://schemas.microsoft.com/office/powerpoint/2010/main" val="2237748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1296143"/>
          </a:xfrm>
        </p:spPr>
        <p:txBody>
          <a:bodyPr/>
          <a:lstStyle/>
          <a:p>
            <a:r>
              <a:rPr lang="en-US" u="sng" dirty="0">
                <a:solidFill>
                  <a:srgbClr val="00B050"/>
                </a:solidFill>
              </a:rPr>
              <a:t>True or False.</a:t>
            </a:r>
            <a:endParaRPr lang="ru-RU" u="sng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340768"/>
            <a:ext cx="6400800" cy="4680520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chemeClr val="tx1"/>
                </a:solidFill>
              </a:rPr>
              <a:t> 1.Durov`s Theatre is in Moscow.     2.Animals are the actors here.</a:t>
            </a:r>
          </a:p>
          <a:p>
            <a:pPr algn="l"/>
            <a:r>
              <a:rPr lang="en-US" sz="3600" dirty="0">
                <a:solidFill>
                  <a:schemeClr val="tx1"/>
                </a:solidFill>
              </a:rPr>
              <a:t>3.People can do different tricks.</a:t>
            </a:r>
          </a:p>
          <a:p>
            <a:pPr algn="l"/>
            <a:r>
              <a:rPr lang="en-US" sz="3600" dirty="0">
                <a:solidFill>
                  <a:schemeClr val="tx1"/>
                </a:solidFill>
              </a:rPr>
              <a:t>4.Birds, bears, elephants and chimps can do different tricks.</a:t>
            </a:r>
          </a:p>
          <a:p>
            <a:pPr algn="l"/>
            <a:r>
              <a:rPr lang="en-US" sz="3600" dirty="0">
                <a:solidFill>
                  <a:schemeClr val="tx1"/>
                </a:solidFill>
              </a:rPr>
              <a:t>5.Children don`t like visiting this theatre.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946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:\nacionalnyj-cirk-egipta-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208912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163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404665"/>
            <a:ext cx="7486600" cy="1656183"/>
          </a:xfrm>
        </p:spPr>
        <p:txBody>
          <a:bodyPr/>
          <a:lstStyle/>
          <a:p>
            <a:r>
              <a:rPr lang="en-US" u="sng" dirty="0">
                <a:solidFill>
                  <a:srgbClr val="00B050"/>
                </a:solidFill>
              </a:rPr>
              <a:t>Home  task.</a:t>
            </a:r>
            <a:endParaRPr lang="ru-RU" u="sng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2132856"/>
            <a:ext cx="7272808" cy="3816424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St.b.p.146-</a:t>
            </a:r>
          </a:p>
          <a:p>
            <a:r>
              <a:rPr lang="en-US" sz="4400" dirty="0">
                <a:solidFill>
                  <a:schemeClr val="tx1"/>
                </a:solidFill>
              </a:rPr>
              <a:t>read and translate. </a:t>
            </a:r>
          </a:p>
          <a:p>
            <a:r>
              <a:rPr lang="en-US" sz="4400" dirty="0">
                <a:solidFill>
                  <a:schemeClr val="tx1"/>
                </a:solidFill>
              </a:rPr>
              <a:t>Ex.2-answer the questions </a:t>
            </a:r>
          </a:p>
          <a:p>
            <a:r>
              <a:rPr lang="en-US" sz="4400" dirty="0">
                <a:solidFill>
                  <a:schemeClr val="tx1"/>
                </a:solidFill>
              </a:rPr>
              <a:t>in your notebooks.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I`m happy / sad.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C:\Users\1\Desktop\смайли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465" y="2132856"/>
            <a:ext cx="8757022" cy="472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67544" y="369332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/>
              <a:t>               </a:t>
            </a:r>
            <a:r>
              <a:rPr lang="en-US" sz="4800" dirty="0"/>
              <a:t>I`m happy / sad</a:t>
            </a:r>
            <a:r>
              <a:rPr lang="en-US" sz="3600" dirty="0"/>
              <a:t>. </a:t>
            </a:r>
            <a:endParaRPr lang="ru-RU" sz="3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60649"/>
            <a:ext cx="7846640" cy="1944215"/>
          </a:xfrm>
        </p:spPr>
        <p:txBody>
          <a:bodyPr/>
          <a:lstStyle/>
          <a:p>
            <a:r>
              <a:rPr lang="en-US" dirty="0"/>
              <a:t>Thank you!</a:t>
            </a:r>
            <a:br>
              <a:rPr lang="en-US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0_8c9d5_c4481907_S.gif"/>
          <p:cNvPicPr>
            <a:picLocks noGrp="1" noChangeAspect="1" noChangeArrowheads="1" noCrop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5900"/>
            <a:ext cx="5257800" cy="496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8680" y="-459432"/>
            <a:ext cx="7846640" cy="2376264"/>
          </a:xfrm>
        </p:spPr>
        <p:txBody>
          <a:bodyPr>
            <a:normAutofit/>
          </a:bodyPr>
          <a:lstStyle/>
          <a:p>
            <a:r>
              <a:rPr lang="en-US" sz="5400" dirty="0"/>
              <a:t>What can the animals do?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HP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166" y="1148415"/>
            <a:ext cx="4706090" cy="5337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35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085184"/>
            <a:ext cx="6400800" cy="553616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chimp/play the piano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H:\monkey-pia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0930"/>
            <a:ext cx="7776864" cy="4510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9125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373216"/>
            <a:ext cx="6400800" cy="576064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elephants/ stand on two legs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3074" name="Picture 2" descr="H:\50890dd48551ffcc28a1862d1a6129e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136904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474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589240"/>
            <a:ext cx="6400800" cy="72008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hippo/sing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5122" name="Picture 2" descr="H:\be37747cbbae41c9adb16364e08337d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3292"/>
            <a:ext cx="7848872" cy="5027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3569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661248"/>
            <a:ext cx="6400800" cy="648072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pigeon/walk on the ball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HP\Desktop\depositphotos_8293649-stock-photo-dove-and-a-ball-turning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311" y="37101"/>
            <a:ext cx="5170953" cy="562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048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80729"/>
            <a:ext cx="7772400" cy="2619722"/>
          </a:xfrm>
        </p:spPr>
        <p:txBody>
          <a:bodyPr>
            <a:normAutofit/>
          </a:bodyPr>
          <a:lstStyle/>
          <a:p>
            <a:r>
              <a:rPr lang="en-US" sz="4800" dirty="0"/>
              <a:t>Where can they do these tricks?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581128"/>
            <a:ext cx="6400800" cy="1057672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00B050"/>
                </a:solidFill>
              </a:rPr>
              <a:t>zoo</a:t>
            </a:r>
            <a:r>
              <a:rPr lang="en-US" sz="4400" dirty="0">
                <a:solidFill>
                  <a:schemeClr val="tx1"/>
                </a:solidFill>
              </a:rPr>
              <a:t>/</a:t>
            </a:r>
            <a:r>
              <a:rPr lang="en-US" sz="4400" dirty="0">
                <a:solidFill>
                  <a:srgbClr val="00B050"/>
                </a:solidFill>
              </a:rPr>
              <a:t>circus</a:t>
            </a:r>
            <a:r>
              <a:rPr lang="en-US" sz="4400" dirty="0">
                <a:solidFill>
                  <a:schemeClr val="tx1"/>
                </a:solidFill>
              </a:rPr>
              <a:t>/</a:t>
            </a:r>
            <a:r>
              <a:rPr lang="en-US" sz="4400" dirty="0">
                <a:solidFill>
                  <a:srgbClr val="00B050"/>
                </a:solidFill>
              </a:rPr>
              <a:t>animal theatre</a:t>
            </a:r>
            <a:endParaRPr lang="ru-RU" sz="4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8097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733256"/>
            <a:ext cx="6400800" cy="792088"/>
          </a:xfrm>
        </p:spPr>
        <p:txBody>
          <a:bodyPr>
            <a:normAutofit/>
          </a:bodyPr>
          <a:lstStyle/>
          <a:p>
            <a:r>
              <a:rPr lang="en-US" sz="4000" dirty="0" err="1">
                <a:solidFill>
                  <a:schemeClr val="tx1"/>
                </a:solidFill>
              </a:rPr>
              <a:t>Kuklachev`s</a:t>
            </a:r>
            <a:r>
              <a:rPr lang="en-US" sz="4000" dirty="0">
                <a:solidFill>
                  <a:schemeClr val="tx1"/>
                </a:solidFill>
              </a:rPr>
              <a:t> Theatre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4098" name="Picture 2" descr="H:\54867d1be1207beea0ebc01811d03fc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8352928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9117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5877272"/>
            <a:ext cx="6400800" cy="576064"/>
          </a:xfrm>
        </p:spPr>
        <p:txBody>
          <a:bodyPr>
            <a:noAutofit/>
          </a:bodyPr>
          <a:lstStyle/>
          <a:p>
            <a:r>
              <a:rPr lang="en-US" sz="4000" dirty="0" err="1">
                <a:solidFill>
                  <a:schemeClr val="tx1"/>
                </a:solidFill>
              </a:rPr>
              <a:t>Durov`s</a:t>
            </a:r>
            <a:r>
              <a:rPr lang="en-US" sz="4000" dirty="0">
                <a:solidFill>
                  <a:schemeClr val="tx1"/>
                </a:solidFill>
              </a:rPr>
              <a:t> Theatre</a:t>
            </a:r>
            <a:endParaRPr lang="ru-RU" sz="4000" dirty="0">
              <a:solidFill>
                <a:schemeClr val="tx1"/>
              </a:solidFill>
            </a:endParaRPr>
          </a:p>
        </p:txBody>
      </p:sp>
      <p:pic>
        <p:nvPicPr>
          <p:cNvPr id="6146" name="Picture 2" descr="H:\dur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260648"/>
            <a:ext cx="8890000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474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329</TotalTime>
  <Words>180</Words>
  <Application>Microsoft Office PowerPoint</Application>
  <PresentationFormat>Экран (4:3)</PresentationFormat>
  <Paragraphs>31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Тема Office</vt:lpstr>
      <vt:lpstr>Презентация PowerPoint</vt:lpstr>
      <vt:lpstr>What can the animals do?</vt:lpstr>
      <vt:lpstr>Презентация PowerPoint</vt:lpstr>
      <vt:lpstr>Презентация PowerPoint</vt:lpstr>
      <vt:lpstr>Презентация PowerPoint</vt:lpstr>
      <vt:lpstr>Презентация PowerPoint</vt:lpstr>
      <vt:lpstr>Where can they do these tricks?</vt:lpstr>
      <vt:lpstr>Презентация PowerPoint</vt:lpstr>
      <vt:lpstr>Презентация PowerPoint</vt:lpstr>
      <vt:lpstr>True or False.</vt:lpstr>
      <vt:lpstr>Презентация PowerPoint</vt:lpstr>
      <vt:lpstr>Home  task.</vt:lpstr>
      <vt:lpstr>I`m happy / sad.</vt:lpstr>
      <vt:lpstr>Thank you!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Stanislav Tonny</cp:lastModifiedBy>
  <cp:revision>44</cp:revision>
  <dcterms:created xsi:type="dcterms:W3CDTF">2017-10-11T18:22:10Z</dcterms:created>
  <dcterms:modified xsi:type="dcterms:W3CDTF">2021-11-07T17:57:04Z</dcterms:modified>
</cp:coreProperties>
</file>