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5" r:id="rId4"/>
    <p:sldId id="276" r:id="rId5"/>
    <p:sldId id="277" r:id="rId6"/>
    <p:sldId id="278" r:id="rId7"/>
    <p:sldId id="279" r:id="rId8"/>
    <p:sldId id="267" r:id="rId9"/>
    <p:sldId id="268" r:id="rId10"/>
    <p:sldId id="273" r:id="rId11"/>
    <p:sldId id="269" r:id="rId12"/>
    <p:sldId id="272" r:id="rId13"/>
    <p:sldId id="271" r:id="rId14"/>
    <p:sldId id="270" r:id="rId15"/>
    <p:sldId id="265" r:id="rId16"/>
    <p:sldId id="259" r:id="rId17"/>
    <p:sldId id="289" r:id="rId18"/>
    <p:sldId id="258" r:id="rId19"/>
    <p:sldId id="290" r:id="rId20"/>
    <p:sldId id="263" r:id="rId21"/>
    <p:sldId id="292" r:id="rId22"/>
    <p:sldId id="291" r:id="rId23"/>
    <p:sldId id="261" r:id="rId24"/>
    <p:sldId id="264" r:id="rId25"/>
    <p:sldId id="266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>
      <p:cViewPr>
        <p:scale>
          <a:sx n="70" d="100"/>
          <a:sy n="70" d="100"/>
        </p:scale>
        <p:origin x="-136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5.jpe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10224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628800"/>
            <a:ext cx="896448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Токарный станок 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DSC_6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747" y="-1147253"/>
            <a:ext cx="6858000" cy="91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833" y="661338"/>
            <a:ext cx="8702575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Зубчатая передача</a:t>
            </a:r>
          </a:p>
        </p:txBody>
      </p:sp>
    </p:spTree>
    <p:extLst>
      <p:ext uri="{BB962C8B-B14F-4D97-AF65-F5344CB8AC3E}">
        <p14:creationId xmlns:p14="http://schemas.microsoft.com/office/powerpoint/2010/main" val="27118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SC_67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1" y="-1161076"/>
            <a:ext cx="6858001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811012"/>
            <a:ext cx="9144001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Коробка </a:t>
            </a:r>
          </a:p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подач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1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SC_67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DSC_67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9285" y="-949289"/>
            <a:ext cx="7245426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6914" y="4509120"/>
            <a:ext cx="7416824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Ременная и зубчатая передача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0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SC_67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0632" y="-1145367"/>
            <a:ext cx="6862733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365104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Электродвигатель </a:t>
            </a:r>
          </a:p>
        </p:txBody>
      </p:sp>
    </p:spTree>
    <p:extLst>
      <p:ext uri="{BB962C8B-B14F-4D97-AF65-F5344CB8AC3E}">
        <p14:creationId xmlns:p14="http://schemas.microsoft.com/office/powerpoint/2010/main" val="27585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DSC_6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65853"/>
            <a:ext cx="9324528" cy="248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8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DSC_6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2999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88640"/>
            <a:ext cx="9036496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зажимной патрон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SC_67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57"/>
            <a:ext cx="9144000" cy="687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Защитный экран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42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DSC_6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3232263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Задняя бабка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SC_6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0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Направляющие станины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5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metalloobrabotk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02128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Универсальный токарный станок предназначен для обработки тел вращения путем снятия с них стружки при обработке.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6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SC_6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416013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Направляющие станины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47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SC_6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9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DSC_67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4313" y="0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8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DSC_6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292494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станина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DSC_6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8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76672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резцедержатель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7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DSC_6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765133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резец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52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O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31325"/>
            <a:ext cx="2713967" cy="308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0"/>
            <a:ext cx="7920880" cy="203132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Закрепление нового материала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Users\User\Desktop\24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5616624" cy="29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14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DSC_6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32" y="3807760"/>
            <a:ext cx="2755334" cy="221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32" y="1007109"/>
            <a:ext cx="2755333" cy="220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41619" y="997157"/>
            <a:ext cx="39604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9" y="3722584"/>
            <a:ext cx="3064623" cy="229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6409" y="3722584"/>
            <a:ext cx="31027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3" descr="C:\Users\User\Desktop\DSC_67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9" y="997157"/>
            <a:ext cx="3047644" cy="23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41619" y="3819207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576" y="4084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Шпиндельная бабка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89" y="965371"/>
            <a:ext cx="2932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16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166" y="-21005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Задняя бабка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66" y="1243593"/>
            <a:ext cx="294186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8180"/>
            <a:ext cx="3077621" cy="225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66" y="4005064"/>
            <a:ext cx="2941860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63446"/>
            <a:ext cx="30480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1166" y="1243593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1198180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957" y="4028004"/>
            <a:ext cx="29624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9812" y="3963446"/>
            <a:ext cx="2715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54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Зажимной патрон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0" y="1235534"/>
            <a:ext cx="341414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7" y="3983236"/>
            <a:ext cx="3402268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25" y="1282332"/>
            <a:ext cx="3414144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\Desktop\DSC_67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25" y="4005064"/>
            <a:ext cx="341414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1790" y="1229131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89497"/>
            <a:ext cx="1000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9" y="3822363"/>
            <a:ext cx="1000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51076" y="4000689"/>
            <a:ext cx="2715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10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ehanicheskay_obrabot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153" y="404664"/>
            <a:ext cx="8892480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Виды токарных работ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8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1158" y="0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резцедержатель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2" y="1307934"/>
            <a:ext cx="3456384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\Desktop\DSC_6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75" y="1272810"/>
            <a:ext cx="341414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5" y="3893710"/>
            <a:ext cx="341414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57" y="3987546"/>
            <a:ext cx="3414144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3" y="4077072"/>
            <a:ext cx="1000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0457" y="4382092"/>
            <a:ext cx="2715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81" y="1456873"/>
            <a:ext cx="1000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2325" y="1703361"/>
            <a:ext cx="2932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5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0"/>
            <a:ext cx="71287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Коробка передач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3" descr="C:\Users\User\Desktop\DSC_6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7624" y="439599"/>
            <a:ext cx="208823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61" y="1051265"/>
            <a:ext cx="3048000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3397210" cy="229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25" y="3429000"/>
            <a:ext cx="3047636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5" y="1229131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61" y="985380"/>
            <a:ext cx="1000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5" y="3362634"/>
            <a:ext cx="1000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0457" y="3429000"/>
            <a:ext cx="2715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04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7658" y="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станина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C:\Users\User\Desktop\DSC_6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81642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331397" cy="220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32" y="1235534"/>
            <a:ext cx="341414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Desktop\DSC_6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4832" y="3343803"/>
            <a:ext cx="23498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5" y="1229131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24" y="1156098"/>
            <a:ext cx="1000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4" y="3933056"/>
            <a:ext cx="10001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92080" y="4176806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29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21706_5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755576" y="2688297"/>
            <a:ext cx="792088" cy="729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7164288" y="872716"/>
            <a:ext cx="504056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4288" y="5033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Задняя бабка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923928" y="476672"/>
            <a:ext cx="360040" cy="5537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23928" y="1073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Зажимной патрон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5076056" y="872716"/>
            <a:ext cx="234026" cy="396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12553" y="503384"/>
            <a:ext cx="2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резцедержатель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08520" y="337462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станина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540568" y="13405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Шпиндельная бабка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935596" y="507090"/>
            <a:ext cx="612068" cy="523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6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lath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52736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Обтачивание цилиндрических поверхностей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8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068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Обработка  конических поверхностей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29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narezanie_rezby_na_tokarnom_stan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764704"/>
            <a:ext cx="7848872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Нарезание резьбы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2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WALTER-2013-Katalog-dopolnenie-Tochenie-Sverlenie-Rezbonarezanie-Frezerovanie-Osnastka-0104b-Lab2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0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76672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растачивание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9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1k625-700x3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4362" y="1556792"/>
            <a:ext cx="8496944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Устройство станка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ser\Desktop\DSC_6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7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404664"/>
            <a:ext cx="72728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Шпиндельная бабка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2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94</Words>
  <Application>Microsoft Office PowerPoint</Application>
  <PresentationFormat>Экран (4:3)</PresentationFormat>
  <Paragraphs>51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Защитный экран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Зажимной патрон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Вертикально сверлильный станок корвет 242</dc:title>
  <dc:creator>User</dc:creator>
  <cp:lastModifiedBy>User</cp:lastModifiedBy>
  <cp:revision>50</cp:revision>
  <dcterms:created xsi:type="dcterms:W3CDTF">2017-10-20T05:55:20Z</dcterms:created>
  <dcterms:modified xsi:type="dcterms:W3CDTF">2017-11-08T12:04:40Z</dcterms:modified>
</cp:coreProperties>
</file>