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4" r:id="rId5"/>
    <p:sldId id="266" r:id="rId6"/>
    <p:sldId id="265" r:id="rId7"/>
    <p:sldId id="258" r:id="rId8"/>
    <p:sldId id="259" r:id="rId9"/>
    <p:sldId id="260" r:id="rId10"/>
    <p:sldId id="261" r:id="rId11"/>
    <p:sldId id="262" r:id="rId12"/>
    <p:sldId id="263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3143271"/>
          </a:xfrm>
        </p:spPr>
        <p:txBody>
          <a:bodyPr>
            <a:noAutofit/>
          </a:bodyPr>
          <a:lstStyle/>
          <a:p>
            <a:r>
              <a:rPr lang="ru-RU" sz="2800" dirty="0" smtClean="0"/>
              <a:t>Щеголева Л.Н – учитель начальных классов</a:t>
            </a:r>
            <a:br>
              <a:rPr lang="ru-RU" sz="2800" dirty="0" smtClean="0"/>
            </a:br>
            <a:r>
              <a:rPr lang="ru-RU" sz="2800" dirty="0" smtClean="0"/>
              <a:t> МБОУ </a:t>
            </a:r>
            <a:r>
              <a:rPr lang="ru-RU" sz="2800" dirty="0" err="1" smtClean="0"/>
              <a:t>Панинская</a:t>
            </a:r>
            <a:r>
              <a:rPr lang="ru-RU" sz="2800" dirty="0" smtClean="0"/>
              <a:t> СОШ </a:t>
            </a:r>
            <a:br>
              <a:rPr lang="ru-RU" sz="2800" dirty="0" smtClean="0"/>
            </a:br>
            <a:r>
              <a:rPr lang="ru-RU" sz="2800" dirty="0" err="1" smtClean="0"/>
              <a:t>Панинский</a:t>
            </a:r>
            <a:r>
              <a:rPr lang="ru-RU" sz="2800" dirty="0" smtClean="0"/>
              <a:t> муниципальный район Воронежская обл.</a:t>
            </a:r>
            <a:br>
              <a:rPr lang="ru-RU" sz="2800" dirty="0" smtClean="0"/>
            </a:br>
            <a:r>
              <a:rPr lang="ru-RU" sz="2800" dirty="0" smtClean="0"/>
              <a:t>Презентация к уроку литературного чтения</a:t>
            </a:r>
            <a:br>
              <a:rPr lang="ru-RU" sz="2800" dirty="0" smtClean="0"/>
            </a:br>
            <a:r>
              <a:rPr lang="ru-RU" sz="2800" dirty="0" smtClean="0"/>
              <a:t> 2 класс</a:t>
            </a:r>
            <a:br>
              <a:rPr lang="ru-RU" sz="2800" dirty="0" smtClean="0"/>
            </a:br>
            <a:r>
              <a:rPr lang="ru-RU" sz="2800" dirty="0" smtClean="0"/>
              <a:t>УМК «Школа России»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43446"/>
            <a:ext cx="6400800" cy="99535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Тема : Ф.И.Тютчев </a:t>
            </a:r>
            <a:endParaRPr lang="ru-RU" sz="36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chemeClr val="tx1"/>
                </a:solidFill>
              </a:rPr>
              <a:t>«</a:t>
            </a:r>
            <a:r>
              <a:rPr lang="ru-RU" sz="3600" b="1" dirty="0" smtClean="0">
                <a:solidFill>
                  <a:schemeClr val="tx1"/>
                </a:solidFill>
              </a:rPr>
              <a:t>Зима недаром злится»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652de2c012b7c9c0c167c1ffb1b6e60fa5a739d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928670"/>
            <a:ext cx="4500594" cy="485778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2214554"/>
            <a:ext cx="3500462" cy="290037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Взбесилась ведьма злая</a:t>
            </a:r>
          </a:p>
          <a:p>
            <a:pPr>
              <a:buNone/>
            </a:pPr>
            <a:r>
              <a:rPr lang="ru-RU" dirty="0" smtClean="0"/>
              <a:t>И, снегу </a:t>
            </a:r>
            <a:r>
              <a:rPr lang="ru-RU" dirty="0" err="1" smtClean="0"/>
              <a:t>захватя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Пустила, убегая,</a:t>
            </a:r>
          </a:p>
          <a:p>
            <a:pPr>
              <a:buNone/>
            </a:pPr>
            <a:r>
              <a:rPr lang="ru-RU" dirty="0" smtClean="0"/>
              <a:t>В прекрасное дитя...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357429"/>
            <a:ext cx="3614734" cy="242889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Весне и горя мало:</a:t>
            </a:r>
          </a:p>
          <a:p>
            <a:pPr>
              <a:buNone/>
            </a:pPr>
            <a:r>
              <a:rPr lang="ru-RU" dirty="0" err="1" smtClean="0"/>
              <a:t>Умылася</a:t>
            </a:r>
            <a:r>
              <a:rPr lang="ru-RU" dirty="0" smtClean="0"/>
              <a:t> в снегу</a:t>
            </a:r>
          </a:p>
          <a:p>
            <a:pPr>
              <a:buNone/>
            </a:pPr>
            <a:r>
              <a:rPr lang="ru-RU" dirty="0" smtClean="0"/>
              <a:t>И лишь румяней стала</a:t>
            </a:r>
          </a:p>
          <a:p>
            <a:pPr>
              <a:buNone/>
            </a:pPr>
            <a:r>
              <a:rPr lang="ru-RU" dirty="0" smtClean="0"/>
              <a:t>Наперекор врагу.</a:t>
            </a:r>
          </a:p>
          <a:p>
            <a:endParaRPr lang="ru-RU" dirty="0"/>
          </a:p>
        </p:txBody>
      </p:sp>
      <p:pic>
        <p:nvPicPr>
          <p:cNvPr id="7" name="Содержимое 6" descr="12860267_52385-650x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0310" y="1600200"/>
            <a:ext cx="4458880" cy="4972072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8596" y="1071546"/>
            <a:ext cx="4040188" cy="2214577"/>
          </a:xfrm>
        </p:spPr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Злится</a:t>
            </a:r>
          </a:p>
          <a:p>
            <a:r>
              <a:rPr lang="ru-RU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Хлопочет</a:t>
            </a:r>
          </a:p>
          <a:p>
            <a:r>
              <a:rPr lang="ru-RU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Ворчит</a:t>
            </a:r>
          </a:p>
          <a:p>
            <a:r>
              <a:rPr lang="ru-RU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Взбесилась</a:t>
            </a:r>
          </a:p>
          <a:p>
            <a:r>
              <a:rPr lang="ru-RU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</a:rPr>
              <a:t>Пустила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Назовите действия двух волшебниц:</a:t>
            </a:r>
            <a:endParaRPr lang="ru-RU" dirty="0"/>
          </a:p>
        </p:txBody>
      </p:sp>
      <p:pic>
        <p:nvPicPr>
          <p:cNvPr id="7" name="Содержимое 6" descr="4652de2c012b7c9c0c167c1ffb1b6e60fa5a739d.jpe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7158" y="3571876"/>
            <a:ext cx="3286148" cy="3286124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5715008" y="1571612"/>
            <a:ext cx="2614602" cy="207170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Стучится</a:t>
            </a:r>
          </a:p>
          <a:p>
            <a:r>
              <a:rPr lang="ru-RU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Гонит</a:t>
            </a:r>
          </a:p>
          <a:p>
            <a:r>
              <a:rPr lang="ru-RU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Хохочет</a:t>
            </a:r>
          </a:p>
          <a:p>
            <a:r>
              <a:rPr lang="ru-RU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Шумит</a:t>
            </a:r>
          </a:p>
          <a:p>
            <a:r>
              <a:rPr lang="ru-RU" dirty="0" err="1" smtClean="0">
                <a:ln>
                  <a:solidFill>
                    <a:schemeClr val="accent3">
                      <a:lumMod val="75000"/>
                    </a:schemeClr>
                  </a:solidFill>
                </a:ln>
              </a:rPr>
              <a:t>Умылася</a:t>
            </a:r>
            <a:endParaRPr lang="ru-RU" dirty="0" smtClean="0">
              <a:ln>
                <a:solidFill>
                  <a:schemeClr val="accent3">
                    <a:lumMod val="75000"/>
                  </a:schemeClr>
                </a:solidFill>
              </a:ln>
            </a:endParaRPr>
          </a:p>
          <a:p>
            <a:endParaRPr lang="ru-RU" dirty="0"/>
          </a:p>
        </p:txBody>
      </p:sp>
      <p:pic>
        <p:nvPicPr>
          <p:cNvPr id="10" name="Содержимое 9" descr="12860267_52385-650x0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00629" y="3643314"/>
            <a:ext cx="3214710" cy="3214686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Зима</a:t>
            </a:r>
            <a:endParaRPr lang="ru-RU" dirty="0"/>
          </a:p>
        </p:txBody>
      </p:sp>
      <p:pic>
        <p:nvPicPr>
          <p:cNvPr id="4" name="Содержимое 3" descr="0_9f7b0_ee925988_orig1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7356" y="1357298"/>
            <a:ext cx="5357851" cy="5500702"/>
          </a:xfrm>
        </p:spPr>
      </p:pic>
    </p:spTree>
  </p:cSld>
  <p:clrMapOvr>
    <a:masterClrMapping/>
  </p:clrMapOvr>
  <p:transition spd="slow">
    <p:wedge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dirty="0" smtClean="0"/>
              <a:t>есна</a:t>
            </a:r>
            <a:endParaRPr lang="ru-RU" dirty="0"/>
          </a:p>
        </p:txBody>
      </p:sp>
      <p:pic>
        <p:nvPicPr>
          <p:cNvPr id="4" name="Содержимое 3" descr="ruchi-vesennie-i-reki-7.xx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Зима на картинах русских художников</a:t>
            </a:r>
            <a:endParaRPr lang="ru-RU" dirty="0"/>
          </a:p>
        </p:txBody>
      </p:sp>
      <p:pic>
        <p:nvPicPr>
          <p:cNvPr id="4" name="Содержимое 3" descr="img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ransition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Весна на картинах русских художников</a:t>
            </a:r>
            <a:endParaRPr lang="ru-RU" dirty="0"/>
          </a:p>
        </p:txBody>
      </p:sp>
      <p:pic>
        <p:nvPicPr>
          <p:cNvPr id="4" name="Содержимое 3" descr="slide_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9" name="Содержимое 8" descr="slide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авторе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Фёдор Иванович Тютчев родился и провёл детство в имении своего отца в Орловской губернии. Учился дома. Хорошо знал латынь и древнегреческий язык. Он рано научился понимать природу. Сам писал, что он дышал с природой одной жизнью. Много лет прослужил дипломатом сначала в Германии, потом в Италии.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 два времени года:</a:t>
            </a:r>
            <a:endParaRPr lang="ru-RU" dirty="0"/>
          </a:p>
        </p:txBody>
      </p:sp>
      <p:pic>
        <p:nvPicPr>
          <p:cNvPr id="10" name="Содержимое 9" descr="436558_gallery.worl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000240"/>
            <a:ext cx="4038600" cy="4000528"/>
          </a:xfrm>
        </p:spPr>
      </p:pic>
      <p:pic>
        <p:nvPicPr>
          <p:cNvPr id="11" name="Содержимое 10" descr="475909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06924" y="2000240"/>
            <a:ext cx="3679918" cy="4000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Когда зима плачет, какое время года наступает?</a:t>
            </a:r>
          </a:p>
          <a:p>
            <a:r>
              <a:rPr lang="ru-RU" sz="4400" dirty="0" smtClean="0"/>
              <a:t>Назовите последний месяц зимы?</a:t>
            </a:r>
          </a:p>
          <a:p>
            <a:r>
              <a:rPr lang="ru-RU" sz="4400" dirty="0" smtClean="0"/>
              <a:t>Когда появляется капель – какое время года наступает?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Старинные слова - современное   значение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4800" dirty="0" smtClean="0"/>
              <a:t>Пора              </a:t>
            </a:r>
          </a:p>
          <a:p>
            <a:r>
              <a:rPr lang="ru-RU" sz="4800" dirty="0" smtClean="0"/>
              <a:t>Пуще             </a:t>
            </a:r>
          </a:p>
          <a:p>
            <a:r>
              <a:rPr lang="ru-RU" sz="4800" dirty="0" smtClean="0"/>
              <a:t>Наперекор 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endParaRPr lang="ru-RU" sz="48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  <a:t>  - время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  <a:t>  - сильнее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4">
                    <a:lumMod val="50000"/>
                  </a:schemeClr>
                </a:solidFill>
              </a:rPr>
              <a:t>  - назло</a:t>
            </a:r>
          </a:p>
          <a:p>
            <a:endParaRPr lang="ru-RU" sz="4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143504" y="2357430"/>
            <a:ext cx="3643338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Зима недаром злится,</a:t>
            </a:r>
          </a:p>
          <a:p>
            <a:pPr>
              <a:buNone/>
            </a:pPr>
            <a:r>
              <a:rPr lang="ru-RU" dirty="0" smtClean="0"/>
              <a:t>Прошла её пора –</a:t>
            </a:r>
          </a:p>
          <a:p>
            <a:pPr>
              <a:buNone/>
            </a:pPr>
            <a:r>
              <a:rPr lang="ru-RU" dirty="0" smtClean="0"/>
              <a:t>Весна в окно стучится</a:t>
            </a:r>
          </a:p>
          <a:p>
            <a:pPr>
              <a:buNone/>
            </a:pPr>
            <a:r>
              <a:rPr lang="ru-RU" dirty="0" smtClean="0"/>
              <a:t>И гонит со двора.</a:t>
            </a:r>
          </a:p>
          <a:p>
            <a:endParaRPr lang="ru-RU" dirty="0"/>
          </a:p>
        </p:txBody>
      </p:sp>
      <p:pic>
        <p:nvPicPr>
          <p:cNvPr id="13" name="Содержимое 12" descr="d27d33fa87ce1015ee411f20459c4ad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5000628" cy="5929354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2643182"/>
            <a:ext cx="3471858" cy="30003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И всё засуетилось,</a:t>
            </a:r>
          </a:p>
          <a:p>
            <a:pPr>
              <a:buNone/>
            </a:pPr>
            <a:r>
              <a:rPr lang="ru-RU" dirty="0" smtClean="0"/>
              <a:t>Всё нудит Зиму вон –</a:t>
            </a:r>
          </a:p>
          <a:p>
            <a:pPr>
              <a:buNone/>
            </a:pPr>
            <a:r>
              <a:rPr lang="ru-RU" dirty="0" smtClean="0"/>
              <a:t>И жаворонки в небе</a:t>
            </a:r>
          </a:p>
          <a:p>
            <a:pPr>
              <a:buNone/>
            </a:pPr>
            <a:r>
              <a:rPr lang="ru-RU" dirty="0" smtClean="0"/>
              <a:t>Уж подняли трезвон.</a:t>
            </a:r>
            <a:endParaRPr lang="ru-RU" dirty="0"/>
          </a:p>
        </p:txBody>
      </p:sp>
      <p:pic>
        <p:nvPicPr>
          <p:cNvPr id="7" name="Содержимое 6" descr="nature-69510_128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357298"/>
            <a:ext cx="4714908" cy="4786346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470x0_41bb72f2322cfbbde5cbc680f5edbde4e16226a574b1f7b0168064642174a4fb___jpg____4_24ea1056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785794"/>
            <a:ext cx="4543428" cy="485778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357430"/>
            <a:ext cx="3543296" cy="261461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Зима еще хлопочет</a:t>
            </a:r>
          </a:p>
          <a:p>
            <a:pPr>
              <a:buNone/>
            </a:pPr>
            <a:r>
              <a:rPr lang="ru-RU" dirty="0" smtClean="0"/>
              <a:t>И на Весну ворчит.</a:t>
            </a:r>
          </a:p>
          <a:p>
            <a:pPr>
              <a:buNone/>
            </a:pPr>
            <a:r>
              <a:rPr lang="ru-RU" dirty="0" smtClean="0"/>
              <a:t>Та ей в глаза хохочет</a:t>
            </a:r>
          </a:p>
          <a:p>
            <a:pPr>
              <a:buNone/>
            </a:pPr>
            <a:r>
              <a:rPr lang="ru-RU" dirty="0" smtClean="0"/>
              <a:t>И пуще лишь шумит...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213</Words>
  <PresentationFormat>Экран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Щеголева Л.Н – учитель начальных классов  МБОУ Панинская СОШ  Панинский муниципальный район Воронежская обл. Презентация к уроку литературного чтения  2 класс УМК «Школа России»</vt:lpstr>
      <vt:lpstr>Слайд 2</vt:lpstr>
      <vt:lpstr>О авторе</vt:lpstr>
      <vt:lpstr>Сравните два времени года:</vt:lpstr>
      <vt:lpstr>Слайд 5</vt:lpstr>
      <vt:lpstr>Старинные слова - современное   значение</vt:lpstr>
      <vt:lpstr>Слайд 7</vt:lpstr>
      <vt:lpstr>Слайд 8</vt:lpstr>
      <vt:lpstr>Слайд 9</vt:lpstr>
      <vt:lpstr>Слайд 10</vt:lpstr>
      <vt:lpstr>Слайд 11</vt:lpstr>
      <vt:lpstr>Назовите действия двух волшебниц:</vt:lpstr>
      <vt:lpstr>Зима</vt:lpstr>
      <vt:lpstr>Весна</vt:lpstr>
      <vt:lpstr>Зима на картинах русских художников</vt:lpstr>
      <vt:lpstr>Весна на картинах русских художников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литературного чтения 2 класс УМК «Школа России»</dc:title>
  <dc:creator>Ваня</dc:creator>
  <cp:lastModifiedBy>Лариса</cp:lastModifiedBy>
  <cp:revision>19</cp:revision>
  <dcterms:created xsi:type="dcterms:W3CDTF">2017-11-28T15:46:35Z</dcterms:created>
  <dcterms:modified xsi:type="dcterms:W3CDTF">2017-12-25T13:54:52Z</dcterms:modified>
</cp:coreProperties>
</file>