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60" r:id="rId4"/>
    <p:sldId id="261" r:id="rId5"/>
    <p:sldId id="262" r:id="rId6"/>
    <p:sldId id="263" r:id="rId7"/>
    <p:sldId id="257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53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430ED-4ECE-40EC-B00C-F9779C1FABBC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F9A7D-804C-48F1-989D-ECC8CDF91D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386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430ED-4ECE-40EC-B00C-F9779C1FABBC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F9A7D-804C-48F1-989D-ECC8CDF91D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33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430ED-4ECE-40EC-B00C-F9779C1FABBC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F9A7D-804C-48F1-989D-ECC8CDF91D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519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430ED-4ECE-40EC-B00C-F9779C1FABBC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F9A7D-804C-48F1-989D-ECC8CDF91D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517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430ED-4ECE-40EC-B00C-F9779C1FABBC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F9A7D-804C-48F1-989D-ECC8CDF91D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182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430ED-4ECE-40EC-B00C-F9779C1FABBC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F9A7D-804C-48F1-989D-ECC8CDF91D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047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430ED-4ECE-40EC-B00C-F9779C1FABBC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F9A7D-804C-48F1-989D-ECC8CDF91D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158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430ED-4ECE-40EC-B00C-F9779C1FABBC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F9A7D-804C-48F1-989D-ECC8CDF91D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488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430ED-4ECE-40EC-B00C-F9779C1FABBC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F9A7D-804C-48F1-989D-ECC8CDF91D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200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430ED-4ECE-40EC-B00C-F9779C1FABBC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F9A7D-804C-48F1-989D-ECC8CDF91D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54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430ED-4ECE-40EC-B00C-F9779C1FABBC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F9A7D-804C-48F1-989D-ECC8CDF91D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045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B430ED-4ECE-40EC-B00C-F9779C1FABBC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F9A7D-804C-48F1-989D-ECC8CDF91D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718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phonoteka.org/uploads/posts/2021-04/1618496353_41-p-fon-dlya-prezentatsii-po-angliiskomu-4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700216"/>
            <a:ext cx="9144000" cy="2809747"/>
          </a:xfrm>
        </p:spPr>
        <p:txBody>
          <a:bodyPr>
            <a:noAutofit/>
          </a:bodyPr>
          <a:lstStyle/>
          <a:p>
            <a:pPr lvl="0">
              <a:spcBef>
                <a:spcPts val="1000"/>
              </a:spcBef>
            </a:pPr>
            <a:r>
              <a:rPr lang="ru-RU" sz="36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Урок-соревнование</a:t>
            </a:r>
            <a:br>
              <a:rPr lang="ru-RU" sz="36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ru-RU" sz="36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Презентация по учебному предмету «Английский язык»</a:t>
            </a:r>
            <a:br>
              <a:rPr lang="ru-RU" sz="36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ru-RU" sz="36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2 класс на тему «Животные»</a:t>
            </a:r>
            <a:br>
              <a:rPr lang="ru-RU" sz="36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77946" y="3804445"/>
            <a:ext cx="5725298" cy="1655762"/>
          </a:xfrm>
        </p:spPr>
        <p:txBody>
          <a:bodyPr>
            <a:normAutofit/>
          </a:bodyPr>
          <a:lstStyle/>
          <a:p>
            <a:r>
              <a:rPr lang="ru-RU" dirty="0" smtClean="0"/>
              <a:t>Подготовила учитель английского языка</a:t>
            </a:r>
          </a:p>
          <a:p>
            <a:r>
              <a:rPr lang="ru-RU" dirty="0" smtClean="0"/>
              <a:t>МБОУ «Солнечная СОШ №1»</a:t>
            </a:r>
          </a:p>
          <a:p>
            <a:r>
              <a:rPr lang="ru-RU" dirty="0" smtClean="0"/>
              <a:t>Данильченко Ольга Павловна</a:t>
            </a:r>
          </a:p>
        </p:txBody>
      </p:sp>
    </p:spTree>
    <p:extLst>
      <p:ext uri="{BB962C8B-B14F-4D97-AF65-F5344CB8AC3E}">
        <p14:creationId xmlns:p14="http://schemas.microsoft.com/office/powerpoint/2010/main" val="420532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phonoteka.org/uploads/posts/2021-04/1618496353_41-p-fon-dlya-prezentatsii-po-angliiskomu-4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385" y="589968"/>
            <a:ext cx="10515600" cy="2852737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Thank you for the lesson!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39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https://phonoteka.org/uploads/posts/2021-04/1618496353_41-p-fon-dlya-prezentatsii-po-angliiskomu-4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1729946" y="1690687"/>
            <a:ext cx="4289854" cy="4486275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r</a:t>
            </a:r>
            <a:r>
              <a:rPr lang="en-US" sz="3600" dirty="0" smtClean="0">
                <a:latin typeface="Comic Sans MS" panose="030F0702030302020204" pitchFamily="66" charset="0"/>
              </a:rPr>
              <a:t> _ n</a:t>
            </a:r>
          </a:p>
          <a:p>
            <a:r>
              <a:rPr lang="en-US" sz="3600" dirty="0">
                <a:latin typeface="Comic Sans MS" panose="030F0702030302020204" pitchFamily="66" charset="0"/>
              </a:rPr>
              <a:t>c</a:t>
            </a:r>
            <a:r>
              <a:rPr lang="en-US" sz="3600" dirty="0" smtClean="0">
                <a:latin typeface="Comic Sans MS" panose="030F0702030302020204" pitchFamily="66" charset="0"/>
              </a:rPr>
              <a:t> h _ _ p</a:t>
            </a:r>
          </a:p>
          <a:p>
            <a:r>
              <a:rPr lang="en-US" sz="3600" dirty="0">
                <a:latin typeface="Comic Sans MS" panose="030F0702030302020204" pitchFamily="66" charset="0"/>
              </a:rPr>
              <a:t>c</a:t>
            </a:r>
            <a:r>
              <a:rPr lang="en-US" sz="3600" dirty="0" smtClean="0">
                <a:latin typeface="Comic Sans MS" panose="030F0702030302020204" pitchFamily="66" charset="0"/>
              </a:rPr>
              <a:t> l _ w _</a:t>
            </a:r>
          </a:p>
          <a:p>
            <a:r>
              <a:rPr lang="en-US" sz="3600" dirty="0">
                <a:latin typeface="Comic Sans MS" panose="030F0702030302020204" pitchFamily="66" charset="0"/>
              </a:rPr>
              <a:t>s</a:t>
            </a:r>
            <a:r>
              <a:rPr lang="en-US" sz="3600" dirty="0" smtClean="0">
                <a:latin typeface="Comic Sans MS" panose="030F0702030302020204" pitchFamily="66" charset="0"/>
              </a:rPr>
              <a:t> w _ m</a:t>
            </a:r>
          </a:p>
          <a:p>
            <a:r>
              <a:rPr lang="en-US" sz="3600" dirty="0">
                <a:latin typeface="Comic Sans MS" panose="030F0702030302020204" pitchFamily="66" charset="0"/>
              </a:rPr>
              <a:t>s</a:t>
            </a:r>
            <a:r>
              <a:rPr lang="en-US" sz="3600" dirty="0" smtClean="0">
                <a:latin typeface="Comic Sans MS" panose="030F0702030302020204" pitchFamily="66" charset="0"/>
              </a:rPr>
              <a:t> l  _ _ p</a:t>
            </a:r>
          </a:p>
          <a:p>
            <a:r>
              <a:rPr lang="en-US" sz="3600" dirty="0">
                <a:latin typeface="Comic Sans MS" panose="030F0702030302020204" pitchFamily="66" charset="0"/>
              </a:rPr>
              <a:t>s</a:t>
            </a:r>
            <a:r>
              <a:rPr lang="en-US" sz="3600" dirty="0" smtClean="0">
                <a:latin typeface="Comic Sans MS" panose="030F0702030302020204" pitchFamily="66" charset="0"/>
              </a:rPr>
              <a:t> _ </a:t>
            </a:r>
            <a:r>
              <a:rPr lang="en-US" sz="3600" dirty="0" err="1" smtClean="0">
                <a:latin typeface="Comic Sans MS" panose="030F0702030302020204" pitchFamily="66" charset="0"/>
              </a:rPr>
              <a:t>i</a:t>
            </a:r>
            <a:r>
              <a:rPr lang="en-US" sz="3600" dirty="0" smtClean="0">
                <a:latin typeface="Comic Sans MS" panose="030F0702030302020204" pitchFamily="66" charset="0"/>
              </a:rPr>
              <a:t> _ g</a:t>
            </a:r>
          </a:p>
          <a:p>
            <a:r>
              <a:rPr lang="en-US" sz="3600" dirty="0">
                <a:latin typeface="Comic Sans MS" panose="030F0702030302020204" pitchFamily="66" charset="0"/>
              </a:rPr>
              <a:t>h</a:t>
            </a:r>
            <a:r>
              <a:rPr lang="en-US" sz="3600" dirty="0" smtClean="0">
                <a:latin typeface="Comic Sans MS" panose="030F0702030302020204" pitchFamily="66" charset="0"/>
              </a:rPr>
              <a:t> _ r _ e</a:t>
            </a:r>
          </a:p>
          <a:p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6172200" y="1690687"/>
            <a:ext cx="2971800" cy="4486276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r</a:t>
            </a:r>
            <a:r>
              <a:rPr lang="en-US" sz="3600" dirty="0" smtClean="0">
                <a:latin typeface="Comic Sans MS" panose="030F0702030302020204" pitchFamily="66" charset="0"/>
              </a:rPr>
              <a:t> u n </a:t>
            </a:r>
          </a:p>
          <a:p>
            <a:r>
              <a:rPr lang="en-US" sz="3600" dirty="0">
                <a:latin typeface="Comic Sans MS" panose="030F0702030302020204" pitchFamily="66" charset="0"/>
              </a:rPr>
              <a:t>c</a:t>
            </a:r>
            <a:r>
              <a:rPr lang="en-US" sz="3600" dirty="0" smtClean="0">
                <a:latin typeface="Comic Sans MS" panose="030F0702030302020204" pitchFamily="66" charset="0"/>
              </a:rPr>
              <a:t> h </a:t>
            </a:r>
            <a:r>
              <a:rPr lang="en-US" sz="3600" dirty="0" err="1" smtClean="0">
                <a:latin typeface="Comic Sans MS" panose="030F0702030302020204" pitchFamily="66" charset="0"/>
              </a:rPr>
              <a:t>i</a:t>
            </a:r>
            <a:r>
              <a:rPr lang="en-US" sz="3600" dirty="0" smtClean="0">
                <a:latin typeface="Comic Sans MS" panose="030F0702030302020204" pitchFamily="66" charset="0"/>
              </a:rPr>
              <a:t> m p</a:t>
            </a:r>
          </a:p>
          <a:p>
            <a:r>
              <a:rPr lang="en-US" sz="3600" dirty="0">
                <a:latin typeface="Comic Sans MS" panose="030F0702030302020204" pitchFamily="66" charset="0"/>
              </a:rPr>
              <a:t>c</a:t>
            </a:r>
            <a:r>
              <a:rPr lang="en-US" sz="3600" dirty="0" smtClean="0">
                <a:latin typeface="Comic Sans MS" panose="030F0702030302020204" pitchFamily="66" charset="0"/>
              </a:rPr>
              <a:t> l o w n </a:t>
            </a:r>
          </a:p>
          <a:p>
            <a:r>
              <a:rPr lang="en-US" sz="3600" dirty="0">
                <a:latin typeface="Comic Sans MS" panose="030F0702030302020204" pitchFamily="66" charset="0"/>
              </a:rPr>
              <a:t>s</a:t>
            </a:r>
            <a:r>
              <a:rPr lang="en-US" sz="3600" dirty="0" smtClean="0">
                <a:latin typeface="Comic Sans MS" panose="030F0702030302020204" pitchFamily="66" charset="0"/>
              </a:rPr>
              <a:t> w </a:t>
            </a:r>
            <a:r>
              <a:rPr lang="en-US" sz="3600" dirty="0" err="1" smtClean="0">
                <a:latin typeface="Comic Sans MS" panose="030F0702030302020204" pitchFamily="66" charset="0"/>
              </a:rPr>
              <a:t>i</a:t>
            </a:r>
            <a:r>
              <a:rPr lang="en-US" sz="3600" dirty="0" smtClean="0">
                <a:latin typeface="Comic Sans MS" panose="030F0702030302020204" pitchFamily="66" charset="0"/>
              </a:rPr>
              <a:t> m</a:t>
            </a:r>
          </a:p>
          <a:p>
            <a:r>
              <a:rPr lang="en-US" sz="3600" dirty="0">
                <a:latin typeface="Comic Sans MS" panose="030F0702030302020204" pitchFamily="66" charset="0"/>
              </a:rPr>
              <a:t>s</a:t>
            </a:r>
            <a:r>
              <a:rPr lang="en-US" sz="3600" dirty="0" smtClean="0">
                <a:latin typeface="Comic Sans MS" panose="030F0702030302020204" pitchFamily="66" charset="0"/>
              </a:rPr>
              <a:t> l e </a:t>
            </a:r>
            <a:r>
              <a:rPr lang="en-US" sz="3600" dirty="0" err="1" smtClean="0">
                <a:latin typeface="Comic Sans MS" panose="030F0702030302020204" pitchFamily="66" charset="0"/>
              </a:rPr>
              <a:t>e</a:t>
            </a:r>
            <a:r>
              <a:rPr lang="en-US" sz="3600" dirty="0" smtClean="0">
                <a:latin typeface="Comic Sans MS" panose="030F0702030302020204" pitchFamily="66" charset="0"/>
              </a:rPr>
              <a:t> p</a:t>
            </a:r>
          </a:p>
          <a:p>
            <a:r>
              <a:rPr lang="en-US" sz="3600" dirty="0">
                <a:latin typeface="Comic Sans MS" panose="030F0702030302020204" pitchFamily="66" charset="0"/>
              </a:rPr>
              <a:t>s</a:t>
            </a:r>
            <a:r>
              <a:rPr lang="en-US" sz="3600" dirty="0" smtClean="0">
                <a:latin typeface="Comic Sans MS" panose="030F0702030302020204" pitchFamily="66" charset="0"/>
              </a:rPr>
              <a:t> w </a:t>
            </a:r>
            <a:r>
              <a:rPr lang="en-US" sz="3600" dirty="0" err="1" smtClean="0">
                <a:latin typeface="Comic Sans MS" panose="030F0702030302020204" pitchFamily="66" charset="0"/>
              </a:rPr>
              <a:t>i</a:t>
            </a:r>
            <a:r>
              <a:rPr lang="en-US" sz="3600" dirty="0" smtClean="0">
                <a:latin typeface="Comic Sans MS" panose="030F0702030302020204" pitchFamily="66" charset="0"/>
              </a:rPr>
              <a:t> n g</a:t>
            </a:r>
          </a:p>
          <a:p>
            <a:r>
              <a:rPr lang="en-US" sz="3600" dirty="0">
                <a:latin typeface="Comic Sans MS" panose="030F0702030302020204" pitchFamily="66" charset="0"/>
              </a:rPr>
              <a:t>h</a:t>
            </a:r>
            <a:r>
              <a:rPr lang="en-US" sz="3600" dirty="0" smtClean="0">
                <a:latin typeface="Comic Sans MS" panose="030F0702030302020204" pitchFamily="66" charset="0"/>
              </a:rPr>
              <a:t> o r s e</a:t>
            </a:r>
          </a:p>
          <a:p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06673" y="365124"/>
            <a:ext cx="82702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Fill in the missing letters</a:t>
            </a:r>
            <a:endParaRPr lang="ru-RU" sz="5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9577912"/>
              </p:ext>
            </p:extLst>
          </p:nvPr>
        </p:nvGraphicFramePr>
        <p:xfrm>
          <a:off x="8682681" y="1172747"/>
          <a:ext cx="3281406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140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6-7 correct words – 5 points</a:t>
                      </a:r>
                    </a:p>
                    <a:p>
                      <a:r>
                        <a:rPr lang="en-US" dirty="0" smtClean="0"/>
                        <a:t>4-5 correct words – 4 points</a:t>
                      </a:r>
                    </a:p>
                    <a:p>
                      <a:r>
                        <a:rPr lang="en-US" dirty="0" smtClean="0"/>
                        <a:t>2-3 correct words – 3 points</a:t>
                      </a:r>
                    </a:p>
                    <a:p>
                      <a:r>
                        <a:rPr lang="en-US" dirty="0" smtClean="0"/>
                        <a:t>1 correct word – 1 point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982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phonoteka.org/uploads/posts/2021-04/1618496353_41-p-fon-dlya-prezentatsii-po-angliiskomu-4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What’s this?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2051222"/>
            <a:ext cx="5181600" cy="3761855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A frog can…</a:t>
            </a:r>
            <a:endParaRPr lang="ru-RU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05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phonoteka.org/uploads/posts/2021-04/1618496353_41-p-fon-dlya-prezentatsii-po-angliiskomu-4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What’s this?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1964035"/>
            <a:ext cx="5181600" cy="4074517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A bird can…</a:t>
            </a:r>
            <a:endParaRPr lang="ru-RU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50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phonoteka.org/uploads/posts/2021-04/1618496353_41-p-fon-dlya-prezentatsii-po-angliiskomu-4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What’s this?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2398321"/>
            <a:ext cx="5181600" cy="3205946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A fish can…</a:t>
            </a:r>
            <a:endParaRPr lang="ru-RU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82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phonoteka.org/uploads/posts/2021-04/1618496353_41-p-fon-dlya-prezentatsii-po-angliiskomu-4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411"/>
            <a:ext cx="12192000" cy="68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What’s this?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2058194"/>
            <a:ext cx="5181600" cy="3886199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A cat can…</a:t>
            </a:r>
            <a:endParaRPr lang="ru-RU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49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phonoteka.org/uploads/posts/2021-04/1618496353_41-p-fon-dlya-prezentatsii-po-angliiskomu-4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54659" y="1837037"/>
            <a:ext cx="3105666" cy="43399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chimp</a:t>
            </a:r>
            <a:endParaRPr lang="en-US" sz="3600" dirty="0" smtClean="0"/>
          </a:p>
          <a:p>
            <a:r>
              <a:rPr lang="en-US" sz="3600" dirty="0" smtClean="0"/>
              <a:t>elephant</a:t>
            </a:r>
            <a:endParaRPr lang="en-US" sz="3600" dirty="0" smtClean="0"/>
          </a:p>
          <a:p>
            <a:r>
              <a:rPr lang="en-US" sz="3600" dirty="0" smtClean="0"/>
              <a:t>rabbit</a:t>
            </a:r>
            <a:endParaRPr lang="en-US" sz="3600" dirty="0" smtClean="0"/>
          </a:p>
          <a:p>
            <a:r>
              <a:rPr lang="en-US" sz="3600" dirty="0" smtClean="0"/>
              <a:t>kangaroo</a:t>
            </a:r>
            <a:endParaRPr lang="en-US" sz="3600" dirty="0" smtClean="0"/>
          </a:p>
          <a:p>
            <a:r>
              <a:rPr lang="en-US" sz="3600" dirty="0" smtClean="0"/>
              <a:t>dolphin</a:t>
            </a:r>
          </a:p>
          <a:p>
            <a:r>
              <a:rPr lang="en-US" sz="3600" dirty="0" smtClean="0"/>
              <a:t>cat</a:t>
            </a:r>
            <a:endParaRPr lang="en-US" sz="3600" dirty="0"/>
          </a:p>
          <a:p>
            <a:endParaRPr lang="en-US" sz="3600" dirty="0" smtClean="0"/>
          </a:p>
          <a:p>
            <a:endParaRPr lang="ru-RU" sz="36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919415"/>
            <a:ext cx="2741141" cy="4257547"/>
          </a:xfrm>
        </p:spPr>
        <p:txBody>
          <a:bodyPr>
            <a:normAutofit/>
          </a:bodyPr>
          <a:lstStyle/>
          <a:p>
            <a:r>
              <a:rPr lang="en-US" sz="3600" dirty="0"/>
              <a:t>c</a:t>
            </a:r>
            <a:r>
              <a:rPr lang="en-US" sz="3600" dirty="0" smtClean="0"/>
              <a:t>at</a:t>
            </a:r>
          </a:p>
          <a:p>
            <a:r>
              <a:rPr lang="en-US" sz="3600" dirty="0"/>
              <a:t>c</a:t>
            </a:r>
            <a:r>
              <a:rPr lang="en-US" sz="3600" dirty="0" smtClean="0"/>
              <a:t>himp</a:t>
            </a:r>
          </a:p>
          <a:p>
            <a:r>
              <a:rPr lang="en-US" sz="3600" dirty="0"/>
              <a:t>d</a:t>
            </a:r>
            <a:r>
              <a:rPr lang="en-US" sz="3600" dirty="0" smtClean="0"/>
              <a:t>olphin</a:t>
            </a:r>
          </a:p>
          <a:p>
            <a:r>
              <a:rPr lang="en-US" sz="3600" dirty="0"/>
              <a:t>k</a:t>
            </a:r>
            <a:r>
              <a:rPr lang="en-US" sz="3600" dirty="0" smtClean="0"/>
              <a:t>angaroo</a:t>
            </a:r>
          </a:p>
          <a:p>
            <a:r>
              <a:rPr lang="en-US" sz="3600" dirty="0" smtClean="0"/>
              <a:t>rabbit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16843" y="566241"/>
            <a:ext cx="1050159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Put the words in the alphabetical order</a:t>
            </a:r>
            <a:endParaRPr lang="ru-RU" sz="4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4376379"/>
              </p:ext>
            </p:extLst>
          </p:nvPr>
        </p:nvGraphicFramePr>
        <p:xfrm>
          <a:off x="9028671" y="1551687"/>
          <a:ext cx="2883243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324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6 correct words – 5 points</a:t>
                      </a:r>
                    </a:p>
                    <a:p>
                      <a:r>
                        <a:rPr lang="en-US" dirty="0" smtClean="0"/>
                        <a:t>5 correct words – 4points</a:t>
                      </a:r>
                    </a:p>
                    <a:p>
                      <a:r>
                        <a:rPr lang="en-US" dirty="0" smtClean="0"/>
                        <a:t>4 correct words – 3 points</a:t>
                      </a:r>
                    </a:p>
                    <a:p>
                      <a:r>
                        <a:rPr lang="en-US" dirty="0" smtClean="0"/>
                        <a:t>3</a:t>
                      </a:r>
                      <a:r>
                        <a:rPr lang="en-US" baseline="0" dirty="0" smtClean="0"/>
                        <a:t> correct words – 2 points</a:t>
                      </a:r>
                    </a:p>
                    <a:p>
                      <a:r>
                        <a:rPr lang="en-US" baseline="0" dirty="0" smtClean="0"/>
                        <a:t>1-2 correct words – 1 point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013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phonoteka.org/uploads/posts/2021-04/1618496353_41-p-fon-dlya-prezentatsii-po-angliiskomu-4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Choose the animal and write 5 sentences </a:t>
            </a:r>
            <a:endParaRPr lang="ru-RU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85119" y="1690688"/>
            <a:ext cx="4148204" cy="2757744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694139" y="1291821"/>
            <a:ext cx="4300041" cy="24213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3054" y="3575477"/>
            <a:ext cx="3441085" cy="3125871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9249501"/>
              </p:ext>
            </p:extLst>
          </p:nvPr>
        </p:nvGraphicFramePr>
        <p:xfrm>
          <a:off x="8349280" y="4179558"/>
          <a:ext cx="332471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471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5 correct sentences – 5 points</a:t>
                      </a:r>
                    </a:p>
                    <a:p>
                      <a:r>
                        <a:rPr lang="en-US" dirty="0" smtClean="0"/>
                        <a:t>4 correct sentences – 4 points</a:t>
                      </a:r>
                    </a:p>
                    <a:p>
                      <a:r>
                        <a:rPr lang="en-US" dirty="0" smtClean="0"/>
                        <a:t>3 correct sentences – 3 points</a:t>
                      </a:r>
                    </a:p>
                    <a:p>
                      <a:r>
                        <a:rPr lang="en-US" dirty="0" smtClean="0"/>
                        <a:t>1-2 correct sentences – 2 points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622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phonoteka.org/uploads/posts/2021-04/1618496353_41-p-fon-dlya-prezentatsii-po-angliiskomu-4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Marks for the lesson!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14-15 points – “5”</a:t>
            </a:r>
          </a:p>
          <a:p>
            <a:r>
              <a:rPr lang="en-US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10-12 points – “4”</a:t>
            </a:r>
          </a:p>
          <a:p>
            <a:r>
              <a:rPr lang="en-US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7-9 points – “3”</a:t>
            </a:r>
          </a:p>
          <a:p>
            <a:r>
              <a:rPr lang="en-US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6 points and less – “2”</a:t>
            </a:r>
            <a:endParaRPr lang="ru-RU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Let’s count the points and learn your marks for the lesson.</a:t>
            </a:r>
            <a:endParaRPr lang="ru-RU" sz="32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66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263</Words>
  <Application>Microsoft Office PowerPoint</Application>
  <PresentationFormat>Широкоэкранный</PresentationFormat>
  <Paragraphs>60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Comic Sans MS</vt:lpstr>
      <vt:lpstr>Тема Office</vt:lpstr>
      <vt:lpstr>Урок-соревнование Презентация по учебному предмету «Английский язык» 2 класс на тему «Животные» </vt:lpstr>
      <vt:lpstr>Презентация PowerPoint</vt:lpstr>
      <vt:lpstr>What’s this?</vt:lpstr>
      <vt:lpstr>What’s this?</vt:lpstr>
      <vt:lpstr>What’s this?</vt:lpstr>
      <vt:lpstr>What’s this?</vt:lpstr>
      <vt:lpstr>Презентация PowerPoint</vt:lpstr>
      <vt:lpstr>Choose the animal and write 5 sentences </vt:lpstr>
      <vt:lpstr>Marks for the lesson!</vt:lpstr>
      <vt:lpstr>Thank you for the lesson!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Home</cp:lastModifiedBy>
  <cp:revision>6</cp:revision>
  <dcterms:created xsi:type="dcterms:W3CDTF">2020-02-26T17:36:25Z</dcterms:created>
  <dcterms:modified xsi:type="dcterms:W3CDTF">2022-10-11T16:42:56Z</dcterms:modified>
</cp:coreProperties>
</file>