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4"/>
  </p:notesMasterIdLst>
  <p:sldIdLst>
    <p:sldId id="256" r:id="rId2"/>
    <p:sldId id="262" r:id="rId3"/>
    <p:sldId id="261" r:id="rId4"/>
    <p:sldId id="259" r:id="rId5"/>
    <p:sldId id="257" r:id="rId6"/>
    <p:sldId id="263" r:id="rId7"/>
    <p:sldId id="264" r:id="rId8"/>
    <p:sldId id="265" r:id="rId9"/>
    <p:sldId id="258" r:id="rId10"/>
    <p:sldId id="266" r:id="rId11"/>
    <p:sldId id="267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B3885-32FB-4321-9E56-D9D75514B03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957B-33E7-4BF6-9A91-A71A44EBA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9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D957B-33E7-4BF6-9A91-A71A44EBAD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33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14D9-A50D-4A88-BE5F-39FA4636BDD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5A24A83-117B-4049-B559-3225379BE0D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3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14D9-A50D-4A88-BE5F-39FA4636BDD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A83-117B-4049-B559-3225379BE0D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52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14D9-A50D-4A88-BE5F-39FA4636BDD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A83-117B-4049-B559-3225379BE0D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08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14D9-A50D-4A88-BE5F-39FA4636BDD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A83-117B-4049-B559-3225379BE0D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7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14D9-A50D-4A88-BE5F-39FA4636BDD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A83-117B-4049-B559-3225379BE0D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52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14D9-A50D-4A88-BE5F-39FA4636BDD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A83-117B-4049-B559-3225379BE0D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55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14D9-A50D-4A88-BE5F-39FA4636BDD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A83-117B-4049-B559-3225379BE0D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707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14D9-A50D-4A88-BE5F-39FA4636BDD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A83-117B-4049-B559-3225379BE0D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58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14D9-A50D-4A88-BE5F-39FA4636BDD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A83-117B-4049-B559-3225379BE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6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14D9-A50D-4A88-BE5F-39FA4636BDD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A83-117B-4049-B559-3225379BE0D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3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0B3F14D9-A50D-4A88-BE5F-39FA4636BDD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A83-117B-4049-B559-3225379BE0D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9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14D9-A50D-4A88-BE5F-39FA4636BDD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5A24A83-117B-4049-B559-3225379BE0D3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96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3106" y="388835"/>
            <a:ext cx="8561747" cy="1585267"/>
          </a:xfrm>
        </p:spPr>
        <p:txBody>
          <a:bodyPr/>
          <a:lstStyle/>
          <a:p>
            <a:r>
              <a:rPr lang="ru-RU" dirty="0" smtClean="0"/>
              <a:t>Давайте подумаем!!!</a:t>
            </a:r>
            <a:endParaRPr lang="ru-RU" dirty="0"/>
          </a:p>
        </p:txBody>
      </p:sp>
      <p:pic>
        <p:nvPicPr>
          <p:cNvPr id="1026" name="Picture 2" descr="https://lh6.googleusercontent.com/proxy/WY9zEVr2r-x7ad6xKqKVYSSPB2vxh2iS7n41_U2VG4GZ1ujgImWiSJGRlG-uxLL0fOH5B6YuTVX4GUL8Jzb_xBs9-MwVKjxFnw7haYB5HfzkqTGzAsbo1H1OfwQyL10bJyyOIvfmbVM3802_NvmK7talb7ZbW0vsNXYqw1CFM_k7NqkaetyR-PaFPdsMhUiTdi40=w1200-h630-p-k-no-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571978"/>
            <a:ext cx="5805610" cy="35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3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358" y="619881"/>
            <a:ext cx="9520158" cy="1049235"/>
          </a:xfrm>
        </p:spPr>
        <p:txBody>
          <a:bodyPr/>
          <a:lstStyle/>
          <a:p>
            <a:r>
              <a:rPr lang="ru-RU" dirty="0" smtClean="0"/>
              <a:t>Соотнесите экологические факторы и примеры.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648462"/>
              </p:ext>
            </p:extLst>
          </p:nvPr>
        </p:nvGraphicFramePr>
        <p:xfrm>
          <a:off x="1464278" y="1866659"/>
          <a:ext cx="9520238" cy="26425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60119">
                  <a:extLst>
                    <a:ext uri="{9D8B030D-6E8A-4147-A177-3AD203B41FA5}">
                      <a16:colId xmlns:a16="http://schemas.microsoft.com/office/drawing/2014/main" val="1589671570"/>
                    </a:ext>
                  </a:extLst>
                </a:gridCol>
                <a:gridCol w="4760119">
                  <a:extLst>
                    <a:ext uri="{9D8B030D-6E8A-4147-A177-3AD203B41FA5}">
                      <a16:colId xmlns:a16="http://schemas.microsoft.com/office/drawing/2014/main" val="1154560216"/>
                    </a:ext>
                  </a:extLst>
                </a:gridCol>
              </a:tblGrid>
              <a:tr h="335392">
                <a:tc rowSpan="2">
                  <a:txBody>
                    <a:bodyPr/>
                    <a:lstStyle/>
                    <a:p>
                      <a:r>
                        <a:rPr lang="ru-RU" b="1" dirty="0" smtClean="0"/>
                        <a:t>1. Абиотический фактор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А.</a:t>
                      </a:r>
                      <a:r>
                        <a:rPr lang="ru-RU" b="0" baseline="0" dirty="0" smtClean="0"/>
                        <a:t> Вырубка лесов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977634"/>
                  </a:ext>
                </a:extLst>
              </a:tr>
              <a:tr h="3353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Б. Охота</a:t>
                      </a:r>
                      <a:r>
                        <a:rPr lang="ru-RU" b="0" baseline="0" dirty="0" smtClean="0"/>
                        <a:t> волка на зайца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269111"/>
                  </a:ext>
                </a:extLst>
              </a:tr>
              <a:tr h="33539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2. Биотический фактор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В. Дупло</a:t>
                      </a:r>
                      <a:r>
                        <a:rPr lang="ru-RU" b="0" baseline="0" dirty="0" smtClean="0"/>
                        <a:t> белки в дереве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152114"/>
                  </a:ext>
                </a:extLst>
              </a:tr>
              <a:tr h="3353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Г. Смена шкурки у зайца-беляка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516468"/>
                  </a:ext>
                </a:extLst>
              </a:tr>
              <a:tr h="58693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 3. Антропогенный фактор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Д. Загрязнение атмосфера выхлопными газами автомобилей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793187"/>
                  </a:ext>
                </a:extLst>
              </a:tr>
              <a:tr h="5394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Е. Распространение</a:t>
                      </a:r>
                      <a:r>
                        <a:rPr lang="ru-RU" b="0" baseline="0" dirty="0" smtClean="0"/>
                        <a:t> семян сосны ветром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08097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04719"/>
              </p:ext>
            </p:extLst>
          </p:nvPr>
        </p:nvGraphicFramePr>
        <p:xfrm>
          <a:off x="1900116" y="5159782"/>
          <a:ext cx="8128002" cy="741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6583062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994494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1195369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24685897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84903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37395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315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063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63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488" y="298938"/>
            <a:ext cx="9520158" cy="754716"/>
          </a:xfrm>
        </p:spPr>
        <p:txBody>
          <a:bodyPr/>
          <a:lstStyle/>
          <a:p>
            <a:pPr algn="ctr"/>
            <a:r>
              <a:rPr lang="ru-RU" dirty="0" smtClean="0"/>
              <a:t>Заполняем листы команды!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74" t="15469" r="33655" b="5009"/>
          <a:stretch/>
        </p:blipFill>
        <p:spPr>
          <a:xfrm>
            <a:off x="1661745" y="1053654"/>
            <a:ext cx="3613639" cy="5055855"/>
          </a:xfrm>
          <a:prstGeom prst="rect">
            <a:avLst/>
          </a:prstGeom>
        </p:spPr>
      </p:pic>
      <p:pic>
        <p:nvPicPr>
          <p:cNvPr id="6146" name="Picture 2" descr="https://fsd.videouroki.net/html/2020/06/06/v_5edba0ee44c29/99755177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51" y="2536916"/>
            <a:ext cx="6146661" cy="35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5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Домашнее задание: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6442" y="2437763"/>
            <a:ext cx="8831434" cy="2512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Параграф 36 стр. 164-168 (читать), </a:t>
            </a:r>
          </a:p>
          <a:p>
            <a:r>
              <a:rPr lang="ru-RU" sz="2800" dirty="0">
                <a:solidFill>
                  <a:srgbClr val="00B050"/>
                </a:solidFill>
              </a:rPr>
              <a:t>н</a:t>
            </a:r>
            <a:r>
              <a:rPr lang="ru-RU" sz="2800" dirty="0" smtClean="0">
                <a:solidFill>
                  <a:srgbClr val="00B050"/>
                </a:solidFill>
              </a:rPr>
              <a:t>а «3» – стр.168 вопросы 1-3 (письменно)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dirty="0">
                <a:solidFill>
                  <a:srgbClr val="7030A0"/>
                </a:solidFill>
              </a:rPr>
              <a:t>н</a:t>
            </a:r>
            <a:r>
              <a:rPr lang="ru-RU" sz="2800" dirty="0" smtClean="0">
                <a:solidFill>
                  <a:srgbClr val="7030A0"/>
                </a:solidFill>
              </a:rPr>
              <a:t>а «4» и «5» - стр.168 «Задания» 1 и 2 (письменно)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s://w7.pngwing.com/pngs/398/137/png-transparent-pen-pencil-cases-drawing-cartoon-pencil-food-colored-pencil-anim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3" y="3349868"/>
            <a:ext cx="2766800" cy="27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77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07" t="17254" r="29784" b="9087"/>
          <a:stretch/>
        </p:blipFill>
        <p:spPr>
          <a:xfrm>
            <a:off x="3212999" y="175844"/>
            <a:ext cx="5561058" cy="59523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2028" y="4478950"/>
            <a:ext cx="337038" cy="353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2027" y="3543300"/>
            <a:ext cx="337039" cy="345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4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себя!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59" t="17508" r="29641" b="10616"/>
          <a:stretch/>
        </p:blipFill>
        <p:spPr>
          <a:xfrm>
            <a:off x="5332348" y="219806"/>
            <a:ext cx="5854275" cy="59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3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Экологические факторы и условия среды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57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0403" y="2223982"/>
            <a:ext cx="7354328" cy="3024554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Абиотические факторы среды</a:t>
            </a:r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200" dirty="0" smtClean="0"/>
              <a:t>Биотические факторы среды</a:t>
            </a:r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200" dirty="0" smtClean="0"/>
              <a:t>Антропогенные факторы среды</a:t>
            </a:r>
            <a:endParaRPr lang="ru-RU" sz="3200" dirty="0"/>
          </a:p>
        </p:txBody>
      </p:sp>
      <p:pic>
        <p:nvPicPr>
          <p:cNvPr id="1030" name="Picture 6" descr="https://thumbs.dreamstime.com/b/%D0%B8-%D1%8E%D1%81%D1%82%D1%80%D0%B0%D1%86%D0%B8%D1%8F-%D1%88%D0%B0%D1%80%D0%B6%D0%B0-%D1%81%D0%BE%D0%B1%D0%B0%D0%BA%D0%B8-%D0%B8-%D0%B1-%D0%BE%D1%85%D0%B8-49178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741" y="3174940"/>
            <a:ext cx="980960" cy="11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.freepik.com/free-vector/two-kids-planting-a-tree_33070-48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221" y="4693462"/>
            <a:ext cx="1381856" cy="138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7.pngwing.com/pngs/189/56/png-transparent-sunlight-drawing-sun-orange-symbol-su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781" y="1466683"/>
            <a:ext cx="1257850" cy="11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ds04.infourok.ru/uploads/ex/0940/00023fa7-4062b5b1/img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0" y="3090313"/>
            <a:ext cx="2534871" cy="190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6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среды - 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Picture 2" descr="https://w-dog.ru/wallpapers/3/9/285351594171934/dozhd-okno-goluboj-padaet-nebo-vo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1" y="2373924"/>
            <a:ext cx="3727752" cy="27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travelask.ru/system/images/files/001/145/210/wysiwyg/c082161b6e29fc21917d12f60617c3cfbf7805bd.jpg?15364994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47" y="3218106"/>
            <a:ext cx="3766051" cy="291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fullhdoboi.ru/wp-content/uploads/_ph/6/9825307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98" y="2097147"/>
            <a:ext cx="4079415" cy="257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9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996" y="575919"/>
            <a:ext cx="9520158" cy="16661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Условия среды </a:t>
            </a:r>
            <a:r>
              <a:rPr lang="ru-RU" dirty="0" smtClean="0"/>
              <a:t>-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7030A0"/>
                </a:solidFill>
              </a:rPr>
              <a:t>изменяющиеся </a:t>
            </a:r>
            <a:r>
              <a:rPr lang="ru-RU" dirty="0">
                <a:solidFill>
                  <a:srgbClr val="7030A0"/>
                </a:solidFill>
              </a:rPr>
              <a:t>во времени и пространстве абиотические факторы среды, на которые организмы реагируют по-разному в зависимости от их силы. </a:t>
            </a:r>
          </a:p>
        </p:txBody>
      </p:sp>
      <p:pic>
        <p:nvPicPr>
          <p:cNvPr id="3074" name="Picture 2" descr="https://w-dog.ru/wallpapers/3/9/285351594171934/dozhd-okno-goluboj-padaet-nebo-v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4" y="2381107"/>
            <a:ext cx="3669474" cy="24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ravelask.ru/system/images/files/001/145/210/wysiwyg/c082161b6e29fc21917d12f60617c3cfbf7805bd.jpg?153649946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10" y="3393953"/>
            <a:ext cx="3523315" cy="27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ullhdoboi.ru/wp-content/uploads/_ph/6/9825307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69" y="2488345"/>
            <a:ext cx="4405379" cy="24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9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694592"/>
            <a:ext cx="9520158" cy="798677"/>
          </a:xfrm>
        </p:spPr>
        <p:txBody>
          <a:bodyPr/>
          <a:lstStyle/>
          <a:p>
            <a:pPr algn="ctr"/>
            <a:r>
              <a:rPr lang="ru-RU" dirty="0" smtClean="0"/>
              <a:t>Работаем в группах!!!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9629" y="1980563"/>
            <a:ext cx="6113577" cy="345061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Температура</a:t>
            </a:r>
          </a:p>
          <a:p>
            <a:r>
              <a:rPr lang="ru-RU" sz="3600" dirty="0" smtClean="0"/>
              <a:t>Вода</a:t>
            </a:r>
          </a:p>
          <a:p>
            <a:r>
              <a:rPr lang="ru-RU" sz="3600" dirty="0" smtClean="0"/>
              <a:t>Свет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65531" y="4589585"/>
            <a:ext cx="5858600" cy="13992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Составляем 3 вопроса, </a:t>
            </a:r>
          </a:p>
          <a:p>
            <a:pPr algn="ctr"/>
            <a:r>
              <a:rPr lang="ru-RU" dirty="0" smtClean="0"/>
              <a:t>ответ на которые - «да» или «нет»</a:t>
            </a:r>
            <a:endParaRPr lang="ru-RU" dirty="0"/>
          </a:p>
        </p:txBody>
      </p:sp>
      <p:pic>
        <p:nvPicPr>
          <p:cNvPr id="5122" name="Picture 2" descr="https://ds05.infourok.ru/uploads/ex/0365/00106a9c-325085d6/hello_html_m71d4f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4" y="1907928"/>
            <a:ext cx="4127444" cy="495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1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358" y="619881"/>
            <a:ext cx="9520158" cy="1049235"/>
          </a:xfrm>
        </p:spPr>
        <p:txBody>
          <a:bodyPr/>
          <a:lstStyle/>
          <a:p>
            <a:r>
              <a:rPr lang="ru-RU" dirty="0" smtClean="0"/>
              <a:t>Соотнесите экологические факторы и примеры.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859019"/>
              </p:ext>
            </p:extLst>
          </p:nvPr>
        </p:nvGraphicFramePr>
        <p:xfrm>
          <a:off x="1464278" y="1866659"/>
          <a:ext cx="9520238" cy="26425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60119">
                  <a:extLst>
                    <a:ext uri="{9D8B030D-6E8A-4147-A177-3AD203B41FA5}">
                      <a16:colId xmlns:a16="http://schemas.microsoft.com/office/drawing/2014/main" val="1589671570"/>
                    </a:ext>
                  </a:extLst>
                </a:gridCol>
                <a:gridCol w="4760119">
                  <a:extLst>
                    <a:ext uri="{9D8B030D-6E8A-4147-A177-3AD203B41FA5}">
                      <a16:colId xmlns:a16="http://schemas.microsoft.com/office/drawing/2014/main" val="1154560216"/>
                    </a:ext>
                  </a:extLst>
                </a:gridCol>
              </a:tblGrid>
              <a:tr h="335392">
                <a:tc rowSpan="2">
                  <a:txBody>
                    <a:bodyPr/>
                    <a:lstStyle/>
                    <a:p>
                      <a:r>
                        <a:rPr lang="ru-RU" b="1" dirty="0" smtClean="0"/>
                        <a:t>1. Абиотический фактор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А.</a:t>
                      </a:r>
                      <a:r>
                        <a:rPr lang="ru-RU" b="0" baseline="0" dirty="0" smtClean="0"/>
                        <a:t> Вырубка лесов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977634"/>
                  </a:ext>
                </a:extLst>
              </a:tr>
              <a:tr h="3353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Б. Охота</a:t>
                      </a:r>
                      <a:r>
                        <a:rPr lang="ru-RU" b="0" baseline="0" dirty="0" smtClean="0"/>
                        <a:t> волка на зайца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269111"/>
                  </a:ext>
                </a:extLst>
              </a:tr>
              <a:tr h="33539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2. Биотический фактор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В. Дупло</a:t>
                      </a:r>
                      <a:r>
                        <a:rPr lang="ru-RU" b="0" baseline="0" dirty="0" smtClean="0"/>
                        <a:t> белки в дереве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152114"/>
                  </a:ext>
                </a:extLst>
              </a:tr>
              <a:tr h="3353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Г. Смена шкурки у зайца-беляка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516468"/>
                  </a:ext>
                </a:extLst>
              </a:tr>
              <a:tr h="58693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 3. Антропогенный фактор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Д. Загрязнение выхлопными газами автомобилей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793187"/>
                  </a:ext>
                </a:extLst>
              </a:tr>
              <a:tr h="5394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Е. Распространение</a:t>
                      </a:r>
                      <a:r>
                        <a:rPr lang="ru-RU" b="0" baseline="0" dirty="0" smtClean="0"/>
                        <a:t> семян сосны ветром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08097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21914"/>
              </p:ext>
            </p:extLst>
          </p:nvPr>
        </p:nvGraphicFramePr>
        <p:xfrm>
          <a:off x="1900116" y="5159782"/>
          <a:ext cx="8128002" cy="741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6583062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994494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1195369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24685897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84903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37395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315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063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45270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417</TotalTime>
  <Words>228</Words>
  <Application>Microsoft Office PowerPoint</Application>
  <PresentationFormat>Широкоэкранный</PresentationFormat>
  <Paragraphs>64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Palatino Linotype</vt:lpstr>
      <vt:lpstr>Gallery</vt:lpstr>
      <vt:lpstr>Давайте подумаем!!!</vt:lpstr>
      <vt:lpstr>Презентация PowerPoint</vt:lpstr>
      <vt:lpstr>Проверьте себя!</vt:lpstr>
      <vt:lpstr>Экологические факторы и условия среды</vt:lpstr>
      <vt:lpstr>Работа в группах:</vt:lpstr>
      <vt:lpstr>Условия среды - ?</vt:lpstr>
      <vt:lpstr>Условия среды -  изменяющиеся во времени и пространстве абиотические факторы среды, на которые организмы реагируют по-разному в зависимости от их силы. </vt:lpstr>
      <vt:lpstr>Работаем в группах!!!</vt:lpstr>
      <vt:lpstr>Соотнесите экологические факторы и примеры.</vt:lpstr>
      <vt:lpstr>Соотнесите экологические факторы и примеры.</vt:lpstr>
      <vt:lpstr>Заполняем листы команды!</vt:lpstr>
      <vt:lpstr>Домашнее задание: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Нужно подумать!!!</dc:title>
  <dc:creator>Школа</dc:creator>
  <cp:lastModifiedBy>Школа</cp:lastModifiedBy>
  <cp:revision>18</cp:revision>
  <dcterms:created xsi:type="dcterms:W3CDTF">2021-02-15T12:56:37Z</dcterms:created>
  <dcterms:modified xsi:type="dcterms:W3CDTF">2021-02-17T03:57:39Z</dcterms:modified>
</cp:coreProperties>
</file>