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7" r:id="rId3"/>
    <p:sldId id="259" r:id="rId4"/>
    <p:sldId id="271" r:id="rId5"/>
    <p:sldId id="268" r:id="rId6"/>
    <p:sldId id="272" r:id="rId7"/>
    <p:sldId id="274" r:id="rId8"/>
    <p:sldId id="269" r:id="rId9"/>
    <p:sldId id="273" r:id="rId10"/>
    <p:sldId id="270" r:id="rId11"/>
    <p:sldId id="265" r:id="rId12"/>
    <p:sldId id="275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Rectangle 15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Rectangle 16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 eaLnBrk="1" latinLnBrk="0" hangingPunct="1"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4589" y="2047740"/>
            <a:ext cx="7772400" cy="2891713"/>
          </a:xfrm>
          <a:ln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ПАДЕЖИ </a:t>
            </a:r>
            <a:b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b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 ЯЗЫКЕ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95093" y="5712186"/>
            <a:ext cx="6400800" cy="1753200"/>
          </a:xfrm>
        </p:spPr>
        <p:txBody>
          <a:bodyPr/>
          <a:lstStyle/>
          <a:p>
            <a:pPr algn="r"/>
            <a:r>
              <a:rPr lang="ru-RU" dirty="0" smtClean="0"/>
              <a:t>Подготовила: Фомина Наталья Николаевна, учитель начальных классов.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3261" y="524032"/>
            <a:ext cx="780459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Домодедовская средняя общеобразовательная школа №2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870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988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8039" y="1287887"/>
            <a:ext cx="6785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244" y="3155324"/>
            <a:ext cx="83712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«Падежи в русском языке»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8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s.userapi.com/c856132/v856132259/6c4ba/VHqqJN1NL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89" y="103031"/>
            <a:ext cx="9223789" cy="6754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55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881" y="1444041"/>
            <a:ext cx="8512936" cy="4924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75"/>
              </a:spcAft>
            </a:pP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Нарисовал (…….) в альбоме, </a:t>
            </a:r>
            <a:r>
              <a:rPr lang="ru-RU" sz="48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доехал </a:t>
            </a: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(……….) до деревни,</a:t>
            </a:r>
          </a:p>
          <a:p>
            <a:pPr>
              <a:lnSpc>
                <a:spcPct val="107000"/>
              </a:lnSpc>
              <a:spcAft>
                <a:spcPts val="675"/>
              </a:spcAft>
            </a:pP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спрятался (…….) под </a:t>
            </a:r>
            <a:r>
              <a:rPr lang="ru-RU" sz="44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кровать</a:t>
            </a: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вышел (……...) из комнаты, подъехал (……….) к метро, прокатить (……..) с ветерком.</a:t>
            </a:r>
            <a:endParaRPr lang="ru-RU" sz="4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9268" y="1484285"/>
            <a:ext cx="1560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чём?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4344" y="2265541"/>
            <a:ext cx="18900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чего?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3546" y="3210152"/>
            <a:ext cx="15642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что?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9980" y="3936903"/>
            <a:ext cx="1689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чего?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44152" y="5466176"/>
            <a:ext cx="1515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чем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65743" y="4725209"/>
            <a:ext cx="1627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чему?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9589" y="1151653"/>
            <a:ext cx="9460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29589" y="2003931"/>
            <a:ext cx="82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Р.п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5349" y="5260255"/>
            <a:ext cx="860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Т.п.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48419" y="3674408"/>
            <a:ext cx="82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Р.п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10441" y="4473243"/>
            <a:ext cx="9092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Д.п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5077" y="2858840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В.п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65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stihi.ru/pics/2012/07/31/4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21" y="0"/>
            <a:ext cx="8655229" cy="6773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68976" y="1635616"/>
            <a:ext cx="1056067" cy="11848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78049" y="2794131"/>
            <a:ext cx="1056067" cy="11848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80315" y="2794131"/>
            <a:ext cx="1056067" cy="11848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42492" y="5190185"/>
            <a:ext cx="1037823" cy="109470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50546" y="450760"/>
            <a:ext cx="1056067" cy="11848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90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55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046" y="739290"/>
            <a:ext cx="814588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Пришёл   </a:t>
            </a:r>
            <a:r>
              <a:rPr lang="ru-RU" sz="5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   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друга нет  </a:t>
            </a:r>
            <a:r>
              <a:rPr lang="ru-RU" sz="5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   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дают угощение.  </a:t>
            </a: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ругаю  </a:t>
            </a:r>
            <a:r>
              <a:rPr lang="ru-RU" sz="5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.</a:t>
            </a: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горжусь      </a:t>
            </a:r>
            <a:r>
              <a:rPr lang="ru-RU" sz="5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.</a:t>
            </a: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мечтаю о    </a:t>
            </a:r>
            <a:r>
              <a:rPr lang="ru-RU" sz="5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  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27343" y="874563"/>
            <a:ext cx="23952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щенок 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27343" y="1632837"/>
            <a:ext cx="22116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щенка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04914" y="2389060"/>
            <a:ext cx="23870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Щенку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27342" y="3186196"/>
            <a:ext cx="22116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щенка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27342" y="4072715"/>
            <a:ext cx="26710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щенком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39658" y="4894273"/>
            <a:ext cx="21663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щенке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97357" y="228232"/>
            <a:ext cx="1132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кто?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39038" y="5125312"/>
            <a:ext cx="549196" cy="54454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552313" y="2641654"/>
            <a:ext cx="549196" cy="54454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589842" y="874563"/>
            <a:ext cx="549196" cy="54454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050827" y="4258028"/>
            <a:ext cx="782294" cy="55270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74600" y="3462781"/>
            <a:ext cx="549196" cy="54454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6139038" y="1797893"/>
            <a:ext cx="549196" cy="57219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439989" y="1283832"/>
            <a:ext cx="1335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кого?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15767" y="2161996"/>
            <a:ext cx="1442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кому?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40174" y="3788882"/>
            <a:ext cx="10785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кем?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29835" y="4620075"/>
            <a:ext cx="14057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ком?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34139" y="2957690"/>
            <a:ext cx="1207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кого?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get-pdb/872807/35afd985-0ed8-4eca-bf34-dca838380bc1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709" y="212771"/>
            <a:ext cx="2579312" cy="171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47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1158 L -0.65521 -0.03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91" y="-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07407E-6 L -0.5368 -0.011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40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7.40741E-7 L -0.93715 -0.0013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5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64392 -4.44444E-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-0.5526 -0.012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39" y="-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-0.52882 -0.0053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4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075787"/>
              </p:ext>
            </p:extLst>
          </p:nvPr>
        </p:nvGraphicFramePr>
        <p:xfrm>
          <a:off x="98425" y="98425"/>
          <a:ext cx="4570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Презентация" r:id="rId3" imgW="4570330" imgH="3427599" progId="PowerPoint.Show.12">
                  <p:embed/>
                </p:oleObj>
              </mc:Choice>
              <mc:Fallback>
                <p:oleObj name="Презентация" r:id="rId3" imgW="4570330" imgH="3427599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4570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073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mozg.expert/wp-content/uploads/2018/08/nature_vector-scenery-03_19-160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843" y="32404"/>
            <a:ext cx="2730916" cy="2048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25149" y="151674"/>
            <a:ext cx="22813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РЕКА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0245" y="1371097"/>
            <a:ext cx="901709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5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есть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….</a:t>
            </a:r>
            <a:endParaRPr lang="ru-RU" sz="54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у нас нет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….</a:t>
            </a:r>
            <a:endParaRPr lang="ru-RU" sz="54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   дали </a:t>
            </a:r>
            <a:r>
              <a:rPr lang="ru-RU" sz="5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название. </a:t>
            </a: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увидели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…</a:t>
            </a:r>
            <a:endParaRPr lang="ru-RU" sz="54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любуемся     </a:t>
            </a:r>
            <a:r>
              <a:rPr lang="ru-RU" sz="5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купаться в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…    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225" y="1030755"/>
            <a:ext cx="884582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 есть река.  </a:t>
            </a:r>
          </a:p>
          <a:p>
            <a:r>
              <a:rPr lang="ru-RU" sz="5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у нас нет реки. </a:t>
            </a:r>
          </a:p>
          <a:p>
            <a:r>
              <a:rPr lang="ru-RU" sz="5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Реке дали название. </a:t>
            </a:r>
          </a:p>
          <a:p>
            <a:r>
              <a:rPr lang="ru-RU" sz="5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увидели реку. </a:t>
            </a:r>
          </a:p>
          <a:p>
            <a:r>
              <a:rPr lang="ru-RU" sz="5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 любуемся рекой. Хорошо купаться в реке!</a:t>
            </a:r>
            <a:endParaRPr lang="ru-RU" sz="5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mozg.expert/wp-content/uploads/2018/08/nature_vector-scenery-03_19-160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084" y="0"/>
            <a:ext cx="2730916" cy="2048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01940" y="852040"/>
            <a:ext cx="1140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ЧТО?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05429" y="5425297"/>
            <a:ext cx="1572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ЧЁМ?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5198" y="4474703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ЧЕМ?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25138" y="3524109"/>
            <a:ext cx="11401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8174" y="2626148"/>
            <a:ext cx="1467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ЧЕМУ?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51027" y="1786577"/>
            <a:ext cx="1365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551138" y="3130533"/>
            <a:ext cx="428207" cy="50823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864355" y="4006880"/>
            <a:ext cx="420535" cy="565119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84004" y="1389765"/>
            <a:ext cx="497478" cy="42500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129811" y="5828173"/>
            <a:ext cx="396003" cy="41808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flipV="1">
            <a:off x="5432743" y="2232926"/>
            <a:ext cx="497478" cy="51534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96239" y="4790941"/>
            <a:ext cx="783355" cy="61818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84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01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atic-interneturok.cdnvideo.ru/content/konspekt_image/187517/8192aae0_89d5_0132_721b_12313c0dad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15" y="257326"/>
            <a:ext cx="9160715" cy="501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850" y="2698034"/>
            <a:ext cx="1043189" cy="9745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66323" y="2914857"/>
            <a:ext cx="1142385" cy="1000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41913" y="3246474"/>
            <a:ext cx="1116626" cy="98529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6948" y="3481544"/>
            <a:ext cx="1168142" cy="106682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82240" y="3739121"/>
            <a:ext cx="1125669" cy="10335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48623" y="4013900"/>
            <a:ext cx="1603579" cy="106894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9924" y="5271614"/>
            <a:ext cx="8523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учёные назвали 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изменением по падежам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Падеж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от греческого слова со значением падать. </a:t>
            </a:r>
            <a:endParaRPr lang="ru-RU" sz="24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Изменяясь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имя существительное как бы падает со ступеньки на ступеньку.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9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lligraphy">
  <a:themeElements>
    <a:clrScheme name="Calligraphy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Calligraphy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lligraph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</TotalTime>
  <Words>174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Cambria</vt:lpstr>
      <vt:lpstr>华文行楷</vt:lpstr>
      <vt:lpstr>Times New Roman</vt:lpstr>
      <vt:lpstr>Wingdings 2</vt:lpstr>
      <vt:lpstr>Calligraphy</vt:lpstr>
      <vt:lpstr>Презентация</vt:lpstr>
      <vt:lpstr>ПАДЕЖИ  В  РУССКОМ ЯЗЫКЕ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Windows User</cp:lastModifiedBy>
  <cp:revision>43</cp:revision>
  <dcterms:created xsi:type="dcterms:W3CDTF">2014-09-16T21:31:33Z</dcterms:created>
  <dcterms:modified xsi:type="dcterms:W3CDTF">2020-04-17T15:17:45Z</dcterms:modified>
</cp:coreProperties>
</file>