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71" r:id="rId3"/>
    <p:sldId id="260" r:id="rId4"/>
    <p:sldId id="259" r:id="rId5"/>
    <p:sldId id="262" r:id="rId6"/>
    <p:sldId id="263" r:id="rId7"/>
    <p:sldId id="265" r:id="rId8"/>
    <p:sldId id="266" r:id="rId9"/>
    <p:sldId id="268" r:id="rId10"/>
    <p:sldId id="267" r:id="rId11"/>
    <p:sldId id="270" r:id="rId12"/>
    <p:sldId id="269" r:id="rId13"/>
    <p:sldId id="272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1306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290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7235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635801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1272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976217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77741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60246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1895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1202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970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7139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6638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3265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65401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8935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1574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0723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D:\материалы к урокам\Я УЧУСЬ\ШАБЛОН ДЛЯ ПРЕЗЕНТАЦИИ\готовые шаблоны\Шаблон Школьная страна\Девочка для триггер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768" y="5143512"/>
            <a:ext cx="1928826" cy="1571612"/>
          </a:xfrm>
          <a:prstGeom prst="rect">
            <a:avLst/>
          </a:prstGeom>
          <a:noFill/>
        </p:spPr>
      </p:pic>
      <p:pic>
        <p:nvPicPr>
          <p:cNvPr id="7" name="Picture 2" descr="D:\материалы к урокам\Я УЧУСЬ\ШАБЛОН ДЛЯ ПРЕЗЕНТАЦИИ\готовые шаблоны\Шаблон Школьная страна\мальчик для триггера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05562" y="5143512"/>
            <a:ext cx="1714512" cy="171451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915766" y="1973413"/>
            <a:ext cx="813690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i="1" dirty="0">
                <a:latin typeface="Times New Roman" pitchFamily="18" charset="0"/>
                <a:cs typeface="Times New Roman" pitchFamily="18" charset="0"/>
              </a:rPr>
              <a:t>Достаётся не дёшево</a:t>
            </a:r>
          </a:p>
          <a:p>
            <a:r>
              <a:rPr lang="ru-RU" sz="4400" b="1" i="1" dirty="0">
                <a:latin typeface="Times New Roman" pitchFamily="18" charset="0"/>
                <a:cs typeface="Times New Roman" pitchFamily="18" charset="0"/>
              </a:rPr>
              <a:t>Счастье трудных дорог...</a:t>
            </a:r>
          </a:p>
          <a:p>
            <a:r>
              <a:rPr lang="ru-RU" sz="4400" b="1" i="1" dirty="0">
                <a:latin typeface="Times New Roman" pitchFamily="18" charset="0"/>
                <a:cs typeface="Times New Roman" pitchFamily="18" charset="0"/>
              </a:rPr>
              <a:t>Что ты сделал хорошего?</a:t>
            </a:r>
          </a:p>
          <a:p>
            <a:r>
              <a:rPr lang="ru-RU" sz="4400" b="1" i="1" dirty="0">
                <a:latin typeface="Times New Roman" pitchFamily="18" charset="0"/>
                <a:cs typeface="Times New Roman" pitchFamily="18" charset="0"/>
              </a:rPr>
              <a:t>Чем ты людям помог? </a:t>
            </a:r>
            <a:endParaRPr lang="ru-RU" sz="44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                       (</a:t>
            </a:r>
            <a:r>
              <a:rPr lang="ru-RU" sz="4400" b="1" i="1" dirty="0">
                <a:latin typeface="Times New Roman" pitchFamily="18" charset="0"/>
                <a:cs typeface="Times New Roman" pitchFamily="18" charset="0"/>
              </a:rPr>
              <a:t>Л. Татьяничева)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Блудный сын: картины и иконы Православие и мир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759"/>
            <a:ext cx="5292080" cy="6963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64088" y="548680"/>
            <a:ext cx="331236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Рассмотрите картину Рембрандта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ван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Рейна (стр. 90) и ответьте на вопросы: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Какие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чувства, кроме радости встречи, испытывает отец?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Какие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чувства, кроме радости встречи, испытывает его сын?</a:t>
            </a:r>
          </a:p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457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36670" y="1031361"/>
            <a:ext cx="806489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Мор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ль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принятые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обществе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представления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хорошем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плохом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правильном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неправильном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добре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зле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также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совокупность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норм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поведения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вытекающих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этих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представлений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7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4415656"/>
            <a:ext cx="82911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Золотое правило морали:</a:t>
            </a:r>
            <a:endParaRPr lang="ru-RU" sz="54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44682" y="5367269"/>
            <a:ext cx="7848872" cy="107721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i="1" spc="50" dirty="0">
                <a:ln w="3175">
                  <a:noFill/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Относись к окружающим так, как ты хочешь, чтобы люди относились к тебе. </a:t>
            </a:r>
          </a:p>
        </p:txBody>
      </p:sp>
    </p:spTree>
    <p:extLst>
      <p:ext uri="{BB962C8B-B14F-4D97-AF65-F5344CB8AC3E}">
        <p14:creationId xmlns:p14="http://schemas.microsoft.com/office/powerpoint/2010/main" val="3508826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59832" y="836712"/>
            <a:ext cx="6336704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Творческое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«Оживить – очеловечить человека»</a:t>
            </a:r>
          </a:p>
          <a:p>
            <a:pPr algn="ctr"/>
            <a:endParaRPr lang="ru-RU" dirty="0"/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Ваша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дать ему имя, одеть человечка, и наделить его определенными человеческими качествами, а затем подготовить презентацию своего человечка.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–Что сходного в образе человечка получилось ?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Случайны эти сходства или нет?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Удалось ли придумать идеального человечка?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 чем вы видите идеальные черты?</a:t>
            </a:r>
          </a:p>
        </p:txBody>
      </p:sp>
      <p:pic>
        <p:nvPicPr>
          <p:cNvPr id="1026" name="Picture 2" descr="https://allfreeprintable4u.com/wp-content/uploads/2019/03/human-body-outline-for-kids-and-adult-d182d180d0b0d184d0b0d180d0b5d182d18b-human-body-body-free-printable-human-body-templat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275" y="836712"/>
            <a:ext cx="2506021" cy="5605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4005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1556792"/>
            <a:ext cx="772993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Домашняя работа: 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составить  </a:t>
            </a:r>
            <a:r>
              <a:rPr lang="ru-RU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СИНКВЕЙН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тему добрый человек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6813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197" y="1196752"/>
            <a:ext cx="828092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i="1" dirty="0">
                <a:latin typeface="Times New Roman" pitchFamily="18" charset="0"/>
                <a:cs typeface="Times New Roman" pitchFamily="18" charset="0"/>
              </a:rPr>
              <a:t>Человек </a:t>
            </a:r>
          </a:p>
          <a:p>
            <a:pPr algn="ctr"/>
            <a:r>
              <a:rPr lang="ru-RU" sz="6600" b="1" i="1" dirty="0">
                <a:latin typeface="Times New Roman" pitchFamily="18" charset="0"/>
                <a:cs typeface="Times New Roman" pitchFamily="18" charset="0"/>
              </a:rPr>
              <a:t>славен </a:t>
            </a:r>
          </a:p>
          <a:p>
            <a:pPr algn="ctr"/>
            <a:r>
              <a:rPr lang="ru-RU" sz="6600" b="1" i="1" dirty="0">
                <a:latin typeface="Times New Roman" pitchFamily="18" charset="0"/>
                <a:cs typeface="Times New Roman" pitchFamily="18" charset="0"/>
              </a:rPr>
              <a:t>своими делами </a:t>
            </a:r>
            <a:endParaRPr lang="ru-RU" sz="6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7693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D:\материалы к урокам\Я УЧУСЬ\ШАБЛОН ДЛЯ ПРЕЗЕНТАЦИИ\готовые шаблоны\Шаблон Школьная страна\Девочка для триггер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768" y="5143512"/>
            <a:ext cx="1928826" cy="1571612"/>
          </a:xfrm>
          <a:prstGeom prst="rect">
            <a:avLst/>
          </a:prstGeom>
          <a:noFill/>
        </p:spPr>
      </p:pic>
      <p:pic>
        <p:nvPicPr>
          <p:cNvPr id="8" name="Picture 2" descr="D:\материалы к урокам\Я УЧУСЬ\ШАБЛОН ДЛЯ ПРЕЗЕНТАЦИИ\готовые шаблоны\Шаблон Школьная страна\мальчик для триггера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05562" y="5143512"/>
            <a:ext cx="1714512" cy="1714512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467544" y="908720"/>
            <a:ext cx="74888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План урока:</a:t>
            </a:r>
            <a:endParaRPr lang="ru-RU" sz="6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0462" y="1924383"/>
            <a:ext cx="799288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1. Что такое добро. Кого называют добрым.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2. Доброе — значит хорошее. Чувства и дела.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3. Главное правило доброго человека.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4. Притча о блудном сыне.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7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4523" y="1052736"/>
            <a:ext cx="907259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Добрые слова лучше мягкого пирога. </a:t>
            </a:r>
            <a:endParaRPr lang="ru-RU" sz="36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Доброта 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разума пуста. </a:t>
            </a:r>
            <a:endParaRPr lang="ru-RU" sz="36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Добро 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тогда будет добро, когда люди похвалят. </a:t>
            </a:r>
            <a:endParaRPr lang="ru-RU" sz="36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Доброе 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дело – правду говорить смело. Добро творить - себя веселить. </a:t>
            </a:r>
            <a:endParaRPr lang="ru-RU" sz="36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любят добро, да не всех любит оно. </a:t>
            </a:r>
            <a:endParaRPr lang="ru-RU" sz="36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будет добра, коли меж своими вражда.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36424" y="0"/>
            <a:ext cx="71287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О чём эти пословицы? (Раскройте их смысл.)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7395" y="548680"/>
            <a:ext cx="1249061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6600" b="1" cap="none" spc="0" dirty="0" smtClean="0">
                <a:ln w="38100">
                  <a:solidFill>
                    <a:srgbClr val="FF000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  <a:endParaRPr lang="ru-RU" sz="16600" b="1" cap="none" spc="0" dirty="0">
              <a:ln w="38100">
                <a:solidFill>
                  <a:srgbClr val="FF0000"/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72305" y="1044817"/>
            <a:ext cx="64087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 такое добро? </a:t>
            </a:r>
            <a:endParaRPr lang="ru-RU" sz="4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Как вывести жирные и масляные пятна на одежде. Комментарии : Дневники на КП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1223" y="1539374"/>
            <a:ext cx="3305756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13869" y="61780"/>
            <a:ext cx="386233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8100">
                  <a:solidFill>
                    <a:srgbClr val="FF0000"/>
                  </a:solidFill>
                  <a:prstDash val="solid"/>
                  <a:miter lim="800000"/>
                </a:ln>
                <a:noFill/>
                <a:latin typeface="Times New Roman" pitchFamily="18" charset="0"/>
                <a:cs typeface="Times New Roman" pitchFamily="18" charset="0"/>
              </a:rPr>
              <a:t>Добро - это</a:t>
            </a:r>
            <a:endParaRPr lang="ru-RU" sz="5400" b="1" i="1" cap="none" spc="0" dirty="0">
              <a:ln w="38100">
                <a:solidFill>
                  <a:srgbClr val="FF0000"/>
                </a:solidFill>
                <a:prstDash val="solid"/>
                <a:miter lim="800000"/>
              </a:ln>
              <a:noFill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17395" y="1995229"/>
            <a:ext cx="543382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arenR"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нечто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положительное, </a:t>
            </a: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хорошее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полезное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противоположное злу;  </a:t>
            </a:r>
          </a:p>
          <a:p>
            <a:pPr marL="514350" indent="-514350">
              <a:buAutoNum type="arabicParenR" startAt="2"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хорошее, положительное, все, что приносит счастье, благополучие,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пользу. 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(Толковый словарь)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4511" y="4241386"/>
            <a:ext cx="1249061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6600" b="1" cap="none" spc="0" dirty="0" smtClean="0">
                <a:ln w="38100">
                  <a:solidFill>
                    <a:srgbClr val="FF000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  <a:endParaRPr lang="ru-RU" sz="16600" b="1" cap="none" spc="0" dirty="0">
              <a:ln w="38100">
                <a:solidFill>
                  <a:srgbClr val="FF0000"/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478230" y="5373216"/>
            <a:ext cx="691019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Назовите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слова - ассоциации 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 слову «добро». </a:t>
            </a:r>
          </a:p>
        </p:txBody>
      </p:sp>
    </p:spTree>
    <p:extLst>
      <p:ext uri="{BB962C8B-B14F-4D97-AF65-F5344CB8AC3E}">
        <p14:creationId xmlns:p14="http://schemas.microsoft.com/office/powerpoint/2010/main" val="1428751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3" grpId="1"/>
      <p:bldP spid="4" grpId="0"/>
      <p:bldP spid="9" grpId="0" uiExpand="1" build="p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Притчи, поучительные истории Записи в рубрике Притчи, поучительные истории Дневник ТаниЛ : LiveInternet - Российский Сервис Онла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377"/>
            <a:ext cx="4427984" cy="6863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Купить книгу &quot;Счастливый принц&quot; Оскар Уайльд в книжном интер…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190"/>
          <a:stretch/>
        </p:blipFill>
        <p:spPr bwMode="auto">
          <a:xfrm>
            <a:off x="3903454" y="116632"/>
            <a:ext cx="524054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-387424"/>
            <a:ext cx="1249061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6600" b="1" cap="none" spc="0" dirty="0" smtClean="0">
                <a:ln w="38100">
                  <a:solidFill>
                    <a:srgbClr val="FFFF0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  <a:endParaRPr lang="ru-RU" sz="16600" b="1" cap="none" spc="0" dirty="0">
              <a:ln w="38100">
                <a:solidFill>
                  <a:srgbClr val="FFFF00"/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39752" y="260648"/>
            <a:ext cx="68042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Прочитайте фрагмент сказки </a:t>
            </a:r>
            <a:r>
              <a:rPr lang="ru-RU" sz="28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Оскара Уайльда «Счастливый Принц»</a:t>
            </a:r>
            <a:r>
              <a:rPr lang="ru-RU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(стр. 86-87, учебник) и ответьте на вопросы:</a:t>
            </a:r>
            <a:endParaRPr lang="ru-RU" sz="28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50610" y="1772816"/>
            <a:ext cx="5693389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Почему Принц плакал, ведь его же называли счастливым? </a:t>
            </a:r>
            <a:endParaRPr 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Почему </a:t>
            </a: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Принц решил помогать людям? </a:t>
            </a:r>
            <a:endParaRPr 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Чем </a:t>
            </a: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жертвовала Лас­точка, решившись помогать Принцу? </a:t>
            </a:r>
            <a:endParaRPr 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 чего </a:t>
            </a: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Ласточке стало тепло, несмотря на то что приближалась зима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Какие добрые чувства вы можете назвать?</a:t>
            </a:r>
          </a:p>
        </p:txBody>
      </p:sp>
    </p:spTree>
    <p:extLst>
      <p:ext uri="{BB962C8B-B14F-4D97-AF65-F5344CB8AC3E}">
        <p14:creationId xmlns:p14="http://schemas.microsoft.com/office/powerpoint/2010/main" val="2609198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/>
      <p:bldP spid="4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38308" y="2880208"/>
            <a:ext cx="3672408" cy="28803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332656"/>
            <a:ext cx="8856984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Вставь пропущенные слова в пословицы:  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ru-RU" sz="4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Жизнь дана на …  дела.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ru-RU" sz="4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Мир не без … людей.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ru-RU" sz="4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Истинное … всегда просто.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ru-RU" sz="4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… слово человеку – что дождь в засуху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endParaRPr lang="ru-RU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1766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Челябинское региональное отделение Союза фотохудожников Росси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9" t="2869" r="3493" b="7447"/>
          <a:stretch/>
        </p:blipFill>
        <p:spPr bwMode="auto">
          <a:xfrm>
            <a:off x="268013" y="1205463"/>
            <a:ext cx="5707146" cy="4476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59632" y="249552"/>
            <a:ext cx="727359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Какого человека мы называем добрым?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09891" y="620688"/>
            <a:ext cx="1249061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6600" b="1" cap="none" spc="0" dirty="0" smtClean="0">
                <a:ln w="38100">
                  <a:solidFill>
                    <a:srgbClr val="FF000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  <a:endParaRPr lang="ru-RU" sz="16600" b="1" cap="none" spc="0" dirty="0">
              <a:ln w="38100">
                <a:solidFill>
                  <a:srgbClr val="FF0000"/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786392" y="1124744"/>
            <a:ext cx="289808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Прочитайте текст учебника на стр. 87-88 об академике Андрее Дмитриевиче Сахарове 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и ответьте на вопросы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033281" y="4293096"/>
            <a:ext cx="312313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Можно ли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назвать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А. Д. Сахарова добрым человеком?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Почему его назвали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Совестью Народа?</a:t>
            </a:r>
          </a:p>
        </p:txBody>
      </p:sp>
    </p:spTree>
    <p:extLst>
      <p:ext uri="{BB962C8B-B14F-4D97-AF65-F5344CB8AC3E}">
        <p14:creationId xmlns:p14="http://schemas.microsoft.com/office/powerpoint/2010/main" val="2089395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Группа: СВЯТАЯ ВЕРА!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69" r="2915"/>
          <a:stretch/>
        </p:blipFill>
        <p:spPr bwMode="auto">
          <a:xfrm>
            <a:off x="0" y="-1"/>
            <a:ext cx="9144000" cy="696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55576" y="188640"/>
            <a:ext cx="77768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Прочитайте </a:t>
            </a:r>
            <a:r>
              <a:rPr lang="ru-RU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«Притчу о блудном сыне» из Евангелия от Луки  ( стр</a:t>
            </a:r>
            <a:r>
              <a:rPr lang="ru-RU" sz="28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91, учебника).</a:t>
            </a:r>
            <a:endParaRPr lang="ru-RU" sz="28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2276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1251</TotalTime>
  <Words>417</Words>
  <Application>Microsoft Office PowerPoint</Application>
  <PresentationFormat>Экран (4:3)</PresentationFormat>
  <Paragraphs>66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Times New Roman</vt:lpstr>
      <vt:lpstr>Trebuchet MS</vt:lpstr>
      <vt:lpstr>Wingdings</vt:lpstr>
      <vt:lpstr>Wingdings 3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HP</cp:lastModifiedBy>
  <cp:revision>133</cp:revision>
  <dcterms:created xsi:type="dcterms:W3CDTF">2014-07-23T13:48:54Z</dcterms:created>
  <dcterms:modified xsi:type="dcterms:W3CDTF">2021-04-20T20:31:26Z</dcterms:modified>
</cp:coreProperties>
</file>