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5" r:id="rId3"/>
    <p:sldId id="273" r:id="rId4"/>
    <p:sldId id="258" r:id="rId5"/>
    <p:sldId id="259" r:id="rId6"/>
    <p:sldId id="257" r:id="rId7"/>
    <p:sldId id="277" r:id="rId8"/>
    <p:sldId id="282" r:id="rId9"/>
    <p:sldId id="276" r:id="rId10"/>
    <p:sldId id="261" r:id="rId11"/>
    <p:sldId id="279" r:id="rId12"/>
    <p:sldId id="281" r:id="rId13"/>
    <p:sldId id="28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mama.ua/dn_images/01/85/39/21/1259677452image13-web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Палехская миниатюра по сказкам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Палехская миниатюра по сказкам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Сказка О Царе Салтане.Три Чуда И Флот Царя Салтана. Крышка, 1934. Котухин А.В. Палехская Миниатю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регистр в музыке?</a:t>
            </a:r>
          </a:p>
          <a:p>
            <a:pPr lvl="0"/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сила звука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скорость звука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высота музыкального звука</a:t>
            </a:r>
          </a:p>
          <a:p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блестящие картинки - звезд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63007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908720"/>
            <a:ext cx="74888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Оперу «Сказка о царе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написал»?</a:t>
            </a:r>
          </a:p>
          <a:p>
            <a:pPr lvl="0"/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М.И.Глинка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Н.А.Римский Корсаков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П.И.Чайковский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блестящие картинки - звезд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63007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Какими регистрами были озвучены герои симфонической картины «Три чуда» оперы? (соедини стрелочками)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33 богатыря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Царевна-Лебедь</a:t>
            </a:r>
          </a:p>
          <a:p>
            <a:pPr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Низкий регистр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Средний регистр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Высокий регистр</a:t>
            </a:r>
          </a:p>
          <a:p>
            <a:pPr>
              <a:buNone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07704" y="2492896"/>
            <a:ext cx="27363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627784" y="2492896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03848" y="2924944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556792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Я понял, что …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Мне было интересно, потому что …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Для меня стало открытием, что …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Мне показалось важным …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Особенно мне удалось …</a:t>
            </a:r>
          </a:p>
          <a:p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Дополни фразу: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7170" name="Picture 2" descr="C:\Documents and Settings\Admin\Рабочий стол\ОУ\uwcll__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2500849" cy="14323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052736"/>
            <a:ext cx="7128792" cy="2123658"/>
          </a:xfrm>
          <a:prstGeom prst="rect">
            <a:avLst/>
          </a:prstGeom>
          <a:solidFill>
            <a:srgbClr val="0070C0"/>
          </a:solidFill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ОУ\x1-Z5_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32024"/>
            <a:ext cx="2304256" cy="4127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«ЧТО ПРЕЛЕСТЬ ЭТИ СКАЗКИ…»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pic>
        <p:nvPicPr>
          <p:cNvPr id="17410" name="Picture 2" descr="C:\Documents and Settings\Admin\Рабочий стол\ОУ\75448710_large_4000491_ri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4664"/>
            <a:ext cx="2952328" cy="38628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4365105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Николай Андреевич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Римский-Корсаков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(1844-1908)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нанан\notes_spinning_around_stan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09120"/>
            <a:ext cx="1617322" cy="10189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404665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«Сказка о царе Салтане»</a:t>
            </a:r>
            <a:endParaRPr lang="ru-RU" sz="4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Опера композитора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Н.А. Римского-Корсакого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14096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Опера-это вид музыкально-театрального искусства, который основан на слиянии слова, музыки и сценического действия.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Рабочий стол\ОУ\7ea92fa6548e37c909fd439wy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268760"/>
            <a:ext cx="1152128" cy="172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синем небе звезды блещут,</a:t>
            </a:r>
          </a:p>
          <a:p>
            <a:pPr lvl="2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синем море волны хлещут;</a:t>
            </a:r>
          </a:p>
          <a:p>
            <a:pPr lvl="2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Туча по небу идет, </a:t>
            </a:r>
          </a:p>
          <a:p>
            <a:pPr lvl="2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Бочка по морю плывет.</a:t>
            </a:r>
          </a:p>
          <a:p>
            <a:pPr lvl="2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Словно горькая девица,</a:t>
            </a:r>
          </a:p>
          <a:p>
            <a:pPr lvl="2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Плачет, бьется в ней царица;</a:t>
            </a:r>
          </a:p>
          <a:p>
            <a:pPr lvl="2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растет ребенок там</a:t>
            </a:r>
          </a:p>
          <a:p>
            <a:pPr lvl="2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по дням, а по часам…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блестящие картинки - звезд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1314450" cy="904875"/>
          </a:xfrm>
          <a:prstGeom prst="rect">
            <a:avLst/>
          </a:prstGeom>
          <a:noFill/>
        </p:spPr>
      </p:pic>
      <p:pic>
        <p:nvPicPr>
          <p:cNvPr id="5" name="Picture 6" descr="блестящие картинки - звезд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941168"/>
            <a:ext cx="630070" cy="504056"/>
          </a:xfrm>
          <a:prstGeom prst="rect">
            <a:avLst/>
          </a:prstGeom>
          <a:noFill/>
        </p:spPr>
      </p:pic>
      <p:pic>
        <p:nvPicPr>
          <p:cNvPr id="6" name="Picture 6" descr="блестящие картинки - звезд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1190625" cy="952500"/>
          </a:xfrm>
          <a:prstGeom prst="rect">
            <a:avLst/>
          </a:prstGeom>
          <a:noFill/>
        </p:spPr>
      </p:pic>
      <p:pic>
        <p:nvPicPr>
          <p:cNvPr id="7" name="Picture 6" descr="блестящие картинки - звезд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140968"/>
            <a:ext cx="1190625" cy="952500"/>
          </a:xfrm>
          <a:prstGeom prst="rect">
            <a:avLst/>
          </a:prstGeom>
          <a:noFill/>
        </p:spPr>
      </p:pic>
      <p:pic>
        <p:nvPicPr>
          <p:cNvPr id="8" name="Picture 8" descr="блестящие картинки - звезд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380312" y="404664"/>
            <a:ext cx="131445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БЕЛКА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68760"/>
            <a:ext cx="4752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растёт перед дворцом,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под ней хрустальный дом: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 в нём живёт ручная,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затейница, какая!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 песенки поёт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орешки всё грызёт;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орешки не простые,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скорлупки золотые,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Ядра – чистый изумруд;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Слуги белку стерегут.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Admin\Рабочий стол\ОУ\1e1b0bf86c6f5a4c0bc57a220008d2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098" y="2492896"/>
            <a:ext cx="5268902" cy="394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836712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саду ли, в огороде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Девица гуляла.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Она ростом невеличка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Лицом круглоличка.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ней ходит, за ней бродит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Молодой молодчик.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и ходит, он и носит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Дороги подарки…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94513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ОУ\skazka_o_care_saltane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8805" y="2780928"/>
            <a:ext cx="5155195" cy="38610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4766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Тридцать три богатыря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 ещё другое диво: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Море вздуется бурливо,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Закипит, подымет вой,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Хлынет на берег пустой,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Расплеснётся в скором беге,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очутятся на бреге,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чешуе, как жар горя,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Тридцать три богатыря.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ОУ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76673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Царевна - Лебедь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4 из 18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1988840"/>
            <a:ext cx="3312368" cy="463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9992" y="1556792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морем царевна есть,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не можно глаз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отвесть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Днём свет божий затмевает,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Ночью землю освещает,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Месяц под косой блестит,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 лбу звезда горит.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сама-то величава,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Выступает, будто пава;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как речь-то говорит,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реченька журчит.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233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Какими регистрами были озвучены герои симфонической картины «Три чуда» оперы? (соедини стрелочками)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ЗА ПРЕЛЕСТЬ ЭТИ СКАЗКИ»</dc:title>
  <cp:lastModifiedBy>1</cp:lastModifiedBy>
  <cp:revision>75</cp:revision>
  <dcterms:modified xsi:type="dcterms:W3CDTF">2016-10-17T12:56:09Z</dcterms:modified>
</cp:coreProperties>
</file>