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98" r:id="rId1"/>
  </p:sldMasterIdLst>
  <p:notesMasterIdLst>
    <p:notesMasterId r:id="rId72"/>
  </p:notesMasterIdLst>
  <p:handoutMasterIdLst>
    <p:handoutMasterId r:id="rId73"/>
  </p:handoutMasterIdLst>
  <p:sldIdLst>
    <p:sldId id="2147474803" r:id="rId2"/>
    <p:sldId id="2147474715" r:id="rId3"/>
    <p:sldId id="2147474805" r:id="rId4"/>
    <p:sldId id="2147474807" r:id="rId5"/>
    <p:sldId id="2147474809" r:id="rId6"/>
    <p:sldId id="281" r:id="rId7"/>
    <p:sldId id="2147474850" r:id="rId8"/>
    <p:sldId id="282" r:id="rId9"/>
    <p:sldId id="284" r:id="rId10"/>
    <p:sldId id="938" r:id="rId11"/>
    <p:sldId id="2147474714" r:id="rId12"/>
    <p:sldId id="2147474840" r:id="rId13"/>
    <p:sldId id="2147474841" r:id="rId14"/>
    <p:sldId id="2147474842" r:id="rId15"/>
    <p:sldId id="917" r:id="rId16"/>
    <p:sldId id="936" r:id="rId17"/>
    <p:sldId id="2147474818" r:id="rId18"/>
    <p:sldId id="2147474819" r:id="rId19"/>
    <p:sldId id="2147474820" r:id="rId20"/>
    <p:sldId id="2147474821" r:id="rId21"/>
    <p:sldId id="2147474822" r:id="rId22"/>
    <p:sldId id="2147474827" r:id="rId23"/>
    <p:sldId id="2147474826" r:id="rId24"/>
    <p:sldId id="2147474824" r:id="rId25"/>
    <p:sldId id="2147474823" r:id="rId26"/>
    <p:sldId id="2147474828" r:id="rId27"/>
    <p:sldId id="2147474830" r:id="rId28"/>
    <p:sldId id="2147474831" r:id="rId29"/>
    <p:sldId id="2147474833" r:id="rId30"/>
    <p:sldId id="2147474832" r:id="rId31"/>
    <p:sldId id="2147474834" r:id="rId32"/>
    <p:sldId id="2147474835" r:id="rId33"/>
    <p:sldId id="2147474836" r:id="rId34"/>
    <p:sldId id="934" r:id="rId35"/>
    <p:sldId id="937" r:id="rId36"/>
    <p:sldId id="916" r:id="rId37"/>
    <p:sldId id="909" r:id="rId38"/>
    <p:sldId id="908" r:id="rId39"/>
    <p:sldId id="907" r:id="rId40"/>
    <p:sldId id="910" r:id="rId41"/>
    <p:sldId id="911" r:id="rId42"/>
    <p:sldId id="905" r:id="rId43"/>
    <p:sldId id="906" r:id="rId44"/>
    <p:sldId id="912" r:id="rId45"/>
    <p:sldId id="914" r:id="rId46"/>
    <p:sldId id="915" r:id="rId47"/>
    <p:sldId id="919" r:id="rId48"/>
    <p:sldId id="939" r:id="rId49"/>
    <p:sldId id="940" r:id="rId50"/>
    <p:sldId id="2147474845" r:id="rId51"/>
    <p:sldId id="2147474844" r:id="rId52"/>
    <p:sldId id="2147474846" r:id="rId53"/>
    <p:sldId id="2147474847" r:id="rId54"/>
    <p:sldId id="2147474848" r:id="rId55"/>
    <p:sldId id="2147474849" r:id="rId56"/>
    <p:sldId id="2147474726" r:id="rId57"/>
    <p:sldId id="941" r:id="rId58"/>
    <p:sldId id="942" r:id="rId59"/>
    <p:sldId id="2147474851" r:id="rId60"/>
    <p:sldId id="943" r:id="rId61"/>
    <p:sldId id="944" r:id="rId62"/>
    <p:sldId id="2147474728" r:id="rId63"/>
    <p:sldId id="2147474729" r:id="rId64"/>
    <p:sldId id="2147474730" r:id="rId65"/>
    <p:sldId id="2147474731" r:id="rId66"/>
    <p:sldId id="2147474837" r:id="rId67"/>
    <p:sldId id="2147474838" r:id="rId68"/>
    <p:sldId id="2147474839" r:id="rId69"/>
    <p:sldId id="2147474852" r:id="rId70"/>
    <p:sldId id="2147474853" r:id="rId7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Презентация" id="{21FC6920-0720-0C44-AEFB-CF88C97D0DE4}">
          <p14:sldIdLst>
            <p14:sldId id="2147474803"/>
            <p14:sldId id="2147474715"/>
            <p14:sldId id="2147474805"/>
            <p14:sldId id="2147474807"/>
            <p14:sldId id="2147474809"/>
            <p14:sldId id="281"/>
            <p14:sldId id="2147474850"/>
            <p14:sldId id="282"/>
            <p14:sldId id="284"/>
            <p14:sldId id="938"/>
            <p14:sldId id="2147474714"/>
            <p14:sldId id="2147474840"/>
            <p14:sldId id="2147474841"/>
            <p14:sldId id="2147474842"/>
            <p14:sldId id="917"/>
            <p14:sldId id="936"/>
            <p14:sldId id="2147474818"/>
            <p14:sldId id="2147474819"/>
            <p14:sldId id="2147474820"/>
            <p14:sldId id="2147474821"/>
            <p14:sldId id="2147474822"/>
            <p14:sldId id="2147474827"/>
            <p14:sldId id="2147474826"/>
            <p14:sldId id="2147474824"/>
            <p14:sldId id="2147474823"/>
            <p14:sldId id="2147474828"/>
            <p14:sldId id="2147474830"/>
            <p14:sldId id="2147474831"/>
            <p14:sldId id="2147474833"/>
            <p14:sldId id="2147474832"/>
            <p14:sldId id="2147474834"/>
            <p14:sldId id="2147474835"/>
            <p14:sldId id="2147474836"/>
            <p14:sldId id="934"/>
            <p14:sldId id="937"/>
            <p14:sldId id="916"/>
            <p14:sldId id="909"/>
            <p14:sldId id="908"/>
            <p14:sldId id="907"/>
            <p14:sldId id="910"/>
            <p14:sldId id="911"/>
            <p14:sldId id="905"/>
            <p14:sldId id="906"/>
            <p14:sldId id="912"/>
            <p14:sldId id="914"/>
            <p14:sldId id="915"/>
            <p14:sldId id="919"/>
            <p14:sldId id="939"/>
            <p14:sldId id="940"/>
            <p14:sldId id="2147474845"/>
            <p14:sldId id="2147474844"/>
            <p14:sldId id="2147474846"/>
            <p14:sldId id="2147474847"/>
            <p14:sldId id="2147474848"/>
            <p14:sldId id="2147474849"/>
            <p14:sldId id="2147474726"/>
            <p14:sldId id="941"/>
            <p14:sldId id="942"/>
            <p14:sldId id="2147474851"/>
            <p14:sldId id="943"/>
            <p14:sldId id="944"/>
            <p14:sldId id="2147474728"/>
            <p14:sldId id="2147474729"/>
            <p14:sldId id="2147474730"/>
            <p14:sldId id="2147474731"/>
            <p14:sldId id="2147474837"/>
            <p14:sldId id="2147474838"/>
            <p14:sldId id="2147474839"/>
            <p14:sldId id="2147474852"/>
            <p14:sldId id="2147474853"/>
          </p14:sldIdLst>
        </p14:section>
      </p14:sectionLst>
    </p:ext>
    <p:ext uri="{EFAFB233-063F-42B5-8137-9DF3F51BA10A}">
      <p15:sldGuideLst xmlns:p15="http://schemas.microsoft.com/office/powerpoint/2012/main">
        <p15:guide id="1" pos="3840" userDrawn="1">
          <p15:clr>
            <a:srgbClr val="A4A3A4"/>
          </p15:clr>
        </p15:guide>
        <p15:guide id="2" orient="horz" pos="216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ra.illlarionova@gmail.com" initials="k" lastIdx="1" clrIdx="0">
    <p:extLst>
      <p:ext uri="{19B8F6BF-5375-455C-9EA6-DF929625EA0E}">
        <p15:presenceInfo xmlns:p15="http://schemas.microsoft.com/office/powerpoint/2012/main" userId="a68b93903d785b9d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14FCE"/>
    <a:srgbClr val="FFC000"/>
    <a:srgbClr val="151A26"/>
    <a:srgbClr val="F6EDE6"/>
    <a:srgbClr val="E8ECEE"/>
    <a:srgbClr val="ECECEC"/>
    <a:srgbClr val="F4F4F1"/>
    <a:srgbClr val="FBF9F2"/>
    <a:srgbClr val="143B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4930"/>
    <p:restoredTop sz="97112"/>
  </p:normalViewPr>
  <p:slideViewPr>
    <p:cSldViewPr snapToObjects="1">
      <p:cViewPr varScale="1">
        <p:scale>
          <a:sx n="71" d="100"/>
          <a:sy n="71" d="100"/>
        </p:scale>
        <p:origin x="42" y="105"/>
      </p:cViewPr>
      <p:guideLst>
        <p:guide pos="3840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Objects="1" showGuides="1">
      <p:cViewPr varScale="1">
        <p:scale>
          <a:sx n="95" d="100"/>
          <a:sy n="95" d="100"/>
        </p:scale>
        <p:origin x="3720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commentAuthors" Target="commentAuthor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handoutMaster" Target="handoutMasters/handoutMaster1.xml"/><Relationship Id="rId78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5EFD0FD8-581D-3341-9FAB-2C4732CF983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E2F11BFB-80AD-2043-9354-CB346151FD2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2F0038-EBDC-DF4A-9DDB-B7D7E526B1BE}" type="datetimeFigureOut">
              <a:rPr lang="ru-RU" smtClean="0"/>
              <a:t>11.04.2025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B518CD35-4C9F-D14B-9655-2F877E3A991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8A4B041-41F7-F844-8EE1-6BF7D1C69FF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0FDE80-F6AF-D748-9A24-A32B273816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270060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81020F-2946-1E43-AAA9-EC436074CB76}" type="datetimeFigureOut">
              <a:rPr lang="ru-RU" smtClean="0"/>
              <a:t>11.04.2025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39DA45-2CB2-9D48-B472-DD8EF2D8F6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15631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</a:t>
            </a:r>
            <a:r>
              <a:rPr lang="en-US" baseline="0" dirty="0"/>
              <a:t> eliminate it we need to constrain one of the agents NOT to occupy this node at timestep two.</a:t>
            </a:r>
          </a:p>
          <a:p>
            <a:r>
              <a:rPr lang="en-US" baseline="0" dirty="0"/>
              <a:t>It can be either green agent.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56C647-D673-4B31-A044-04B5459B4004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02362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</a:t>
            </a:r>
            <a:r>
              <a:rPr lang="en-US" baseline="0" dirty="0"/>
              <a:t> eliminate it we need to constrain one of the agents NOT to occupy this node at timestep two.</a:t>
            </a:r>
          </a:p>
          <a:p>
            <a:r>
              <a:rPr lang="en-US" baseline="0" dirty="0"/>
              <a:t>It can be either green agent.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56C647-D673-4B31-A044-04B5459B4004}" type="slidenum">
              <a:rPr lang="ru-RU" smtClean="0"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393640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</a:t>
            </a:r>
            <a:r>
              <a:rPr lang="en-US" baseline="0" dirty="0"/>
              <a:t> eliminate it we need to constrain one of the agents NOT to occupy this node at timestep two.</a:t>
            </a:r>
          </a:p>
          <a:p>
            <a:r>
              <a:rPr lang="en-US" baseline="0" dirty="0"/>
              <a:t>It can be either green agent.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56C647-D673-4B31-A044-04B5459B4004}" type="slidenum">
              <a:rPr lang="ru-RU" smtClean="0"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133086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</a:t>
            </a:r>
            <a:r>
              <a:rPr lang="en-US" baseline="0" dirty="0"/>
              <a:t> eliminate it we need to constrain one of the agents NOT to occupy this node at timestep two.</a:t>
            </a:r>
          </a:p>
          <a:p>
            <a:r>
              <a:rPr lang="en-US" baseline="0" dirty="0"/>
              <a:t>It can be either green agent.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56C647-D673-4B31-A044-04B5459B4004}" type="slidenum">
              <a:rPr lang="ru-RU" smtClean="0"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926632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</a:t>
            </a:r>
            <a:r>
              <a:rPr lang="en-US" baseline="0" dirty="0"/>
              <a:t> eliminate it we need to constrain one of the agents NOT to occupy this node at timestep two.</a:t>
            </a:r>
          </a:p>
          <a:p>
            <a:r>
              <a:rPr lang="en-US" baseline="0" dirty="0"/>
              <a:t>It can be either green agent.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56C647-D673-4B31-A044-04B5459B4004}" type="slidenum">
              <a:rPr lang="ru-RU" smtClean="0"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095141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</a:t>
            </a:r>
            <a:r>
              <a:rPr lang="en-US" baseline="0" dirty="0"/>
              <a:t> eliminate it we need to constrain one of the agents NOT to occupy this node at timestep two.</a:t>
            </a:r>
          </a:p>
          <a:p>
            <a:r>
              <a:rPr lang="en-US" baseline="0" dirty="0"/>
              <a:t>It can be either green agent.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56C647-D673-4B31-A044-04B5459B4004}" type="slidenum">
              <a:rPr lang="ru-RU" smtClean="0"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643765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</a:t>
            </a:r>
            <a:r>
              <a:rPr lang="en-US" baseline="0" dirty="0"/>
              <a:t> eliminate it we need to constrain one of the agents NOT to occupy this node at timestep two.</a:t>
            </a:r>
          </a:p>
          <a:p>
            <a:r>
              <a:rPr lang="en-US" baseline="0" dirty="0"/>
              <a:t>It can be either green agent.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56C647-D673-4B31-A044-04B5459B4004}" type="slidenum">
              <a:rPr lang="ru-RU" smtClean="0"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582216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</a:t>
            </a:r>
            <a:r>
              <a:rPr lang="en-US" baseline="0" dirty="0"/>
              <a:t> eliminate it we need to constrain one of the agents NOT to occupy this node at timestep two.</a:t>
            </a:r>
          </a:p>
          <a:p>
            <a:r>
              <a:rPr lang="en-US" baseline="0" dirty="0"/>
              <a:t>It can be either green agent.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56C647-D673-4B31-A044-04B5459B4004}" type="slidenum">
              <a:rPr lang="ru-RU" smtClean="0"/>
              <a:t>31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107798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</a:t>
            </a:r>
            <a:r>
              <a:rPr lang="en-US" baseline="0" dirty="0"/>
              <a:t> eliminate it we need to constrain one of the agents NOT to occupy this node at timestep two.</a:t>
            </a:r>
          </a:p>
          <a:p>
            <a:r>
              <a:rPr lang="en-US" baseline="0" dirty="0"/>
              <a:t>It can be either green agent.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56C647-D673-4B31-A044-04B5459B4004}" type="slidenum">
              <a:rPr lang="ru-RU" smtClean="0"/>
              <a:t>32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85510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</a:t>
            </a:r>
            <a:r>
              <a:rPr lang="en-US" baseline="0" dirty="0"/>
              <a:t> eliminate it we need to constrain one of the agents NOT to occupy this node at timestep two.</a:t>
            </a:r>
          </a:p>
          <a:p>
            <a:r>
              <a:rPr lang="en-US" baseline="0" dirty="0"/>
              <a:t>It can be either green agent.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56C647-D673-4B31-A044-04B5459B4004}" type="slidenum">
              <a:rPr lang="ru-RU" smtClean="0"/>
              <a:t>33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818287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</a:t>
            </a:r>
            <a:r>
              <a:rPr lang="en-US" baseline="0" dirty="0"/>
              <a:t> eliminate it we need to constrain one of the agents NOT to occupy this node at timestep two.</a:t>
            </a:r>
          </a:p>
          <a:p>
            <a:r>
              <a:rPr lang="en-US" baseline="0" dirty="0"/>
              <a:t>It can be either green agent.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56C647-D673-4B31-A044-04B5459B4004}" type="slidenum">
              <a:rPr lang="ru-RU" smtClean="0"/>
              <a:t>34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30580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</a:t>
            </a:r>
            <a:r>
              <a:rPr lang="en-US" baseline="0" dirty="0"/>
              <a:t> eliminate it we need to constrain one of the agents NOT to occupy this node at timestep two.</a:t>
            </a:r>
          </a:p>
          <a:p>
            <a:r>
              <a:rPr lang="en-US" baseline="0" dirty="0"/>
              <a:t>It can be either green agent.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56C647-D673-4B31-A044-04B5459B4004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739290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</a:t>
            </a:r>
            <a:r>
              <a:rPr lang="en-US" baseline="0" dirty="0"/>
              <a:t> eliminate it we need to constrain one of the agents NOT to occupy this node at timestep two.</a:t>
            </a:r>
          </a:p>
          <a:p>
            <a:r>
              <a:rPr lang="en-US" baseline="0" dirty="0"/>
              <a:t>It can be either green agent.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56C647-D673-4B31-A044-04B5459B4004}" type="slidenum">
              <a:rPr lang="ru-RU" smtClean="0"/>
              <a:t>35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300053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</a:t>
            </a:r>
            <a:r>
              <a:rPr lang="en-US" baseline="0" dirty="0"/>
              <a:t> eliminate it we need to constrain one of the agents NOT to occupy this node at timestep two.</a:t>
            </a:r>
          </a:p>
          <a:p>
            <a:r>
              <a:rPr lang="en-US" baseline="0" dirty="0"/>
              <a:t>It can be either green agent.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56C647-D673-4B31-A044-04B5459B4004}" type="slidenum">
              <a:rPr lang="ru-RU" smtClean="0"/>
              <a:t>37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960910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</a:t>
            </a:r>
            <a:r>
              <a:rPr lang="en-US" baseline="0" dirty="0"/>
              <a:t> eliminate it we need to constrain one of the agents NOT to occupy this node at timestep two.</a:t>
            </a:r>
          </a:p>
          <a:p>
            <a:r>
              <a:rPr lang="en-US" baseline="0" dirty="0"/>
              <a:t>It can be either green agent.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56C647-D673-4B31-A044-04B5459B4004}" type="slidenum">
              <a:rPr lang="ru-RU" smtClean="0"/>
              <a:t>38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969219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</a:t>
            </a:r>
            <a:r>
              <a:rPr lang="en-US" baseline="0" dirty="0"/>
              <a:t> eliminate it we need to constrain one of the agents NOT to occupy this node at timestep two.</a:t>
            </a:r>
          </a:p>
          <a:p>
            <a:r>
              <a:rPr lang="en-US" baseline="0" dirty="0"/>
              <a:t>It can be either green agent.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56C647-D673-4B31-A044-04B5459B4004}" type="slidenum">
              <a:rPr lang="ru-RU" smtClean="0"/>
              <a:t>39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122305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</a:t>
            </a:r>
            <a:r>
              <a:rPr lang="en-US" baseline="0" dirty="0"/>
              <a:t> eliminate it we need to constrain one of the agents NOT to occupy this node at timestep two.</a:t>
            </a:r>
          </a:p>
          <a:p>
            <a:r>
              <a:rPr lang="en-US" baseline="0" dirty="0"/>
              <a:t>It can be either green agent.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56C647-D673-4B31-A044-04B5459B4004}" type="slidenum">
              <a:rPr lang="ru-RU" smtClean="0"/>
              <a:t>40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874625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</a:t>
            </a:r>
            <a:r>
              <a:rPr lang="en-US" baseline="0" dirty="0"/>
              <a:t> eliminate it we need to constrain one of the agents NOT to occupy this node at timestep two.</a:t>
            </a:r>
          </a:p>
          <a:p>
            <a:r>
              <a:rPr lang="en-US" baseline="0" dirty="0"/>
              <a:t>It can be either green agent.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56C647-D673-4B31-A044-04B5459B4004}" type="slidenum">
              <a:rPr lang="ru-RU" smtClean="0"/>
              <a:t>41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450693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</a:t>
            </a:r>
            <a:r>
              <a:rPr lang="en-US" baseline="0" dirty="0"/>
              <a:t> eliminate it we need to constrain one of the agents NOT to occupy this node at timestep two.</a:t>
            </a:r>
          </a:p>
          <a:p>
            <a:r>
              <a:rPr lang="en-US" baseline="0" dirty="0"/>
              <a:t>It can be either green agent.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56C647-D673-4B31-A044-04B5459B4004}" type="slidenum">
              <a:rPr lang="ru-RU" smtClean="0"/>
              <a:t>42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462391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</a:t>
            </a:r>
            <a:r>
              <a:rPr lang="en-US" baseline="0" dirty="0"/>
              <a:t> eliminate it we need to constrain one of the agents NOT to occupy this node at timestep two.</a:t>
            </a:r>
          </a:p>
          <a:p>
            <a:r>
              <a:rPr lang="en-US" baseline="0" dirty="0"/>
              <a:t>It can be either green agent.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56C647-D673-4B31-A044-04B5459B4004}" type="slidenum">
              <a:rPr lang="ru-RU" smtClean="0"/>
              <a:t>43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370253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</a:t>
            </a:r>
            <a:r>
              <a:rPr lang="en-US" baseline="0" dirty="0"/>
              <a:t> eliminate it we need to constrain one of the agents NOT to occupy this node at timestep two.</a:t>
            </a:r>
          </a:p>
          <a:p>
            <a:r>
              <a:rPr lang="en-US" baseline="0" dirty="0"/>
              <a:t>It can be either green agent.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56C647-D673-4B31-A044-04B5459B4004}" type="slidenum">
              <a:rPr lang="ru-RU" smtClean="0"/>
              <a:t>44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90923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</a:t>
            </a:r>
            <a:r>
              <a:rPr lang="en-US" baseline="0" dirty="0"/>
              <a:t> eliminate it we need to constrain one of the agents NOT to occupy this node at timestep two.</a:t>
            </a:r>
          </a:p>
          <a:p>
            <a:r>
              <a:rPr lang="en-US" baseline="0" dirty="0"/>
              <a:t>It can be either green agent.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56C647-D673-4B31-A044-04B5459B4004}" type="slidenum">
              <a:rPr lang="ru-RU" smtClean="0"/>
              <a:t>45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78202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</a:t>
            </a:r>
            <a:r>
              <a:rPr lang="en-US" baseline="0" dirty="0"/>
              <a:t> eliminate it we need to constrain one of the agents NOT to occupy this node at timestep two.</a:t>
            </a:r>
          </a:p>
          <a:p>
            <a:r>
              <a:rPr lang="en-US" baseline="0" dirty="0"/>
              <a:t>It can be either green agent.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56C647-D673-4B31-A044-04B5459B4004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25043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</a:t>
            </a:r>
            <a:r>
              <a:rPr lang="en-US" baseline="0" dirty="0"/>
              <a:t> eliminate it we need to constrain one of the agents NOT to occupy this node at timestep two.</a:t>
            </a:r>
          </a:p>
          <a:p>
            <a:r>
              <a:rPr lang="en-US" baseline="0" dirty="0"/>
              <a:t>It can be either green agent.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56C647-D673-4B31-A044-04B5459B4004}" type="slidenum">
              <a:rPr lang="ru-RU" smtClean="0"/>
              <a:t>46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527125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</a:t>
            </a:r>
            <a:r>
              <a:rPr lang="en-US" baseline="0" dirty="0"/>
              <a:t> eliminate it we need to constrain one of the agents NOT to occupy this node at timestep two.</a:t>
            </a:r>
          </a:p>
          <a:p>
            <a:r>
              <a:rPr lang="en-US" baseline="0" dirty="0"/>
              <a:t>It can be either green agent.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56C647-D673-4B31-A044-04B5459B4004}" type="slidenum">
              <a:rPr lang="ru-RU" smtClean="0"/>
              <a:t>47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415463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</a:t>
            </a:r>
            <a:r>
              <a:rPr lang="en-US" baseline="0" dirty="0"/>
              <a:t> eliminate it we need to constrain one of the agents NOT to occupy this node at timestep two.</a:t>
            </a:r>
          </a:p>
          <a:p>
            <a:r>
              <a:rPr lang="en-US" baseline="0" dirty="0"/>
              <a:t>It can be either green agent.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56C647-D673-4B31-A044-04B5459B4004}" type="slidenum">
              <a:rPr lang="ru-RU" smtClean="0"/>
              <a:t>49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742431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</a:t>
            </a:r>
            <a:r>
              <a:rPr lang="en-US" baseline="0" dirty="0"/>
              <a:t> eliminate it we need to constrain one of the agents NOT to occupy this node at timestep two.</a:t>
            </a:r>
          </a:p>
          <a:p>
            <a:r>
              <a:rPr lang="en-US" baseline="0" dirty="0"/>
              <a:t>It can be either green agent.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56C647-D673-4B31-A044-04B5459B4004}" type="slidenum">
              <a:rPr lang="ru-RU" smtClean="0"/>
              <a:t>56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374138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</a:t>
            </a:r>
            <a:r>
              <a:rPr lang="en-US" baseline="0" dirty="0"/>
              <a:t> eliminate it we need to constrain one of the agents NOT to occupy this node at timestep two.</a:t>
            </a:r>
          </a:p>
          <a:p>
            <a:r>
              <a:rPr lang="en-US" baseline="0" dirty="0"/>
              <a:t>It can be either green agent.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56C647-D673-4B31-A044-04B5459B4004}" type="slidenum">
              <a:rPr lang="ru-RU" smtClean="0"/>
              <a:t>57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52317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</a:t>
            </a:r>
            <a:r>
              <a:rPr lang="en-US" baseline="0" dirty="0"/>
              <a:t> eliminate it we need to constrain one of the agents NOT to occupy this node at timestep two.</a:t>
            </a:r>
          </a:p>
          <a:p>
            <a:r>
              <a:rPr lang="en-US" baseline="0" dirty="0"/>
              <a:t>It can be either green agent.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56C647-D673-4B31-A044-04B5459B4004}" type="slidenum">
              <a:rPr lang="ru-RU" smtClean="0"/>
              <a:t>58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116232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</a:t>
            </a:r>
            <a:r>
              <a:rPr lang="en-US" baseline="0" dirty="0"/>
              <a:t> eliminate it we need to constrain one of the agents NOT to occupy this node at timestep two.</a:t>
            </a:r>
          </a:p>
          <a:p>
            <a:r>
              <a:rPr lang="en-US" baseline="0" dirty="0"/>
              <a:t>It can be either green agent.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56C647-D673-4B31-A044-04B5459B4004}" type="slidenum">
              <a:rPr lang="ru-RU" smtClean="0"/>
              <a:t>59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457058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</a:t>
            </a:r>
            <a:r>
              <a:rPr lang="en-US" baseline="0" dirty="0"/>
              <a:t> eliminate it we need to constrain one of the agents NOT to occupy this node at timestep two.</a:t>
            </a:r>
          </a:p>
          <a:p>
            <a:r>
              <a:rPr lang="en-US" baseline="0" dirty="0"/>
              <a:t>It can be either green agent.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56C647-D673-4B31-A044-04B5459B4004}" type="slidenum">
              <a:rPr lang="ru-RU" smtClean="0"/>
              <a:t>60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403064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</a:t>
            </a:r>
            <a:r>
              <a:rPr lang="en-US" baseline="0" dirty="0"/>
              <a:t> eliminate it we need to constrain one of the agents NOT to occupy this node at timestep two.</a:t>
            </a:r>
          </a:p>
          <a:p>
            <a:r>
              <a:rPr lang="en-US" baseline="0" dirty="0"/>
              <a:t>It can be either green agent.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56C647-D673-4B31-A044-04B5459B4004}" type="slidenum">
              <a:rPr lang="ru-RU" smtClean="0"/>
              <a:t>61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922578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</a:t>
            </a:r>
            <a:r>
              <a:rPr lang="en-US" baseline="0" dirty="0"/>
              <a:t> eliminate it we need to constrain one of the agents NOT to occupy this node at timestep two.</a:t>
            </a:r>
          </a:p>
          <a:p>
            <a:r>
              <a:rPr lang="en-US" baseline="0" dirty="0"/>
              <a:t>It can be either green agent.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56C647-D673-4B31-A044-04B5459B4004}" type="slidenum">
              <a:rPr lang="ru-RU" smtClean="0"/>
              <a:t>62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86630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</a:t>
            </a:r>
            <a:r>
              <a:rPr lang="en-US" baseline="0" dirty="0"/>
              <a:t> eliminate it we need to constrain one of the agents NOT to occupy this node at timestep two.</a:t>
            </a:r>
          </a:p>
          <a:p>
            <a:r>
              <a:rPr lang="en-US" baseline="0" dirty="0"/>
              <a:t>It can be either green agent.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56C647-D673-4B31-A044-04B5459B4004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695029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</a:t>
            </a:r>
            <a:r>
              <a:rPr lang="en-US" baseline="0" dirty="0"/>
              <a:t> eliminate it we need to constrain one of the agents NOT to occupy this node at timestep two.</a:t>
            </a:r>
          </a:p>
          <a:p>
            <a:r>
              <a:rPr lang="en-US" baseline="0" dirty="0"/>
              <a:t>It can be either green agent.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56C647-D673-4B31-A044-04B5459B4004}" type="slidenum">
              <a:rPr lang="ru-RU" smtClean="0"/>
              <a:t>63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115501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</a:t>
            </a:r>
            <a:r>
              <a:rPr lang="en-US" baseline="0" dirty="0"/>
              <a:t> eliminate it we need to constrain one of the agents NOT to occupy this node at timestep two.</a:t>
            </a:r>
          </a:p>
          <a:p>
            <a:r>
              <a:rPr lang="en-US" baseline="0" dirty="0"/>
              <a:t>It can be either green agent.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56C647-D673-4B31-A044-04B5459B4004}" type="slidenum">
              <a:rPr lang="ru-RU" smtClean="0"/>
              <a:t>64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149391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</a:t>
            </a:r>
            <a:r>
              <a:rPr lang="en-US" baseline="0" dirty="0"/>
              <a:t> eliminate it we need to constrain one of the agents NOT to occupy this node at timestep two.</a:t>
            </a:r>
          </a:p>
          <a:p>
            <a:r>
              <a:rPr lang="en-US" baseline="0" dirty="0"/>
              <a:t>It can be either green agent.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56C647-D673-4B31-A044-04B5459B4004}" type="slidenum">
              <a:rPr lang="ru-RU" smtClean="0"/>
              <a:t>65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641374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</a:t>
            </a:r>
            <a:r>
              <a:rPr lang="en-US" baseline="0" dirty="0"/>
              <a:t> eliminate it we need to constrain one of the agents NOT to occupy this node at timestep two.</a:t>
            </a:r>
          </a:p>
          <a:p>
            <a:r>
              <a:rPr lang="en-US" baseline="0" dirty="0"/>
              <a:t>It can be either green agent.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56C647-D673-4B31-A044-04B5459B4004}" type="slidenum">
              <a:rPr lang="ru-RU" smtClean="0"/>
              <a:t>66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609437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</a:t>
            </a:r>
            <a:r>
              <a:rPr lang="en-US" baseline="0" dirty="0"/>
              <a:t> eliminate it we need to constrain one of the agents NOT to occupy this node at timestep two.</a:t>
            </a:r>
          </a:p>
          <a:p>
            <a:r>
              <a:rPr lang="en-US" baseline="0" dirty="0"/>
              <a:t>It can be either green agent.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56C647-D673-4B31-A044-04B5459B4004}" type="slidenum">
              <a:rPr lang="ru-RU" smtClean="0"/>
              <a:t>67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2310391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B968AA-4BDE-2D33-87B6-3FA67E4C8C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72D09428-FFBD-2FE3-D6D8-BF707CA4CDD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AB69B7A1-1D7B-204D-C9E8-4C60F909ECF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</a:t>
            </a:r>
            <a:r>
              <a:rPr lang="en-US" baseline="0" dirty="0"/>
              <a:t> eliminate it we need to constrain one of the agents NOT to occupy this node at timestep two.</a:t>
            </a:r>
          </a:p>
          <a:p>
            <a:r>
              <a:rPr lang="en-US" baseline="0" dirty="0"/>
              <a:t>It can be either green agent.</a:t>
            </a:r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BB01A5C-872A-E1EA-09A7-8259683E292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56C647-D673-4B31-A044-04B5459B4004}" type="slidenum">
              <a:rPr lang="ru-RU" smtClean="0"/>
              <a:t>68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7211505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B968AA-4BDE-2D33-87B6-3FA67E4C8C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72D09428-FFBD-2FE3-D6D8-BF707CA4CDD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AB69B7A1-1D7B-204D-C9E8-4C60F909ECF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</a:t>
            </a:r>
            <a:r>
              <a:rPr lang="en-US" baseline="0" dirty="0"/>
              <a:t> eliminate it we need to constrain one of the agents NOT to occupy this node at timestep two.</a:t>
            </a:r>
          </a:p>
          <a:p>
            <a:r>
              <a:rPr lang="en-US" baseline="0" dirty="0"/>
              <a:t>It can be either green agent.</a:t>
            </a:r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BB01A5C-872A-E1EA-09A7-8259683E292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56C647-D673-4B31-A044-04B5459B4004}" type="slidenum">
              <a:rPr lang="ru-RU" smtClean="0"/>
              <a:t>69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8134510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B968AA-4BDE-2D33-87B6-3FA67E4C8C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72D09428-FFBD-2FE3-D6D8-BF707CA4CDD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AB69B7A1-1D7B-204D-C9E8-4C60F909ECF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</a:t>
            </a:r>
            <a:r>
              <a:rPr lang="en-US" baseline="0" dirty="0"/>
              <a:t> eliminate it we need to constrain one of the agents NOT to occupy this node at timestep two.</a:t>
            </a:r>
          </a:p>
          <a:p>
            <a:r>
              <a:rPr lang="en-US" baseline="0" dirty="0"/>
              <a:t>It can be either green agent.</a:t>
            </a:r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BB01A5C-872A-E1EA-09A7-8259683E292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56C647-D673-4B31-A044-04B5459B4004}" type="slidenum">
              <a:rPr lang="ru-RU" smtClean="0"/>
              <a:t>70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77917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</a:t>
            </a:r>
            <a:r>
              <a:rPr lang="en-US" baseline="0" dirty="0"/>
              <a:t> eliminate it we need to constrain one of the agents NOT to occupy this node at timestep two.</a:t>
            </a:r>
          </a:p>
          <a:p>
            <a:r>
              <a:rPr lang="en-US" baseline="0" dirty="0"/>
              <a:t>It can be either green agent.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56C647-D673-4B31-A044-04B5459B4004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07278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</a:t>
            </a:r>
            <a:r>
              <a:rPr lang="en-US" baseline="0" dirty="0"/>
              <a:t> eliminate it we need to constrain one of the agents NOT to occupy this node at timestep two.</a:t>
            </a:r>
          </a:p>
          <a:p>
            <a:r>
              <a:rPr lang="en-US" baseline="0" dirty="0"/>
              <a:t>It can be either green agent.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56C647-D673-4B31-A044-04B5459B4004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71264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</a:t>
            </a:r>
            <a:r>
              <a:rPr lang="en-US" baseline="0" dirty="0"/>
              <a:t> eliminate it we need to constrain one of the agents NOT to occupy this node at timestep two.</a:t>
            </a:r>
          </a:p>
          <a:p>
            <a:r>
              <a:rPr lang="en-US" baseline="0" dirty="0"/>
              <a:t>It can be either green agent.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56C647-D673-4B31-A044-04B5459B4004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27624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</a:t>
            </a:r>
            <a:r>
              <a:rPr lang="en-US" baseline="0" dirty="0"/>
              <a:t> eliminate it we need to constrain one of the agents NOT to occupy this node at timestep two.</a:t>
            </a:r>
          </a:p>
          <a:p>
            <a:r>
              <a:rPr lang="en-US" baseline="0" dirty="0"/>
              <a:t>It can be either green agent.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56C647-D673-4B31-A044-04B5459B4004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832258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</a:t>
            </a:r>
            <a:r>
              <a:rPr lang="en-US" baseline="0" dirty="0"/>
              <a:t> eliminate it we need to constrain one of the agents NOT to occupy this node at timestep two.</a:t>
            </a:r>
          </a:p>
          <a:p>
            <a:r>
              <a:rPr lang="en-US" baseline="0" dirty="0"/>
              <a:t>It can be either green agent.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56C647-D673-4B31-A044-04B5459B4004}" type="slidenum">
              <a:rPr lang="ru-RU" smtClean="0"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8112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7" Type="http://schemas.openxmlformats.org/officeDocument/2006/relationships/image" Target="../media/image12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3.png"/><Relationship Id="rId4" Type="http://schemas.openxmlformats.org/officeDocument/2006/relationships/image" Target="../media/image24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3.png"/><Relationship Id="rId4" Type="http://schemas.openxmlformats.org/officeDocument/2006/relationships/image" Target="../media/image24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7" Type="http://schemas.openxmlformats.org/officeDocument/2006/relationships/image" Target="../media/image16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5.png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3.png"/><Relationship Id="rId4" Type="http://schemas.openxmlformats.org/officeDocument/2006/relationships/image" Target="../media/image24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4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4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4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4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5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5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5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5.png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20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9.png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1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2E7BA37-0728-5D49-B27E-1250755A330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95325" y="3807624"/>
            <a:ext cx="5400675" cy="738664"/>
          </a:xfrm>
        </p:spPr>
        <p:txBody>
          <a:bodyPr anchor="b"/>
          <a:lstStyle>
            <a:lvl1pPr algn="l">
              <a:lnSpc>
                <a:spcPct val="100000"/>
              </a:lnSpc>
              <a:defRPr sz="4800" spc="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Presentation</a:t>
            </a:r>
            <a:r>
              <a:rPr lang="ru-RU" dirty="0"/>
              <a:t> </a:t>
            </a:r>
            <a:r>
              <a:rPr lang="en-US" dirty="0"/>
              <a:t>title</a:t>
            </a:r>
            <a:endParaRPr lang="ru-RU" dirty="0"/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9E9938AB-9DF4-5949-8C1C-CACAD9848DD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95325" y="5147900"/>
            <a:ext cx="5400676" cy="369332"/>
          </a:xfrm>
        </p:spPr>
        <p:txBody>
          <a:bodyPr wrap="square" anchor="b">
            <a:noAutofit/>
          </a:bodyPr>
          <a:lstStyle>
            <a:lvl1pPr>
              <a:defRPr sz="240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Имя спикера</a:t>
            </a:r>
          </a:p>
        </p:txBody>
      </p:sp>
      <p:sp>
        <p:nvSpPr>
          <p:cNvPr id="10" name="Текст 7">
            <a:extLst>
              <a:ext uri="{FF2B5EF4-FFF2-40B4-BE49-F238E27FC236}">
                <a16:creationId xmlns:a16="http://schemas.microsoft.com/office/drawing/2014/main" id="{6CC1B07C-9F11-2243-A68C-A8B772DC7EF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95325" y="5661248"/>
            <a:ext cx="5400676" cy="246221"/>
          </a:xfrm>
        </p:spPr>
        <p:txBody>
          <a:bodyPr wrap="square">
            <a:spAutoFit/>
          </a:bodyPr>
          <a:lstStyle>
            <a:lvl1pPr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Должность</a:t>
            </a:r>
          </a:p>
        </p:txBody>
      </p:sp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E6BFA5DC-1C98-7E4A-BE5C-5BE58D1607B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95324" y="728664"/>
            <a:ext cx="2016000" cy="612211"/>
          </a:xfrm>
          <a:prstGeom prst="rect">
            <a:avLst/>
          </a:prstGeom>
        </p:spPr>
      </p:pic>
      <p:sp>
        <p:nvSpPr>
          <p:cNvPr id="12" name="Рисунок 3">
            <a:extLst>
              <a:ext uri="{FF2B5EF4-FFF2-40B4-BE49-F238E27FC236}">
                <a16:creationId xmlns:a16="http://schemas.microsoft.com/office/drawing/2014/main" id="{9CCF0603-3AC0-9543-AE44-4AC4401F9AB1}"/>
              </a:ext>
            </a:extLst>
          </p:cNvPr>
          <p:cNvSpPr/>
          <p:nvPr/>
        </p:nvSpPr>
        <p:spPr>
          <a:xfrm rot="16200000">
            <a:off x="8815429" y="377452"/>
            <a:ext cx="3756725" cy="2998800"/>
          </a:xfrm>
          <a:custGeom>
            <a:avLst/>
            <a:gdLst>
              <a:gd name="connsiteX0" fmla="*/ 1878366 w 3756725"/>
              <a:gd name="connsiteY0" fmla="*/ 0 h 2998800"/>
              <a:gd name="connsiteX1" fmla="*/ 945865 w 3756725"/>
              <a:gd name="connsiteY1" fmla="*/ 631975 h 2998800"/>
              <a:gd name="connsiteX2" fmla="*/ 0 w 3756725"/>
              <a:gd name="connsiteY2" fmla="*/ 2998800 h 2998800"/>
              <a:gd name="connsiteX3" fmla="*/ 736615 w 3756725"/>
              <a:gd name="connsiteY3" fmla="*/ 2998800 h 2998800"/>
              <a:gd name="connsiteX4" fmla="*/ 1552323 w 3756725"/>
              <a:gd name="connsiteY4" fmla="*/ 955715 h 2998800"/>
              <a:gd name="connsiteX5" fmla="*/ 2204407 w 3756725"/>
              <a:gd name="connsiteY5" fmla="*/ 955715 h 2998800"/>
              <a:gd name="connsiteX6" fmla="*/ 3020110 w 3756725"/>
              <a:gd name="connsiteY6" fmla="*/ 2998800 h 2998800"/>
              <a:gd name="connsiteX7" fmla="*/ 3756725 w 3756725"/>
              <a:gd name="connsiteY7" fmla="*/ 2998800 h 2998800"/>
              <a:gd name="connsiteX8" fmla="*/ 2810862 w 3756725"/>
              <a:gd name="connsiteY8" fmla="*/ 631975 h 2998800"/>
              <a:gd name="connsiteX9" fmla="*/ 1878366 w 3756725"/>
              <a:gd name="connsiteY9" fmla="*/ 0 h 299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756725" h="2998800">
                <a:moveTo>
                  <a:pt x="1878366" y="0"/>
                </a:moveTo>
                <a:cubicBezTo>
                  <a:pt x="1467701" y="0"/>
                  <a:pt x="1098404" y="250279"/>
                  <a:pt x="945865" y="631975"/>
                </a:cubicBezTo>
                <a:lnTo>
                  <a:pt x="0" y="2998800"/>
                </a:lnTo>
                <a:lnTo>
                  <a:pt x="736615" y="2998800"/>
                </a:lnTo>
                <a:lnTo>
                  <a:pt x="1552323" y="955715"/>
                </a:lnTo>
                <a:cubicBezTo>
                  <a:pt x="1669995" y="660990"/>
                  <a:pt x="2086738" y="660990"/>
                  <a:pt x="2204407" y="955715"/>
                </a:cubicBezTo>
                <a:lnTo>
                  <a:pt x="3020110" y="2998800"/>
                </a:lnTo>
                <a:lnTo>
                  <a:pt x="3756725" y="2998800"/>
                </a:lnTo>
                <a:lnTo>
                  <a:pt x="2810862" y="631975"/>
                </a:lnTo>
                <a:cubicBezTo>
                  <a:pt x="2658334" y="250279"/>
                  <a:pt x="2289032" y="0"/>
                  <a:pt x="187836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>
            <a:noAutofit/>
          </a:bodyPr>
          <a:lstStyle/>
          <a:p>
            <a:pPr lvl="0"/>
            <a:endParaRPr lang="ru-RU" sz="1200">
              <a:solidFill>
                <a:schemeClr val="lt1"/>
              </a:solidFill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0957A6EE-2363-7240-913D-B069FC18665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6200000">
            <a:off x="9408524" y="4074524"/>
            <a:ext cx="2569362" cy="2997589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89F80221-D45F-8647-9C09-F99499A4BC8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6200000">
            <a:off x="7071964" y="-1119978"/>
            <a:ext cx="757632" cy="2997589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20F6139F-F42E-FB4B-9B8A-6C2DEDBA40D4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9800000">
            <a:off x="7620919" y="1462172"/>
            <a:ext cx="757632" cy="299758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1088EFB-F108-F941-8DF1-CEBA24FC0B41}"/>
              </a:ext>
            </a:extLst>
          </p:cNvPr>
          <p:cNvSpPr txBox="1"/>
          <p:nvPr userDrawn="1"/>
        </p:nvSpPr>
        <p:spPr>
          <a:xfrm>
            <a:off x="3575720" y="-739250"/>
            <a:ext cx="3096343" cy="307777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ru-RU" sz="1000" dirty="0"/>
              <a:t>Альтернативный вариант</a:t>
            </a:r>
            <a:br>
              <a:rPr lang="ru-RU" sz="1000" dirty="0"/>
            </a:br>
            <a:r>
              <a:rPr lang="ru-RU" sz="1000" dirty="0"/>
              <a:t>титульного слайда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16F203F-18B4-0B4B-B6AE-F1808849E7EC}"/>
              </a:ext>
            </a:extLst>
          </p:cNvPr>
          <p:cNvSpPr txBox="1"/>
          <p:nvPr userDrawn="1"/>
        </p:nvSpPr>
        <p:spPr>
          <a:xfrm>
            <a:off x="695325" y="-737435"/>
            <a:ext cx="997068" cy="153888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/>
          <a:p>
            <a:r>
              <a:rPr lang="ru-RU" sz="1000" spc="70" dirty="0">
                <a:latin typeface="Inter Medium" panose="020B0502030000000004" pitchFamily="34" charset="0"/>
                <a:ea typeface="Inter Medium" panose="020B0502030000000004" pitchFamily="34" charset="0"/>
                <a:cs typeface="Inter Medium" panose="020B0502030000000004" pitchFamily="34" charset="0"/>
              </a:rPr>
              <a:t>ИНСТРУКЦИИ</a:t>
            </a:r>
          </a:p>
        </p:txBody>
      </p:sp>
      <p:sp>
        <p:nvSpPr>
          <p:cNvPr id="17" name="Рисунок 3">
            <a:extLst>
              <a:ext uri="{FF2B5EF4-FFF2-40B4-BE49-F238E27FC236}">
                <a16:creationId xmlns:a16="http://schemas.microsoft.com/office/drawing/2014/main" id="{6ACE88CA-38C4-4146-9D53-E56C9F0CAA5E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3575721" y="664404"/>
            <a:ext cx="2160000" cy="74052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algn="ctr">
              <a:defRPr/>
            </a:lvl1pPr>
          </a:lstStyle>
          <a:p>
            <a:r>
              <a:rPr lang="ru-RU" dirty="0"/>
              <a:t>Лого партнера</a:t>
            </a:r>
          </a:p>
        </p:txBody>
      </p:sp>
    </p:spTree>
    <p:extLst>
      <p:ext uri="{BB962C8B-B14F-4D97-AF65-F5344CB8AC3E}">
        <p14:creationId xmlns:p14="http://schemas.microsoft.com/office/powerpoint/2010/main" val="276454721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two speakers_3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2E7BA37-0728-5D49-B27E-1250755A330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95324" y="3807624"/>
            <a:ext cx="5400675" cy="738664"/>
          </a:xfrm>
        </p:spPr>
        <p:txBody>
          <a:bodyPr anchor="b"/>
          <a:lstStyle>
            <a:lvl1pPr algn="l">
              <a:lnSpc>
                <a:spcPct val="100000"/>
              </a:lnSpc>
              <a:defRPr sz="4800" spc="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</a:t>
            </a:r>
            <a:r>
              <a:rPr lang="ru-RU" dirty="0"/>
              <a:t> </a:t>
            </a:r>
            <a:r>
              <a:rPr lang="en-US" dirty="0"/>
              <a:t>title</a:t>
            </a:r>
            <a:endParaRPr lang="ru-RU" dirty="0"/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9E9938AB-9DF4-5949-8C1C-CACAD9848DD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95324" y="5147900"/>
            <a:ext cx="2520000" cy="369332"/>
          </a:xfrm>
        </p:spPr>
        <p:txBody>
          <a:bodyPr wrap="square" anchor="b">
            <a:noAutofit/>
          </a:bodyPr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Имя спикера</a:t>
            </a:r>
          </a:p>
        </p:txBody>
      </p:sp>
      <p:sp>
        <p:nvSpPr>
          <p:cNvPr id="10" name="Текст 7">
            <a:extLst>
              <a:ext uri="{FF2B5EF4-FFF2-40B4-BE49-F238E27FC236}">
                <a16:creationId xmlns:a16="http://schemas.microsoft.com/office/drawing/2014/main" id="{6CC1B07C-9F11-2243-A68C-A8B772DC7EF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95324" y="5661248"/>
            <a:ext cx="2520000" cy="246221"/>
          </a:xfrm>
        </p:spPr>
        <p:txBody>
          <a:bodyPr wrap="square">
            <a:spAutoFit/>
          </a:bodyPr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 err="1"/>
              <a:t>Аффилиация</a:t>
            </a:r>
            <a:endParaRPr lang="ru-RU" dirty="0"/>
          </a:p>
        </p:txBody>
      </p:sp>
      <p:sp>
        <p:nvSpPr>
          <p:cNvPr id="29" name="Полилиния 28">
            <a:extLst>
              <a:ext uri="{FF2B5EF4-FFF2-40B4-BE49-F238E27FC236}">
                <a16:creationId xmlns:a16="http://schemas.microsoft.com/office/drawing/2014/main" id="{A7D39B93-C11F-F048-9AAC-B6EDC8543E3B}"/>
              </a:ext>
            </a:extLst>
          </p:cNvPr>
          <p:cNvSpPr/>
          <p:nvPr userDrawn="1"/>
        </p:nvSpPr>
        <p:spPr>
          <a:xfrm>
            <a:off x="6888088" y="0"/>
            <a:ext cx="5303913" cy="6858000"/>
          </a:xfrm>
          <a:custGeom>
            <a:avLst/>
            <a:gdLst>
              <a:gd name="connsiteX0" fmla="*/ 4200891 w 5303913"/>
              <a:gd name="connsiteY0" fmla="*/ 6506822 h 6858000"/>
              <a:gd name="connsiteX1" fmla="*/ 4552068 w 5303913"/>
              <a:gd name="connsiteY1" fmla="*/ 6858000 h 6858000"/>
              <a:gd name="connsiteX2" fmla="*/ 3849713 w 5303913"/>
              <a:gd name="connsiteY2" fmla="*/ 6858000 h 6858000"/>
              <a:gd name="connsiteX3" fmla="*/ 5303913 w 5303913"/>
              <a:gd name="connsiteY3" fmla="*/ 5403801 h 6858000"/>
              <a:gd name="connsiteX4" fmla="*/ 5303913 w 5303913"/>
              <a:gd name="connsiteY4" fmla="*/ 6815914 h 6858000"/>
              <a:gd name="connsiteX5" fmla="*/ 4597856 w 5303913"/>
              <a:gd name="connsiteY5" fmla="*/ 6109858 h 6858000"/>
              <a:gd name="connsiteX6" fmla="*/ 3051427 w 5303913"/>
              <a:gd name="connsiteY6" fmla="*/ 5357359 h 6858000"/>
              <a:gd name="connsiteX7" fmla="*/ 3803925 w 5303913"/>
              <a:gd name="connsiteY7" fmla="*/ 6109858 h 6858000"/>
              <a:gd name="connsiteX8" fmla="*/ 3055783 w 5303913"/>
              <a:gd name="connsiteY8" fmla="*/ 6858000 h 6858000"/>
              <a:gd name="connsiteX9" fmla="*/ 3047071 w 5303913"/>
              <a:gd name="connsiteY9" fmla="*/ 6858000 h 6858000"/>
              <a:gd name="connsiteX10" fmla="*/ 2298928 w 5303913"/>
              <a:gd name="connsiteY10" fmla="*/ 6109858 h 6858000"/>
              <a:gd name="connsiteX11" fmla="*/ 4200888 w 5303913"/>
              <a:gd name="connsiteY11" fmla="*/ 4207896 h 6858000"/>
              <a:gd name="connsiteX12" fmla="*/ 4953386 w 5303913"/>
              <a:gd name="connsiteY12" fmla="*/ 4960395 h 6858000"/>
              <a:gd name="connsiteX13" fmla="*/ 4200888 w 5303913"/>
              <a:gd name="connsiteY13" fmla="*/ 5712893 h 6858000"/>
              <a:gd name="connsiteX14" fmla="*/ 3448389 w 5303913"/>
              <a:gd name="connsiteY14" fmla="*/ 4960395 h 6858000"/>
              <a:gd name="connsiteX15" fmla="*/ 1901962 w 5303913"/>
              <a:gd name="connsiteY15" fmla="*/ 4207896 h 6858000"/>
              <a:gd name="connsiteX16" fmla="*/ 2654460 w 5303913"/>
              <a:gd name="connsiteY16" fmla="*/ 4960395 h 6858000"/>
              <a:gd name="connsiteX17" fmla="*/ 1901962 w 5303913"/>
              <a:gd name="connsiteY17" fmla="*/ 5712893 h 6858000"/>
              <a:gd name="connsiteX18" fmla="*/ 1149463 w 5303913"/>
              <a:gd name="connsiteY18" fmla="*/ 4960395 h 6858000"/>
              <a:gd name="connsiteX19" fmla="*/ 5303913 w 5303913"/>
              <a:gd name="connsiteY19" fmla="*/ 3104873 h 6858000"/>
              <a:gd name="connsiteX20" fmla="*/ 5303913 w 5303913"/>
              <a:gd name="connsiteY20" fmla="*/ 4516991 h 6858000"/>
              <a:gd name="connsiteX21" fmla="*/ 4597853 w 5303913"/>
              <a:gd name="connsiteY21" fmla="*/ 3810932 h 6858000"/>
              <a:gd name="connsiteX22" fmla="*/ 3051426 w 5303913"/>
              <a:gd name="connsiteY22" fmla="*/ 3058434 h 6858000"/>
              <a:gd name="connsiteX23" fmla="*/ 3803924 w 5303913"/>
              <a:gd name="connsiteY23" fmla="*/ 3810932 h 6858000"/>
              <a:gd name="connsiteX24" fmla="*/ 3051426 w 5303913"/>
              <a:gd name="connsiteY24" fmla="*/ 4563430 h 6858000"/>
              <a:gd name="connsiteX25" fmla="*/ 2298927 w 5303913"/>
              <a:gd name="connsiteY25" fmla="*/ 3810932 h 6858000"/>
              <a:gd name="connsiteX26" fmla="*/ 752499 w 5303913"/>
              <a:gd name="connsiteY26" fmla="*/ 3058434 h 6858000"/>
              <a:gd name="connsiteX27" fmla="*/ 1504997 w 5303913"/>
              <a:gd name="connsiteY27" fmla="*/ 3810932 h 6858000"/>
              <a:gd name="connsiteX28" fmla="*/ 752499 w 5303913"/>
              <a:gd name="connsiteY28" fmla="*/ 4563430 h 6858000"/>
              <a:gd name="connsiteX29" fmla="*/ 0 w 5303913"/>
              <a:gd name="connsiteY29" fmla="*/ 3810932 h 6858000"/>
              <a:gd name="connsiteX30" fmla="*/ 4200889 w 5303913"/>
              <a:gd name="connsiteY30" fmla="*/ 1908971 h 6858000"/>
              <a:gd name="connsiteX31" fmla="*/ 4953387 w 5303913"/>
              <a:gd name="connsiteY31" fmla="*/ 2661470 h 6858000"/>
              <a:gd name="connsiteX32" fmla="*/ 4200889 w 5303913"/>
              <a:gd name="connsiteY32" fmla="*/ 3413968 h 6858000"/>
              <a:gd name="connsiteX33" fmla="*/ 3448390 w 5303913"/>
              <a:gd name="connsiteY33" fmla="*/ 2661470 h 6858000"/>
              <a:gd name="connsiteX34" fmla="*/ 1901962 w 5303913"/>
              <a:gd name="connsiteY34" fmla="*/ 1908971 h 6858000"/>
              <a:gd name="connsiteX35" fmla="*/ 2654460 w 5303913"/>
              <a:gd name="connsiteY35" fmla="*/ 2661470 h 6858000"/>
              <a:gd name="connsiteX36" fmla="*/ 1901962 w 5303913"/>
              <a:gd name="connsiteY36" fmla="*/ 3413968 h 6858000"/>
              <a:gd name="connsiteX37" fmla="*/ 1149463 w 5303913"/>
              <a:gd name="connsiteY37" fmla="*/ 2661470 h 6858000"/>
              <a:gd name="connsiteX38" fmla="*/ 5303913 w 5303913"/>
              <a:gd name="connsiteY38" fmla="*/ 805946 h 6858000"/>
              <a:gd name="connsiteX39" fmla="*/ 5303913 w 5303913"/>
              <a:gd name="connsiteY39" fmla="*/ 2218068 h 6858000"/>
              <a:gd name="connsiteX40" fmla="*/ 4597852 w 5303913"/>
              <a:gd name="connsiteY40" fmla="*/ 1512007 h 6858000"/>
              <a:gd name="connsiteX41" fmla="*/ 3051425 w 5303913"/>
              <a:gd name="connsiteY41" fmla="*/ 759509 h 6858000"/>
              <a:gd name="connsiteX42" fmla="*/ 3803923 w 5303913"/>
              <a:gd name="connsiteY42" fmla="*/ 1512008 h 6858000"/>
              <a:gd name="connsiteX43" fmla="*/ 3051425 w 5303913"/>
              <a:gd name="connsiteY43" fmla="*/ 2264506 h 6858000"/>
              <a:gd name="connsiteX44" fmla="*/ 2298926 w 5303913"/>
              <a:gd name="connsiteY44" fmla="*/ 1512008 h 6858000"/>
              <a:gd name="connsiteX45" fmla="*/ 3810933 w 5303913"/>
              <a:gd name="connsiteY45" fmla="*/ 0 h 6858000"/>
              <a:gd name="connsiteX46" fmla="*/ 4590842 w 5303913"/>
              <a:gd name="connsiteY46" fmla="*/ 0 h 6858000"/>
              <a:gd name="connsiteX47" fmla="*/ 4953386 w 5303913"/>
              <a:gd name="connsiteY47" fmla="*/ 362544 h 6858000"/>
              <a:gd name="connsiteX48" fmla="*/ 4200888 w 5303913"/>
              <a:gd name="connsiteY48" fmla="*/ 1115042 h 6858000"/>
              <a:gd name="connsiteX49" fmla="*/ 3448389 w 5303913"/>
              <a:gd name="connsiteY49" fmla="*/ 36254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5303913" h="6858000">
                <a:moveTo>
                  <a:pt x="4200891" y="6506822"/>
                </a:moveTo>
                <a:lnTo>
                  <a:pt x="4552068" y="6858000"/>
                </a:lnTo>
                <a:lnTo>
                  <a:pt x="3849713" y="6858000"/>
                </a:lnTo>
                <a:close/>
                <a:moveTo>
                  <a:pt x="5303913" y="5403801"/>
                </a:moveTo>
                <a:lnTo>
                  <a:pt x="5303913" y="6815914"/>
                </a:lnTo>
                <a:lnTo>
                  <a:pt x="4597856" y="6109858"/>
                </a:lnTo>
                <a:close/>
                <a:moveTo>
                  <a:pt x="3051427" y="5357359"/>
                </a:moveTo>
                <a:lnTo>
                  <a:pt x="3803925" y="6109858"/>
                </a:lnTo>
                <a:lnTo>
                  <a:pt x="3055783" y="6858000"/>
                </a:lnTo>
                <a:lnTo>
                  <a:pt x="3047071" y="6858000"/>
                </a:lnTo>
                <a:lnTo>
                  <a:pt x="2298928" y="6109858"/>
                </a:lnTo>
                <a:close/>
                <a:moveTo>
                  <a:pt x="4200888" y="4207896"/>
                </a:moveTo>
                <a:lnTo>
                  <a:pt x="4953386" y="4960395"/>
                </a:lnTo>
                <a:lnTo>
                  <a:pt x="4200888" y="5712893"/>
                </a:lnTo>
                <a:lnTo>
                  <a:pt x="3448389" y="4960395"/>
                </a:lnTo>
                <a:close/>
                <a:moveTo>
                  <a:pt x="1901962" y="4207896"/>
                </a:moveTo>
                <a:lnTo>
                  <a:pt x="2654460" y="4960395"/>
                </a:lnTo>
                <a:lnTo>
                  <a:pt x="1901962" y="5712893"/>
                </a:lnTo>
                <a:lnTo>
                  <a:pt x="1149463" y="4960395"/>
                </a:lnTo>
                <a:close/>
                <a:moveTo>
                  <a:pt x="5303913" y="3104873"/>
                </a:moveTo>
                <a:lnTo>
                  <a:pt x="5303913" y="4516991"/>
                </a:lnTo>
                <a:lnTo>
                  <a:pt x="4597853" y="3810932"/>
                </a:lnTo>
                <a:close/>
                <a:moveTo>
                  <a:pt x="3051426" y="3058434"/>
                </a:moveTo>
                <a:lnTo>
                  <a:pt x="3803924" y="3810932"/>
                </a:lnTo>
                <a:lnTo>
                  <a:pt x="3051426" y="4563430"/>
                </a:lnTo>
                <a:lnTo>
                  <a:pt x="2298927" y="3810932"/>
                </a:lnTo>
                <a:close/>
                <a:moveTo>
                  <a:pt x="752499" y="3058434"/>
                </a:moveTo>
                <a:lnTo>
                  <a:pt x="1504997" y="3810932"/>
                </a:lnTo>
                <a:lnTo>
                  <a:pt x="752499" y="4563430"/>
                </a:lnTo>
                <a:lnTo>
                  <a:pt x="0" y="3810932"/>
                </a:lnTo>
                <a:close/>
                <a:moveTo>
                  <a:pt x="4200889" y="1908971"/>
                </a:moveTo>
                <a:lnTo>
                  <a:pt x="4953387" y="2661470"/>
                </a:lnTo>
                <a:lnTo>
                  <a:pt x="4200889" y="3413968"/>
                </a:lnTo>
                <a:lnTo>
                  <a:pt x="3448390" y="2661470"/>
                </a:lnTo>
                <a:close/>
                <a:moveTo>
                  <a:pt x="1901962" y="1908971"/>
                </a:moveTo>
                <a:lnTo>
                  <a:pt x="2654460" y="2661470"/>
                </a:lnTo>
                <a:lnTo>
                  <a:pt x="1901962" y="3413968"/>
                </a:lnTo>
                <a:lnTo>
                  <a:pt x="1149463" y="2661470"/>
                </a:lnTo>
                <a:close/>
                <a:moveTo>
                  <a:pt x="5303913" y="805946"/>
                </a:moveTo>
                <a:lnTo>
                  <a:pt x="5303913" y="2218068"/>
                </a:lnTo>
                <a:lnTo>
                  <a:pt x="4597852" y="1512007"/>
                </a:lnTo>
                <a:close/>
                <a:moveTo>
                  <a:pt x="3051425" y="759509"/>
                </a:moveTo>
                <a:lnTo>
                  <a:pt x="3803923" y="1512008"/>
                </a:lnTo>
                <a:lnTo>
                  <a:pt x="3051425" y="2264506"/>
                </a:lnTo>
                <a:lnTo>
                  <a:pt x="2298926" y="1512008"/>
                </a:lnTo>
                <a:close/>
                <a:moveTo>
                  <a:pt x="3810933" y="0"/>
                </a:moveTo>
                <a:lnTo>
                  <a:pt x="4590842" y="0"/>
                </a:lnTo>
                <a:lnTo>
                  <a:pt x="4953386" y="362544"/>
                </a:lnTo>
                <a:lnTo>
                  <a:pt x="4200888" y="1115042"/>
                </a:lnTo>
                <a:lnTo>
                  <a:pt x="3448389" y="362544"/>
                </a:lnTo>
                <a:close/>
              </a:path>
            </a:pathLst>
          </a:cu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>
            <a:noAutofit/>
          </a:bodyPr>
          <a:lstStyle/>
          <a:p>
            <a:pPr algn="l"/>
            <a:endParaRPr lang="ru-RU" sz="1200" dirty="0"/>
          </a:p>
        </p:txBody>
      </p:sp>
      <p:sp>
        <p:nvSpPr>
          <p:cNvPr id="7" name="Текст 7">
            <a:extLst>
              <a:ext uri="{FF2B5EF4-FFF2-40B4-BE49-F238E27FC236}">
                <a16:creationId xmlns:a16="http://schemas.microsoft.com/office/drawing/2014/main" id="{D182398F-C27B-2B40-ADBE-BED4D91D294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575720" y="5147900"/>
            <a:ext cx="2520000" cy="369332"/>
          </a:xfrm>
        </p:spPr>
        <p:txBody>
          <a:bodyPr wrap="square" anchor="b">
            <a:noAutofit/>
          </a:bodyPr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Имя спикера</a:t>
            </a:r>
          </a:p>
        </p:txBody>
      </p:sp>
      <p:sp>
        <p:nvSpPr>
          <p:cNvPr id="9" name="Текст 7">
            <a:extLst>
              <a:ext uri="{FF2B5EF4-FFF2-40B4-BE49-F238E27FC236}">
                <a16:creationId xmlns:a16="http://schemas.microsoft.com/office/drawing/2014/main" id="{42F3F499-FF7A-DB40-AF3A-689986DAC17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575720" y="5661248"/>
            <a:ext cx="2520000" cy="246221"/>
          </a:xfrm>
        </p:spPr>
        <p:txBody>
          <a:bodyPr wrap="square">
            <a:spAutoFit/>
          </a:bodyPr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 err="1"/>
              <a:t>Аффилиация</a:t>
            </a:r>
            <a:endParaRPr lang="ru-RU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9F99BDC-6248-1043-830E-4CB0C60C3E7A}"/>
              </a:ext>
            </a:extLst>
          </p:cNvPr>
          <p:cNvSpPr txBox="1"/>
          <p:nvPr userDrawn="1"/>
        </p:nvSpPr>
        <p:spPr>
          <a:xfrm>
            <a:off x="695325" y="-737435"/>
            <a:ext cx="997068" cy="153888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/>
          <a:p>
            <a:r>
              <a:rPr lang="ru-RU" sz="1000" spc="70" dirty="0">
                <a:latin typeface="Inter Medium" panose="020B0502030000000004" pitchFamily="34" charset="0"/>
                <a:ea typeface="Inter Medium" panose="020B0502030000000004" pitchFamily="34" charset="0"/>
                <a:cs typeface="Inter Medium" panose="020B0502030000000004" pitchFamily="34" charset="0"/>
              </a:rPr>
              <a:t>ИНСТРУКЦИИ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8397FEF-267E-D34C-A159-55EFC03C3B0A}"/>
              </a:ext>
            </a:extLst>
          </p:cNvPr>
          <p:cNvSpPr txBox="1"/>
          <p:nvPr userDrawn="1"/>
        </p:nvSpPr>
        <p:spPr>
          <a:xfrm>
            <a:off x="3575720" y="-737435"/>
            <a:ext cx="3636442" cy="46166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ru-RU" sz="1000" dirty="0"/>
              <a:t>Если презентация готовится для двух и более спикеров из разных организаций, то лучше использовать один логотип </a:t>
            </a:r>
            <a:r>
              <a:rPr lang="en-US" sz="1000" dirty="0"/>
              <a:t>AIRI</a:t>
            </a:r>
            <a:r>
              <a:rPr lang="ru-RU" sz="1000" dirty="0"/>
              <a:t> и добавить спикерам </a:t>
            </a:r>
            <a:r>
              <a:rPr lang="ru-RU" sz="1000" dirty="0" err="1"/>
              <a:t>аффилиацию</a:t>
            </a:r>
            <a:endParaRPr lang="ru-RU" sz="1000" dirty="0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210823D0-9216-384B-920C-315D790A938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695324" y="728665"/>
            <a:ext cx="2016000" cy="612208"/>
          </a:xfrm>
          <a:prstGeom prst="rect">
            <a:avLst/>
          </a:prstGeom>
        </p:spPr>
      </p:pic>
      <p:sp>
        <p:nvSpPr>
          <p:cNvPr id="14" name="Рисунок 3">
            <a:extLst>
              <a:ext uri="{FF2B5EF4-FFF2-40B4-BE49-F238E27FC236}">
                <a16:creationId xmlns:a16="http://schemas.microsoft.com/office/drawing/2014/main" id="{E63E962F-CC4F-EA4E-BB32-F8F1A716FBD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3575721" y="664404"/>
            <a:ext cx="2160000" cy="74052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algn="ctr">
              <a:defRPr/>
            </a:lvl1pPr>
          </a:lstStyle>
          <a:p>
            <a:r>
              <a:rPr lang="ru-RU" dirty="0"/>
              <a:t>Лого партнера</a:t>
            </a:r>
          </a:p>
        </p:txBody>
      </p:sp>
    </p:spTree>
    <p:extLst>
      <p:ext uri="{BB962C8B-B14F-4D97-AF65-F5344CB8AC3E}">
        <p14:creationId xmlns:p14="http://schemas.microsoft.com/office/powerpoint/2010/main" val="419256907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genda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3C7B72D-88D4-AA4A-8B6A-2764F44BA9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1464460"/>
            <a:ext cx="4896619" cy="738664"/>
          </a:xfrm>
        </p:spPr>
        <p:txBody>
          <a:bodyPr anchor="ctr"/>
          <a:lstStyle>
            <a:lvl1pPr>
              <a:lnSpc>
                <a:spcPct val="100000"/>
              </a:lnSpc>
              <a:defRPr sz="4800" b="0" i="0" spc="0" baseline="0">
                <a:latin typeface="Inter Medium" panose="020B0502030000000004" pitchFamily="34" charset="0"/>
                <a:ea typeface="Inter Medium" panose="020B0502030000000004" pitchFamily="34" charset="0"/>
                <a:cs typeface="Inter Medium" panose="020B0502030000000004" pitchFamily="34" charset="0"/>
              </a:defRPr>
            </a:lvl1pPr>
          </a:lstStyle>
          <a:p>
            <a:endParaRPr lang="ru-RU" dirty="0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99E36C82-269B-2B43-B6A6-8E6AA7883D34}"/>
              </a:ext>
            </a:extLst>
          </p:cNvPr>
          <p:cNvSpPr/>
          <p:nvPr userDrawn="1"/>
        </p:nvSpPr>
        <p:spPr>
          <a:xfrm>
            <a:off x="695325" y="2504682"/>
            <a:ext cx="1676741" cy="72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algn="l"/>
            <a:endParaRPr lang="ru-RU" sz="12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8061135-38ED-404B-815C-A28F296AE73E}"/>
              </a:ext>
            </a:extLst>
          </p:cNvPr>
          <p:cNvSpPr txBox="1"/>
          <p:nvPr userDrawn="1"/>
        </p:nvSpPr>
        <p:spPr>
          <a:xfrm>
            <a:off x="3575720" y="-737435"/>
            <a:ext cx="3888432" cy="46166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ru-RU" sz="1000" dirty="0"/>
              <a:t>Пример слайда с содержанием презентации.</a:t>
            </a:r>
          </a:p>
          <a:p>
            <a:r>
              <a:rPr lang="ru-RU" sz="1000" dirty="0"/>
              <a:t>Перечисли здесь смысловые части своей презентации, чтобы рассказать слушателям о ходе выступления.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9287FB7-CBFF-724B-8EFC-999F9D213EC8}"/>
              </a:ext>
            </a:extLst>
          </p:cNvPr>
          <p:cNvSpPr txBox="1"/>
          <p:nvPr userDrawn="1"/>
        </p:nvSpPr>
        <p:spPr>
          <a:xfrm>
            <a:off x="695325" y="-737435"/>
            <a:ext cx="997068" cy="153888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/>
          <a:p>
            <a:r>
              <a:rPr lang="ru-RU" sz="1000" spc="70" dirty="0">
                <a:latin typeface="Inter Medium" panose="020B0502030000000004" pitchFamily="34" charset="0"/>
                <a:ea typeface="Inter Medium" panose="020B0502030000000004" pitchFamily="34" charset="0"/>
                <a:cs typeface="Inter Medium" panose="020B0502030000000004" pitchFamily="34" charset="0"/>
              </a:rPr>
              <a:t>ИНСТРУКЦИИ</a:t>
            </a:r>
          </a:p>
        </p:txBody>
      </p:sp>
    </p:spTree>
    <p:extLst>
      <p:ext uri="{BB962C8B-B14F-4D97-AF65-F5344CB8AC3E}">
        <p14:creationId xmlns:p14="http://schemas.microsoft.com/office/powerpoint/2010/main" val="37535789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_1">
    <p:bg>
      <p:bgPr>
        <a:gradFill flip="none" rotWithShape="1">
          <a:gsLst>
            <a:gs pos="0">
              <a:schemeClr val="accent1"/>
            </a:gs>
            <a:gs pos="100000">
              <a:schemeClr val="accent2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C9B30D0-8274-2840-A342-28C5BADCBB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5325" y="3059668"/>
            <a:ext cx="9335371" cy="738664"/>
          </a:xfrm>
        </p:spPr>
        <p:txBody>
          <a:bodyPr anchor="t"/>
          <a:lstStyle>
            <a:lvl1pPr>
              <a:lnSpc>
                <a:spcPct val="100000"/>
              </a:lnSpc>
              <a:defRPr sz="4800" spc="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Section title</a:t>
            </a:r>
            <a:endParaRPr lang="ru-RU" dirty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79E61A0-4539-4146-B0AA-D40D83935C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3392" y="634282"/>
            <a:ext cx="1676741" cy="1387423"/>
          </a:xfrm>
        </p:spPr>
        <p:txBody>
          <a:bodyPr wrap="none" anchor="ctr">
            <a:noAutofit/>
          </a:bodyPr>
          <a:lstStyle>
            <a:lvl1pPr>
              <a:defRPr sz="120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01</a:t>
            </a:r>
            <a:endParaRPr lang="ru-RU" dirty="0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B4F2269B-3FA4-164B-91C8-30634508B711}"/>
              </a:ext>
            </a:extLst>
          </p:cNvPr>
          <p:cNvSpPr/>
          <p:nvPr userDrawn="1"/>
        </p:nvSpPr>
        <p:spPr>
          <a:xfrm>
            <a:off x="695325" y="2504682"/>
            <a:ext cx="1676741" cy="72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algn="l"/>
            <a:endParaRPr lang="ru-RU" sz="12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0C35CB8-5F85-0E47-9DDC-05BBC997DD35}"/>
              </a:ext>
            </a:extLst>
          </p:cNvPr>
          <p:cNvSpPr txBox="1"/>
          <p:nvPr userDrawn="1"/>
        </p:nvSpPr>
        <p:spPr>
          <a:xfrm>
            <a:off x="3575720" y="-737435"/>
            <a:ext cx="3888432" cy="307777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ru-RU" sz="1000" dirty="0"/>
              <a:t>Разделитель с названием раздела.</a:t>
            </a:r>
          </a:p>
          <a:p>
            <a:r>
              <a:rPr lang="ru-RU" sz="1000" dirty="0"/>
              <a:t>Номер раздела можно указать по желанию.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BD66E28-9C6B-FB41-BAA0-3BE16871A083}"/>
              </a:ext>
            </a:extLst>
          </p:cNvPr>
          <p:cNvSpPr txBox="1"/>
          <p:nvPr userDrawn="1"/>
        </p:nvSpPr>
        <p:spPr>
          <a:xfrm>
            <a:off x="695325" y="-737435"/>
            <a:ext cx="997068" cy="153888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/>
          <a:p>
            <a:r>
              <a:rPr lang="ru-RU" sz="1000" spc="70" dirty="0">
                <a:latin typeface="Inter Medium" panose="020B0502030000000004" pitchFamily="34" charset="0"/>
                <a:ea typeface="Inter Medium" panose="020B0502030000000004" pitchFamily="34" charset="0"/>
                <a:cs typeface="Inter Medium" panose="020B0502030000000004" pitchFamily="34" charset="0"/>
              </a:rPr>
              <a:t>ИНСТРУКЦИИ</a:t>
            </a:r>
          </a:p>
        </p:txBody>
      </p:sp>
    </p:spTree>
    <p:extLst>
      <p:ext uri="{BB962C8B-B14F-4D97-AF65-F5344CB8AC3E}">
        <p14:creationId xmlns:p14="http://schemas.microsoft.com/office/powerpoint/2010/main" val="30674897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_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C9B30D0-8274-2840-A342-28C5BADCBB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5325" y="3059668"/>
            <a:ext cx="9335371" cy="738664"/>
          </a:xfrm>
        </p:spPr>
        <p:txBody>
          <a:bodyPr anchor="t"/>
          <a:lstStyle>
            <a:lvl1pPr>
              <a:lnSpc>
                <a:spcPct val="100000"/>
              </a:lnSpc>
              <a:defRPr sz="4800" spc="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Section title</a:t>
            </a:r>
            <a:endParaRPr lang="ru-RU" dirty="0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B4F2269B-3FA4-164B-91C8-30634508B711}"/>
              </a:ext>
            </a:extLst>
          </p:cNvPr>
          <p:cNvSpPr/>
          <p:nvPr userDrawn="1"/>
        </p:nvSpPr>
        <p:spPr>
          <a:xfrm>
            <a:off x="695325" y="2504682"/>
            <a:ext cx="1676741" cy="72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algn="l"/>
            <a:endParaRPr lang="ru-RU" sz="12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0C35CB8-5F85-0E47-9DDC-05BBC997DD35}"/>
              </a:ext>
            </a:extLst>
          </p:cNvPr>
          <p:cNvSpPr txBox="1"/>
          <p:nvPr userDrawn="1"/>
        </p:nvSpPr>
        <p:spPr>
          <a:xfrm>
            <a:off x="3575720" y="-737435"/>
            <a:ext cx="3888432" cy="307777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ru-RU" sz="1000" dirty="0"/>
              <a:t>Разделитель с названием раздела.</a:t>
            </a:r>
          </a:p>
          <a:p>
            <a:r>
              <a:rPr lang="ru-RU" sz="1000" dirty="0"/>
              <a:t>Номер раздела можно указать по желанию.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BD66E28-9C6B-FB41-BAA0-3BE16871A083}"/>
              </a:ext>
            </a:extLst>
          </p:cNvPr>
          <p:cNvSpPr txBox="1"/>
          <p:nvPr userDrawn="1"/>
        </p:nvSpPr>
        <p:spPr>
          <a:xfrm>
            <a:off x="695325" y="-737435"/>
            <a:ext cx="997068" cy="153888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/>
          <a:p>
            <a:r>
              <a:rPr lang="ru-RU" sz="1000" spc="70" dirty="0">
                <a:latin typeface="Inter Medium" panose="020B0502030000000004" pitchFamily="34" charset="0"/>
                <a:ea typeface="Inter Medium" panose="020B0502030000000004" pitchFamily="34" charset="0"/>
                <a:cs typeface="Inter Medium" panose="020B0502030000000004" pitchFamily="34" charset="0"/>
              </a:rPr>
              <a:t>ИНСТРУКЦИИ</a:t>
            </a:r>
          </a:p>
        </p:txBody>
      </p:sp>
      <p:sp>
        <p:nvSpPr>
          <p:cNvPr id="3" name="Текст 3">
            <a:extLst>
              <a:ext uri="{FF2B5EF4-FFF2-40B4-BE49-F238E27FC236}">
                <a16:creationId xmlns:a16="http://schemas.microsoft.com/office/drawing/2014/main" id="{90CFD558-5C6F-AC4D-CA0D-1D9A83EE90D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3392" y="634282"/>
            <a:ext cx="1676741" cy="1387423"/>
          </a:xfrm>
        </p:spPr>
        <p:txBody>
          <a:bodyPr wrap="none" anchor="ctr">
            <a:noAutofit/>
          </a:bodyPr>
          <a:lstStyle>
            <a:lvl1pPr>
              <a:defRPr sz="120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01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542670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_3"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C9B30D0-8274-2840-A342-28C5BADCBB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5325" y="3059668"/>
            <a:ext cx="9335371" cy="738664"/>
          </a:xfrm>
        </p:spPr>
        <p:txBody>
          <a:bodyPr anchor="t"/>
          <a:lstStyle>
            <a:lvl1pPr>
              <a:lnSpc>
                <a:spcPct val="100000"/>
              </a:lnSpc>
              <a:defRPr sz="4800" spc="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Section title</a:t>
            </a:r>
            <a:endParaRPr lang="ru-RU" dirty="0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B4F2269B-3FA4-164B-91C8-30634508B711}"/>
              </a:ext>
            </a:extLst>
          </p:cNvPr>
          <p:cNvSpPr/>
          <p:nvPr userDrawn="1"/>
        </p:nvSpPr>
        <p:spPr>
          <a:xfrm>
            <a:off x="695325" y="2504682"/>
            <a:ext cx="1676741" cy="72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algn="l"/>
            <a:endParaRPr lang="ru-RU" sz="12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0C35CB8-5F85-0E47-9DDC-05BBC997DD35}"/>
              </a:ext>
            </a:extLst>
          </p:cNvPr>
          <p:cNvSpPr txBox="1"/>
          <p:nvPr userDrawn="1"/>
        </p:nvSpPr>
        <p:spPr>
          <a:xfrm>
            <a:off x="3575720" y="-737435"/>
            <a:ext cx="3888432" cy="307777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ru-RU" sz="1000" dirty="0"/>
              <a:t>Разделитель с названием раздела.</a:t>
            </a:r>
          </a:p>
          <a:p>
            <a:r>
              <a:rPr lang="ru-RU" sz="1000" dirty="0"/>
              <a:t>Номер раздела можно указать по желанию.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BD66E28-9C6B-FB41-BAA0-3BE16871A083}"/>
              </a:ext>
            </a:extLst>
          </p:cNvPr>
          <p:cNvSpPr txBox="1"/>
          <p:nvPr userDrawn="1"/>
        </p:nvSpPr>
        <p:spPr>
          <a:xfrm>
            <a:off x="695325" y="-737435"/>
            <a:ext cx="997068" cy="153888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/>
          <a:p>
            <a:r>
              <a:rPr lang="ru-RU" sz="1000" spc="70" dirty="0">
                <a:latin typeface="Inter Medium" panose="020B0502030000000004" pitchFamily="34" charset="0"/>
                <a:ea typeface="Inter Medium" panose="020B0502030000000004" pitchFamily="34" charset="0"/>
                <a:cs typeface="Inter Medium" panose="020B0502030000000004" pitchFamily="34" charset="0"/>
              </a:rPr>
              <a:t>ИНСТРУКЦИИ</a:t>
            </a:r>
          </a:p>
        </p:txBody>
      </p:sp>
      <p:sp>
        <p:nvSpPr>
          <p:cNvPr id="3" name="Текст 3">
            <a:extLst>
              <a:ext uri="{FF2B5EF4-FFF2-40B4-BE49-F238E27FC236}">
                <a16:creationId xmlns:a16="http://schemas.microsoft.com/office/drawing/2014/main" id="{EDB23E33-5932-CD56-E468-34E90A2FC0E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3392" y="634282"/>
            <a:ext cx="1676741" cy="1387423"/>
          </a:xfrm>
        </p:spPr>
        <p:txBody>
          <a:bodyPr wrap="none" anchor="ctr">
            <a:noAutofit/>
          </a:bodyPr>
          <a:lstStyle>
            <a:lvl1pPr>
              <a:defRPr sz="120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01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775737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divider_4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C9B30D0-8274-2840-A342-28C5BADCBB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5325" y="3059668"/>
            <a:ext cx="9335371" cy="738664"/>
          </a:xfrm>
        </p:spPr>
        <p:txBody>
          <a:bodyPr anchor="t"/>
          <a:lstStyle>
            <a:lvl1pPr>
              <a:lnSpc>
                <a:spcPct val="100000"/>
              </a:lnSpc>
              <a:defRPr sz="4800" spc="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Section title</a:t>
            </a:r>
            <a:endParaRPr lang="ru-RU" dirty="0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B4F2269B-3FA4-164B-91C8-30634508B711}"/>
              </a:ext>
            </a:extLst>
          </p:cNvPr>
          <p:cNvSpPr/>
          <p:nvPr userDrawn="1"/>
        </p:nvSpPr>
        <p:spPr>
          <a:xfrm>
            <a:off x="695325" y="2504682"/>
            <a:ext cx="1676741" cy="72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algn="l"/>
            <a:endParaRPr lang="ru-RU" sz="12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0C35CB8-5F85-0E47-9DDC-05BBC997DD35}"/>
              </a:ext>
            </a:extLst>
          </p:cNvPr>
          <p:cNvSpPr txBox="1"/>
          <p:nvPr userDrawn="1"/>
        </p:nvSpPr>
        <p:spPr>
          <a:xfrm>
            <a:off x="3575720" y="-737435"/>
            <a:ext cx="3888432" cy="307777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ru-RU" sz="1000" dirty="0"/>
              <a:t>Разделитель с названием раздела.</a:t>
            </a:r>
          </a:p>
          <a:p>
            <a:r>
              <a:rPr lang="ru-RU" sz="1000" dirty="0"/>
              <a:t>Номер раздела можно указать по желанию.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BD66E28-9C6B-FB41-BAA0-3BE16871A083}"/>
              </a:ext>
            </a:extLst>
          </p:cNvPr>
          <p:cNvSpPr txBox="1"/>
          <p:nvPr userDrawn="1"/>
        </p:nvSpPr>
        <p:spPr>
          <a:xfrm>
            <a:off x="695325" y="-737435"/>
            <a:ext cx="997068" cy="153888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/>
          <a:p>
            <a:r>
              <a:rPr lang="ru-RU" sz="1000" spc="70" dirty="0">
                <a:latin typeface="Inter Medium" panose="020B0502030000000004" pitchFamily="34" charset="0"/>
                <a:ea typeface="Inter Medium" panose="020B0502030000000004" pitchFamily="34" charset="0"/>
                <a:cs typeface="Inter Medium" panose="020B0502030000000004" pitchFamily="34" charset="0"/>
              </a:rPr>
              <a:t>ИНСТРУКЦИИ</a:t>
            </a:r>
          </a:p>
        </p:txBody>
      </p:sp>
      <p:sp>
        <p:nvSpPr>
          <p:cNvPr id="3" name="Текст 3">
            <a:extLst>
              <a:ext uri="{FF2B5EF4-FFF2-40B4-BE49-F238E27FC236}">
                <a16:creationId xmlns:a16="http://schemas.microsoft.com/office/drawing/2014/main" id="{010852BB-46FA-0300-E778-42A0E42570E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3392" y="634282"/>
            <a:ext cx="1676741" cy="1387423"/>
          </a:xfrm>
        </p:spPr>
        <p:txBody>
          <a:bodyPr wrap="none" anchor="ctr">
            <a:noAutofit/>
          </a:bodyPr>
          <a:lstStyle>
            <a:lvl1pPr>
              <a:defRPr sz="120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01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623712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 message_1">
    <p:bg>
      <p:bgPr>
        <a:gradFill flip="none" rotWithShape="1">
          <a:gsLst>
            <a:gs pos="0">
              <a:schemeClr val="accent1"/>
            </a:gs>
            <a:gs pos="100000">
              <a:schemeClr val="accent2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C9B30D0-8274-2840-A342-28C5BADCBB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28315" y="3059668"/>
            <a:ext cx="9335371" cy="738664"/>
          </a:xfrm>
        </p:spPr>
        <p:txBody>
          <a:bodyPr anchor="ctr"/>
          <a:lstStyle>
            <a:lvl1pPr algn="ctr">
              <a:lnSpc>
                <a:spcPct val="100000"/>
              </a:lnSpc>
              <a:defRPr sz="4800" spc="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Text</a:t>
            </a:r>
            <a:endParaRPr lang="ru-RU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2986EEF-D4E2-3142-AA2A-3F6423B04D87}"/>
              </a:ext>
            </a:extLst>
          </p:cNvPr>
          <p:cNvSpPr txBox="1"/>
          <p:nvPr userDrawn="1"/>
        </p:nvSpPr>
        <p:spPr>
          <a:xfrm>
            <a:off x="3575720" y="-737435"/>
            <a:ext cx="3888432" cy="15388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ru-RU" sz="1000" dirty="0"/>
              <a:t>Слайд для важной идеи, цитаты или вывода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BDB9AA3-88FA-9C40-B779-C6BC47306EB1}"/>
              </a:ext>
            </a:extLst>
          </p:cNvPr>
          <p:cNvSpPr txBox="1"/>
          <p:nvPr userDrawn="1"/>
        </p:nvSpPr>
        <p:spPr>
          <a:xfrm>
            <a:off x="695325" y="-737435"/>
            <a:ext cx="997068" cy="153888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/>
          <a:p>
            <a:r>
              <a:rPr lang="ru-RU" sz="1000" spc="70" dirty="0">
                <a:latin typeface="Inter Medium" panose="020B0502030000000004" pitchFamily="34" charset="0"/>
                <a:ea typeface="Inter Medium" panose="020B0502030000000004" pitchFamily="34" charset="0"/>
                <a:cs typeface="Inter Medium" panose="020B0502030000000004" pitchFamily="34" charset="0"/>
              </a:rPr>
              <a:t>ИНСТРУКЦИИ</a:t>
            </a:r>
          </a:p>
        </p:txBody>
      </p:sp>
    </p:spTree>
    <p:extLst>
      <p:ext uri="{BB962C8B-B14F-4D97-AF65-F5344CB8AC3E}">
        <p14:creationId xmlns:p14="http://schemas.microsoft.com/office/powerpoint/2010/main" val="37283281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 message_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C9B30D0-8274-2840-A342-28C5BADCBB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28315" y="3059668"/>
            <a:ext cx="9335371" cy="738664"/>
          </a:xfrm>
        </p:spPr>
        <p:txBody>
          <a:bodyPr anchor="ctr"/>
          <a:lstStyle>
            <a:lvl1pPr algn="ctr">
              <a:lnSpc>
                <a:spcPct val="100000"/>
              </a:lnSpc>
              <a:defRPr sz="4800" spc="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Text</a:t>
            </a:r>
            <a:endParaRPr lang="ru-RU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2986EEF-D4E2-3142-AA2A-3F6423B04D87}"/>
              </a:ext>
            </a:extLst>
          </p:cNvPr>
          <p:cNvSpPr txBox="1"/>
          <p:nvPr userDrawn="1"/>
        </p:nvSpPr>
        <p:spPr>
          <a:xfrm>
            <a:off x="3575720" y="-737435"/>
            <a:ext cx="3888432" cy="15388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ru-RU" sz="1000" dirty="0"/>
              <a:t>Слайд для важной идеи, цитаты или вывода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BDB9AA3-88FA-9C40-B779-C6BC47306EB1}"/>
              </a:ext>
            </a:extLst>
          </p:cNvPr>
          <p:cNvSpPr txBox="1"/>
          <p:nvPr userDrawn="1"/>
        </p:nvSpPr>
        <p:spPr>
          <a:xfrm>
            <a:off x="695325" y="-737435"/>
            <a:ext cx="997068" cy="153888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/>
          <a:p>
            <a:r>
              <a:rPr lang="ru-RU" sz="1000" spc="70" dirty="0">
                <a:latin typeface="Inter Medium" panose="020B0502030000000004" pitchFamily="34" charset="0"/>
                <a:ea typeface="Inter Medium" panose="020B0502030000000004" pitchFamily="34" charset="0"/>
                <a:cs typeface="Inter Medium" panose="020B0502030000000004" pitchFamily="34" charset="0"/>
              </a:rPr>
              <a:t>ИНСТРУКЦИИ</a:t>
            </a:r>
          </a:p>
        </p:txBody>
      </p:sp>
    </p:spTree>
    <p:extLst>
      <p:ext uri="{BB962C8B-B14F-4D97-AF65-F5344CB8AC3E}">
        <p14:creationId xmlns:p14="http://schemas.microsoft.com/office/powerpoint/2010/main" val="201299694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 message_3"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C9B30D0-8274-2840-A342-28C5BADCBB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28315" y="3059668"/>
            <a:ext cx="9335371" cy="738664"/>
          </a:xfrm>
        </p:spPr>
        <p:txBody>
          <a:bodyPr anchor="ctr"/>
          <a:lstStyle>
            <a:lvl1pPr algn="ctr">
              <a:lnSpc>
                <a:spcPct val="100000"/>
              </a:lnSpc>
              <a:defRPr sz="4800" spc="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Text</a:t>
            </a:r>
            <a:endParaRPr lang="ru-RU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2986EEF-D4E2-3142-AA2A-3F6423B04D87}"/>
              </a:ext>
            </a:extLst>
          </p:cNvPr>
          <p:cNvSpPr txBox="1"/>
          <p:nvPr userDrawn="1"/>
        </p:nvSpPr>
        <p:spPr>
          <a:xfrm>
            <a:off x="3575720" y="-737435"/>
            <a:ext cx="3888432" cy="15388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ru-RU" sz="1000" dirty="0"/>
              <a:t>Слайд для важной идеи, цитаты или вывода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BDB9AA3-88FA-9C40-B779-C6BC47306EB1}"/>
              </a:ext>
            </a:extLst>
          </p:cNvPr>
          <p:cNvSpPr txBox="1"/>
          <p:nvPr userDrawn="1"/>
        </p:nvSpPr>
        <p:spPr>
          <a:xfrm>
            <a:off x="695325" y="-737435"/>
            <a:ext cx="997068" cy="153888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/>
          <a:p>
            <a:r>
              <a:rPr lang="ru-RU" sz="1000" spc="70" dirty="0">
                <a:latin typeface="Inter Medium" panose="020B0502030000000004" pitchFamily="34" charset="0"/>
                <a:ea typeface="Inter Medium" panose="020B0502030000000004" pitchFamily="34" charset="0"/>
                <a:cs typeface="Inter Medium" panose="020B0502030000000004" pitchFamily="34" charset="0"/>
              </a:rPr>
              <a:t>ИНСТРУКЦИИ</a:t>
            </a:r>
          </a:p>
        </p:txBody>
      </p:sp>
    </p:spTree>
    <p:extLst>
      <p:ext uri="{BB962C8B-B14F-4D97-AF65-F5344CB8AC3E}">
        <p14:creationId xmlns:p14="http://schemas.microsoft.com/office/powerpoint/2010/main" val="58437337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 message_4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C9B30D0-8274-2840-A342-28C5BADCBB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28315" y="3059668"/>
            <a:ext cx="9335371" cy="738664"/>
          </a:xfrm>
        </p:spPr>
        <p:txBody>
          <a:bodyPr anchor="ctr"/>
          <a:lstStyle>
            <a:lvl1pPr algn="ctr">
              <a:lnSpc>
                <a:spcPct val="100000"/>
              </a:lnSpc>
              <a:defRPr sz="4800" spc="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Text</a:t>
            </a:r>
            <a:endParaRPr lang="ru-RU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2986EEF-D4E2-3142-AA2A-3F6423B04D87}"/>
              </a:ext>
            </a:extLst>
          </p:cNvPr>
          <p:cNvSpPr txBox="1"/>
          <p:nvPr userDrawn="1"/>
        </p:nvSpPr>
        <p:spPr>
          <a:xfrm>
            <a:off x="3575720" y="-737435"/>
            <a:ext cx="3888432" cy="15388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ru-RU" sz="1000" dirty="0"/>
              <a:t>Слайд для важной идеи, цитаты или вывода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BDB9AA3-88FA-9C40-B779-C6BC47306EB1}"/>
              </a:ext>
            </a:extLst>
          </p:cNvPr>
          <p:cNvSpPr txBox="1"/>
          <p:nvPr userDrawn="1"/>
        </p:nvSpPr>
        <p:spPr>
          <a:xfrm>
            <a:off x="695325" y="-737435"/>
            <a:ext cx="997068" cy="153888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/>
          <a:p>
            <a:r>
              <a:rPr lang="ru-RU" sz="1000" spc="70" dirty="0">
                <a:latin typeface="Inter Medium" panose="020B0502030000000004" pitchFamily="34" charset="0"/>
                <a:ea typeface="Inter Medium" panose="020B0502030000000004" pitchFamily="34" charset="0"/>
                <a:cs typeface="Inter Medium" panose="020B0502030000000004" pitchFamily="34" charset="0"/>
              </a:rPr>
              <a:t>ИНСТРУКЦИИ</a:t>
            </a:r>
          </a:p>
        </p:txBody>
      </p:sp>
    </p:spTree>
    <p:extLst>
      <p:ext uri="{BB962C8B-B14F-4D97-AF65-F5344CB8AC3E}">
        <p14:creationId xmlns:p14="http://schemas.microsoft.com/office/powerpoint/2010/main" val="30584631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E6BFA5DC-1C98-7E4A-BE5C-5BE58D1607B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695324" y="728665"/>
            <a:ext cx="2016000" cy="612208"/>
          </a:xfrm>
          <a:prstGeom prst="rect">
            <a:avLst/>
          </a:prstGeom>
        </p:spPr>
      </p:pic>
      <p:sp>
        <p:nvSpPr>
          <p:cNvPr id="12" name="Рисунок 3">
            <a:extLst>
              <a:ext uri="{FF2B5EF4-FFF2-40B4-BE49-F238E27FC236}">
                <a16:creationId xmlns:a16="http://schemas.microsoft.com/office/drawing/2014/main" id="{9CCF0603-3AC0-9543-AE44-4AC4401F9AB1}"/>
              </a:ext>
            </a:extLst>
          </p:cNvPr>
          <p:cNvSpPr/>
          <p:nvPr/>
        </p:nvSpPr>
        <p:spPr>
          <a:xfrm rot="16200000">
            <a:off x="8815429" y="377452"/>
            <a:ext cx="3756725" cy="2998800"/>
          </a:xfrm>
          <a:custGeom>
            <a:avLst/>
            <a:gdLst>
              <a:gd name="connsiteX0" fmla="*/ 1878366 w 3756725"/>
              <a:gd name="connsiteY0" fmla="*/ 0 h 2998800"/>
              <a:gd name="connsiteX1" fmla="*/ 945865 w 3756725"/>
              <a:gd name="connsiteY1" fmla="*/ 631975 h 2998800"/>
              <a:gd name="connsiteX2" fmla="*/ 0 w 3756725"/>
              <a:gd name="connsiteY2" fmla="*/ 2998800 h 2998800"/>
              <a:gd name="connsiteX3" fmla="*/ 736615 w 3756725"/>
              <a:gd name="connsiteY3" fmla="*/ 2998800 h 2998800"/>
              <a:gd name="connsiteX4" fmla="*/ 1552323 w 3756725"/>
              <a:gd name="connsiteY4" fmla="*/ 955715 h 2998800"/>
              <a:gd name="connsiteX5" fmla="*/ 2204407 w 3756725"/>
              <a:gd name="connsiteY5" fmla="*/ 955715 h 2998800"/>
              <a:gd name="connsiteX6" fmla="*/ 3020110 w 3756725"/>
              <a:gd name="connsiteY6" fmla="*/ 2998800 h 2998800"/>
              <a:gd name="connsiteX7" fmla="*/ 3756725 w 3756725"/>
              <a:gd name="connsiteY7" fmla="*/ 2998800 h 2998800"/>
              <a:gd name="connsiteX8" fmla="*/ 2810862 w 3756725"/>
              <a:gd name="connsiteY8" fmla="*/ 631975 h 2998800"/>
              <a:gd name="connsiteX9" fmla="*/ 1878366 w 3756725"/>
              <a:gd name="connsiteY9" fmla="*/ 0 h 299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756725" h="2998800">
                <a:moveTo>
                  <a:pt x="1878366" y="0"/>
                </a:moveTo>
                <a:cubicBezTo>
                  <a:pt x="1467701" y="0"/>
                  <a:pt x="1098404" y="250279"/>
                  <a:pt x="945865" y="631975"/>
                </a:cubicBezTo>
                <a:lnTo>
                  <a:pt x="0" y="2998800"/>
                </a:lnTo>
                <a:lnTo>
                  <a:pt x="736615" y="2998800"/>
                </a:lnTo>
                <a:lnTo>
                  <a:pt x="1552323" y="955715"/>
                </a:lnTo>
                <a:cubicBezTo>
                  <a:pt x="1669995" y="660990"/>
                  <a:pt x="2086738" y="660990"/>
                  <a:pt x="2204407" y="955715"/>
                </a:cubicBezTo>
                <a:lnTo>
                  <a:pt x="3020110" y="2998800"/>
                </a:lnTo>
                <a:lnTo>
                  <a:pt x="3756725" y="2998800"/>
                </a:lnTo>
                <a:lnTo>
                  <a:pt x="2810862" y="631975"/>
                </a:lnTo>
                <a:cubicBezTo>
                  <a:pt x="2658334" y="250279"/>
                  <a:pt x="2289032" y="0"/>
                  <a:pt x="187836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>
            <a:noAutofit/>
          </a:bodyPr>
          <a:lstStyle/>
          <a:p>
            <a:pPr lvl="0"/>
            <a:endParaRPr lang="ru-RU" sz="1200">
              <a:solidFill>
                <a:schemeClr val="lt1"/>
              </a:solidFill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0957A6EE-2363-7240-913D-B069FC18665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6200000">
            <a:off x="9408524" y="4074524"/>
            <a:ext cx="2569362" cy="2997589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89F80221-D45F-8647-9C09-F99499A4BC8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6200000">
            <a:off x="7071964" y="-1119978"/>
            <a:ext cx="757632" cy="2997589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20F6139F-F42E-FB4B-9B8A-6C2DEDBA40D4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9800000">
            <a:off x="7620919" y="1462172"/>
            <a:ext cx="757632" cy="299758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1088EFB-F108-F941-8DF1-CEBA24FC0B41}"/>
              </a:ext>
            </a:extLst>
          </p:cNvPr>
          <p:cNvSpPr txBox="1"/>
          <p:nvPr userDrawn="1"/>
        </p:nvSpPr>
        <p:spPr>
          <a:xfrm>
            <a:off x="3575720" y="-583547"/>
            <a:ext cx="3096343" cy="307777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ru-RU" sz="1000" dirty="0"/>
              <a:t>Альтернативный вариант</a:t>
            </a:r>
            <a:br>
              <a:rPr lang="ru-RU" sz="1000" dirty="0"/>
            </a:br>
            <a:r>
              <a:rPr lang="ru-RU" sz="1000" dirty="0"/>
              <a:t>титульного слайда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16F203F-18B4-0B4B-B6AE-F1808849E7EC}"/>
              </a:ext>
            </a:extLst>
          </p:cNvPr>
          <p:cNvSpPr txBox="1"/>
          <p:nvPr userDrawn="1"/>
        </p:nvSpPr>
        <p:spPr>
          <a:xfrm>
            <a:off x="695325" y="-737435"/>
            <a:ext cx="997068" cy="153888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/>
          <a:p>
            <a:r>
              <a:rPr lang="ru-RU" sz="1000" spc="70" dirty="0">
                <a:latin typeface="Inter Medium" panose="020B0502030000000004" pitchFamily="34" charset="0"/>
                <a:ea typeface="Inter Medium" panose="020B0502030000000004" pitchFamily="34" charset="0"/>
                <a:cs typeface="Inter Medium" panose="020B0502030000000004" pitchFamily="34" charset="0"/>
              </a:rPr>
              <a:t>ИНСТРУКЦИИ</a:t>
            </a:r>
          </a:p>
        </p:txBody>
      </p:sp>
      <p:sp>
        <p:nvSpPr>
          <p:cNvPr id="17" name="Рисунок 3">
            <a:extLst>
              <a:ext uri="{FF2B5EF4-FFF2-40B4-BE49-F238E27FC236}">
                <a16:creationId xmlns:a16="http://schemas.microsoft.com/office/drawing/2014/main" id="{43391C3D-C95F-AE44-AB1F-30F7D05596D4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3575721" y="664404"/>
            <a:ext cx="2160000" cy="74052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algn="ctr">
              <a:defRPr/>
            </a:lvl1pPr>
          </a:lstStyle>
          <a:p>
            <a:r>
              <a:rPr lang="ru-RU" dirty="0"/>
              <a:t>Лого партнера</a:t>
            </a:r>
          </a:p>
        </p:txBody>
      </p:sp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F9D5D526-DC26-331D-DB30-BCD1119064B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95325" y="3807624"/>
            <a:ext cx="5400675" cy="738664"/>
          </a:xfrm>
        </p:spPr>
        <p:txBody>
          <a:bodyPr anchor="b"/>
          <a:lstStyle>
            <a:lvl1pPr algn="l">
              <a:lnSpc>
                <a:spcPct val="100000"/>
              </a:lnSpc>
              <a:defRPr sz="4800" spc="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</a:t>
            </a:r>
            <a:r>
              <a:rPr lang="ru-RU" dirty="0"/>
              <a:t> </a:t>
            </a:r>
            <a:r>
              <a:rPr lang="en-US" dirty="0"/>
              <a:t>title</a:t>
            </a:r>
            <a:endParaRPr lang="ru-RU" dirty="0"/>
          </a:p>
        </p:txBody>
      </p:sp>
      <p:sp>
        <p:nvSpPr>
          <p:cNvPr id="4" name="Текст 7">
            <a:extLst>
              <a:ext uri="{FF2B5EF4-FFF2-40B4-BE49-F238E27FC236}">
                <a16:creationId xmlns:a16="http://schemas.microsoft.com/office/drawing/2014/main" id="{AE32A170-8E32-5C2E-9DF3-8F249E318EF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95325" y="5147900"/>
            <a:ext cx="5400676" cy="369332"/>
          </a:xfrm>
        </p:spPr>
        <p:txBody>
          <a:bodyPr wrap="square" anchor="b">
            <a:noAutofit/>
          </a:bodyPr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Имя спикера</a:t>
            </a:r>
          </a:p>
        </p:txBody>
      </p:sp>
      <p:sp>
        <p:nvSpPr>
          <p:cNvPr id="5" name="Текст 7">
            <a:extLst>
              <a:ext uri="{FF2B5EF4-FFF2-40B4-BE49-F238E27FC236}">
                <a16:creationId xmlns:a16="http://schemas.microsoft.com/office/drawing/2014/main" id="{5E24ADB8-7BA6-CB9C-192B-6BF15E95AE0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95325" y="5661248"/>
            <a:ext cx="5400676" cy="246221"/>
          </a:xfrm>
        </p:spPr>
        <p:txBody>
          <a:bodyPr wrap="square">
            <a:spAutoFit/>
          </a:bodyPr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Должность</a:t>
            </a:r>
          </a:p>
        </p:txBody>
      </p:sp>
    </p:spTree>
    <p:extLst>
      <p:ext uri="{BB962C8B-B14F-4D97-AF65-F5344CB8AC3E}">
        <p14:creationId xmlns:p14="http://schemas.microsoft.com/office/powerpoint/2010/main" val="164562289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ly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3C7B72D-88D4-AA4A-8B6A-2764F44BA98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Slide title</a:t>
            </a:r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901ADBD-B5B9-44B7-4C2C-EBF472302C8E}"/>
              </a:ext>
            </a:extLst>
          </p:cNvPr>
          <p:cNvSpPr txBox="1">
            <a:spLocks/>
          </p:cNvSpPr>
          <p:nvPr userDrawn="1"/>
        </p:nvSpPr>
        <p:spPr>
          <a:xfrm>
            <a:off x="9480376" y="6492744"/>
            <a:ext cx="600455" cy="153888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defPPr>
              <a:defRPr lang="ru-RU"/>
            </a:defPPr>
            <a:lvl1pPr marL="0" algn="r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Roboto Mono" pitchFamily="49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B144CBE-8549-0F41-A10E-99F26268CFAC}" type="slidenum">
              <a:rPr lang="ru-RU" smtClean="0"/>
              <a:pPr/>
              <a:t>‹#›</a:t>
            </a:fld>
            <a:endParaRPr lang="ru-RU" dirty="0"/>
          </a:p>
        </p:txBody>
      </p:sp>
      <p:pic>
        <p:nvPicPr>
          <p:cNvPr id="7" name="Рисунок 3">
            <a:extLst>
              <a:ext uri="{FF2B5EF4-FFF2-40B4-BE49-F238E27FC236}">
                <a16:creationId xmlns:a16="http://schemas.microsoft.com/office/drawing/2014/main" id="{EB1471DF-2E78-960B-3822-225006617FC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09420" y="6434970"/>
            <a:ext cx="887255" cy="269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718878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3C7B72D-88D4-AA4A-8B6A-2764F44BA98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Slide title</a:t>
            </a:r>
            <a:endParaRPr lang="ru-RU" dirty="0"/>
          </a:p>
        </p:txBody>
      </p:sp>
      <p:sp>
        <p:nvSpPr>
          <p:cNvPr id="7" name="Объект 2">
            <a:extLst>
              <a:ext uri="{FF2B5EF4-FFF2-40B4-BE49-F238E27FC236}">
                <a16:creationId xmlns:a16="http://schemas.microsoft.com/office/drawing/2014/main" id="{A47A8301-7919-3340-8635-911A3E4B1C5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95324" y="1809338"/>
            <a:ext cx="5040000" cy="4320000"/>
          </a:xfrm>
        </p:spPr>
        <p:txBody>
          <a:bodyPr/>
          <a:lstStyle>
            <a:lvl1pPr marL="0" indent="0">
              <a:buFontTx/>
              <a:buNone/>
              <a:defRPr sz="1600"/>
            </a:lvl1pPr>
          </a:lstStyle>
          <a:p>
            <a:r>
              <a:rPr lang="en-US" dirty="0"/>
              <a:t>Text</a:t>
            </a:r>
            <a:endParaRPr lang="ru-RU" dirty="0"/>
          </a:p>
        </p:txBody>
      </p:sp>
      <p:sp>
        <p:nvSpPr>
          <p:cNvPr id="8" name="Объект 2">
            <a:extLst>
              <a:ext uri="{FF2B5EF4-FFF2-40B4-BE49-F238E27FC236}">
                <a16:creationId xmlns:a16="http://schemas.microsoft.com/office/drawing/2014/main" id="{47BB7956-247A-844F-A97C-0B7ABCA9D8C3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6456675" y="1809338"/>
            <a:ext cx="5040000" cy="4320000"/>
          </a:xfrm>
        </p:spPr>
        <p:txBody>
          <a:bodyPr/>
          <a:lstStyle>
            <a:lvl1pPr marL="0" indent="0">
              <a:buFontTx/>
              <a:buNone/>
              <a:defRPr sz="1600"/>
            </a:lvl1pPr>
          </a:lstStyle>
          <a:p>
            <a:r>
              <a:rPr lang="en-US" dirty="0"/>
              <a:t>Text</a:t>
            </a:r>
            <a:endParaRPr lang="ru-RU" dirty="0"/>
          </a:p>
        </p:txBody>
      </p:sp>
      <p:sp>
        <p:nvSpPr>
          <p:cNvPr id="3" name="Номер слайда 5">
            <a:extLst>
              <a:ext uri="{FF2B5EF4-FFF2-40B4-BE49-F238E27FC236}">
                <a16:creationId xmlns:a16="http://schemas.microsoft.com/office/drawing/2014/main" id="{236E638B-69DF-02B1-3FDA-2B6F5EBC373E}"/>
              </a:ext>
            </a:extLst>
          </p:cNvPr>
          <p:cNvSpPr txBox="1">
            <a:spLocks/>
          </p:cNvSpPr>
          <p:nvPr userDrawn="1"/>
        </p:nvSpPr>
        <p:spPr>
          <a:xfrm>
            <a:off x="9480376" y="6492744"/>
            <a:ext cx="600455" cy="153888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defPPr>
              <a:defRPr lang="ru-RU"/>
            </a:defPPr>
            <a:lvl1pPr marL="0" algn="r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Roboto Mono" pitchFamily="49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B144CBE-8549-0F41-A10E-99F26268CFAC}" type="slidenum">
              <a:rPr lang="ru-RU" smtClean="0"/>
              <a:pPr/>
              <a:t>‹#›</a:t>
            </a:fld>
            <a:endParaRPr lang="ru-RU" dirty="0"/>
          </a:p>
        </p:txBody>
      </p:sp>
      <p:pic>
        <p:nvPicPr>
          <p:cNvPr id="5" name="Рисунок 3">
            <a:extLst>
              <a:ext uri="{FF2B5EF4-FFF2-40B4-BE49-F238E27FC236}">
                <a16:creationId xmlns:a16="http://schemas.microsoft.com/office/drawing/2014/main" id="{DC495C60-5D54-10CA-4F32-85A6C78236C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09420" y="6434970"/>
            <a:ext cx="887255" cy="269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86614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B5B86E3-8CCC-744C-92E7-3E4143E9DB2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5325" y="728663"/>
            <a:ext cx="10801350" cy="387798"/>
          </a:xfrm>
        </p:spPr>
        <p:txBody>
          <a:bodyPr/>
          <a:lstStyle/>
          <a:p>
            <a:r>
              <a:rPr lang="en-US" dirty="0"/>
              <a:t>Slide title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F3E28FD-751D-594C-B5FC-954F12DADE0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95324" y="1809338"/>
            <a:ext cx="3240000" cy="4320000"/>
          </a:xfrm>
        </p:spPr>
        <p:txBody>
          <a:bodyPr/>
          <a:lstStyle>
            <a:lvl1pPr marL="0" indent="0">
              <a:buFontTx/>
              <a:buNone/>
              <a:defRPr sz="1600"/>
            </a:lvl1pPr>
          </a:lstStyle>
          <a:p>
            <a:r>
              <a:rPr lang="en-US" dirty="0"/>
              <a:t>Text</a:t>
            </a:r>
            <a:endParaRPr lang="ru-RU" dirty="0"/>
          </a:p>
        </p:txBody>
      </p:sp>
      <p:sp>
        <p:nvSpPr>
          <p:cNvPr id="6" name="Объект 2">
            <a:extLst>
              <a:ext uri="{FF2B5EF4-FFF2-40B4-BE49-F238E27FC236}">
                <a16:creationId xmlns:a16="http://schemas.microsoft.com/office/drawing/2014/main" id="{50B8C319-6F4C-2147-A8BC-38103CD1D875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475999" y="1809338"/>
            <a:ext cx="3240000" cy="4320000"/>
          </a:xfrm>
        </p:spPr>
        <p:txBody>
          <a:bodyPr/>
          <a:lstStyle>
            <a:lvl1pPr marL="0" indent="0">
              <a:buFontTx/>
              <a:buNone/>
              <a:defRPr sz="1600"/>
            </a:lvl1pPr>
          </a:lstStyle>
          <a:p>
            <a:r>
              <a:rPr lang="en-US" dirty="0"/>
              <a:t>Text</a:t>
            </a:r>
            <a:endParaRPr lang="ru-RU" dirty="0"/>
          </a:p>
        </p:txBody>
      </p:sp>
      <p:sp>
        <p:nvSpPr>
          <p:cNvPr id="8" name="Объект 2">
            <a:extLst>
              <a:ext uri="{FF2B5EF4-FFF2-40B4-BE49-F238E27FC236}">
                <a16:creationId xmlns:a16="http://schemas.microsoft.com/office/drawing/2014/main" id="{756415B2-0055-4641-80E7-5B284987A578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8256675" y="1809338"/>
            <a:ext cx="3240000" cy="4320000"/>
          </a:xfrm>
        </p:spPr>
        <p:txBody>
          <a:bodyPr/>
          <a:lstStyle>
            <a:lvl1pPr marL="0" indent="0">
              <a:buFontTx/>
              <a:buNone/>
              <a:defRPr sz="1600"/>
            </a:lvl1pPr>
          </a:lstStyle>
          <a:p>
            <a:r>
              <a:rPr lang="en-US" dirty="0"/>
              <a:t>Text</a:t>
            </a:r>
            <a:endParaRPr lang="ru-RU" dirty="0"/>
          </a:p>
        </p:txBody>
      </p:sp>
      <p:sp>
        <p:nvSpPr>
          <p:cNvPr id="4" name="Номер слайда 5">
            <a:extLst>
              <a:ext uri="{FF2B5EF4-FFF2-40B4-BE49-F238E27FC236}">
                <a16:creationId xmlns:a16="http://schemas.microsoft.com/office/drawing/2014/main" id="{61C3630B-D4E2-9DDD-3547-F067D07AE2EB}"/>
              </a:ext>
            </a:extLst>
          </p:cNvPr>
          <p:cNvSpPr txBox="1">
            <a:spLocks/>
          </p:cNvSpPr>
          <p:nvPr userDrawn="1"/>
        </p:nvSpPr>
        <p:spPr>
          <a:xfrm>
            <a:off x="9480376" y="6492744"/>
            <a:ext cx="600455" cy="153888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defPPr>
              <a:defRPr lang="ru-RU"/>
            </a:defPPr>
            <a:lvl1pPr marL="0" algn="r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Roboto Mono" pitchFamily="49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B144CBE-8549-0F41-A10E-99F26268CFAC}" type="slidenum">
              <a:rPr lang="ru-RU" smtClean="0"/>
              <a:pPr/>
              <a:t>‹#›</a:t>
            </a:fld>
            <a:endParaRPr lang="ru-RU" dirty="0"/>
          </a:p>
        </p:txBody>
      </p:sp>
      <p:pic>
        <p:nvPicPr>
          <p:cNvPr id="5" name="Рисунок 3">
            <a:extLst>
              <a:ext uri="{FF2B5EF4-FFF2-40B4-BE49-F238E27FC236}">
                <a16:creationId xmlns:a16="http://schemas.microsoft.com/office/drawing/2014/main" id="{F0AF7252-3259-C8E4-8CCC-AC4DDCCBFB0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09420" y="6434970"/>
            <a:ext cx="887255" cy="269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63823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1975133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fidential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3C7B72D-88D4-AA4A-8B6A-2764F44BA98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Slide title</a:t>
            </a:r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D8BEF50-D056-C647-8A83-AF9BDFC4E031}"/>
              </a:ext>
            </a:extLst>
          </p:cNvPr>
          <p:cNvSpPr txBox="1">
            <a:spLocks/>
          </p:cNvSpPr>
          <p:nvPr userDrawn="1"/>
        </p:nvSpPr>
        <p:spPr>
          <a:xfrm rot="16200000">
            <a:off x="11494126" y="6000623"/>
            <a:ext cx="1138132" cy="123111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defPPr>
              <a:defRPr lang="ru-RU"/>
            </a:defPPr>
            <a:lvl1pPr marL="0" algn="r" defTabSz="914400" rtl="0" eaLnBrk="1" latinLnBrk="0" hangingPunct="1">
              <a:defRPr sz="800" kern="1200">
                <a:solidFill>
                  <a:schemeClr val="tx1">
                    <a:tint val="75000"/>
                  </a:schemeClr>
                </a:solidFill>
                <a:latin typeface="+mn-lt"/>
                <a:ea typeface="Roboto Mono" pitchFamily="49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>
                <a:solidFill>
                  <a:schemeClr val="tx2"/>
                </a:solidFill>
              </a:rPr>
              <a:t>Confidential</a:t>
            </a:r>
            <a:r>
              <a:rPr lang="ru-RU" dirty="0">
                <a:solidFill>
                  <a:schemeClr val="tx2"/>
                </a:solidFill>
              </a:rPr>
              <a:t>. </a:t>
            </a:r>
            <a:r>
              <a:rPr lang="en-US" dirty="0">
                <a:solidFill>
                  <a:schemeClr val="tx2"/>
                </a:solidFill>
              </a:rPr>
              <a:t>AIRI</a:t>
            </a:r>
            <a:r>
              <a:rPr lang="ru-RU" dirty="0">
                <a:solidFill>
                  <a:schemeClr val="tx2"/>
                </a:solidFill>
              </a:rPr>
              <a:t>. 2024</a:t>
            </a:r>
          </a:p>
        </p:txBody>
      </p:sp>
      <p:sp>
        <p:nvSpPr>
          <p:cNvPr id="5" name="Номер слайда 5">
            <a:extLst>
              <a:ext uri="{FF2B5EF4-FFF2-40B4-BE49-F238E27FC236}">
                <a16:creationId xmlns:a16="http://schemas.microsoft.com/office/drawing/2014/main" id="{0D648DF9-3D01-182C-6DB9-0DE0FF3E1F5A}"/>
              </a:ext>
            </a:extLst>
          </p:cNvPr>
          <p:cNvSpPr txBox="1">
            <a:spLocks/>
          </p:cNvSpPr>
          <p:nvPr userDrawn="1"/>
        </p:nvSpPr>
        <p:spPr>
          <a:xfrm>
            <a:off x="9480376" y="6492744"/>
            <a:ext cx="600455" cy="153888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defPPr>
              <a:defRPr lang="ru-RU"/>
            </a:defPPr>
            <a:lvl1pPr marL="0" algn="r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Roboto Mono" pitchFamily="49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B144CBE-8549-0F41-A10E-99F26268CFAC}" type="slidenum">
              <a:rPr lang="ru-RU" smtClean="0"/>
              <a:pPr/>
              <a:t>‹#›</a:t>
            </a:fld>
            <a:endParaRPr lang="ru-RU" dirty="0"/>
          </a:p>
        </p:txBody>
      </p:sp>
      <p:pic>
        <p:nvPicPr>
          <p:cNvPr id="7" name="Рисунок 3">
            <a:extLst>
              <a:ext uri="{FF2B5EF4-FFF2-40B4-BE49-F238E27FC236}">
                <a16:creationId xmlns:a16="http://schemas.microsoft.com/office/drawing/2014/main" id="{25ECEB08-888D-6B74-E43D-966FF5EF35D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09420" y="6434970"/>
            <a:ext cx="887255" cy="269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40223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ersonal contacts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C02D6061-21CB-B741-BCB1-A7658DF3B58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5325" y="1464460"/>
            <a:ext cx="4176539" cy="738664"/>
          </a:xfrm>
        </p:spPr>
        <p:txBody>
          <a:bodyPr anchor="ctr"/>
          <a:lstStyle>
            <a:lvl1pPr>
              <a:lnSpc>
                <a:spcPct val="100000"/>
              </a:lnSpc>
              <a:defRPr sz="4800" b="0" i="0" spc="0" baseline="0">
                <a:latin typeface="Inter Medium" panose="020B0502030000000004" pitchFamily="34" charset="0"/>
                <a:ea typeface="Inter Medium" panose="020B0502030000000004" pitchFamily="34" charset="0"/>
                <a:cs typeface="Inter Medium" panose="020B0502030000000004" pitchFamily="34" charset="0"/>
              </a:defRPr>
            </a:lvl1pPr>
          </a:lstStyle>
          <a:p>
            <a:r>
              <a:rPr lang="ru-RU" dirty="0"/>
              <a:t>Контакты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79565F68-69B3-8A4A-9CE9-978D62383455}"/>
              </a:ext>
            </a:extLst>
          </p:cNvPr>
          <p:cNvSpPr/>
          <p:nvPr userDrawn="1"/>
        </p:nvSpPr>
        <p:spPr>
          <a:xfrm>
            <a:off x="695325" y="2504682"/>
            <a:ext cx="1676741" cy="72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algn="l"/>
            <a:endParaRPr lang="ru-RU" sz="1200" dirty="0"/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9B010F34-2599-3740-BD03-3ED3B401A7D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080801" y="5675328"/>
            <a:ext cx="432048" cy="432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980640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ject profi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949407C3-4EBC-5B4C-9763-A69076E602A6}"/>
              </a:ext>
            </a:extLst>
          </p:cNvPr>
          <p:cNvSpPr/>
          <p:nvPr userDrawn="1"/>
        </p:nvSpPr>
        <p:spPr>
          <a:xfrm flipV="1">
            <a:off x="0" y="4500000"/>
            <a:ext cx="12190506" cy="23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algn="l"/>
            <a:endParaRPr lang="ru-RU" sz="1200" dirty="0"/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14B05A8D-C3CC-D244-8ED8-580A4BDA71F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5325" y="728663"/>
            <a:ext cx="6984555" cy="332399"/>
          </a:xfrm>
        </p:spPr>
        <p:txBody>
          <a:bodyPr/>
          <a:lstStyle>
            <a:lvl1pPr>
              <a:defRPr sz="2400"/>
            </a:lvl1pPr>
          </a:lstStyle>
          <a:p>
            <a:r>
              <a:rPr lang="ru-RU" dirty="0"/>
              <a:t>Название проекта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378C981-9372-ED46-853D-83F0FF5BE2FF}"/>
              </a:ext>
            </a:extLst>
          </p:cNvPr>
          <p:cNvSpPr txBox="1"/>
          <p:nvPr userDrawn="1"/>
        </p:nvSpPr>
        <p:spPr>
          <a:xfrm>
            <a:off x="695325" y="1814470"/>
            <a:ext cx="1029128" cy="215444"/>
          </a:xfrm>
          <a:prstGeom prst="rect">
            <a:avLst/>
          </a:prstGeom>
          <a:noFill/>
        </p:spPr>
        <p:txBody>
          <a:bodyPr wrap="none" lIns="0" tIns="0" rIns="0" bIns="0" rtlCol="0" anchor="b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Inter Medium" panose="020B0502030000000004" pitchFamily="34" charset="0"/>
                <a:ea typeface="Inter Medium" panose="020B0502030000000004" pitchFamily="34" charset="0"/>
                <a:cs typeface="Inter Medium" panose="020B0502030000000004" pitchFamily="34" charset="0"/>
              </a:rPr>
              <a:t>ПРОБЛЕМА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F6542B3-158A-664A-8683-AC9CD0ABD5FF}"/>
              </a:ext>
            </a:extLst>
          </p:cNvPr>
          <p:cNvSpPr txBox="1"/>
          <p:nvPr userDrawn="1"/>
        </p:nvSpPr>
        <p:spPr>
          <a:xfrm>
            <a:off x="4444916" y="1814470"/>
            <a:ext cx="2385268" cy="215444"/>
          </a:xfrm>
          <a:prstGeom prst="rect">
            <a:avLst/>
          </a:prstGeom>
          <a:noFill/>
        </p:spPr>
        <p:txBody>
          <a:bodyPr wrap="none" lIns="0" tIns="0" rIns="0" bIns="0" rtlCol="0" anchor="b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Inter Medium" panose="020B0502030000000004" pitchFamily="34" charset="0"/>
                <a:ea typeface="Inter Medium" panose="020B0502030000000004" pitchFamily="34" charset="0"/>
                <a:cs typeface="Inter Medium" panose="020B0502030000000004" pitchFamily="34" charset="0"/>
              </a:rPr>
              <a:t>ОЖИДАЕМЫЙ РЕЗУЛЬТАТ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4D28179-F97A-6D44-BB55-A09D2FB3D4E3}"/>
              </a:ext>
            </a:extLst>
          </p:cNvPr>
          <p:cNvSpPr txBox="1"/>
          <p:nvPr userDrawn="1"/>
        </p:nvSpPr>
        <p:spPr>
          <a:xfrm>
            <a:off x="695325" y="4840427"/>
            <a:ext cx="3109826" cy="215444"/>
          </a:xfrm>
          <a:prstGeom prst="rect">
            <a:avLst/>
          </a:prstGeom>
          <a:noFill/>
        </p:spPr>
        <p:txBody>
          <a:bodyPr wrap="none" lIns="0" tIns="0" rIns="0" bIns="0" rtlCol="0" anchor="b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ru-RU" sz="1400" dirty="0">
                <a:solidFill>
                  <a:schemeClr val="accent1"/>
                </a:solidFill>
                <a:latin typeface="Inter Medium" panose="020B0502030000000004" pitchFamily="34" charset="0"/>
                <a:ea typeface="Inter Medium" panose="020B0502030000000004" pitchFamily="34" charset="0"/>
                <a:cs typeface="Inter Medium" panose="020B0502030000000004" pitchFamily="34" charset="0"/>
              </a:rPr>
              <a:t>ТАЙМЛАЙН НА БЛИЖАЙШИЙ ГОД</a:t>
            </a:r>
            <a:endParaRPr kumimoji="0" lang="ru-RU" sz="140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Inter Medium" panose="020B0502030000000004" pitchFamily="34" charset="0"/>
              <a:ea typeface="Inter Medium" panose="020B0502030000000004" pitchFamily="34" charset="0"/>
              <a:cs typeface="Inter Medium" panose="020B05020300000000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A7B4023-A78D-3B49-A00F-E84FAFD254E4}"/>
              </a:ext>
            </a:extLst>
          </p:cNvPr>
          <p:cNvSpPr txBox="1"/>
          <p:nvPr userDrawn="1"/>
        </p:nvSpPr>
        <p:spPr>
          <a:xfrm>
            <a:off x="9825879" y="672494"/>
            <a:ext cx="1670795" cy="369332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lvl="0" indent="0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>
                <a:solidFill>
                  <a:srgbClr val="111111"/>
                </a:solidFill>
                <a:latin typeface="Inter"/>
              </a:rPr>
              <a:t>Руководитель проекта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111111"/>
              </a:solidFill>
              <a:effectLst/>
              <a:uLnTx/>
              <a:uFillTx/>
              <a:latin typeface="Inter"/>
              <a:ea typeface="+mn-ea"/>
              <a:cs typeface="+mn-cs"/>
            </a:endParaRPr>
          </a:p>
        </p:txBody>
      </p:sp>
      <p:cxnSp>
        <p:nvCxnSpPr>
          <p:cNvPr id="19" name="Прямая соединительная линия 18">
            <a:extLst>
              <a:ext uri="{FF2B5EF4-FFF2-40B4-BE49-F238E27FC236}">
                <a16:creationId xmlns:a16="http://schemas.microsoft.com/office/drawing/2014/main" id="{D09A631D-EA2C-A742-950F-62133132F305}"/>
              </a:ext>
            </a:extLst>
          </p:cNvPr>
          <p:cNvCxnSpPr>
            <a:cxnSpLocks/>
          </p:cNvCxnSpPr>
          <p:nvPr userDrawn="1"/>
        </p:nvCxnSpPr>
        <p:spPr>
          <a:xfrm>
            <a:off x="0" y="4500000"/>
            <a:ext cx="12190506" cy="0"/>
          </a:xfrm>
          <a:prstGeom prst="line">
            <a:avLst/>
          </a:prstGeom>
          <a:ln w="12700">
            <a:solidFill>
              <a:schemeClr val="bg2">
                <a:lumMod val="5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>
            <a:extLst>
              <a:ext uri="{FF2B5EF4-FFF2-40B4-BE49-F238E27FC236}">
                <a16:creationId xmlns:a16="http://schemas.microsoft.com/office/drawing/2014/main" id="{D502879A-D2C1-E446-8976-570B20977448}"/>
              </a:ext>
            </a:extLst>
          </p:cNvPr>
          <p:cNvCxnSpPr>
            <a:cxnSpLocks/>
          </p:cNvCxnSpPr>
          <p:nvPr userDrawn="1"/>
        </p:nvCxnSpPr>
        <p:spPr>
          <a:xfrm>
            <a:off x="8126106" y="0"/>
            <a:ext cx="0" cy="4500000"/>
          </a:xfrm>
          <a:prstGeom prst="line">
            <a:avLst/>
          </a:prstGeom>
          <a:ln w="12700">
            <a:solidFill>
              <a:schemeClr val="bg2">
                <a:lumMod val="5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09F7060D-5763-6B4A-BACD-3871D5DE6F95}"/>
              </a:ext>
            </a:extLst>
          </p:cNvPr>
          <p:cNvSpPr txBox="1"/>
          <p:nvPr/>
        </p:nvSpPr>
        <p:spPr>
          <a:xfrm>
            <a:off x="10202389" y="1801119"/>
            <a:ext cx="1080424" cy="184666"/>
          </a:xfrm>
          <a:prstGeom prst="rect">
            <a:avLst/>
          </a:prstGeom>
          <a:noFill/>
        </p:spPr>
        <p:txBody>
          <a:bodyPr wrap="none" lIns="0" tIns="0" rIns="0" bIns="0" rtlCol="0" anchor="b">
            <a:spAutoFit/>
          </a:bodyPr>
          <a:lstStyle/>
          <a:p>
            <a:pPr lvl="0">
              <a:defRPr/>
            </a:pPr>
            <a:r>
              <a:rPr lang="ru-RU" sz="1200" dirty="0">
                <a:solidFill>
                  <a:srgbClr val="111111"/>
                </a:solidFill>
              </a:rPr>
              <a:t>Длительность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911A627-993D-684E-80A2-86253538D608}"/>
              </a:ext>
            </a:extLst>
          </p:cNvPr>
          <p:cNvSpPr txBox="1"/>
          <p:nvPr/>
        </p:nvSpPr>
        <p:spPr>
          <a:xfrm>
            <a:off x="8572333" y="1801119"/>
            <a:ext cx="1117294" cy="184666"/>
          </a:xfrm>
          <a:prstGeom prst="rect">
            <a:avLst/>
          </a:prstGeom>
          <a:noFill/>
        </p:spPr>
        <p:txBody>
          <a:bodyPr wrap="none" lIns="0" tIns="0" rIns="0" bIns="0" rtlCol="0" anchor="b">
            <a:spAutoFit/>
          </a:bodyPr>
          <a:lstStyle/>
          <a:p>
            <a:pPr lvl="0">
              <a:defRPr/>
            </a:pPr>
            <a:r>
              <a:rPr lang="ru-RU" sz="1200" dirty="0">
                <a:solidFill>
                  <a:srgbClr val="111111"/>
                </a:solidFill>
              </a:rPr>
              <a:t>Старт</a:t>
            </a:r>
            <a:r>
              <a:rPr lang="en-US" sz="1200" dirty="0">
                <a:solidFill>
                  <a:srgbClr val="111111"/>
                </a:solidFill>
              </a:rPr>
              <a:t> </a:t>
            </a:r>
            <a:r>
              <a:rPr lang="ru-RU" sz="1200" dirty="0">
                <a:solidFill>
                  <a:srgbClr val="111111"/>
                </a:solidFill>
              </a:rPr>
              <a:t>проекта</a:t>
            </a:r>
          </a:p>
        </p:txBody>
      </p:sp>
      <p:cxnSp>
        <p:nvCxnSpPr>
          <p:cNvPr id="32" name="Прямая со стрелкой 31">
            <a:extLst>
              <a:ext uri="{FF2B5EF4-FFF2-40B4-BE49-F238E27FC236}">
                <a16:creationId xmlns:a16="http://schemas.microsoft.com/office/drawing/2014/main" id="{D0780642-11F6-FD42-BFE0-DC7678DC5946}"/>
              </a:ext>
            </a:extLst>
          </p:cNvPr>
          <p:cNvCxnSpPr>
            <a:cxnSpLocks/>
          </p:cNvCxnSpPr>
          <p:nvPr userDrawn="1"/>
        </p:nvCxnSpPr>
        <p:spPr>
          <a:xfrm>
            <a:off x="695321" y="5297910"/>
            <a:ext cx="10801354" cy="0"/>
          </a:xfrm>
          <a:prstGeom prst="straightConnector1">
            <a:avLst/>
          </a:prstGeom>
          <a:ln w="25400">
            <a:solidFill>
              <a:schemeClr val="tx2">
                <a:lumMod val="75000"/>
              </a:schemeClr>
            </a:solidFill>
            <a:prstDash val="solid"/>
            <a:tailEnd type="arrow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Овал 35">
            <a:extLst>
              <a:ext uri="{FF2B5EF4-FFF2-40B4-BE49-F238E27FC236}">
                <a16:creationId xmlns:a16="http://schemas.microsoft.com/office/drawing/2014/main" id="{0E2DD525-73DC-6B41-8418-B8CCCF3AF7C4}"/>
              </a:ext>
            </a:extLst>
          </p:cNvPr>
          <p:cNvSpPr/>
          <p:nvPr userDrawn="1"/>
        </p:nvSpPr>
        <p:spPr>
          <a:xfrm>
            <a:off x="9330649" y="5226287"/>
            <a:ext cx="143247" cy="143247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algn="l"/>
            <a:endParaRPr lang="ru-RU" sz="1200" dirty="0"/>
          </a:p>
        </p:txBody>
      </p:sp>
      <p:sp>
        <p:nvSpPr>
          <p:cNvPr id="37" name="Овал 36">
            <a:extLst>
              <a:ext uri="{FF2B5EF4-FFF2-40B4-BE49-F238E27FC236}">
                <a16:creationId xmlns:a16="http://schemas.microsoft.com/office/drawing/2014/main" id="{15802EA9-AC54-754D-B656-5985EEDC03F3}"/>
              </a:ext>
            </a:extLst>
          </p:cNvPr>
          <p:cNvSpPr/>
          <p:nvPr userDrawn="1"/>
        </p:nvSpPr>
        <p:spPr>
          <a:xfrm>
            <a:off x="6570197" y="5226287"/>
            <a:ext cx="143247" cy="143247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algn="l"/>
            <a:endParaRPr lang="ru-RU" sz="1200" dirty="0"/>
          </a:p>
        </p:txBody>
      </p:sp>
      <p:sp>
        <p:nvSpPr>
          <p:cNvPr id="38" name="Овал 37">
            <a:extLst>
              <a:ext uri="{FF2B5EF4-FFF2-40B4-BE49-F238E27FC236}">
                <a16:creationId xmlns:a16="http://schemas.microsoft.com/office/drawing/2014/main" id="{D48AD0EF-93FE-AE48-9D93-2F01208F2B30}"/>
              </a:ext>
            </a:extLst>
          </p:cNvPr>
          <p:cNvSpPr/>
          <p:nvPr userDrawn="1"/>
        </p:nvSpPr>
        <p:spPr>
          <a:xfrm>
            <a:off x="3809746" y="5226287"/>
            <a:ext cx="143247" cy="143247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algn="l"/>
            <a:endParaRPr lang="ru-RU" sz="1200" dirty="0"/>
          </a:p>
        </p:txBody>
      </p:sp>
      <p:sp>
        <p:nvSpPr>
          <p:cNvPr id="39" name="Овал 38">
            <a:extLst>
              <a:ext uri="{FF2B5EF4-FFF2-40B4-BE49-F238E27FC236}">
                <a16:creationId xmlns:a16="http://schemas.microsoft.com/office/drawing/2014/main" id="{4ECACC08-7A45-2142-9AB2-83DF8BC79CFD}"/>
              </a:ext>
            </a:extLst>
          </p:cNvPr>
          <p:cNvSpPr/>
          <p:nvPr userDrawn="1"/>
        </p:nvSpPr>
        <p:spPr>
          <a:xfrm>
            <a:off x="1049295" y="5226287"/>
            <a:ext cx="143247" cy="143247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algn="l"/>
            <a:endParaRPr lang="ru-RU" sz="1200" dirty="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0EFDAB8C-3A86-0541-AC06-5D68F71221AD}"/>
              </a:ext>
            </a:extLst>
          </p:cNvPr>
          <p:cNvSpPr txBox="1"/>
          <p:nvPr userDrawn="1"/>
        </p:nvSpPr>
        <p:spPr>
          <a:xfrm>
            <a:off x="695325" y="3119002"/>
            <a:ext cx="1978106" cy="215444"/>
          </a:xfrm>
          <a:prstGeom prst="rect">
            <a:avLst/>
          </a:prstGeom>
          <a:noFill/>
        </p:spPr>
        <p:txBody>
          <a:bodyPr wrap="none" lIns="0" tIns="0" rIns="0" bIns="0" rtlCol="0" anchor="b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Inter Medium" panose="020B0502030000000004" pitchFamily="34" charset="0"/>
                <a:ea typeface="Inter Medium" panose="020B0502030000000004" pitchFamily="34" charset="0"/>
                <a:cs typeface="Inter Medium" panose="020B0502030000000004" pitchFamily="34" charset="0"/>
              </a:rPr>
              <a:t>ПОДХОД К РЕШЕНИЮ</a:t>
            </a:r>
          </a:p>
        </p:txBody>
      </p:sp>
      <p:sp>
        <p:nvSpPr>
          <p:cNvPr id="58" name="Рисунок 57">
            <a:extLst>
              <a:ext uri="{FF2B5EF4-FFF2-40B4-BE49-F238E27FC236}">
                <a16:creationId xmlns:a16="http://schemas.microsoft.com/office/drawing/2014/main" id="{D01116DC-D474-AF4C-9588-E81CEDC5C0DE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8572332" y="469523"/>
            <a:ext cx="1080000" cy="1080000"/>
          </a:xfrm>
          <a:prstGeom prst="ellipse">
            <a:avLst/>
          </a:prstGeom>
          <a:solidFill>
            <a:schemeClr val="bg2"/>
          </a:solidFill>
        </p:spPr>
        <p:txBody>
          <a:bodyPr anchor="ctr"/>
          <a:lstStyle>
            <a:lvl1pPr algn="ctr">
              <a:defRPr sz="1200"/>
            </a:lvl1pPr>
          </a:lstStyle>
          <a:p>
            <a:r>
              <a:rPr lang="ru-RU" dirty="0"/>
              <a:t> </a:t>
            </a:r>
          </a:p>
        </p:txBody>
      </p:sp>
      <p:sp>
        <p:nvSpPr>
          <p:cNvPr id="72" name="Текст 71">
            <a:extLst>
              <a:ext uri="{FF2B5EF4-FFF2-40B4-BE49-F238E27FC236}">
                <a16:creationId xmlns:a16="http://schemas.microsoft.com/office/drawing/2014/main" id="{41C3E91C-A69E-814E-B16A-B5771857291A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695325" y="295175"/>
            <a:ext cx="2131994" cy="184666"/>
          </a:xfrm>
        </p:spPr>
        <p:txBody>
          <a:bodyPr vert="horz" wrap="none" lIns="0" tIns="0" rIns="0" bIns="0" rtlCol="0" anchor="t">
            <a:spAutoFit/>
          </a:bodyPr>
          <a:lstStyle>
            <a:lvl1pPr>
              <a:spcAft>
                <a:spcPts val="0"/>
              </a:spcAft>
              <a:defRPr kumimoji="0" lang="ru-RU" sz="1200" b="0" i="0" u="none" strike="noStrike" cap="none" spc="0" normalizeH="0" baseline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ea typeface="Roboto Mono" pitchFamily="49" charset="0"/>
              </a:defRPr>
            </a:lvl1pPr>
          </a:lstStyle>
          <a:p>
            <a:pPr marR="0" lvl="0" fontAlgn="auto">
              <a:spcAft>
                <a:spcPts val="600"/>
              </a:spcAft>
              <a:buClrTx/>
              <a:buSzTx/>
              <a:tabLst/>
            </a:pPr>
            <a:r>
              <a:rPr lang="ru-RU" dirty="0"/>
              <a:t>Направление исследований</a:t>
            </a:r>
          </a:p>
        </p:txBody>
      </p:sp>
      <p:sp>
        <p:nvSpPr>
          <p:cNvPr id="73" name="Текст 71">
            <a:extLst>
              <a:ext uri="{FF2B5EF4-FFF2-40B4-BE49-F238E27FC236}">
                <a16:creationId xmlns:a16="http://schemas.microsoft.com/office/drawing/2014/main" id="{B3509A0F-9BF4-2D45-AABF-F5640897ABCA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695324" y="2131467"/>
            <a:ext cx="3240000" cy="738664"/>
          </a:xfrm>
        </p:spPr>
        <p:txBody>
          <a:bodyPr vert="horz" wrap="square" lIns="0" tIns="0" rIns="0" bIns="0" rtlCol="0" anchor="t">
            <a:noAutofit/>
          </a:bodyPr>
          <a:lstStyle>
            <a:lvl1pPr>
              <a:spcAft>
                <a:spcPts val="400"/>
              </a:spcAft>
              <a:defRPr kumimoji="0" lang="ru-RU" sz="1000" b="0" i="0" u="none" strike="noStrike" cap="none" spc="0" normalizeH="0" baseline="0" dirty="0">
                <a:ln>
                  <a:noFill/>
                </a:ln>
                <a:solidFill>
                  <a:srgbClr val="111111"/>
                </a:solidFill>
                <a:effectLst/>
                <a:uLnTx/>
                <a:uFillTx/>
              </a:defRPr>
            </a:lvl1pPr>
          </a:lstStyle>
          <a:p>
            <a:pPr marR="0" lvl="0" fontAlgn="auto">
              <a:spcAft>
                <a:spcPts val="600"/>
              </a:spcAft>
              <a:buClrTx/>
              <a:buSzTx/>
              <a:tabLst/>
            </a:pPr>
            <a:r>
              <a:rPr lang="ru-RU" dirty="0"/>
              <a:t>Текст</a:t>
            </a:r>
          </a:p>
        </p:txBody>
      </p:sp>
      <p:sp>
        <p:nvSpPr>
          <p:cNvPr id="74" name="Текст 71">
            <a:extLst>
              <a:ext uri="{FF2B5EF4-FFF2-40B4-BE49-F238E27FC236}">
                <a16:creationId xmlns:a16="http://schemas.microsoft.com/office/drawing/2014/main" id="{736B2CDA-C74B-A548-BB69-B300FD52CAC3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695324" y="3435999"/>
            <a:ext cx="3240000" cy="738664"/>
          </a:xfrm>
        </p:spPr>
        <p:txBody>
          <a:bodyPr vert="horz" wrap="square" lIns="0" tIns="0" rIns="0" bIns="0" rtlCol="0" anchor="t">
            <a:noAutofit/>
          </a:bodyPr>
          <a:lstStyle>
            <a:lvl1pPr>
              <a:spcAft>
                <a:spcPts val="400"/>
              </a:spcAft>
              <a:defRPr kumimoji="0" lang="ru-RU" sz="1000" b="0" i="0" u="none" strike="noStrike" kern="1200" cap="none" spc="0" normalizeH="0" baseline="0" dirty="0">
                <a:ln>
                  <a:noFill/>
                </a:ln>
                <a:solidFill>
                  <a:srgbClr val="111111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r>
              <a:rPr lang="ru-RU" dirty="0"/>
              <a:t>Текст</a:t>
            </a:r>
          </a:p>
        </p:txBody>
      </p:sp>
      <p:sp>
        <p:nvSpPr>
          <p:cNvPr id="75" name="Текст 71">
            <a:extLst>
              <a:ext uri="{FF2B5EF4-FFF2-40B4-BE49-F238E27FC236}">
                <a16:creationId xmlns:a16="http://schemas.microsoft.com/office/drawing/2014/main" id="{03278AC3-AB36-A743-B464-2874C8284E97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4444916" y="2131467"/>
            <a:ext cx="3240000" cy="2043196"/>
          </a:xfrm>
        </p:spPr>
        <p:txBody>
          <a:bodyPr vert="horz" wrap="square" lIns="0" tIns="0" rIns="0" bIns="0" rtlCol="0" anchor="t">
            <a:noAutofit/>
          </a:bodyPr>
          <a:lstStyle>
            <a:lvl1pPr>
              <a:spcAft>
                <a:spcPts val="400"/>
              </a:spcAft>
              <a:defRPr kumimoji="0" lang="ru-RU" sz="1000" b="0" i="0" u="none" strike="noStrike" kern="1200" cap="none" spc="0" normalizeH="0" baseline="0" dirty="0">
                <a:ln>
                  <a:noFill/>
                </a:ln>
                <a:solidFill>
                  <a:srgbClr val="111111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r>
              <a:rPr lang="ru-RU" dirty="0"/>
              <a:t>Текст</a:t>
            </a:r>
          </a:p>
        </p:txBody>
      </p:sp>
      <p:sp>
        <p:nvSpPr>
          <p:cNvPr id="76" name="Текст 71">
            <a:extLst>
              <a:ext uri="{FF2B5EF4-FFF2-40B4-BE49-F238E27FC236}">
                <a16:creationId xmlns:a16="http://schemas.microsoft.com/office/drawing/2014/main" id="{E31D80BD-BD90-C247-863D-D5247D6C9296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695323" y="5795972"/>
            <a:ext cx="2520000" cy="369332"/>
          </a:xfrm>
        </p:spPr>
        <p:txBody>
          <a:bodyPr vert="horz" wrap="square" lIns="0" tIns="0" rIns="0" bIns="0" rtlCol="0" anchor="t">
            <a:noAutofit/>
          </a:bodyPr>
          <a:lstStyle>
            <a:lvl1pPr>
              <a:spcAft>
                <a:spcPts val="400"/>
              </a:spcAft>
              <a:defRPr kumimoji="0" lang="ru-RU" sz="1000" b="0" i="0" u="none" strike="noStrike" kern="1200" cap="none" spc="0" normalizeH="0" baseline="0" dirty="0">
                <a:ln>
                  <a:noFill/>
                </a:ln>
                <a:solidFill>
                  <a:srgbClr val="111111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</a:lstStyle>
          <a:p>
            <a:pPr marR="0" lvl="0" fontAlgn="auto">
              <a:spcAft>
                <a:spcPts val="600"/>
              </a:spcAft>
              <a:buClrTx/>
              <a:buSzTx/>
              <a:tabLst/>
            </a:pPr>
            <a:r>
              <a:rPr lang="ru-RU" dirty="0"/>
              <a:t>Текст</a:t>
            </a:r>
          </a:p>
        </p:txBody>
      </p:sp>
      <p:sp>
        <p:nvSpPr>
          <p:cNvPr id="77" name="Текст 71">
            <a:extLst>
              <a:ext uri="{FF2B5EF4-FFF2-40B4-BE49-F238E27FC236}">
                <a16:creationId xmlns:a16="http://schemas.microsoft.com/office/drawing/2014/main" id="{D1FD916D-058F-AD4D-B27E-72E2008088BB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3455774" y="5795972"/>
            <a:ext cx="2520000" cy="369332"/>
          </a:xfrm>
        </p:spPr>
        <p:txBody>
          <a:bodyPr vert="horz" wrap="square" lIns="0" tIns="0" rIns="0" bIns="0" rtlCol="0" anchor="t">
            <a:noAutofit/>
          </a:bodyPr>
          <a:lstStyle>
            <a:lvl1pPr>
              <a:spcAft>
                <a:spcPts val="400"/>
              </a:spcAft>
              <a:defRPr kumimoji="0" lang="ru-RU" sz="1000" b="0" i="0" u="none" strike="noStrike" kern="1200" cap="none" spc="0" normalizeH="0" baseline="0" dirty="0">
                <a:ln>
                  <a:noFill/>
                </a:ln>
                <a:solidFill>
                  <a:srgbClr val="111111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</a:lstStyle>
          <a:p>
            <a:pPr marR="0" lvl="0" fontAlgn="auto">
              <a:spcAft>
                <a:spcPts val="600"/>
              </a:spcAft>
              <a:buClrTx/>
              <a:buSzTx/>
              <a:tabLst/>
            </a:pPr>
            <a:r>
              <a:rPr lang="ru-RU" dirty="0"/>
              <a:t>Текст</a:t>
            </a:r>
          </a:p>
        </p:txBody>
      </p:sp>
      <p:sp>
        <p:nvSpPr>
          <p:cNvPr id="78" name="Текст 71">
            <a:extLst>
              <a:ext uri="{FF2B5EF4-FFF2-40B4-BE49-F238E27FC236}">
                <a16:creationId xmlns:a16="http://schemas.microsoft.com/office/drawing/2014/main" id="{C7DF68BF-7759-A644-9CC0-119D351B0357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6216225" y="5795972"/>
            <a:ext cx="2520000" cy="369332"/>
          </a:xfrm>
        </p:spPr>
        <p:txBody>
          <a:bodyPr vert="horz" wrap="square" lIns="0" tIns="0" rIns="0" bIns="0" rtlCol="0" anchor="t">
            <a:noAutofit/>
          </a:bodyPr>
          <a:lstStyle>
            <a:lvl1pPr>
              <a:spcAft>
                <a:spcPts val="400"/>
              </a:spcAft>
              <a:defRPr kumimoji="0" lang="ru-RU" sz="1000" b="0" i="0" u="none" strike="noStrike" kern="1200" cap="none" spc="0" normalizeH="0" baseline="0" dirty="0">
                <a:ln>
                  <a:noFill/>
                </a:ln>
                <a:solidFill>
                  <a:srgbClr val="111111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</a:lstStyle>
          <a:p>
            <a:pPr marR="0" lvl="0" fontAlgn="auto">
              <a:spcAft>
                <a:spcPts val="600"/>
              </a:spcAft>
              <a:buClrTx/>
              <a:buSzTx/>
              <a:tabLst/>
            </a:pPr>
            <a:r>
              <a:rPr lang="ru-RU" dirty="0"/>
              <a:t>Текст</a:t>
            </a:r>
          </a:p>
        </p:txBody>
      </p:sp>
      <p:sp>
        <p:nvSpPr>
          <p:cNvPr id="79" name="Текст 71">
            <a:extLst>
              <a:ext uri="{FF2B5EF4-FFF2-40B4-BE49-F238E27FC236}">
                <a16:creationId xmlns:a16="http://schemas.microsoft.com/office/drawing/2014/main" id="{980016A5-A768-654C-8F53-FD0546496B1B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8976675" y="5795972"/>
            <a:ext cx="2520000" cy="369332"/>
          </a:xfrm>
        </p:spPr>
        <p:txBody>
          <a:bodyPr vert="horz" wrap="square" lIns="0" tIns="0" rIns="0" bIns="0" rtlCol="0" anchor="t">
            <a:noAutofit/>
          </a:bodyPr>
          <a:lstStyle>
            <a:lvl1pPr>
              <a:spcAft>
                <a:spcPts val="400"/>
              </a:spcAft>
              <a:defRPr kumimoji="0" lang="ru-RU" sz="1000" b="0" i="0" u="none" strike="noStrike" kern="1200" cap="none" spc="0" normalizeH="0" baseline="0" dirty="0">
                <a:ln>
                  <a:noFill/>
                </a:ln>
                <a:solidFill>
                  <a:srgbClr val="111111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</a:lstStyle>
          <a:p>
            <a:pPr marR="0" lvl="0" fontAlgn="auto">
              <a:spcAft>
                <a:spcPts val="600"/>
              </a:spcAft>
              <a:buClrTx/>
              <a:buSzTx/>
              <a:tabLst/>
            </a:pPr>
            <a:r>
              <a:rPr lang="ru-RU" dirty="0"/>
              <a:t>Текст</a:t>
            </a:r>
          </a:p>
        </p:txBody>
      </p:sp>
      <p:sp>
        <p:nvSpPr>
          <p:cNvPr id="83" name="Текст 71">
            <a:extLst>
              <a:ext uri="{FF2B5EF4-FFF2-40B4-BE49-F238E27FC236}">
                <a16:creationId xmlns:a16="http://schemas.microsoft.com/office/drawing/2014/main" id="{A73A6B10-4906-2442-ADAB-FEB7CEEBBD34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8572332" y="3172597"/>
            <a:ext cx="1484105" cy="1002066"/>
          </a:xfrm>
        </p:spPr>
        <p:txBody>
          <a:bodyPr vert="horz" wrap="square" lIns="0" tIns="0" rIns="0" bIns="0" rtlCol="0" anchor="t">
            <a:noAutofit/>
          </a:bodyPr>
          <a:lstStyle>
            <a:lvl1pPr>
              <a:spcAft>
                <a:spcPts val="0"/>
              </a:spcAft>
              <a:defRPr kumimoji="0" lang="ru-RU" sz="1200" b="0" i="0" u="none" strike="noStrike" cap="none" spc="0" normalizeH="0" baseline="0" dirty="0">
                <a:ln>
                  <a:noFill/>
                </a:ln>
                <a:solidFill>
                  <a:srgbClr val="111111"/>
                </a:solidFill>
                <a:effectLst/>
                <a:uLnTx/>
                <a:uFillTx/>
              </a:defRPr>
            </a:lvl1pPr>
          </a:lstStyle>
          <a:p>
            <a:pPr marR="0" lvl="0" fontAlgn="auto">
              <a:spcAft>
                <a:spcPts val="600"/>
              </a:spcAft>
              <a:buClrTx/>
              <a:buSzTx/>
              <a:tabLst/>
            </a:pPr>
            <a:r>
              <a:rPr lang="ru-RU" dirty="0"/>
              <a:t>Имя Фамилия</a:t>
            </a:r>
          </a:p>
        </p:txBody>
      </p:sp>
      <p:sp>
        <p:nvSpPr>
          <p:cNvPr id="89" name="Текст 71">
            <a:extLst>
              <a:ext uri="{FF2B5EF4-FFF2-40B4-BE49-F238E27FC236}">
                <a16:creationId xmlns:a16="http://schemas.microsoft.com/office/drawing/2014/main" id="{07A97A2E-0076-C94B-8057-0A4BA6A650D5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10202388" y="2040964"/>
            <a:ext cx="1294285" cy="276999"/>
          </a:xfrm>
        </p:spPr>
        <p:txBody>
          <a:bodyPr vert="horz" wrap="square" lIns="0" tIns="0" rIns="0" bIns="0" rtlCol="0" anchor="t">
            <a:spAutoFit/>
          </a:bodyPr>
          <a:lstStyle>
            <a:lvl1pPr>
              <a:defRPr kumimoji="0" lang="ru-RU" sz="1800" b="0" i="0" u="none" strike="noStrike" cap="none" spc="0" normalizeH="0" baseline="0" dirty="0">
                <a:ln>
                  <a:noFill/>
                </a:ln>
                <a:solidFill>
                  <a:srgbClr val="111111"/>
                </a:solidFill>
                <a:effectLst/>
                <a:uLnTx/>
                <a:uFillTx/>
                <a:latin typeface="Inter Medium" panose="020B0502030000000004" pitchFamily="34" charset="0"/>
                <a:ea typeface="Inter Medium" panose="020B0502030000000004" pitchFamily="34" charset="0"/>
                <a:cs typeface="Inter Medium" panose="020B0502030000000004" pitchFamily="34" charset="0"/>
              </a:defRPr>
            </a:lvl1pPr>
          </a:lstStyle>
          <a:p>
            <a:pPr marR="0" lvl="0" fontAlgn="auto">
              <a:spcAft>
                <a:spcPts val="0"/>
              </a:spcAft>
              <a:buClrTx/>
              <a:buSzTx/>
              <a:tabLst/>
            </a:pPr>
            <a:r>
              <a:rPr lang="ru-RU" dirty="0"/>
              <a:t>ХХ мес.</a:t>
            </a:r>
          </a:p>
        </p:txBody>
      </p:sp>
      <p:sp>
        <p:nvSpPr>
          <p:cNvPr id="90" name="Текст 71">
            <a:extLst>
              <a:ext uri="{FF2B5EF4-FFF2-40B4-BE49-F238E27FC236}">
                <a16:creationId xmlns:a16="http://schemas.microsoft.com/office/drawing/2014/main" id="{C58F1737-906F-3E44-B44C-C2CB8BC37EDF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9825879" y="1121450"/>
            <a:ext cx="1670796" cy="276999"/>
          </a:xfrm>
        </p:spPr>
        <p:txBody>
          <a:bodyPr vert="horz" wrap="square" lIns="0" tIns="0" rIns="0" bIns="0" rtlCol="0" anchor="t">
            <a:spAutoFit/>
          </a:bodyPr>
          <a:lstStyle>
            <a:lvl1pPr>
              <a:spcAft>
                <a:spcPts val="0"/>
              </a:spcAft>
              <a:defRPr kumimoji="0" lang="ru-RU" sz="1800" b="0" i="0" u="none" strike="noStrike" cap="none" spc="0" normalizeH="0" baseline="0" dirty="0">
                <a:ln>
                  <a:noFill/>
                </a:ln>
                <a:solidFill>
                  <a:srgbClr val="111111"/>
                </a:solidFill>
                <a:effectLst/>
                <a:uLnTx/>
                <a:uFillTx/>
                <a:latin typeface="Inter Medium" panose="020B0502030000000004" pitchFamily="34" charset="0"/>
                <a:ea typeface="Inter Medium" panose="020B0502030000000004" pitchFamily="34" charset="0"/>
                <a:cs typeface="Inter Medium" panose="020B0502030000000004" pitchFamily="34" charset="0"/>
              </a:defRPr>
            </a:lvl1pPr>
          </a:lstStyle>
          <a:p>
            <a:pPr marR="0" lvl="0" fontAlgn="auto">
              <a:spcAft>
                <a:spcPts val="600"/>
              </a:spcAft>
              <a:buClrTx/>
              <a:buSzTx/>
              <a:tabLst/>
            </a:pPr>
            <a:r>
              <a:rPr lang="ru-RU" dirty="0"/>
              <a:t>Имя Фамилия</a:t>
            </a:r>
          </a:p>
        </p:txBody>
      </p:sp>
      <p:sp>
        <p:nvSpPr>
          <p:cNvPr id="91" name="Текст 71">
            <a:extLst>
              <a:ext uri="{FF2B5EF4-FFF2-40B4-BE49-F238E27FC236}">
                <a16:creationId xmlns:a16="http://schemas.microsoft.com/office/drawing/2014/main" id="{4A7CBD58-2550-764E-B39F-1D0E813DB12F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8572332" y="2040964"/>
            <a:ext cx="1484100" cy="276999"/>
          </a:xfrm>
        </p:spPr>
        <p:txBody>
          <a:bodyPr vert="horz" wrap="square" lIns="0" tIns="0" rIns="0" bIns="0" rtlCol="0" anchor="t">
            <a:spAutoFit/>
          </a:bodyPr>
          <a:lstStyle>
            <a:lvl1pPr>
              <a:defRPr kumimoji="0" lang="ru-RU" sz="1800" b="0" i="0" u="none" strike="noStrike" cap="none" spc="0" normalizeH="0" baseline="0" dirty="0">
                <a:ln>
                  <a:noFill/>
                </a:ln>
                <a:solidFill>
                  <a:srgbClr val="111111"/>
                </a:solidFill>
                <a:effectLst/>
                <a:uLnTx/>
                <a:uFillTx/>
                <a:latin typeface="Inter Medium" panose="020B0502030000000004" pitchFamily="34" charset="0"/>
                <a:ea typeface="Inter Medium" panose="020B0502030000000004" pitchFamily="34" charset="0"/>
                <a:cs typeface="Inter Medium" panose="020B0502030000000004" pitchFamily="34" charset="0"/>
              </a:defRPr>
            </a:lvl1pPr>
          </a:lstStyle>
          <a:p>
            <a:pPr marR="0" lvl="0" fontAlgn="auto">
              <a:spcAft>
                <a:spcPts val="0"/>
              </a:spcAft>
              <a:buClrTx/>
              <a:buSzTx/>
              <a:tabLst/>
            </a:pPr>
            <a:r>
              <a:rPr lang="ru-RU" dirty="0" err="1"/>
              <a:t>Апр</a:t>
            </a:r>
            <a:r>
              <a:rPr lang="ru-RU" dirty="0"/>
              <a:t> 2021</a:t>
            </a:r>
          </a:p>
        </p:txBody>
      </p:sp>
      <p:sp>
        <p:nvSpPr>
          <p:cNvPr id="92" name="Текст 71">
            <a:extLst>
              <a:ext uri="{FF2B5EF4-FFF2-40B4-BE49-F238E27FC236}">
                <a16:creationId xmlns:a16="http://schemas.microsoft.com/office/drawing/2014/main" id="{4688603D-508D-E74B-9E5E-1E4E2D34BD0C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8976675" y="5478975"/>
            <a:ext cx="948978" cy="215444"/>
          </a:xfrm>
        </p:spPr>
        <p:txBody>
          <a:bodyPr vert="horz" wrap="none" lIns="0" tIns="0" rIns="0" bIns="0" rtlCol="0">
            <a:spAutoFit/>
          </a:bodyPr>
          <a:lstStyle>
            <a:lvl1pPr>
              <a:defRPr kumimoji="0" lang="ru-RU" sz="1400" b="0" i="0" u="none" strike="noStrike" cap="none" spc="0" normalizeH="0" baseline="0" dirty="0">
                <a:ln>
                  <a:noFill/>
                </a:ln>
                <a:solidFill>
                  <a:srgbClr val="111111"/>
                </a:solidFill>
                <a:effectLst/>
                <a:uLnTx/>
                <a:uFillTx/>
                <a:latin typeface="Inter SemiBold" panose="020B0502030000000004" pitchFamily="34" charset="0"/>
                <a:ea typeface="Inter SemiBold" panose="020B0502030000000004" pitchFamily="34" charset="0"/>
              </a:defRPr>
            </a:lvl1pPr>
          </a:lstStyle>
          <a:p>
            <a:pPr marR="0" lvl="0" fontAlgn="auto">
              <a:spcAft>
                <a:spcPts val="0"/>
              </a:spcAft>
              <a:buClrTx/>
              <a:buSzTx/>
              <a:tabLst/>
            </a:pPr>
            <a:r>
              <a:rPr lang="ru-RU" dirty="0"/>
              <a:t>ИЮН 2022</a:t>
            </a:r>
          </a:p>
        </p:txBody>
      </p:sp>
      <p:sp>
        <p:nvSpPr>
          <p:cNvPr id="93" name="Текст 71">
            <a:extLst>
              <a:ext uri="{FF2B5EF4-FFF2-40B4-BE49-F238E27FC236}">
                <a16:creationId xmlns:a16="http://schemas.microsoft.com/office/drawing/2014/main" id="{6664F691-F926-A448-9050-59C4D9D7E805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6216225" y="5478975"/>
            <a:ext cx="910506" cy="215444"/>
          </a:xfrm>
        </p:spPr>
        <p:txBody>
          <a:bodyPr vert="horz" wrap="none" lIns="0" tIns="0" rIns="0" bIns="0" rtlCol="0">
            <a:spAutoFit/>
          </a:bodyPr>
          <a:lstStyle>
            <a:lvl1pPr>
              <a:defRPr kumimoji="0" lang="ru-RU" sz="1400" b="0" i="0" u="none" strike="noStrike" cap="none" spc="0" normalizeH="0" baseline="0" dirty="0">
                <a:ln>
                  <a:noFill/>
                </a:ln>
                <a:solidFill>
                  <a:srgbClr val="111111"/>
                </a:solidFill>
                <a:effectLst/>
                <a:uLnTx/>
                <a:uFillTx/>
                <a:latin typeface="Inter SemiBold" panose="020B0502030000000004" pitchFamily="34" charset="0"/>
                <a:ea typeface="Inter SemiBold" panose="020B0502030000000004" pitchFamily="34" charset="0"/>
              </a:defRPr>
            </a:lvl1pPr>
          </a:lstStyle>
          <a:p>
            <a:pPr marR="0" lvl="0" fontAlgn="auto">
              <a:spcAft>
                <a:spcPts val="0"/>
              </a:spcAft>
              <a:buClrTx/>
              <a:buSzTx/>
              <a:tabLst/>
            </a:pPr>
            <a:r>
              <a:rPr lang="ru-RU" dirty="0"/>
              <a:t>МАР 2022</a:t>
            </a:r>
          </a:p>
        </p:txBody>
      </p:sp>
      <p:sp>
        <p:nvSpPr>
          <p:cNvPr id="94" name="Текст 71">
            <a:extLst>
              <a:ext uri="{FF2B5EF4-FFF2-40B4-BE49-F238E27FC236}">
                <a16:creationId xmlns:a16="http://schemas.microsoft.com/office/drawing/2014/main" id="{C41C1CE5-E974-D04A-89D3-156539847BF6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3455774" y="5478975"/>
            <a:ext cx="873637" cy="215444"/>
          </a:xfrm>
        </p:spPr>
        <p:txBody>
          <a:bodyPr vert="horz" wrap="none" lIns="0" tIns="0" rIns="0" bIns="0" rtlCol="0">
            <a:spAutoFit/>
          </a:bodyPr>
          <a:lstStyle>
            <a:lvl1pPr>
              <a:defRPr kumimoji="0" lang="ru-RU" sz="1400" b="0" i="0" u="none" strike="noStrike" cap="none" spc="0" normalizeH="0" baseline="0" dirty="0">
                <a:ln>
                  <a:noFill/>
                </a:ln>
                <a:solidFill>
                  <a:srgbClr val="111111"/>
                </a:solidFill>
                <a:effectLst/>
                <a:uLnTx/>
                <a:uFillTx/>
                <a:latin typeface="Inter SemiBold" panose="020B0502030000000004" pitchFamily="34" charset="0"/>
                <a:ea typeface="Inter SemiBold" panose="020B0502030000000004" pitchFamily="34" charset="0"/>
              </a:defRPr>
            </a:lvl1pPr>
          </a:lstStyle>
          <a:p>
            <a:pPr marR="0" lvl="0" fontAlgn="auto">
              <a:spcAft>
                <a:spcPts val="0"/>
              </a:spcAft>
              <a:buClrTx/>
              <a:buSzTx/>
              <a:tabLst/>
            </a:pPr>
            <a:r>
              <a:rPr lang="ru-RU" dirty="0"/>
              <a:t>ДЕК 2021</a:t>
            </a:r>
          </a:p>
        </p:txBody>
      </p:sp>
      <p:sp>
        <p:nvSpPr>
          <p:cNvPr id="95" name="Текст 71">
            <a:extLst>
              <a:ext uri="{FF2B5EF4-FFF2-40B4-BE49-F238E27FC236}">
                <a16:creationId xmlns:a16="http://schemas.microsoft.com/office/drawing/2014/main" id="{0AB8F9F0-6E5F-2F4F-88DA-2CF474162364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695323" y="5478975"/>
            <a:ext cx="876843" cy="215444"/>
          </a:xfrm>
        </p:spPr>
        <p:txBody>
          <a:bodyPr vert="horz" wrap="none" lIns="0" tIns="0" rIns="0" bIns="0" rtlCol="0">
            <a:spAutoFit/>
          </a:bodyPr>
          <a:lstStyle>
            <a:lvl1pPr>
              <a:defRPr kumimoji="0" lang="ru-RU" sz="1400" b="0" i="0" u="none" strike="noStrike" cap="none" spc="0" normalizeH="0" baseline="0" dirty="0">
                <a:ln>
                  <a:noFill/>
                </a:ln>
                <a:solidFill>
                  <a:srgbClr val="111111"/>
                </a:solidFill>
                <a:effectLst/>
                <a:uLnTx/>
                <a:uFillTx/>
                <a:latin typeface="Inter SemiBold" panose="020B0502030000000004" pitchFamily="34" charset="0"/>
                <a:ea typeface="Inter SemiBold" panose="020B0502030000000004" pitchFamily="34" charset="0"/>
              </a:defRPr>
            </a:lvl1pPr>
          </a:lstStyle>
          <a:p>
            <a:pPr marR="0" lvl="0" fontAlgn="auto">
              <a:spcAft>
                <a:spcPts val="0"/>
              </a:spcAft>
              <a:buClrTx/>
              <a:buSzTx/>
              <a:tabLst/>
            </a:pPr>
            <a:r>
              <a:rPr lang="ru-RU" dirty="0"/>
              <a:t>СЕН 2021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195DFEBF-CB6B-FC46-8AB2-FF473F9834A0}"/>
              </a:ext>
            </a:extLst>
          </p:cNvPr>
          <p:cNvSpPr txBox="1"/>
          <p:nvPr userDrawn="1"/>
        </p:nvSpPr>
        <p:spPr>
          <a:xfrm>
            <a:off x="8572333" y="2584131"/>
            <a:ext cx="665247" cy="184666"/>
          </a:xfrm>
          <a:prstGeom prst="rect">
            <a:avLst/>
          </a:prstGeom>
          <a:noFill/>
        </p:spPr>
        <p:txBody>
          <a:bodyPr wrap="none" lIns="0" tIns="0" rIns="0" bIns="0" rtlCol="0" anchor="b">
            <a:spAutoFit/>
          </a:bodyPr>
          <a:lstStyle/>
          <a:p>
            <a:pPr lvl="0">
              <a:defRPr/>
            </a:pPr>
            <a:r>
              <a:rPr lang="ru-RU" sz="1200" dirty="0">
                <a:solidFill>
                  <a:srgbClr val="111111"/>
                </a:solidFill>
              </a:rPr>
              <a:t>Команда</a:t>
            </a:r>
          </a:p>
        </p:txBody>
      </p:sp>
      <p:sp>
        <p:nvSpPr>
          <p:cNvPr id="50" name="Текст 71">
            <a:extLst>
              <a:ext uri="{FF2B5EF4-FFF2-40B4-BE49-F238E27FC236}">
                <a16:creationId xmlns:a16="http://schemas.microsoft.com/office/drawing/2014/main" id="{3EDF9339-0307-8D4B-90DC-5BE3B63C8D66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8572333" y="2823976"/>
            <a:ext cx="2269852" cy="276999"/>
          </a:xfrm>
        </p:spPr>
        <p:txBody>
          <a:bodyPr vert="horz" wrap="none" lIns="0" tIns="0" rIns="0" bIns="0" rtlCol="0" anchor="t">
            <a:spAutoFit/>
          </a:bodyPr>
          <a:lstStyle>
            <a:lvl1pPr>
              <a:defRPr kumimoji="0" lang="ru-RU" sz="1800" b="0" i="0" u="none" strike="noStrike" cap="none" spc="0" normalizeH="0" baseline="0" dirty="0">
                <a:ln>
                  <a:noFill/>
                </a:ln>
                <a:solidFill>
                  <a:srgbClr val="111111"/>
                </a:solidFill>
                <a:effectLst/>
                <a:uLnTx/>
                <a:uFillTx/>
                <a:latin typeface="Inter Medium" panose="020B0502030000000004" pitchFamily="34" charset="0"/>
                <a:ea typeface="Inter Medium" panose="020B0502030000000004" pitchFamily="34" charset="0"/>
                <a:cs typeface="Inter Medium" panose="020B0502030000000004" pitchFamily="34" charset="0"/>
              </a:defRPr>
            </a:lvl1pPr>
          </a:lstStyle>
          <a:p>
            <a:pPr marR="0" lvl="0" fontAlgn="auto">
              <a:spcAft>
                <a:spcPts val="0"/>
              </a:spcAft>
              <a:buClrTx/>
              <a:buSzTx/>
              <a:tabLst/>
            </a:pPr>
            <a:r>
              <a:rPr lang="en-US" dirty="0"/>
              <a:t>XX</a:t>
            </a:r>
            <a:r>
              <a:rPr lang="ru-RU" dirty="0"/>
              <a:t> исследователей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248F8F73-198D-BE4D-A100-4572E2AFEFE0}"/>
              </a:ext>
            </a:extLst>
          </p:cNvPr>
          <p:cNvSpPr txBox="1"/>
          <p:nvPr userDrawn="1"/>
        </p:nvSpPr>
        <p:spPr>
          <a:xfrm>
            <a:off x="3575719" y="-737435"/>
            <a:ext cx="4550377" cy="46166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ru-RU" sz="1000" dirty="0"/>
              <a:t>Шаблон карточки проекта. Не меняй размер шрифта и расположение текстовых блоков. Такие слайды используются в отчетных презентациях, поэтому должны выглядеть единообразно.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999AE6A3-9E74-3C41-A217-3C36359C8E74}"/>
              </a:ext>
            </a:extLst>
          </p:cNvPr>
          <p:cNvSpPr txBox="1"/>
          <p:nvPr userDrawn="1"/>
        </p:nvSpPr>
        <p:spPr>
          <a:xfrm>
            <a:off x="695325" y="-737435"/>
            <a:ext cx="997068" cy="153888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/>
          <a:p>
            <a:r>
              <a:rPr lang="ru-RU" sz="1000" spc="70" dirty="0">
                <a:latin typeface="Inter Medium" panose="020B0502030000000004" pitchFamily="34" charset="0"/>
                <a:ea typeface="Inter Medium" panose="020B0502030000000004" pitchFamily="34" charset="0"/>
                <a:cs typeface="Inter Medium" panose="020B0502030000000004" pitchFamily="34" charset="0"/>
              </a:rPr>
              <a:t>ИНСТРУКЦИИ</a:t>
            </a:r>
          </a:p>
        </p:txBody>
      </p:sp>
      <p:sp>
        <p:nvSpPr>
          <p:cNvPr id="2" name="Номер слайда 5">
            <a:extLst>
              <a:ext uri="{FF2B5EF4-FFF2-40B4-BE49-F238E27FC236}">
                <a16:creationId xmlns:a16="http://schemas.microsoft.com/office/drawing/2014/main" id="{E06DFE26-1434-7FEE-051A-877E7B5DE6CA}"/>
              </a:ext>
            </a:extLst>
          </p:cNvPr>
          <p:cNvSpPr txBox="1">
            <a:spLocks/>
          </p:cNvSpPr>
          <p:nvPr userDrawn="1"/>
        </p:nvSpPr>
        <p:spPr>
          <a:xfrm>
            <a:off x="9480376" y="6492744"/>
            <a:ext cx="600455" cy="153888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defPPr>
              <a:defRPr lang="ru-RU"/>
            </a:defPPr>
            <a:lvl1pPr marL="0" algn="r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Roboto Mono" pitchFamily="49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B144CBE-8549-0F41-A10E-99F26268CFAC}" type="slidenum">
              <a:rPr lang="ru-RU" smtClean="0"/>
              <a:pPr/>
              <a:t>‹#›</a:t>
            </a:fld>
            <a:endParaRPr lang="ru-RU" dirty="0"/>
          </a:p>
        </p:txBody>
      </p:sp>
      <p:pic>
        <p:nvPicPr>
          <p:cNvPr id="7" name="Рисунок 3">
            <a:extLst>
              <a:ext uri="{FF2B5EF4-FFF2-40B4-BE49-F238E27FC236}">
                <a16:creationId xmlns:a16="http://schemas.microsoft.com/office/drawing/2014/main" id="{F133ECDD-E194-6C1E-9A5F-5D8095B5AFF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09420" y="6434970"/>
            <a:ext cx="887255" cy="269437"/>
          </a:xfrm>
          <a:prstGeom prst="rect">
            <a:avLst/>
          </a:prstGeom>
        </p:spPr>
      </p:pic>
      <p:sp>
        <p:nvSpPr>
          <p:cNvPr id="9" name="Номер слайда 5">
            <a:extLst>
              <a:ext uri="{FF2B5EF4-FFF2-40B4-BE49-F238E27FC236}">
                <a16:creationId xmlns:a16="http://schemas.microsoft.com/office/drawing/2014/main" id="{184D843E-B3E9-06CE-ABDD-9A54B9040CA1}"/>
              </a:ext>
            </a:extLst>
          </p:cNvPr>
          <p:cNvSpPr txBox="1">
            <a:spLocks/>
          </p:cNvSpPr>
          <p:nvPr userDrawn="1"/>
        </p:nvSpPr>
        <p:spPr>
          <a:xfrm rot="16200000">
            <a:off x="11494126" y="6000623"/>
            <a:ext cx="1138132" cy="123111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defPPr>
              <a:defRPr lang="ru-RU"/>
            </a:defPPr>
            <a:lvl1pPr marL="0" algn="r" defTabSz="914400" rtl="0" eaLnBrk="1" latinLnBrk="0" hangingPunct="1">
              <a:defRPr sz="800" kern="1200">
                <a:solidFill>
                  <a:schemeClr val="tx1">
                    <a:tint val="75000"/>
                  </a:schemeClr>
                </a:solidFill>
                <a:latin typeface="+mn-lt"/>
                <a:ea typeface="Roboto Mono" pitchFamily="49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>
                <a:solidFill>
                  <a:schemeClr val="tx2"/>
                </a:solidFill>
              </a:rPr>
              <a:t>Confidential</a:t>
            </a:r>
            <a:r>
              <a:rPr lang="ru-RU" dirty="0">
                <a:solidFill>
                  <a:schemeClr val="tx2"/>
                </a:solidFill>
              </a:rPr>
              <a:t>. </a:t>
            </a:r>
            <a:r>
              <a:rPr lang="en-US" dirty="0">
                <a:solidFill>
                  <a:schemeClr val="tx2"/>
                </a:solidFill>
              </a:rPr>
              <a:t>AIRI</a:t>
            </a:r>
            <a:r>
              <a:rPr lang="ru-RU" dirty="0">
                <a:solidFill>
                  <a:schemeClr val="tx2"/>
                </a:solidFill>
              </a:rPr>
              <a:t>. 202</a:t>
            </a:r>
            <a:r>
              <a:rPr lang="en-US" dirty="0">
                <a:solidFill>
                  <a:schemeClr val="tx2"/>
                </a:solidFill>
              </a:rPr>
              <a:t>3</a:t>
            </a:r>
            <a:endParaRPr lang="ru-RU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67174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ntacts">
    <p:bg>
      <p:bgPr>
        <a:solidFill>
          <a:srgbClr val="E8EC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>
            <a:extLst>
              <a:ext uri="{FF2B5EF4-FFF2-40B4-BE49-F238E27FC236}">
                <a16:creationId xmlns:a16="http://schemas.microsoft.com/office/drawing/2014/main" id="{4581076E-2390-4445-ADE0-71983186D154}"/>
              </a:ext>
            </a:extLst>
          </p:cNvPr>
          <p:cNvSpPr txBox="1"/>
          <p:nvPr userDrawn="1"/>
        </p:nvSpPr>
        <p:spPr>
          <a:xfrm>
            <a:off x="3575720" y="-737435"/>
            <a:ext cx="4464000" cy="46166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ru-RU" sz="1000" dirty="0"/>
              <a:t>Завершающий слайд с ссылками на сайт и </a:t>
            </a:r>
            <a:r>
              <a:rPr lang="ru-RU" sz="1000" dirty="0" err="1"/>
              <a:t>соцсети</a:t>
            </a:r>
            <a:r>
              <a:rPr lang="ru-RU" sz="1000" dirty="0"/>
              <a:t>. Используй </a:t>
            </a:r>
            <a:br>
              <a:rPr lang="ru-RU" sz="1000" dirty="0"/>
            </a:br>
            <a:r>
              <a:rPr lang="ru-RU" sz="1000" dirty="0"/>
              <a:t>для выступлений на конференциях и других внешних мероприятиях, чтобы дать слушателям возможность узнать больше об Институте.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8ECD8F2-73D8-7E40-84C6-F1CBF35361D7}"/>
              </a:ext>
            </a:extLst>
          </p:cNvPr>
          <p:cNvSpPr txBox="1"/>
          <p:nvPr userDrawn="1"/>
        </p:nvSpPr>
        <p:spPr>
          <a:xfrm>
            <a:off x="695325" y="-737435"/>
            <a:ext cx="997068" cy="153888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/>
          <a:p>
            <a:r>
              <a:rPr lang="ru-RU" sz="1000" spc="70" dirty="0">
                <a:latin typeface="Inter Medium" panose="020B0502030000000004" pitchFamily="34" charset="0"/>
                <a:ea typeface="Inter Medium" panose="020B0502030000000004" pitchFamily="34" charset="0"/>
                <a:cs typeface="Inter Medium" panose="020B0502030000000004" pitchFamily="34" charset="0"/>
              </a:rPr>
              <a:t>ИНСТРУКЦИИ</a:t>
            </a:r>
          </a:p>
        </p:txBody>
      </p:sp>
      <p:pic>
        <p:nvPicPr>
          <p:cNvPr id="2" name="Рисунок 23">
            <a:extLst>
              <a:ext uri="{FF2B5EF4-FFF2-40B4-BE49-F238E27FC236}">
                <a16:creationId xmlns:a16="http://schemas.microsoft.com/office/drawing/2014/main" id="{FC97E7A8-A67A-CA96-E86B-B91CD427A2C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11424" y="909000"/>
            <a:ext cx="2620800" cy="795873"/>
          </a:xfrm>
          <a:prstGeom prst="rect">
            <a:avLst/>
          </a:prstGeom>
        </p:spPr>
      </p:pic>
      <p:grpSp>
        <p:nvGrpSpPr>
          <p:cNvPr id="9" name="Группа 28">
            <a:extLst>
              <a:ext uri="{FF2B5EF4-FFF2-40B4-BE49-F238E27FC236}">
                <a16:creationId xmlns:a16="http://schemas.microsoft.com/office/drawing/2014/main" id="{F5F0B95A-F4E9-5FF5-DAFB-A1C4ED95388F}"/>
              </a:ext>
            </a:extLst>
          </p:cNvPr>
          <p:cNvGrpSpPr/>
          <p:nvPr userDrawn="1"/>
        </p:nvGrpSpPr>
        <p:grpSpPr>
          <a:xfrm>
            <a:off x="8343545" y="1885211"/>
            <a:ext cx="3153130" cy="4244127"/>
            <a:chOff x="7271786" y="909000"/>
            <a:chExt cx="3744416" cy="5040000"/>
          </a:xfrm>
        </p:grpSpPr>
        <p:sp>
          <p:nvSpPr>
            <p:cNvPr id="10" name="Скругленный прямоугольник 29">
              <a:extLst>
                <a:ext uri="{FF2B5EF4-FFF2-40B4-BE49-F238E27FC236}">
                  <a16:creationId xmlns:a16="http://schemas.microsoft.com/office/drawing/2014/main" id="{375BB026-E0C7-8B10-CFA8-06257A6965C9}"/>
                </a:ext>
              </a:extLst>
            </p:cNvPr>
            <p:cNvSpPr/>
            <p:nvPr userDrawn="1"/>
          </p:nvSpPr>
          <p:spPr>
            <a:xfrm>
              <a:off x="7271786" y="909000"/>
              <a:ext cx="3744416" cy="5040000"/>
            </a:xfrm>
            <a:prstGeom prst="roundRect">
              <a:avLst>
                <a:gd name="adj" fmla="val 717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/>
            <a:lstStyle/>
            <a:p>
              <a:pPr algn="l"/>
              <a:endParaRPr lang="ru-RU" sz="1200" dirty="0"/>
            </a:p>
          </p:txBody>
        </p:sp>
        <p:grpSp>
          <p:nvGrpSpPr>
            <p:cNvPr id="11" name="Группа 30">
              <a:extLst>
                <a:ext uri="{FF2B5EF4-FFF2-40B4-BE49-F238E27FC236}">
                  <a16:creationId xmlns:a16="http://schemas.microsoft.com/office/drawing/2014/main" id="{E3B45309-699A-690A-1C98-79A0EE5CBD84}"/>
                </a:ext>
              </a:extLst>
            </p:cNvPr>
            <p:cNvGrpSpPr/>
            <p:nvPr userDrawn="1"/>
          </p:nvGrpSpPr>
          <p:grpSpPr>
            <a:xfrm>
              <a:off x="7586062" y="1127008"/>
              <a:ext cx="3230555" cy="4482570"/>
              <a:chOff x="7586062" y="1127008"/>
              <a:chExt cx="3230555" cy="4482570"/>
            </a:xfrm>
          </p:grpSpPr>
          <p:pic>
            <p:nvPicPr>
              <p:cNvPr id="12" name="Рисунок 31">
                <a:extLst>
                  <a:ext uri="{FF2B5EF4-FFF2-40B4-BE49-F238E27FC236}">
                    <a16:creationId xmlns:a16="http://schemas.microsoft.com/office/drawing/2014/main" id="{D5306E25-E2CA-998C-9BCE-023373D76BC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4"/>
              <a:srcRect/>
              <a:stretch/>
            </p:blipFill>
            <p:spPr>
              <a:xfrm>
                <a:off x="7586062" y="1127008"/>
                <a:ext cx="3230555" cy="3230554"/>
              </a:xfrm>
              <a:prstGeom prst="rect">
                <a:avLst/>
              </a:prstGeom>
            </p:spPr>
          </p:pic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0CEC7AD3-565B-865D-F567-81563213BAF4}"/>
                  </a:ext>
                </a:extLst>
              </p:cNvPr>
              <p:cNvSpPr txBox="1"/>
              <p:nvPr userDrawn="1"/>
            </p:nvSpPr>
            <p:spPr>
              <a:xfrm>
                <a:off x="8686341" y="4596519"/>
                <a:ext cx="915314" cy="246221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>
                <a:spAutoFit/>
              </a:bodyPr>
              <a:lstStyle/>
              <a:p>
                <a:pPr algn="ctr"/>
                <a:r>
                  <a:rPr lang="en-US" sz="1600" dirty="0">
                    <a:latin typeface="+mn-lt"/>
                  </a:rPr>
                  <a:t>Telegram</a:t>
                </a:r>
                <a:endParaRPr lang="ru-RU" sz="1600" dirty="0">
                  <a:latin typeface="+mn-lt"/>
                </a:endParaRP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8AE37B70-7CF8-3327-68B9-4A044ECE9000}"/>
                  </a:ext>
                </a:extLst>
              </p:cNvPr>
              <p:cNvSpPr txBox="1"/>
              <p:nvPr userDrawn="1"/>
            </p:nvSpPr>
            <p:spPr>
              <a:xfrm>
                <a:off x="8145562" y="5024790"/>
                <a:ext cx="1996881" cy="584788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t">
                <a:spAutoFit/>
              </a:bodyPr>
              <a:lstStyle/>
              <a:p>
                <a:pPr algn="ctr"/>
                <a:r>
                  <a:rPr lang="ru-RU" sz="1600" dirty="0">
                    <a:solidFill>
                      <a:schemeClr val="tx2"/>
                    </a:solidFill>
                  </a:rPr>
                  <a:t>Канал </a:t>
                </a:r>
                <a:br>
                  <a:rPr lang="ru-RU" sz="1600" dirty="0">
                    <a:solidFill>
                      <a:schemeClr val="tx2"/>
                    </a:solidFill>
                  </a:rPr>
                </a:br>
                <a:r>
                  <a:rPr lang="ru-RU" sz="1600" dirty="0">
                    <a:solidFill>
                      <a:schemeClr val="tx2"/>
                    </a:solidFill>
                  </a:rPr>
                  <a:t>Ивана Оселедца</a:t>
                </a:r>
              </a:p>
            </p:txBody>
          </p:sp>
        </p:grp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C9205AF-F548-195E-0D80-5F12C63F5C13}"/>
              </a:ext>
            </a:extLst>
          </p:cNvPr>
          <p:cNvGrpSpPr/>
          <p:nvPr userDrawn="1"/>
        </p:nvGrpSpPr>
        <p:grpSpPr>
          <a:xfrm>
            <a:off x="4930151" y="1885211"/>
            <a:ext cx="3153130" cy="4244127"/>
            <a:chOff x="4930151" y="1885210"/>
            <a:chExt cx="3153130" cy="4244127"/>
          </a:xfrm>
        </p:grpSpPr>
        <p:grpSp>
          <p:nvGrpSpPr>
            <p:cNvPr id="3" name="Группа 22">
              <a:extLst>
                <a:ext uri="{FF2B5EF4-FFF2-40B4-BE49-F238E27FC236}">
                  <a16:creationId xmlns:a16="http://schemas.microsoft.com/office/drawing/2014/main" id="{C43FB371-54DC-528A-F6F3-C1D5811C9735}"/>
                </a:ext>
              </a:extLst>
            </p:cNvPr>
            <p:cNvGrpSpPr/>
            <p:nvPr userDrawn="1"/>
          </p:nvGrpSpPr>
          <p:grpSpPr>
            <a:xfrm>
              <a:off x="4930151" y="1885210"/>
              <a:ext cx="3153130" cy="4244127"/>
              <a:chOff x="7271786" y="909000"/>
              <a:chExt cx="3744416" cy="5040000"/>
            </a:xfrm>
          </p:grpSpPr>
          <p:sp>
            <p:nvSpPr>
              <p:cNvPr id="4" name="Скругленный прямоугольник 23">
                <a:extLst>
                  <a:ext uri="{FF2B5EF4-FFF2-40B4-BE49-F238E27FC236}">
                    <a16:creationId xmlns:a16="http://schemas.microsoft.com/office/drawing/2014/main" id="{8D7FE99C-3B0F-7933-FAF6-28EC70EB764E}"/>
                  </a:ext>
                </a:extLst>
              </p:cNvPr>
              <p:cNvSpPr/>
              <p:nvPr userDrawn="1"/>
            </p:nvSpPr>
            <p:spPr>
              <a:xfrm>
                <a:off x="7271786" y="909000"/>
                <a:ext cx="3744416" cy="5040000"/>
              </a:xfrm>
              <a:prstGeom prst="roundRect">
                <a:avLst>
                  <a:gd name="adj" fmla="val 717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/>
              <a:lstStyle/>
              <a:p>
                <a:pPr algn="l"/>
                <a:endParaRPr lang="ru-RU" sz="1200" dirty="0"/>
              </a:p>
            </p:txBody>
          </p:sp>
          <p:grpSp>
            <p:nvGrpSpPr>
              <p:cNvPr id="5" name="Группа 24">
                <a:extLst>
                  <a:ext uri="{FF2B5EF4-FFF2-40B4-BE49-F238E27FC236}">
                    <a16:creationId xmlns:a16="http://schemas.microsoft.com/office/drawing/2014/main" id="{4C773412-48FD-A1BB-3E8B-D8DDC4FFC48A}"/>
                  </a:ext>
                </a:extLst>
              </p:cNvPr>
              <p:cNvGrpSpPr/>
              <p:nvPr userDrawn="1"/>
            </p:nvGrpSpPr>
            <p:grpSpPr>
              <a:xfrm>
                <a:off x="7649994" y="1268760"/>
                <a:ext cx="2988000" cy="3573980"/>
                <a:chOff x="7649994" y="1268760"/>
                <a:chExt cx="2988000" cy="3573980"/>
              </a:xfrm>
            </p:grpSpPr>
            <p:pic>
              <p:nvPicPr>
                <p:cNvPr id="6" name="Рисунок 25">
                  <a:extLst>
                    <a:ext uri="{FF2B5EF4-FFF2-40B4-BE49-F238E27FC236}">
                      <a16:creationId xmlns:a16="http://schemas.microsoft.com/office/drawing/2014/main" id="{2ED79F05-DBB0-4595-479A-FA11357B11A8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 rotWithShape="1">
                <a:blip r:embed="rId5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 l="7663" t="7663" r="7663" b="7663"/>
                <a:stretch/>
              </p:blipFill>
              <p:spPr>
                <a:xfrm>
                  <a:off x="7649994" y="1268760"/>
                  <a:ext cx="2988000" cy="2988000"/>
                </a:xfrm>
                <a:prstGeom prst="rect">
                  <a:avLst/>
                </a:prstGeom>
              </p:spPr>
            </p:pic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0C3B6C7A-79FE-E01F-9E36-4845D15C6A53}"/>
                    </a:ext>
                  </a:extLst>
                </p:cNvPr>
                <p:cNvSpPr txBox="1"/>
                <p:nvPr userDrawn="1"/>
              </p:nvSpPr>
              <p:spPr>
                <a:xfrm>
                  <a:off x="8686341" y="4596519"/>
                  <a:ext cx="915314" cy="24622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 anchor="ctr">
                  <a:spAutoFit/>
                </a:bodyPr>
                <a:lstStyle/>
                <a:p>
                  <a:pPr algn="ctr"/>
                  <a:r>
                    <a:rPr lang="en-US" sz="1600" dirty="0">
                      <a:latin typeface="+mn-lt"/>
                    </a:rPr>
                    <a:t>Telegram</a:t>
                  </a:r>
                  <a:endParaRPr lang="ru-RU" sz="1600" dirty="0">
                    <a:latin typeface="+mn-lt"/>
                  </a:endParaRPr>
                </a:p>
              </p:txBody>
            </p:sp>
          </p:grpSp>
        </p:grp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35DBD8E-B1DE-7243-8E04-5D092AC1BC7E}"/>
                </a:ext>
              </a:extLst>
            </p:cNvPr>
            <p:cNvSpPr txBox="1"/>
            <p:nvPr userDrawn="1"/>
          </p:nvSpPr>
          <p:spPr>
            <a:xfrm>
              <a:off x="6316761" y="5487035"/>
              <a:ext cx="379911" cy="246221"/>
            </a:xfrm>
            <a:prstGeom prst="rect">
              <a:avLst/>
            </a:prstGeom>
            <a:noFill/>
          </p:spPr>
          <p:txBody>
            <a:bodyPr wrap="none" lIns="0" tIns="0" rIns="0" bIns="0" rtlCol="0" anchor="t">
              <a:spAutoFit/>
            </a:bodyPr>
            <a:lstStyle/>
            <a:p>
              <a:pPr algn="ctr"/>
              <a:r>
                <a:rPr lang="en-US" sz="1600" dirty="0">
                  <a:solidFill>
                    <a:schemeClr val="tx2"/>
                  </a:solidFill>
                </a:rPr>
                <a:t>AIRI</a:t>
              </a:r>
              <a:endParaRPr lang="ru-RU" sz="1600" dirty="0">
                <a:solidFill>
                  <a:schemeClr val="tx2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4874951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ontacts">
    <p:bg>
      <p:bgPr>
        <a:solidFill>
          <a:srgbClr val="F6ED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>
            <a:extLst>
              <a:ext uri="{FF2B5EF4-FFF2-40B4-BE49-F238E27FC236}">
                <a16:creationId xmlns:a16="http://schemas.microsoft.com/office/drawing/2014/main" id="{4581076E-2390-4445-ADE0-71983186D154}"/>
              </a:ext>
            </a:extLst>
          </p:cNvPr>
          <p:cNvSpPr txBox="1"/>
          <p:nvPr userDrawn="1"/>
        </p:nvSpPr>
        <p:spPr>
          <a:xfrm>
            <a:off x="3575720" y="-737435"/>
            <a:ext cx="4464000" cy="46166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ru-RU" sz="1000" dirty="0"/>
              <a:t>Завершающий слайд с ссылками на сайт и </a:t>
            </a:r>
            <a:r>
              <a:rPr lang="ru-RU" sz="1000" dirty="0" err="1"/>
              <a:t>соцсети</a:t>
            </a:r>
            <a:r>
              <a:rPr lang="ru-RU" sz="1000" dirty="0"/>
              <a:t>. Используй </a:t>
            </a:r>
            <a:br>
              <a:rPr lang="ru-RU" sz="1000" dirty="0"/>
            </a:br>
            <a:r>
              <a:rPr lang="ru-RU" sz="1000" dirty="0"/>
              <a:t>для выступлений на конференциях и других внешних мероприятиях, чтобы дать слушателям возможность узнать больше об Институте.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8ECD8F2-73D8-7E40-84C6-F1CBF35361D7}"/>
              </a:ext>
            </a:extLst>
          </p:cNvPr>
          <p:cNvSpPr txBox="1"/>
          <p:nvPr userDrawn="1"/>
        </p:nvSpPr>
        <p:spPr>
          <a:xfrm>
            <a:off x="695325" y="-737435"/>
            <a:ext cx="997068" cy="153888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/>
          <a:p>
            <a:r>
              <a:rPr lang="ru-RU" sz="1000" spc="70" dirty="0">
                <a:latin typeface="Inter Medium" panose="020B0502030000000004" pitchFamily="34" charset="0"/>
                <a:ea typeface="Inter Medium" panose="020B0502030000000004" pitchFamily="34" charset="0"/>
                <a:cs typeface="Inter Medium" panose="020B0502030000000004" pitchFamily="34" charset="0"/>
              </a:rPr>
              <a:t>ИНСТРУКЦИИ</a:t>
            </a:r>
          </a:p>
        </p:txBody>
      </p:sp>
      <p:pic>
        <p:nvPicPr>
          <p:cNvPr id="2" name="Рисунок 23">
            <a:extLst>
              <a:ext uri="{FF2B5EF4-FFF2-40B4-BE49-F238E27FC236}">
                <a16:creationId xmlns:a16="http://schemas.microsoft.com/office/drawing/2014/main" id="{74394869-8415-2215-5F22-47DDB30822E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11424" y="909000"/>
            <a:ext cx="2620800" cy="795873"/>
          </a:xfrm>
          <a:prstGeom prst="rect">
            <a:avLst/>
          </a:prstGeom>
        </p:spPr>
      </p:pic>
      <p:grpSp>
        <p:nvGrpSpPr>
          <p:cNvPr id="3" name="Группа 22">
            <a:extLst>
              <a:ext uri="{FF2B5EF4-FFF2-40B4-BE49-F238E27FC236}">
                <a16:creationId xmlns:a16="http://schemas.microsoft.com/office/drawing/2014/main" id="{1F91DC69-B2C0-6807-43BC-36146B3BC3EA}"/>
              </a:ext>
            </a:extLst>
          </p:cNvPr>
          <p:cNvGrpSpPr/>
          <p:nvPr userDrawn="1"/>
        </p:nvGrpSpPr>
        <p:grpSpPr>
          <a:xfrm>
            <a:off x="4930151" y="1885210"/>
            <a:ext cx="3153130" cy="4244127"/>
            <a:chOff x="7271786" y="909000"/>
            <a:chExt cx="3744416" cy="5040000"/>
          </a:xfrm>
        </p:grpSpPr>
        <p:sp>
          <p:nvSpPr>
            <p:cNvPr id="4" name="Скругленный прямоугольник 23">
              <a:extLst>
                <a:ext uri="{FF2B5EF4-FFF2-40B4-BE49-F238E27FC236}">
                  <a16:creationId xmlns:a16="http://schemas.microsoft.com/office/drawing/2014/main" id="{FC419638-D6FE-49A9-5F0E-C1BE3E9241FC}"/>
                </a:ext>
              </a:extLst>
            </p:cNvPr>
            <p:cNvSpPr/>
            <p:nvPr userDrawn="1"/>
          </p:nvSpPr>
          <p:spPr>
            <a:xfrm>
              <a:off x="7271786" y="909000"/>
              <a:ext cx="3744416" cy="5040000"/>
            </a:xfrm>
            <a:prstGeom prst="roundRect">
              <a:avLst>
                <a:gd name="adj" fmla="val 717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/>
            <a:lstStyle/>
            <a:p>
              <a:pPr algn="l"/>
              <a:endParaRPr lang="ru-RU" sz="1200" dirty="0"/>
            </a:p>
          </p:txBody>
        </p:sp>
        <p:grpSp>
          <p:nvGrpSpPr>
            <p:cNvPr id="5" name="Группа 24">
              <a:extLst>
                <a:ext uri="{FF2B5EF4-FFF2-40B4-BE49-F238E27FC236}">
                  <a16:creationId xmlns:a16="http://schemas.microsoft.com/office/drawing/2014/main" id="{6496B39C-F3CC-C17B-2424-067841C5A6DC}"/>
                </a:ext>
              </a:extLst>
            </p:cNvPr>
            <p:cNvGrpSpPr/>
            <p:nvPr userDrawn="1"/>
          </p:nvGrpSpPr>
          <p:grpSpPr>
            <a:xfrm>
              <a:off x="7649994" y="1268760"/>
              <a:ext cx="2988000" cy="3573980"/>
              <a:chOff x="7649994" y="1268760"/>
              <a:chExt cx="2988000" cy="3573980"/>
            </a:xfrm>
          </p:grpSpPr>
          <p:pic>
            <p:nvPicPr>
              <p:cNvPr id="6" name="Рисунок 25">
                <a:extLst>
                  <a:ext uri="{FF2B5EF4-FFF2-40B4-BE49-F238E27FC236}">
                    <a16:creationId xmlns:a16="http://schemas.microsoft.com/office/drawing/2014/main" id="{0BF315A2-00F6-BF2C-AF85-267251D0716E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7663" t="7663" r="7663" b="7663"/>
              <a:stretch/>
            </p:blipFill>
            <p:spPr>
              <a:xfrm>
                <a:off x="7649994" y="1268760"/>
                <a:ext cx="2988000" cy="2988000"/>
              </a:xfrm>
              <a:prstGeom prst="rect">
                <a:avLst/>
              </a:prstGeom>
            </p:spPr>
          </p:pic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65A08C9-0D9E-8770-A375-F1FC7D0714DB}"/>
                  </a:ext>
                </a:extLst>
              </p:cNvPr>
              <p:cNvSpPr txBox="1"/>
              <p:nvPr userDrawn="1"/>
            </p:nvSpPr>
            <p:spPr>
              <a:xfrm>
                <a:off x="8686341" y="4596519"/>
                <a:ext cx="915314" cy="246221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>
                <a:spAutoFit/>
              </a:bodyPr>
              <a:lstStyle/>
              <a:p>
                <a:pPr algn="ctr"/>
                <a:r>
                  <a:rPr lang="en-US" sz="1600" dirty="0">
                    <a:latin typeface="+mn-lt"/>
                  </a:rPr>
                  <a:t>Telegram</a:t>
                </a:r>
                <a:endParaRPr lang="ru-RU" sz="1600" dirty="0">
                  <a:latin typeface="+mn-lt"/>
                </a:endParaRPr>
              </a:p>
            </p:txBody>
          </p:sp>
        </p:grpSp>
      </p:grpSp>
      <p:grpSp>
        <p:nvGrpSpPr>
          <p:cNvPr id="9" name="Группа 28">
            <a:extLst>
              <a:ext uri="{FF2B5EF4-FFF2-40B4-BE49-F238E27FC236}">
                <a16:creationId xmlns:a16="http://schemas.microsoft.com/office/drawing/2014/main" id="{0BF599B4-BC6B-C909-1007-EB83FC72A98C}"/>
              </a:ext>
            </a:extLst>
          </p:cNvPr>
          <p:cNvGrpSpPr/>
          <p:nvPr userDrawn="1"/>
        </p:nvGrpSpPr>
        <p:grpSpPr>
          <a:xfrm>
            <a:off x="8343545" y="1885211"/>
            <a:ext cx="3153130" cy="4244127"/>
            <a:chOff x="7271786" y="909000"/>
            <a:chExt cx="3744416" cy="5040000"/>
          </a:xfrm>
        </p:grpSpPr>
        <p:sp>
          <p:nvSpPr>
            <p:cNvPr id="10" name="Скругленный прямоугольник 29">
              <a:extLst>
                <a:ext uri="{FF2B5EF4-FFF2-40B4-BE49-F238E27FC236}">
                  <a16:creationId xmlns:a16="http://schemas.microsoft.com/office/drawing/2014/main" id="{380F1B84-B057-95ED-67C5-94DBE79424D2}"/>
                </a:ext>
              </a:extLst>
            </p:cNvPr>
            <p:cNvSpPr/>
            <p:nvPr userDrawn="1"/>
          </p:nvSpPr>
          <p:spPr>
            <a:xfrm>
              <a:off x="7271786" y="909000"/>
              <a:ext cx="3744416" cy="5040000"/>
            </a:xfrm>
            <a:prstGeom prst="roundRect">
              <a:avLst>
                <a:gd name="adj" fmla="val 717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/>
            <a:lstStyle/>
            <a:p>
              <a:pPr algn="l"/>
              <a:endParaRPr lang="ru-RU" sz="1200" dirty="0"/>
            </a:p>
          </p:txBody>
        </p:sp>
        <p:grpSp>
          <p:nvGrpSpPr>
            <p:cNvPr id="11" name="Группа 30">
              <a:extLst>
                <a:ext uri="{FF2B5EF4-FFF2-40B4-BE49-F238E27FC236}">
                  <a16:creationId xmlns:a16="http://schemas.microsoft.com/office/drawing/2014/main" id="{61BE7879-6168-D0AD-E927-B9E271E81D4E}"/>
                </a:ext>
              </a:extLst>
            </p:cNvPr>
            <p:cNvGrpSpPr/>
            <p:nvPr userDrawn="1"/>
          </p:nvGrpSpPr>
          <p:grpSpPr>
            <a:xfrm>
              <a:off x="7586062" y="1127008"/>
              <a:ext cx="3230555" cy="4482570"/>
              <a:chOff x="7586062" y="1127008"/>
              <a:chExt cx="3230555" cy="4482570"/>
            </a:xfrm>
          </p:grpSpPr>
          <p:pic>
            <p:nvPicPr>
              <p:cNvPr id="12" name="Рисунок 31">
                <a:extLst>
                  <a:ext uri="{FF2B5EF4-FFF2-40B4-BE49-F238E27FC236}">
                    <a16:creationId xmlns:a16="http://schemas.microsoft.com/office/drawing/2014/main" id="{58129307-48A4-91C5-3857-5162FD9AA14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5"/>
              <a:srcRect/>
              <a:stretch/>
            </p:blipFill>
            <p:spPr>
              <a:xfrm>
                <a:off x="7586062" y="1127008"/>
                <a:ext cx="3230555" cy="3230554"/>
              </a:xfrm>
              <a:prstGeom prst="rect">
                <a:avLst/>
              </a:prstGeom>
            </p:spPr>
          </p:pic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1E2C84D1-B76B-3E8F-67D0-99494DA138E5}"/>
                  </a:ext>
                </a:extLst>
              </p:cNvPr>
              <p:cNvSpPr txBox="1"/>
              <p:nvPr userDrawn="1"/>
            </p:nvSpPr>
            <p:spPr>
              <a:xfrm>
                <a:off x="8686341" y="4596519"/>
                <a:ext cx="915314" cy="246221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>
                <a:spAutoFit/>
              </a:bodyPr>
              <a:lstStyle/>
              <a:p>
                <a:pPr algn="ctr"/>
                <a:r>
                  <a:rPr lang="en-US" sz="1600" dirty="0">
                    <a:latin typeface="+mn-lt"/>
                  </a:rPr>
                  <a:t>Telegram</a:t>
                </a:r>
                <a:endParaRPr lang="ru-RU" sz="1600" dirty="0">
                  <a:latin typeface="+mn-lt"/>
                </a:endParaRP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A8C49303-BB42-8252-42CB-87E1C3243E9E}"/>
                  </a:ext>
                </a:extLst>
              </p:cNvPr>
              <p:cNvSpPr txBox="1"/>
              <p:nvPr userDrawn="1"/>
            </p:nvSpPr>
            <p:spPr>
              <a:xfrm>
                <a:off x="8145562" y="5024790"/>
                <a:ext cx="1996881" cy="584788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t">
                <a:spAutoFit/>
              </a:bodyPr>
              <a:lstStyle/>
              <a:p>
                <a:pPr algn="ctr"/>
                <a:r>
                  <a:rPr lang="ru-RU" sz="1600" dirty="0">
                    <a:solidFill>
                      <a:schemeClr val="tx2"/>
                    </a:solidFill>
                  </a:rPr>
                  <a:t>Канал </a:t>
                </a:r>
                <a:br>
                  <a:rPr lang="ru-RU" sz="1600" dirty="0">
                    <a:solidFill>
                      <a:schemeClr val="tx2"/>
                    </a:solidFill>
                  </a:rPr>
                </a:br>
                <a:r>
                  <a:rPr lang="ru-RU" sz="1600" dirty="0">
                    <a:solidFill>
                      <a:schemeClr val="tx2"/>
                    </a:solidFill>
                  </a:rPr>
                  <a:t>Ивана Оселедца</a:t>
                </a:r>
              </a:p>
            </p:txBody>
          </p:sp>
        </p:grp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C217DCE4-D8D6-8A4B-8C85-BB1AE4BC0981}"/>
              </a:ext>
            </a:extLst>
          </p:cNvPr>
          <p:cNvSpPr txBox="1"/>
          <p:nvPr userDrawn="1"/>
        </p:nvSpPr>
        <p:spPr>
          <a:xfrm>
            <a:off x="6316761" y="5487035"/>
            <a:ext cx="379911" cy="246221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/>
          <a:p>
            <a:pPr algn="ctr"/>
            <a:r>
              <a:rPr lang="en-US" sz="1600" dirty="0">
                <a:solidFill>
                  <a:schemeClr val="tx2"/>
                </a:solidFill>
              </a:rPr>
              <a:t>AIRI</a:t>
            </a:r>
            <a:endParaRPr lang="ru-RU" sz="16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418478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ontacts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D82BDFB6-7373-3B4A-BA7C-3DE6A9AC70C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911423" y="909000"/>
            <a:ext cx="2620809" cy="795873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4581076E-2390-4445-ADE0-71983186D154}"/>
              </a:ext>
            </a:extLst>
          </p:cNvPr>
          <p:cNvSpPr txBox="1"/>
          <p:nvPr userDrawn="1"/>
        </p:nvSpPr>
        <p:spPr>
          <a:xfrm>
            <a:off x="3575720" y="-737435"/>
            <a:ext cx="4464000" cy="46166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ru-RU" sz="1000" dirty="0"/>
              <a:t>Завершающий слайд с ссылками на сайт и </a:t>
            </a:r>
            <a:r>
              <a:rPr lang="ru-RU" sz="1000" dirty="0" err="1"/>
              <a:t>соцсети</a:t>
            </a:r>
            <a:r>
              <a:rPr lang="ru-RU" sz="1000" dirty="0"/>
              <a:t>. Используй </a:t>
            </a:r>
            <a:br>
              <a:rPr lang="ru-RU" sz="1000" dirty="0"/>
            </a:br>
            <a:r>
              <a:rPr lang="ru-RU" sz="1000" dirty="0"/>
              <a:t>для выступлений на конференциях и других внешних мероприятиях, чтобы дать слушателям возможность узнать больше об Институте.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8ECD8F2-73D8-7E40-84C6-F1CBF35361D7}"/>
              </a:ext>
            </a:extLst>
          </p:cNvPr>
          <p:cNvSpPr txBox="1"/>
          <p:nvPr userDrawn="1"/>
        </p:nvSpPr>
        <p:spPr>
          <a:xfrm>
            <a:off x="695325" y="-737435"/>
            <a:ext cx="997068" cy="153888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/>
          <a:p>
            <a:r>
              <a:rPr lang="ru-RU" sz="1000" spc="70" dirty="0">
                <a:latin typeface="Inter Medium" panose="020B0502030000000004" pitchFamily="34" charset="0"/>
                <a:ea typeface="Inter Medium" panose="020B0502030000000004" pitchFamily="34" charset="0"/>
                <a:cs typeface="Inter Medium" panose="020B0502030000000004" pitchFamily="34" charset="0"/>
              </a:rPr>
              <a:t>ИНСТРУКЦИИ</a:t>
            </a:r>
          </a:p>
        </p:txBody>
      </p:sp>
      <p:grpSp>
        <p:nvGrpSpPr>
          <p:cNvPr id="2" name="Группа 22">
            <a:extLst>
              <a:ext uri="{FF2B5EF4-FFF2-40B4-BE49-F238E27FC236}">
                <a16:creationId xmlns:a16="http://schemas.microsoft.com/office/drawing/2014/main" id="{1D4EB655-462F-D94C-DDF3-BBFE5E6B22FE}"/>
              </a:ext>
            </a:extLst>
          </p:cNvPr>
          <p:cNvGrpSpPr/>
          <p:nvPr userDrawn="1"/>
        </p:nvGrpSpPr>
        <p:grpSpPr>
          <a:xfrm>
            <a:off x="4930151" y="1885210"/>
            <a:ext cx="3153130" cy="4244127"/>
            <a:chOff x="7271786" y="909000"/>
            <a:chExt cx="3744416" cy="5040000"/>
          </a:xfrm>
        </p:grpSpPr>
        <p:sp>
          <p:nvSpPr>
            <p:cNvPr id="3" name="Скругленный прямоугольник 23">
              <a:extLst>
                <a:ext uri="{FF2B5EF4-FFF2-40B4-BE49-F238E27FC236}">
                  <a16:creationId xmlns:a16="http://schemas.microsoft.com/office/drawing/2014/main" id="{A211B7D5-5C9B-FC94-BC17-4468F7ABBFFA}"/>
                </a:ext>
              </a:extLst>
            </p:cNvPr>
            <p:cNvSpPr/>
            <p:nvPr userDrawn="1"/>
          </p:nvSpPr>
          <p:spPr>
            <a:xfrm>
              <a:off x="7271786" y="909000"/>
              <a:ext cx="3744416" cy="5040000"/>
            </a:xfrm>
            <a:prstGeom prst="roundRect">
              <a:avLst>
                <a:gd name="adj" fmla="val 717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/>
            <a:lstStyle/>
            <a:p>
              <a:pPr algn="l"/>
              <a:endParaRPr lang="ru-RU" sz="1200" dirty="0"/>
            </a:p>
          </p:txBody>
        </p:sp>
        <p:grpSp>
          <p:nvGrpSpPr>
            <p:cNvPr id="4" name="Группа 24">
              <a:extLst>
                <a:ext uri="{FF2B5EF4-FFF2-40B4-BE49-F238E27FC236}">
                  <a16:creationId xmlns:a16="http://schemas.microsoft.com/office/drawing/2014/main" id="{6E61666D-21A1-856F-B242-78993274ED7C}"/>
                </a:ext>
              </a:extLst>
            </p:cNvPr>
            <p:cNvGrpSpPr/>
            <p:nvPr userDrawn="1"/>
          </p:nvGrpSpPr>
          <p:grpSpPr>
            <a:xfrm>
              <a:off x="7649994" y="1268760"/>
              <a:ext cx="2988000" cy="3573980"/>
              <a:chOff x="7649994" y="1268760"/>
              <a:chExt cx="2988000" cy="3573980"/>
            </a:xfrm>
          </p:grpSpPr>
          <p:pic>
            <p:nvPicPr>
              <p:cNvPr id="5" name="Рисунок 25">
                <a:extLst>
                  <a:ext uri="{FF2B5EF4-FFF2-40B4-BE49-F238E27FC236}">
                    <a16:creationId xmlns:a16="http://schemas.microsoft.com/office/drawing/2014/main" id="{51E08267-3183-1EE4-4BD5-D65B51102D04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7663" t="7663" r="7663" b="7663"/>
              <a:stretch/>
            </p:blipFill>
            <p:spPr>
              <a:xfrm>
                <a:off x="7649994" y="1268760"/>
                <a:ext cx="2988000" cy="2988000"/>
              </a:xfrm>
              <a:prstGeom prst="rect">
                <a:avLst/>
              </a:prstGeom>
            </p:spPr>
          </p:pic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6B7D6328-102D-83BB-63C5-EAF772B5A6B5}"/>
                  </a:ext>
                </a:extLst>
              </p:cNvPr>
              <p:cNvSpPr txBox="1"/>
              <p:nvPr userDrawn="1"/>
            </p:nvSpPr>
            <p:spPr>
              <a:xfrm>
                <a:off x="8686341" y="4596519"/>
                <a:ext cx="915314" cy="246221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>
                <a:spAutoFit/>
              </a:bodyPr>
              <a:lstStyle/>
              <a:p>
                <a:pPr algn="ctr"/>
                <a:r>
                  <a:rPr lang="en-US" sz="1600" dirty="0">
                    <a:latin typeface="+mn-lt"/>
                  </a:rPr>
                  <a:t>Telegram</a:t>
                </a:r>
                <a:endParaRPr lang="ru-RU" sz="1600" dirty="0">
                  <a:latin typeface="+mn-lt"/>
                </a:endParaRPr>
              </a:p>
            </p:txBody>
          </p:sp>
        </p:grpSp>
      </p:grpSp>
      <p:grpSp>
        <p:nvGrpSpPr>
          <p:cNvPr id="8" name="Группа 28">
            <a:extLst>
              <a:ext uri="{FF2B5EF4-FFF2-40B4-BE49-F238E27FC236}">
                <a16:creationId xmlns:a16="http://schemas.microsoft.com/office/drawing/2014/main" id="{693916BF-D881-4E77-B9AF-96ABA90C17EC}"/>
              </a:ext>
            </a:extLst>
          </p:cNvPr>
          <p:cNvGrpSpPr/>
          <p:nvPr userDrawn="1"/>
        </p:nvGrpSpPr>
        <p:grpSpPr>
          <a:xfrm>
            <a:off x="8343545" y="1885211"/>
            <a:ext cx="3153130" cy="4244127"/>
            <a:chOff x="7271786" y="909000"/>
            <a:chExt cx="3744416" cy="5040000"/>
          </a:xfrm>
        </p:grpSpPr>
        <p:sp>
          <p:nvSpPr>
            <p:cNvPr id="9" name="Скругленный прямоугольник 29">
              <a:extLst>
                <a:ext uri="{FF2B5EF4-FFF2-40B4-BE49-F238E27FC236}">
                  <a16:creationId xmlns:a16="http://schemas.microsoft.com/office/drawing/2014/main" id="{87291D21-2F3A-C5F7-A39C-CD5DC192792C}"/>
                </a:ext>
              </a:extLst>
            </p:cNvPr>
            <p:cNvSpPr/>
            <p:nvPr userDrawn="1"/>
          </p:nvSpPr>
          <p:spPr>
            <a:xfrm>
              <a:off x="7271786" y="909000"/>
              <a:ext cx="3744416" cy="5040000"/>
            </a:xfrm>
            <a:prstGeom prst="roundRect">
              <a:avLst>
                <a:gd name="adj" fmla="val 717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/>
            <a:lstStyle/>
            <a:p>
              <a:pPr algn="l"/>
              <a:endParaRPr lang="ru-RU" sz="1200" dirty="0"/>
            </a:p>
          </p:txBody>
        </p:sp>
        <p:grpSp>
          <p:nvGrpSpPr>
            <p:cNvPr id="10" name="Группа 30">
              <a:extLst>
                <a:ext uri="{FF2B5EF4-FFF2-40B4-BE49-F238E27FC236}">
                  <a16:creationId xmlns:a16="http://schemas.microsoft.com/office/drawing/2014/main" id="{812D0ED3-C3F3-BB96-DAB8-76C510847592}"/>
                </a:ext>
              </a:extLst>
            </p:cNvPr>
            <p:cNvGrpSpPr/>
            <p:nvPr userDrawn="1"/>
          </p:nvGrpSpPr>
          <p:grpSpPr>
            <a:xfrm>
              <a:off x="7586062" y="1127008"/>
              <a:ext cx="3230555" cy="4482570"/>
              <a:chOff x="7586062" y="1127008"/>
              <a:chExt cx="3230555" cy="4482570"/>
            </a:xfrm>
          </p:grpSpPr>
          <p:pic>
            <p:nvPicPr>
              <p:cNvPr id="11" name="Рисунок 31">
                <a:extLst>
                  <a:ext uri="{FF2B5EF4-FFF2-40B4-BE49-F238E27FC236}">
                    <a16:creationId xmlns:a16="http://schemas.microsoft.com/office/drawing/2014/main" id="{E5BBBC0A-0E3A-BF42-7378-BEEAF18C151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5"/>
              <a:srcRect/>
              <a:stretch/>
            </p:blipFill>
            <p:spPr>
              <a:xfrm>
                <a:off x="7586062" y="1127008"/>
                <a:ext cx="3230555" cy="3230554"/>
              </a:xfrm>
              <a:prstGeom prst="rect">
                <a:avLst/>
              </a:prstGeom>
            </p:spPr>
          </p:pic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A2E7722B-A177-9EE1-E806-0C8BC7B3063E}"/>
                  </a:ext>
                </a:extLst>
              </p:cNvPr>
              <p:cNvSpPr txBox="1"/>
              <p:nvPr userDrawn="1"/>
            </p:nvSpPr>
            <p:spPr>
              <a:xfrm>
                <a:off x="8686341" y="4596519"/>
                <a:ext cx="915314" cy="246221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>
                <a:spAutoFit/>
              </a:bodyPr>
              <a:lstStyle/>
              <a:p>
                <a:pPr algn="ctr"/>
                <a:r>
                  <a:rPr lang="en-US" sz="1600" dirty="0">
                    <a:latin typeface="+mn-lt"/>
                  </a:rPr>
                  <a:t>Telegram</a:t>
                </a:r>
                <a:endParaRPr lang="ru-RU" sz="1600" dirty="0">
                  <a:latin typeface="+mn-lt"/>
                </a:endParaRPr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4B2CC955-CAD3-162A-6E62-415B7CE5E8B3}"/>
                  </a:ext>
                </a:extLst>
              </p:cNvPr>
              <p:cNvSpPr txBox="1"/>
              <p:nvPr userDrawn="1"/>
            </p:nvSpPr>
            <p:spPr>
              <a:xfrm>
                <a:off x="8145562" y="5024790"/>
                <a:ext cx="1996881" cy="584788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t">
                <a:spAutoFit/>
              </a:bodyPr>
              <a:lstStyle/>
              <a:p>
                <a:pPr algn="ctr"/>
                <a:r>
                  <a:rPr lang="ru-RU" sz="1600" dirty="0">
                    <a:solidFill>
                      <a:schemeClr val="tx2"/>
                    </a:solidFill>
                  </a:rPr>
                  <a:t>Канал </a:t>
                </a:r>
                <a:br>
                  <a:rPr lang="ru-RU" sz="1600" dirty="0">
                    <a:solidFill>
                      <a:schemeClr val="tx2"/>
                    </a:solidFill>
                  </a:rPr>
                </a:br>
                <a:r>
                  <a:rPr lang="ru-RU" sz="1600" dirty="0">
                    <a:solidFill>
                      <a:schemeClr val="tx2"/>
                    </a:solidFill>
                  </a:rPr>
                  <a:t>Ивана Оселедца</a:t>
                </a:r>
              </a:p>
            </p:txBody>
          </p:sp>
        </p:grp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0B1DDEEF-75A7-3C4C-A678-ABF99478CA4F}"/>
              </a:ext>
            </a:extLst>
          </p:cNvPr>
          <p:cNvSpPr txBox="1"/>
          <p:nvPr userDrawn="1"/>
        </p:nvSpPr>
        <p:spPr>
          <a:xfrm>
            <a:off x="6316761" y="5487035"/>
            <a:ext cx="379911" cy="246221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/>
          <a:p>
            <a:pPr algn="ctr"/>
            <a:r>
              <a:rPr lang="en-US" sz="1600" dirty="0">
                <a:solidFill>
                  <a:schemeClr val="tx2"/>
                </a:solidFill>
              </a:rPr>
              <a:t>AIRI</a:t>
            </a:r>
            <a:endParaRPr lang="ru-RU" sz="16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00433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3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E6BFA5DC-1C98-7E4A-BE5C-5BE58D1607B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695324" y="728665"/>
            <a:ext cx="2016000" cy="612208"/>
          </a:xfrm>
          <a:prstGeom prst="rect">
            <a:avLst/>
          </a:prstGeom>
        </p:spPr>
      </p:pic>
      <p:sp>
        <p:nvSpPr>
          <p:cNvPr id="12" name="Рисунок 3">
            <a:extLst>
              <a:ext uri="{FF2B5EF4-FFF2-40B4-BE49-F238E27FC236}">
                <a16:creationId xmlns:a16="http://schemas.microsoft.com/office/drawing/2014/main" id="{9CCF0603-3AC0-9543-AE44-4AC4401F9AB1}"/>
              </a:ext>
            </a:extLst>
          </p:cNvPr>
          <p:cNvSpPr/>
          <p:nvPr/>
        </p:nvSpPr>
        <p:spPr>
          <a:xfrm rot="16200000">
            <a:off x="8815429" y="377452"/>
            <a:ext cx="3756725" cy="2998800"/>
          </a:xfrm>
          <a:custGeom>
            <a:avLst/>
            <a:gdLst>
              <a:gd name="connsiteX0" fmla="*/ 1878366 w 3756725"/>
              <a:gd name="connsiteY0" fmla="*/ 0 h 2998800"/>
              <a:gd name="connsiteX1" fmla="*/ 945865 w 3756725"/>
              <a:gd name="connsiteY1" fmla="*/ 631975 h 2998800"/>
              <a:gd name="connsiteX2" fmla="*/ 0 w 3756725"/>
              <a:gd name="connsiteY2" fmla="*/ 2998800 h 2998800"/>
              <a:gd name="connsiteX3" fmla="*/ 736615 w 3756725"/>
              <a:gd name="connsiteY3" fmla="*/ 2998800 h 2998800"/>
              <a:gd name="connsiteX4" fmla="*/ 1552323 w 3756725"/>
              <a:gd name="connsiteY4" fmla="*/ 955715 h 2998800"/>
              <a:gd name="connsiteX5" fmla="*/ 2204407 w 3756725"/>
              <a:gd name="connsiteY5" fmla="*/ 955715 h 2998800"/>
              <a:gd name="connsiteX6" fmla="*/ 3020110 w 3756725"/>
              <a:gd name="connsiteY6" fmla="*/ 2998800 h 2998800"/>
              <a:gd name="connsiteX7" fmla="*/ 3756725 w 3756725"/>
              <a:gd name="connsiteY7" fmla="*/ 2998800 h 2998800"/>
              <a:gd name="connsiteX8" fmla="*/ 2810862 w 3756725"/>
              <a:gd name="connsiteY8" fmla="*/ 631975 h 2998800"/>
              <a:gd name="connsiteX9" fmla="*/ 1878366 w 3756725"/>
              <a:gd name="connsiteY9" fmla="*/ 0 h 299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756725" h="2998800">
                <a:moveTo>
                  <a:pt x="1878366" y="0"/>
                </a:moveTo>
                <a:cubicBezTo>
                  <a:pt x="1467701" y="0"/>
                  <a:pt x="1098404" y="250279"/>
                  <a:pt x="945865" y="631975"/>
                </a:cubicBezTo>
                <a:lnTo>
                  <a:pt x="0" y="2998800"/>
                </a:lnTo>
                <a:lnTo>
                  <a:pt x="736615" y="2998800"/>
                </a:lnTo>
                <a:lnTo>
                  <a:pt x="1552323" y="955715"/>
                </a:lnTo>
                <a:cubicBezTo>
                  <a:pt x="1669995" y="660990"/>
                  <a:pt x="2086738" y="660990"/>
                  <a:pt x="2204407" y="955715"/>
                </a:cubicBezTo>
                <a:lnTo>
                  <a:pt x="3020110" y="2998800"/>
                </a:lnTo>
                <a:lnTo>
                  <a:pt x="3756725" y="2998800"/>
                </a:lnTo>
                <a:lnTo>
                  <a:pt x="2810862" y="631975"/>
                </a:lnTo>
                <a:cubicBezTo>
                  <a:pt x="2658334" y="250279"/>
                  <a:pt x="2289032" y="0"/>
                  <a:pt x="187836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>
            <a:noAutofit/>
          </a:bodyPr>
          <a:lstStyle/>
          <a:p>
            <a:pPr lvl="0"/>
            <a:endParaRPr lang="ru-RU" sz="1200">
              <a:solidFill>
                <a:schemeClr val="lt1"/>
              </a:solidFill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0957A6EE-2363-7240-913D-B069FC18665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6200000">
            <a:off x="9408524" y="4074524"/>
            <a:ext cx="2569362" cy="2997589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89F80221-D45F-8647-9C09-F99499A4BC8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6200000">
            <a:off x="7071964" y="-1119978"/>
            <a:ext cx="757632" cy="2997589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20F6139F-F42E-FB4B-9B8A-6C2DEDBA40D4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9800000">
            <a:off x="7620919" y="1462172"/>
            <a:ext cx="757632" cy="299758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1088EFB-F108-F941-8DF1-CEBA24FC0B41}"/>
              </a:ext>
            </a:extLst>
          </p:cNvPr>
          <p:cNvSpPr txBox="1"/>
          <p:nvPr userDrawn="1"/>
        </p:nvSpPr>
        <p:spPr>
          <a:xfrm>
            <a:off x="3575720" y="-583547"/>
            <a:ext cx="3096343" cy="307777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ru-RU" sz="1000" dirty="0"/>
              <a:t>Альтернативный вариант</a:t>
            </a:r>
            <a:br>
              <a:rPr lang="ru-RU" sz="1000" dirty="0"/>
            </a:br>
            <a:r>
              <a:rPr lang="ru-RU" sz="1000" dirty="0"/>
              <a:t>титульного слайда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16F203F-18B4-0B4B-B6AE-F1808849E7EC}"/>
              </a:ext>
            </a:extLst>
          </p:cNvPr>
          <p:cNvSpPr txBox="1"/>
          <p:nvPr userDrawn="1"/>
        </p:nvSpPr>
        <p:spPr>
          <a:xfrm>
            <a:off x="695325" y="-737435"/>
            <a:ext cx="997068" cy="153888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/>
          <a:p>
            <a:r>
              <a:rPr lang="ru-RU" sz="1000" spc="70" dirty="0">
                <a:latin typeface="Inter Medium" panose="020B0502030000000004" pitchFamily="34" charset="0"/>
                <a:ea typeface="Inter Medium" panose="020B0502030000000004" pitchFamily="34" charset="0"/>
                <a:cs typeface="Inter Medium" panose="020B0502030000000004" pitchFamily="34" charset="0"/>
              </a:rPr>
              <a:t>ИНСТРУКЦИИ</a:t>
            </a:r>
          </a:p>
        </p:txBody>
      </p:sp>
      <p:sp>
        <p:nvSpPr>
          <p:cNvPr id="17" name="Рисунок 3">
            <a:extLst>
              <a:ext uri="{FF2B5EF4-FFF2-40B4-BE49-F238E27FC236}">
                <a16:creationId xmlns:a16="http://schemas.microsoft.com/office/drawing/2014/main" id="{30A05ABD-0B80-124D-A667-A9906347915B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3575721" y="664404"/>
            <a:ext cx="2160000" cy="74052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algn="ctr">
              <a:defRPr/>
            </a:lvl1pPr>
          </a:lstStyle>
          <a:p>
            <a:r>
              <a:rPr lang="ru-RU" dirty="0"/>
              <a:t>Лого партнера</a:t>
            </a:r>
          </a:p>
        </p:txBody>
      </p:sp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5A729B3E-6BD5-A4E1-9520-FA34451CFFB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95325" y="3807624"/>
            <a:ext cx="5400675" cy="738664"/>
          </a:xfrm>
        </p:spPr>
        <p:txBody>
          <a:bodyPr anchor="b"/>
          <a:lstStyle>
            <a:lvl1pPr algn="l">
              <a:lnSpc>
                <a:spcPct val="100000"/>
              </a:lnSpc>
              <a:defRPr sz="4800" spc="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</a:t>
            </a:r>
            <a:r>
              <a:rPr lang="ru-RU" dirty="0"/>
              <a:t> </a:t>
            </a:r>
            <a:r>
              <a:rPr lang="en-US" dirty="0"/>
              <a:t>title</a:t>
            </a:r>
            <a:endParaRPr lang="ru-RU" dirty="0"/>
          </a:p>
        </p:txBody>
      </p:sp>
      <p:sp>
        <p:nvSpPr>
          <p:cNvPr id="4" name="Текст 7">
            <a:extLst>
              <a:ext uri="{FF2B5EF4-FFF2-40B4-BE49-F238E27FC236}">
                <a16:creationId xmlns:a16="http://schemas.microsoft.com/office/drawing/2014/main" id="{E005C6CE-45BE-4176-4E22-22A6F2E5432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95325" y="5147900"/>
            <a:ext cx="5400676" cy="369332"/>
          </a:xfrm>
        </p:spPr>
        <p:txBody>
          <a:bodyPr wrap="square" anchor="b">
            <a:noAutofit/>
          </a:bodyPr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Имя спикера</a:t>
            </a:r>
          </a:p>
        </p:txBody>
      </p:sp>
      <p:sp>
        <p:nvSpPr>
          <p:cNvPr id="5" name="Текст 7">
            <a:extLst>
              <a:ext uri="{FF2B5EF4-FFF2-40B4-BE49-F238E27FC236}">
                <a16:creationId xmlns:a16="http://schemas.microsoft.com/office/drawing/2014/main" id="{854DD81E-4FAD-B19D-F7E7-5749D4CF3CD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95325" y="5661248"/>
            <a:ext cx="5400676" cy="246221"/>
          </a:xfrm>
        </p:spPr>
        <p:txBody>
          <a:bodyPr wrap="square">
            <a:spAutoFit/>
          </a:bodyPr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Должность</a:t>
            </a:r>
          </a:p>
        </p:txBody>
      </p:sp>
    </p:spTree>
    <p:extLst>
      <p:ext uri="{BB962C8B-B14F-4D97-AF65-F5344CB8AC3E}">
        <p14:creationId xmlns:p14="http://schemas.microsoft.com/office/powerpoint/2010/main" val="100003155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ontacts">
    <p:bg>
      <p:bgPr>
        <a:solidFill>
          <a:srgbClr val="151A2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D82BDFB6-7373-3B4A-BA7C-3DE6A9AC70C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911423" y="909000"/>
            <a:ext cx="2620809" cy="795873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4581076E-2390-4445-ADE0-71983186D154}"/>
              </a:ext>
            </a:extLst>
          </p:cNvPr>
          <p:cNvSpPr txBox="1"/>
          <p:nvPr userDrawn="1"/>
        </p:nvSpPr>
        <p:spPr>
          <a:xfrm>
            <a:off x="3575720" y="-737435"/>
            <a:ext cx="4464000" cy="46166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ru-RU" sz="1000" dirty="0"/>
              <a:t>Завершающий слайд с ссылками на сайт и </a:t>
            </a:r>
            <a:r>
              <a:rPr lang="ru-RU" sz="1000" dirty="0" err="1"/>
              <a:t>соцсети</a:t>
            </a:r>
            <a:r>
              <a:rPr lang="ru-RU" sz="1000" dirty="0"/>
              <a:t>. Используй </a:t>
            </a:r>
            <a:br>
              <a:rPr lang="ru-RU" sz="1000" dirty="0"/>
            </a:br>
            <a:r>
              <a:rPr lang="ru-RU" sz="1000" dirty="0"/>
              <a:t>для выступлений на конференциях и других внешних мероприятиях, чтобы дать слушателям возможность узнать больше об Институте.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8ECD8F2-73D8-7E40-84C6-F1CBF35361D7}"/>
              </a:ext>
            </a:extLst>
          </p:cNvPr>
          <p:cNvSpPr txBox="1"/>
          <p:nvPr userDrawn="1"/>
        </p:nvSpPr>
        <p:spPr>
          <a:xfrm>
            <a:off x="695325" y="-737435"/>
            <a:ext cx="997068" cy="153888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/>
          <a:p>
            <a:r>
              <a:rPr lang="ru-RU" sz="1000" spc="70" dirty="0">
                <a:latin typeface="Inter Medium" panose="020B0502030000000004" pitchFamily="34" charset="0"/>
                <a:ea typeface="Inter Medium" panose="020B0502030000000004" pitchFamily="34" charset="0"/>
                <a:cs typeface="Inter Medium" panose="020B0502030000000004" pitchFamily="34" charset="0"/>
              </a:rPr>
              <a:t>ИНСТРУКЦИИ</a:t>
            </a:r>
          </a:p>
        </p:txBody>
      </p:sp>
      <p:grpSp>
        <p:nvGrpSpPr>
          <p:cNvPr id="2" name="Группа 22">
            <a:extLst>
              <a:ext uri="{FF2B5EF4-FFF2-40B4-BE49-F238E27FC236}">
                <a16:creationId xmlns:a16="http://schemas.microsoft.com/office/drawing/2014/main" id="{25461E11-E895-AD5C-67AF-D6DDBFF13BD8}"/>
              </a:ext>
            </a:extLst>
          </p:cNvPr>
          <p:cNvGrpSpPr/>
          <p:nvPr userDrawn="1"/>
        </p:nvGrpSpPr>
        <p:grpSpPr>
          <a:xfrm>
            <a:off x="4930151" y="1885210"/>
            <a:ext cx="3153130" cy="4244127"/>
            <a:chOff x="7271786" y="909000"/>
            <a:chExt cx="3744416" cy="5040000"/>
          </a:xfrm>
        </p:grpSpPr>
        <p:sp>
          <p:nvSpPr>
            <p:cNvPr id="3" name="Скругленный прямоугольник 23">
              <a:extLst>
                <a:ext uri="{FF2B5EF4-FFF2-40B4-BE49-F238E27FC236}">
                  <a16:creationId xmlns:a16="http://schemas.microsoft.com/office/drawing/2014/main" id="{D44AE6B1-B180-4FB4-6319-3969305D528A}"/>
                </a:ext>
              </a:extLst>
            </p:cNvPr>
            <p:cNvSpPr/>
            <p:nvPr userDrawn="1"/>
          </p:nvSpPr>
          <p:spPr>
            <a:xfrm>
              <a:off x="7271786" y="909000"/>
              <a:ext cx="3744416" cy="5040000"/>
            </a:xfrm>
            <a:prstGeom prst="roundRect">
              <a:avLst>
                <a:gd name="adj" fmla="val 717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/>
            <a:lstStyle/>
            <a:p>
              <a:pPr algn="l"/>
              <a:endParaRPr lang="ru-RU" sz="1200" dirty="0"/>
            </a:p>
          </p:txBody>
        </p:sp>
        <p:grpSp>
          <p:nvGrpSpPr>
            <p:cNvPr id="4" name="Группа 24">
              <a:extLst>
                <a:ext uri="{FF2B5EF4-FFF2-40B4-BE49-F238E27FC236}">
                  <a16:creationId xmlns:a16="http://schemas.microsoft.com/office/drawing/2014/main" id="{88C8192E-300E-B3A3-0C25-68E22DC4D48C}"/>
                </a:ext>
              </a:extLst>
            </p:cNvPr>
            <p:cNvGrpSpPr/>
            <p:nvPr userDrawn="1"/>
          </p:nvGrpSpPr>
          <p:grpSpPr>
            <a:xfrm>
              <a:off x="7649994" y="1268760"/>
              <a:ext cx="2988000" cy="4209884"/>
              <a:chOff x="7649994" y="1268760"/>
              <a:chExt cx="2988000" cy="4209884"/>
            </a:xfrm>
          </p:grpSpPr>
          <p:pic>
            <p:nvPicPr>
              <p:cNvPr id="5" name="Рисунок 25">
                <a:extLst>
                  <a:ext uri="{FF2B5EF4-FFF2-40B4-BE49-F238E27FC236}">
                    <a16:creationId xmlns:a16="http://schemas.microsoft.com/office/drawing/2014/main" id="{9EE58B60-A332-3F6F-3E3F-1BF8EEDA39E7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7663" t="7663" r="7663" b="7663"/>
              <a:stretch/>
            </p:blipFill>
            <p:spPr>
              <a:xfrm>
                <a:off x="7649994" y="1268760"/>
                <a:ext cx="2988000" cy="2988000"/>
              </a:xfrm>
              <a:prstGeom prst="rect">
                <a:avLst/>
              </a:prstGeom>
            </p:spPr>
          </p:pic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DB94D103-E19A-E84C-934B-73BF01314B7B}"/>
                  </a:ext>
                </a:extLst>
              </p:cNvPr>
              <p:cNvSpPr txBox="1"/>
              <p:nvPr userDrawn="1"/>
            </p:nvSpPr>
            <p:spPr>
              <a:xfrm>
                <a:off x="8686341" y="4596519"/>
                <a:ext cx="915314" cy="246221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>
                <a:spAutoFit/>
              </a:bodyPr>
              <a:lstStyle/>
              <a:p>
                <a:pPr algn="ctr"/>
                <a:r>
                  <a:rPr lang="en-US" sz="1600" dirty="0">
                    <a:latin typeface="+mn-lt"/>
                  </a:rPr>
                  <a:t>Telegram</a:t>
                </a:r>
                <a:endParaRPr lang="ru-RU" sz="1600" dirty="0">
                  <a:latin typeface="+mn-lt"/>
                </a:endParaRPr>
              </a:p>
            </p:txBody>
          </p: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D41F187-6CD4-5323-0825-B64267189F21}"/>
                  </a:ext>
                </a:extLst>
              </p:cNvPr>
              <p:cNvSpPr txBox="1"/>
              <p:nvPr userDrawn="1"/>
            </p:nvSpPr>
            <p:spPr>
              <a:xfrm>
                <a:off x="8918417" y="5186251"/>
                <a:ext cx="451153" cy="292393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t">
                <a:spAutoFit/>
              </a:bodyPr>
              <a:lstStyle/>
              <a:p>
                <a:pPr algn="ctr"/>
                <a:r>
                  <a:rPr lang="en-US" sz="1600" dirty="0">
                    <a:solidFill>
                      <a:schemeClr val="tx2"/>
                    </a:solidFill>
                  </a:rPr>
                  <a:t>AIRI</a:t>
                </a:r>
                <a:endParaRPr lang="ru-RU" sz="1600" dirty="0">
                  <a:solidFill>
                    <a:schemeClr val="tx2"/>
                  </a:solidFill>
                </a:endParaRPr>
              </a:p>
            </p:txBody>
          </p:sp>
        </p:grpSp>
      </p:grpSp>
      <p:grpSp>
        <p:nvGrpSpPr>
          <p:cNvPr id="8" name="Группа 28">
            <a:extLst>
              <a:ext uri="{FF2B5EF4-FFF2-40B4-BE49-F238E27FC236}">
                <a16:creationId xmlns:a16="http://schemas.microsoft.com/office/drawing/2014/main" id="{2FB52467-7A24-C719-2AF0-335C4DCBE2FB}"/>
              </a:ext>
            </a:extLst>
          </p:cNvPr>
          <p:cNvGrpSpPr/>
          <p:nvPr userDrawn="1"/>
        </p:nvGrpSpPr>
        <p:grpSpPr>
          <a:xfrm>
            <a:off x="8343545" y="1885211"/>
            <a:ext cx="3153130" cy="4244127"/>
            <a:chOff x="7271786" y="909000"/>
            <a:chExt cx="3744416" cy="5040000"/>
          </a:xfrm>
        </p:grpSpPr>
        <p:sp>
          <p:nvSpPr>
            <p:cNvPr id="9" name="Скругленный прямоугольник 29">
              <a:extLst>
                <a:ext uri="{FF2B5EF4-FFF2-40B4-BE49-F238E27FC236}">
                  <a16:creationId xmlns:a16="http://schemas.microsoft.com/office/drawing/2014/main" id="{B3B274B9-DAAC-3901-228D-A9AB30B62493}"/>
                </a:ext>
              </a:extLst>
            </p:cNvPr>
            <p:cNvSpPr/>
            <p:nvPr userDrawn="1"/>
          </p:nvSpPr>
          <p:spPr>
            <a:xfrm>
              <a:off x="7271786" y="909000"/>
              <a:ext cx="3744416" cy="5040000"/>
            </a:xfrm>
            <a:prstGeom prst="roundRect">
              <a:avLst>
                <a:gd name="adj" fmla="val 717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/>
            <a:lstStyle/>
            <a:p>
              <a:pPr algn="l"/>
              <a:endParaRPr lang="ru-RU" sz="1200" dirty="0"/>
            </a:p>
          </p:txBody>
        </p:sp>
        <p:grpSp>
          <p:nvGrpSpPr>
            <p:cNvPr id="10" name="Группа 30">
              <a:extLst>
                <a:ext uri="{FF2B5EF4-FFF2-40B4-BE49-F238E27FC236}">
                  <a16:creationId xmlns:a16="http://schemas.microsoft.com/office/drawing/2014/main" id="{A60B0790-C657-8893-93D0-2FFF4FC60D3A}"/>
                </a:ext>
              </a:extLst>
            </p:cNvPr>
            <p:cNvGrpSpPr/>
            <p:nvPr userDrawn="1"/>
          </p:nvGrpSpPr>
          <p:grpSpPr>
            <a:xfrm>
              <a:off x="7586062" y="1127008"/>
              <a:ext cx="3230555" cy="4482570"/>
              <a:chOff x="7586062" y="1127008"/>
              <a:chExt cx="3230555" cy="4482570"/>
            </a:xfrm>
          </p:grpSpPr>
          <p:pic>
            <p:nvPicPr>
              <p:cNvPr id="11" name="Рисунок 31">
                <a:extLst>
                  <a:ext uri="{FF2B5EF4-FFF2-40B4-BE49-F238E27FC236}">
                    <a16:creationId xmlns:a16="http://schemas.microsoft.com/office/drawing/2014/main" id="{03E913E0-8650-24C5-EF59-A00236E82B83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5"/>
              <a:srcRect/>
              <a:stretch/>
            </p:blipFill>
            <p:spPr>
              <a:xfrm>
                <a:off x="7586062" y="1127008"/>
                <a:ext cx="3230555" cy="3230554"/>
              </a:xfrm>
              <a:prstGeom prst="rect">
                <a:avLst/>
              </a:prstGeom>
            </p:spPr>
          </p:pic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E11E0DAB-A8D4-4820-BF1F-29DF9324A0B2}"/>
                  </a:ext>
                </a:extLst>
              </p:cNvPr>
              <p:cNvSpPr txBox="1"/>
              <p:nvPr userDrawn="1"/>
            </p:nvSpPr>
            <p:spPr>
              <a:xfrm>
                <a:off x="8686341" y="4596519"/>
                <a:ext cx="915314" cy="246221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>
                <a:spAutoFit/>
              </a:bodyPr>
              <a:lstStyle/>
              <a:p>
                <a:pPr algn="ctr"/>
                <a:r>
                  <a:rPr lang="en-US" sz="1600" dirty="0">
                    <a:latin typeface="+mn-lt"/>
                  </a:rPr>
                  <a:t>Telegram</a:t>
                </a:r>
                <a:endParaRPr lang="ru-RU" sz="1600" dirty="0">
                  <a:latin typeface="+mn-lt"/>
                </a:endParaRPr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2136249-5924-15EE-474D-5BAA72168307}"/>
                  </a:ext>
                </a:extLst>
              </p:cNvPr>
              <p:cNvSpPr txBox="1"/>
              <p:nvPr userDrawn="1"/>
            </p:nvSpPr>
            <p:spPr>
              <a:xfrm>
                <a:off x="8145562" y="5024790"/>
                <a:ext cx="1996881" cy="584788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t">
                <a:spAutoFit/>
              </a:bodyPr>
              <a:lstStyle/>
              <a:p>
                <a:pPr algn="ctr"/>
                <a:r>
                  <a:rPr lang="ru-RU" sz="1600" dirty="0">
                    <a:solidFill>
                      <a:schemeClr val="tx2"/>
                    </a:solidFill>
                  </a:rPr>
                  <a:t>Канал </a:t>
                </a:r>
                <a:br>
                  <a:rPr lang="ru-RU" sz="1600" dirty="0">
                    <a:solidFill>
                      <a:schemeClr val="tx2"/>
                    </a:solidFill>
                  </a:rPr>
                </a:br>
                <a:r>
                  <a:rPr lang="ru-RU" sz="1600" dirty="0">
                    <a:solidFill>
                      <a:schemeClr val="tx2"/>
                    </a:solidFill>
                  </a:rPr>
                  <a:t>Ивана Оселедца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08126788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s">
    <p:bg>
      <p:bgPr>
        <a:solidFill>
          <a:srgbClr val="E8EC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>
            <a:extLst>
              <a:ext uri="{FF2B5EF4-FFF2-40B4-BE49-F238E27FC236}">
                <a16:creationId xmlns:a16="http://schemas.microsoft.com/office/drawing/2014/main" id="{4581076E-2390-4445-ADE0-71983186D154}"/>
              </a:ext>
            </a:extLst>
          </p:cNvPr>
          <p:cNvSpPr txBox="1"/>
          <p:nvPr userDrawn="1"/>
        </p:nvSpPr>
        <p:spPr>
          <a:xfrm>
            <a:off x="3575720" y="-737435"/>
            <a:ext cx="4464000" cy="46166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ru-RU" sz="1000" dirty="0"/>
              <a:t>Завершающий слайд с ссылками на сайт и </a:t>
            </a:r>
            <a:r>
              <a:rPr lang="ru-RU" sz="1000" dirty="0" err="1"/>
              <a:t>соцсети</a:t>
            </a:r>
            <a:r>
              <a:rPr lang="ru-RU" sz="1000" dirty="0"/>
              <a:t>. Используй </a:t>
            </a:r>
            <a:br>
              <a:rPr lang="ru-RU" sz="1000" dirty="0"/>
            </a:br>
            <a:r>
              <a:rPr lang="ru-RU" sz="1000" dirty="0"/>
              <a:t>для выступлений на конференциях и других внешних мероприятиях, чтобы дать слушателям возможность узнать больше об Институте.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8ECD8F2-73D8-7E40-84C6-F1CBF35361D7}"/>
              </a:ext>
            </a:extLst>
          </p:cNvPr>
          <p:cNvSpPr txBox="1"/>
          <p:nvPr userDrawn="1"/>
        </p:nvSpPr>
        <p:spPr>
          <a:xfrm>
            <a:off x="695325" y="-737435"/>
            <a:ext cx="997068" cy="153888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/>
          <a:p>
            <a:r>
              <a:rPr lang="ru-RU" sz="1000" spc="70" dirty="0">
                <a:latin typeface="Inter Medium" panose="020B0502030000000004" pitchFamily="34" charset="0"/>
                <a:ea typeface="Inter Medium" panose="020B0502030000000004" pitchFamily="34" charset="0"/>
                <a:cs typeface="Inter Medium" panose="020B0502030000000004" pitchFamily="34" charset="0"/>
              </a:rPr>
              <a:t>ИНСТРУКЦИИ</a:t>
            </a:r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E40859E0-A22F-174D-8D0C-4A6ADBAD47F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11424" y="909000"/>
            <a:ext cx="2620800" cy="795873"/>
          </a:xfrm>
          <a:prstGeom prst="rect">
            <a:avLst/>
          </a:prstGeom>
        </p:spPr>
      </p:pic>
      <p:sp>
        <p:nvSpPr>
          <p:cNvPr id="25" name="Скругленный прямоугольник 24">
            <a:extLst>
              <a:ext uri="{FF2B5EF4-FFF2-40B4-BE49-F238E27FC236}">
                <a16:creationId xmlns:a16="http://schemas.microsoft.com/office/drawing/2014/main" id="{2B77A157-F2ED-3746-A99B-F7A9F86BE408}"/>
              </a:ext>
            </a:extLst>
          </p:cNvPr>
          <p:cNvSpPr/>
          <p:nvPr userDrawn="1"/>
        </p:nvSpPr>
        <p:spPr>
          <a:xfrm>
            <a:off x="7271786" y="909000"/>
            <a:ext cx="3744416" cy="5040000"/>
          </a:xfrm>
          <a:prstGeom prst="roundRect">
            <a:avLst>
              <a:gd name="adj" fmla="val 717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algn="l"/>
            <a:endParaRPr lang="ru-RU" sz="1200" dirty="0"/>
          </a:p>
        </p:txBody>
      </p:sp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AF568B3C-6676-4C4C-BC3F-D43301B023E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7663" t="7663" r="7663" b="7663"/>
          <a:stretch/>
        </p:blipFill>
        <p:spPr>
          <a:xfrm>
            <a:off x="7649994" y="1268760"/>
            <a:ext cx="2988000" cy="2988000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8E7ABB8A-DA8A-C743-8F54-46F92DCAD4F8}"/>
              </a:ext>
            </a:extLst>
          </p:cNvPr>
          <p:cNvSpPr txBox="1"/>
          <p:nvPr userDrawn="1"/>
        </p:nvSpPr>
        <p:spPr>
          <a:xfrm>
            <a:off x="8686339" y="4596517"/>
            <a:ext cx="915315" cy="246221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en-US" sz="1600" dirty="0">
                <a:latin typeface="+mn-lt"/>
              </a:rPr>
              <a:t>Telegram</a:t>
            </a:r>
            <a:endParaRPr lang="ru-RU" sz="1600" dirty="0">
              <a:latin typeface="+mn-lt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3E4ED3F2-02A7-DB4E-BEB7-BB514F202383}"/>
              </a:ext>
            </a:extLst>
          </p:cNvPr>
          <p:cNvSpPr txBox="1"/>
          <p:nvPr userDrawn="1"/>
        </p:nvSpPr>
        <p:spPr>
          <a:xfrm>
            <a:off x="8954040" y="5126995"/>
            <a:ext cx="379911" cy="246221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/>
          <a:p>
            <a:pPr algn="ctr"/>
            <a:r>
              <a:rPr lang="en-US" sz="1600" dirty="0">
                <a:solidFill>
                  <a:schemeClr val="tx2"/>
                </a:solidFill>
              </a:rPr>
              <a:t>AIRI</a:t>
            </a:r>
            <a:endParaRPr lang="ru-RU" sz="16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834824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acts">
    <p:bg>
      <p:bgPr>
        <a:solidFill>
          <a:srgbClr val="F6ED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>
            <a:extLst>
              <a:ext uri="{FF2B5EF4-FFF2-40B4-BE49-F238E27FC236}">
                <a16:creationId xmlns:a16="http://schemas.microsoft.com/office/drawing/2014/main" id="{4581076E-2390-4445-ADE0-71983186D154}"/>
              </a:ext>
            </a:extLst>
          </p:cNvPr>
          <p:cNvSpPr txBox="1"/>
          <p:nvPr userDrawn="1"/>
        </p:nvSpPr>
        <p:spPr>
          <a:xfrm>
            <a:off x="3575720" y="-737435"/>
            <a:ext cx="4464000" cy="46166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ru-RU" sz="1000" dirty="0"/>
              <a:t>Завершающий слайд с ссылками на сайт и </a:t>
            </a:r>
            <a:r>
              <a:rPr lang="ru-RU" sz="1000" dirty="0" err="1"/>
              <a:t>соцсети</a:t>
            </a:r>
            <a:r>
              <a:rPr lang="ru-RU" sz="1000" dirty="0"/>
              <a:t>. Используй </a:t>
            </a:r>
            <a:br>
              <a:rPr lang="ru-RU" sz="1000" dirty="0"/>
            </a:br>
            <a:r>
              <a:rPr lang="ru-RU" sz="1000" dirty="0"/>
              <a:t>для выступлений на конференциях и других внешних мероприятиях, чтобы дать слушателям возможность узнать больше об Институте.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8ECD8F2-73D8-7E40-84C6-F1CBF35361D7}"/>
              </a:ext>
            </a:extLst>
          </p:cNvPr>
          <p:cNvSpPr txBox="1"/>
          <p:nvPr userDrawn="1"/>
        </p:nvSpPr>
        <p:spPr>
          <a:xfrm>
            <a:off x="695325" y="-737435"/>
            <a:ext cx="997068" cy="153888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/>
          <a:p>
            <a:r>
              <a:rPr lang="ru-RU" sz="1000" spc="70" dirty="0">
                <a:latin typeface="Inter Medium" panose="020B0502030000000004" pitchFamily="34" charset="0"/>
                <a:ea typeface="Inter Medium" panose="020B0502030000000004" pitchFamily="34" charset="0"/>
                <a:cs typeface="Inter Medium" panose="020B0502030000000004" pitchFamily="34" charset="0"/>
              </a:rPr>
              <a:t>ИНСТРУКЦИИ</a:t>
            </a:r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E40859E0-A22F-174D-8D0C-4A6ADBAD47F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11424" y="909000"/>
            <a:ext cx="2620800" cy="795873"/>
          </a:xfrm>
          <a:prstGeom prst="rect">
            <a:avLst/>
          </a:prstGeom>
        </p:spPr>
      </p:pic>
      <p:sp>
        <p:nvSpPr>
          <p:cNvPr id="25" name="Скругленный прямоугольник 24">
            <a:extLst>
              <a:ext uri="{FF2B5EF4-FFF2-40B4-BE49-F238E27FC236}">
                <a16:creationId xmlns:a16="http://schemas.microsoft.com/office/drawing/2014/main" id="{2B77A157-F2ED-3746-A99B-F7A9F86BE408}"/>
              </a:ext>
            </a:extLst>
          </p:cNvPr>
          <p:cNvSpPr/>
          <p:nvPr userDrawn="1"/>
        </p:nvSpPr>
        <p:spPr>
          <a:xfrm>
            <a:off x="7271786" y="909000"/>
            <a:ext cx="3744416" cy="5040000"/>
          </a:xfrm>
          <a:prstGeom prst="roundRect">
            <a:avLst>
              <a:gd name="adj" fmla="val 717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algn="l"/>
            <a:endParaRPr lang="ru-RU" sz="1200" dirty="0"/>
          </a:p>
        </p:txBody>
      </p:sp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AF568B3C-6676-4C4C-BC3F-D43301B023E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7663" t="7663" r="7663" b="7663"/>
          <a:stretch/>
        </p:blipFill>
        <p:spPr>
          <a:xfrm>
            <a:off x="7649994" y="1268760"/>
            <a:ext cx="2988000" cy="2988000"/>
          </a:xfrm>
          <a:prstGeom prst="rect">
            <a:avLst/>
          </a:prstGeom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1307635D-91E6-FA4E-82FD-A9CE65289485}"/>
              </a:ext>
            </a:extLst>
          </p:cNvPr>
          <p:cNvSpPr txBox="1"/>
          <p:nvPr userDrawn="1"/>
        </p:nvSpPr>
        <p:spPr>
          <a:xfrm>
            <a:off x="8686339" y="4596517"/>
            <a:ext cx="915315" cy="246221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en-US" sz="1600" dirty="0">
                <a:latin typeface="+mn-lt"/>
              </a:rPr>
              <a:t>Telegram</a:t>
            </a:r>
            <a:endParaRPr lang="ru-RU" sz="1600" dirty="0">
              <a:latin typeface="+mn-lt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CC6643A7-730D-854D-B080-25954175081E}"/>
              </a:ext>
            </a:extLst>
          </p:cNvPr>
          <p:cNvSpPr txBox="1"/>
          <p:nvPr userDrawn="1"/>
        </p:nvSpPr>
        <p:spPr>
          <a:xfrm>
            <a:off x="8954039" y="5126995"/>
            <a:ext cx="379911" cy="246221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/>
          <a:p>
            <a:pPr algn="ctr"/>
            <a:r>
              <a:rPr lang="en-US" sz="1600" dirty="0">
                <a:solidFill>
                  <a:schemeClr val="tx2"/>
                </a:solidFill>
              </a:rPr>
              <a:t>AIRI</a:t>
            </a:r>
            <a:endParaRPr lang="ru-RU" sz="16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611669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acts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D82BDFB6-7373-3B4A-BA7C-3DE6A9AC70C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911423" y="909000"/>
            <a:ext cx="2620809" cy="795873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4581076E-2390-4445-ADE0-71983186D154}"/>
              </a:ext>
            </a:extLst>
          </p:cNvPr>
          <p:cNvSpPr txBox="1"/>
          <p:nvPr userDrawn="1"/>
        </p:nvSpPr>
        <p:spPr>
          <a:xfrm>
            <a:off x="3575720" y="-737435"/>
            <a:ext cx="4464000" cy="46166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ru-RU" sz="1000" dirty="0"/>
              <a:t>Завершающий слайд с ссылками на сайт и </a:t>
            </a:r>
            <a:r>
              <a:rPr lang="ru-RU" sz="1000" dirty="0" err="1"/>
              <a:t>соцсети</a:t>
            </a:r>
            <a:r>
              <a:rPr lang="ru-RU" sz="1000" dirty="0"/>
              <a:t>. Используй </a:t>
            </a:r>
            <a:br>
              <a:rPr lang="ru-RU" sz="1000" dirty="0"/>
            </a:br>
            <a:r>
              <a:rPr lang="ru-RU" sz="1000" dirty="0"/>
              <a:t>для выступлений на конференциях и других внешних мероприятиях, чтобы дать слушателям возможность узнать больше об Институте.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8ECD8F2-73D8-7E40-84C6-F1CBF35361D7}"/>
              </a:ext>
            </a:extLst>
          </p:cNvPr>
          <p:cNvSpPr txBox="1"/>
          <p:nvPr userDrawn="1"/>
        </p:nvSpPr>
        <p:spPr>
          <a:xfrm>
            <a:off x="695325" y="-737435"/>
            <a:ext cx="997068" cy="153888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/>
          <a:p>
            <a:r>
              <a:rPr lang="ru-RU" sz="1000" spc="70" dirty="0">
                <a:latin typeface="Inter Medium" panose="020B0502030000000004" pitchFamily="34" charset="0"/>
                <a:ea typeface="Inter Medium" panose="020B0502030000000004" pitchFamily="34" charset="0"/>
                <a:cs typeface="Inter Medium" panose="020B0502030000000004" pitchFamily="34" charset="0"/>
              </a:rPr>
              <a:t>ИНСТРУКЦИИ</a:t>
            </a:r>
          </a:p>
        </p:txBody>
      </p:sp>
      <p:sp>
        <p:nvSpPr>
          <p:cNvPr id="25" name="Скругленный прямоугольник 24">
            <a:extLst>
              <a:ext uri="{FF2B5EF4-FFF2-40B4-BE49-F238E27FC236}">
                <a16:creationId xmlns:a16="http://schemas.microsoft.com/office/drawing/2014/main" id="{2B77A157-F2ED-3746-A99B-F7A9F86BE408}"/>
              </a:ext>
            </a:extLst>
          </p:cNvPr>
          <p:cNvSpPr/>
          <p:nvPr userDrawn="1"/>
        </p:nvSpPr>
        <p:spPr>
          <a:xfrm>
            <a:off x="7271786" y="909000"/>
            <a:ext cx="3744416" cy="5040000"/>
          </a:xfrm>
          <a:prstGeom prst="roundRect">
            <a:avLst>
              <a:gd name="adj" fmla="val 717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algn="l"/>
            <a:endParaRPr lang="ru-RU" sz="1200" dirty="0"/>
          </a:p>
        </p:txBody>
      </p:sp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AF568B3C-6676-4C4C-BC3F-D43301B023E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7663" t="7663" r="7663" b="7663"/>
          <a:stretch/>
        </p:blipFill>
        <p:spPr>
          <a:xfrm>
            <a:off x="7649994" y="1268760"/>
            <a:ext cx="2988000" cy="2988000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815A1CFF-DBC6-2540-BDEC-96F333F858AC}"/>
              </a:ext>
            </a:extLst>
          </p:cNvPr>
          <p:cNvSpPr txBox="1"/>
          <p:nvPr userDrawn="1"/>
        </p:nvSpPr>
        <p:spPr>
          <a:xfrm>
            <a:off x="8686339" y="4596517"/>
            <a:ext cx="915315" cy="246221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en-US" sz="1600" dirty="0">
                <a:latin typeface="+mn-lt"/>
              </a:rPr>
              <a:t>Telegram</a:t>
            </a:r>
            <a:endParaRPr lang="ru-RU" sz="1600" dirty="0">
              <a:latin typeface="+mn-lt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E9BFBDAA-91CD-B145-87C9-CCA83CC08EAC}"/>
              </a:ext>
            </a:extLst>
          </p:cNvPr>
          <p:cNvSpPr txBox="1"/>
          <p:nvPr userDrawn="1"/>
        </p:nvSpPr>
        <p:spPr>
          <a:xfrm>
            <a:off x="8954039" y="5126995"/>
            <a:ext cx="379911" cy="246221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/>
          <a:p>
            <a:pPr algn="ctr"/>
            <a:r>
              <a:rPr lang="en-US" sz="1600" dirty="0">
                <a:solidFill>
                  <a:schemeClr val="tx2"/>
                </a:solidFill>
              </a:rPr>
              <a:t>AIRI</a:t>
            </a:r>
            <a:endParaRPr lang="ru-RU" sz="16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790656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acts">
    <p:bg>
      <p:bgPr>
        <a:solidFill>
          <a:srgbClr val="151A2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D82BDFB6-7373-3B4A-BA7C-3DE6A9AC70C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911423" y="909000"/>
            <a:ext cx="2620809" cy="795873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4581076E-2390-4445-ADE0-71983186D154}"/>
              </a:ext>
            </a:extLst>
          </p:cNvPr>
          <p:cNvSpPr txBox="1"/>
          <p:nvPr userDrawn="1"/>
        </p:nvSpPr>
        <p:spPr>
          <a:xfrm>
            <a:off x="3575720" y="-737435"/>
            <a:ext cx="4464000" cy="46166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ru-RU" sz="1000" dirty="0"/>
              <a:t>Завершающий слайд с ссылками на сайт и </a:t>
            </a:r>
            <a:r>
              <a:rPr lang="ru-RU" sz="1000" dirty="0" err="1"/>
              <a:t>соцсети</a:t>
            </a:r>
            <a:r>
              <a:rPr lang="ru-RU" sz="1000" dirty="0"/>
              <a:t>. Используй </a:t>
            </a:r>
            <a:br>
              <a:rPr lang="ru-RU" sz="1000" dirty="0"/>
            </a:br>
            <a:r>
              <a:rPr lang="ru-RU" sz="1000" dirty="0"/>
              <a:t>для выступлений на конференциях и других внешних мероприятиях, чтобы дать слушателям возможность узнать больше об Институте.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8ECD8F2-73D8-7E40-84C6-F1CBF35361D7}"/>
              </a:ext>
            </a:extLst>
          </p:cNvPr>
          <p:cNvSpPr txBox="1"/>
          <p:nvPr userDrawn="1"/>
        </p:nvSpPr>
        <p:spPr>
          <a:xfrm>
            <a:off x="695325" y="-737435"/>
            <a:ext cx="997068" cy="153888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/>
          <a:p>
            <a:r>
              <a:rPr lang="ru-RU" sz="1000" spc="70" dirty="0">
                <a:latin typeface="Inter Medium" panose="020B0502030000000004" pitchFamily="34" charset="0"/>
                <a:ea typeface="Inter Medium" panose="020B0502030000000004" pitchFamily="34" charset="0"/>
                <a:cs typeface="Inter Medium" panose="020B0502030000000004" pitchFamily="34" charset="0"/>
              </a:rPr>
              <a:t>ИНСТРУКЦИИ</a:t>
            </a:r>
          </a:p>
        </p:txBody>
      </p:sp>
      <p:sp>
        <p:nvSpPr>
          <p:cNvPr id="25" name="Скругленный прямоугольник 24">
            <a:extLst>
              <a:ext uri="{FF2B5EF4-FFF2-40B4-BE49-F238E27FC236}">
                <a16:creationId xmlns:a16="http://schemas.microsoft.com/office/drawing/2014/main" id="{2B77A157-F2ED-3746-A99B-F7A9F86BE408}"/>
              </a:ext>
            </a:extLst>
          </p:cNvPr>
          <p:cNvSpPr/>
          <p:nvPr userDrawn="1"/>
        </p:nvSpPr>
        <p:spPr>
          <a:xfrm>
            <a:off x="7271786" y="909000"/>
            <a:ext cx="3744416" cy="5040000"/>
          </a:xfrm>
          <a:prstGeom prst="roundRect">
            <a:avLst>
              <a:gd name="adj" fmla="val 717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algn="l"/>
            <a:endParaRPr lang="ru-RU" sz="1200" dirty="0"/>
          </a:p>
        </p:txBody>
      </p:sp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AF568B3C-6676-4C4C-BC3F-D43301B023E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7663" t="7663" r="7663" b="7663"/>
          <a:stretch/>
        </p:blipFill>
        <p:spPr>
          <a:xfrm>
            <a:off x="7649994" y="1268760"/>
            <a:ext cx="2988000" cy="2988000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A29316DD-5BC5-2949-BFDE-F0646B0F5A12}"/>
              </a:ext>
            </a:extLst>
          </p:cNvPr>
          <p:cNvSpPr txBox="1"/>
          <p:nvPr userDrawn="1"/>
        </p:nvSpPr>
        <p:spPr>
          <a:xfrm>
            <a:off x="8686339" y="4596517"/>
            <a:ext cx="915315" cy="246221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en-US" sz="1600" dirty="0">
                <a:latin typeface="+mn-lt"/>
              </a:rPr>
              <a:t>Telegram</a:t>
            </a:r>
            <a:endParaRPr lang="ru-RU" sz="1600" dirty="0">
              <a:latin typeface="+mn-lt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7CEB92EB-2ED5-F442-8AC1-0B9846770A8D}"/>
              </a:ext>
            </a:extLst>
          </p:cNvPr>
          <p:cNvSpPr txBox="1"/>
          <p:nvPr userDrawn="1"/>
        </p:nvSpPr>
        <p:spPr>
          <a:xfrm>
            <a:off x="8954039" y="5126995"/>
            <a:ext cx="379911" cy="246221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/>
          <a:p>
            <a:pPr algn="ctr"/>
            <a:r>
              <a:rPr lang="en-US" sz="1600" dirty="0">
                <a:solidFill>
                  <a:schemeClr val="tx2"/>
                </a:solidFill>
              </a:rPr>
              <a:t>AIRI</a:t>
            </a:r>
            <a:endParaRPr lang="ru-RU" sz="16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808096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ontacts">
    <p:bg>
      <p:bgPr>
        <a:solidFill>
          <a:srgbClr val="E8EC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>
            <a:extLst>
              <a:ext uri="{FF2B5EF4-FFF2-40B4-BE49-F238E27FC236}">
                <a16:creationId xmlns:a16="http://schemas.microsoft.com/office/drawing/2014/main" id="{4581076E-2390-4445-ADE0-71983186D154}"/>
              </a:ext>
            </a:extLst>
          </p:cNvPr>
          <p:cNvSpPr txBox="1"/>
          <p:nvPr userDrawn="1"/>
        </p:nvSpPr>
        <p:spPr>
          <a:xfrm>
            <a:off x="3575720" y="-737435"/>
            <a:ext cx="4464000" cy="46166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ru-RU" sz="1000" dirty="0"/>
              <a:t>Завершающий слайд с ссылками на сайт и </a:t>
            </a:r>
            <a:r>
              <a:rPr lang="ru-RU" sz="1000" dirty="0" err="1"/>
              <a:t>соцсети</a:t>
            </a:r>
            <a:r>
              <a:rPr lang="ru-RU" sz="1000" dirty="0"/>
              <a:t>. Используй </a:t>
            </a:r>
            <a:br>
              <a:rPr lang="ru-RU" sz="1000" dirty="0"/>
            </a:br>
            <a:r>
              <a:rPr lang="ru-RU" sz="1000" dirty="0"/>
              <a:t>для выступлений на конференциях и других внешних мероприятиях, чтобы дать слушателям возможность узнать больше об Институте.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8ECD8F2-73D8-7E40-84C6-F1CBF35361D7}"/>
              </a:ext>
            </a:extLst>
          </p:cNvPr>
          <p:cNvSpPr txBox="1"/>
          <p:nvPr userDrawn="1"/>
        </p:nvSpPr>
        <p:spPr>
          <a:xfrm>
            <a:off x="695325" y="-737435"/>
            <a:ext cx="997068" cy="153888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/>
          <a:p>
            <a:r>
              <a:rPr lang="ru-RU" sz="1000" spc="70" dirty="0">
                <a:latin typeface="Inter Medium" panose="020B0502030000000004" pitchFamily="34" charset="0"/>
                <a:ea typeface="Inter Medium" panose="020B0502030000000004" pitchFamily="34" charset="0"/>
                <a:cs typeface="Inter Medium" panose="020B0502030000000004" pitchFamily="34" charset="0"/>
              </a:rPr>
              <a:t>ИНСТРУКЦИИ</a:t>
            </a:r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E40859E0-A22F-174D-8D0C-4A6ADBAD47F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11424" y="909000"/>
            <a:ext cx="2620800" cy="795873"/>
          </a:xfrm>
          <a:prstGeom prst="rect">
            <a:avLst/>
          </a:prstGeom>
        </p:spPr>
      </p:pic>
      <p:sp>
        <p:nvSpPr>
          <p:cNvPr id="25" name="Скругленный прямоугольник 24">
            <a:extLst>
              <a:ext uri="{FF2B5EF4-FFF2-40B4-BE49-F238E27FC236}">
                <a16:creationId xmlns:a16="http://schemas.microsoft.com/office/drawing/2014/main" id="{2B77A157-F2ED-3746-A99B-F7A9F86BE408}"/>
              </a:ext>
            </a:extLst>
          </p:cNvPr>
          <p:cNvSpPr/>
          <p:nvPr userDrawn="1"/>
        </p:nvSpPr>
        <p:spPr>
          <a:xfrm>
            <a:off x="7271786" y="909000"/>
            <a:ext cx="3744416" cy="5040000"/>
          </a:xfrm>
          <a:prstGeom prst="roundRect">
            <a:avLst>
              <a:gd name="adj" fmla="val 717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algn="l"/>
            <a:endParaRPr lang="ru-RU" sz="1200" dirty="0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8E7ABB8A-DA8A-C743-8F54-46F92DCAD4F8}"/>
              </a:ext>
            </a:extLst>
          </p:cNvPr>
          <p:cNvSpPr txBox="1"/>
          <p:nvPr userDrawn="1"/>
        </p:nvSpPr>
        <p:spPr>
          <a:xfrm>
            <a:off x="8813781" y="4596517"/>
            <a:ext cx="660437" cy="246221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en-US" sz="1600" dirty="0" err="1">
                <a:latin typeface="+mn-lt"/>
              </a:rPr>
              <a:t>airi.net</a:t>
            </a:r>
            <a:endParaRPr lang="ru-RU" sz="1600" dirty="0">
              <a:latin typeface="+mn-lt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3E4ED3F2-02A7-DB4E-BEB7-BB514F202383}"/>
              </a:ext>
            </a:extLst>
          </p:cNvPr>
          <p:cNvSpPr txBox="1"/>
          <p:nvPr userDrawn="1"/>
        </p:nvSpPr>
        <p:spPr>
          <a:xfrm>
            <a:off x="8954040" y="5126995"/>
            <a:ext cx="379911" cy="246221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/>
          <a:p>
            <a:pPr algn="ctr"/>
            <a:r>
              <a:rPr lang="en-US" sz="1600" dirty="0">
                <a:solidFill>
                  <a:schemeClr val="tx2"/>
                </a:solidFill>
              </a:rPr>
              <a:t>AIRI</a:t>
            </a:r>
            <a:endParaRPr lang="ru-RU" sz="1600" dirty="0">
              <a:solidFill>
                <a:schemeClr val="tx2"/>
              </a:solidFill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E6D8CEC-6DA0-0B4D-B7E1-62C602B1C41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7554437" y="1185989"/>
            <a:ext cx="3179115" cy="3179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73149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ontacts">
    <p:bg>
      <p:bgPr>
        <a:solidFill>
          <a:srgbClr val="F6ED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>
            <a:extLst>
              <a:ext uri="{FF2B5EF4-FFF2-40B4-BE49-F238E27FC236}">
                <a16:creationId xmlns:a16="http://schemas.microsoft.com/office/drawing/2014/main" id="{4581076E-2390-4445-ADE0-71983186D154}"/>
              </a:ext>
            </a:extLst>
          </p:cNvPr>
          <p:cNvSpPr txBox="1"/>
          <p:nvPr userDrawn="1"/>
        </p:nvSpPr>
        <p:spPr>
          <a:xfrm>
            <a:off x="3575720" y="-737435"/>
            <a:ext cx="4464000" cy="46166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ru-RU" sz="1000" dirty="0"/>
              <a:t>Завершающий слайд с ссылками на сайт и </a:t>
            </a:r>
            <a:r>
              <a:rPr lang="ru-RU" sz="1000" dirty="0" err="1"/>
              <a:t>соцсети</a:t>
            </a:r>
            <a:r>
              <a:rPr lang="ru-RU" sz="1000" dirty="0"/>
              <a:t>. Используй </a:t>
            </a:r>
            <a:br>
              <a:rPr lang="ru-RU" sz="1000" dirty="0"/>
            </a:br>
            <a:r>
              <a:rPr lang="ru-RU" sz="1000" dirty="0"/>
              <a:t>для выступлений на конференциях и других внешних мероприятиях, чтобы дать слушателям возможность узнать больше об Институте.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8ECD8F2-73D8-7E40-84C6-F1CBF35361D7}"/>
              </a:ext>
            </a:extLst>
          </p:cNvPr>
          <p:cNvSpPr txBox="1"/>
          <p:nvPr userDrawn="1"/>
        </p:nvSpPr>
        <p:spPr>
          <a:xfrm>
            <a:off x="695325" y="-737435"/>
            <a:ext cx="997068" cy="153888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/>
          <a:p>
            <a:r>
              <a:rPr lang="ru-RU" sz="1000" spc="70" dirty="0">
                <a:latin typeface="Inter Medium" panose="020B0502030000000004" pitchFamily="34" charset="0"/>
                <a:ea typeface="Inter Medium" panose="020B0502030000000004" pitchFamily="34" charset="0"/>
                <a:cs typeface="Inter Medium" panose="020B0502030000000004" pitchFamily="34" charset="0"/>
              </a:rPr>
              <a:t>ИНСТРУКЦИИ</a:t>
            </a:r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E40859E0-A22F-174D-8D0C-4A6ADBAD47F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11424" y="909000"/>
            <a:ext cx="2620800" cy="795873"/>
          </a:xfrm>
          <a:prstGeom prst="rect">
            <a:avLst/>
          </a:prstGeom>
        </p:spPr>
      </p:pic>
      <p:sp>
        <p:nvSpPr>
          <p:cNvPr id="25" name="Скругленный прямоугольник 24">
            <a:extLst>
              <a:ext uri="{FF2B5EF4-FFF2-40B4-BE49-F238E27FC236}">
                <a16:creationId xmlns:a16="http://schemas.microsoft.com/office/drawing/2014/main" id="{2B77A157-F2ED-3746-A99B-F7A9F86BE408}"/>
              </a:ext>
            </a:extLst>
          </p:cNvPr>
          <p:cNvSpPr/>
          <p:nvPr userDrawn="1"/>
        </p:nvSpPr>
        <p:spPr>
          <a:xfrm>
            <a:off x="7271786" y="909000"/>
            <a:ext cx="3744416" cy="5040000"/>
          </a:xfrm>
          <a:prstGeom prst="roundRect">
            <a:avLst>
              <a:gd name="adj" fmla="val 717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algn="l"/>
            <a:endParaRPr lang="ru-RU" sz="1200" dirty="0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CC6643A7-730D-854D-B080-25954175081E}"/>
              </a:ext>
            </a:extLst>
          </p:cNvPr>
          <p:cNvSpPr txBox="1"/>
          <p:nvPr userDrawn="1"/>
        </p:nvSpPr>
        <p:spPr>
          <a:xfrm>
            <a:off x="8954039" y="5126995"/>
            <a:ext cx="379911" cy="246221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/>
          <a:p>
            <a:pPr algn="ctr"/>
            <a:r>
              <a:rPr lang="en-US" sz="1600" dirty="0">
                <a:solidFill>
                  <a:schemeClr val="tx2"/>
                </a:solidFill>
              </a:rPr>
              <a:t>AIRI</a:t>
            </a:r>
            <a:endParaRPr lang="ru-RU" sz="1600" dirty="0">
              <a:solidFill>
                <a:schemeClr val="tx2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FF43DAF-3BFA-784B-814E-C7640400479F}"/>
              </a:ext>
            </a:extLst>
          </p:cNvPr>
          <p:cNvSpPr txBox="1"/>
          <p:nvPr userDrawn="1"/>
        </p:nvSpPr>
        <p:spPr>
          <a:xfrm>
            <a:off x="8813781" y="4596517"/>
            <a:ext cx="660437" cy="246221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en-US" sz="1600" dirty="0" err="1">
                <a:latin typeface="+mn-lt"/>
              </a:rPr>
              <a:t>airi.net</a:t>
            </a:r>
            <a:endParaRPr lang="ru-RU" sz="1600" dirty="0">
              <a:latin typeface="+mn-lt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DD439A8A-0918-E341-B176-DE2DDDE69D6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7554437" y="1185989"/>
            <a:ext cx="3179115" cy="3179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798806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ontacts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D82BDFB6-7373-3B4A-BA7C-3DE6A9AC70C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911423" y="909000"/>
            <a:ext cx="2620809" cy="795873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4581076E-2390-4445-ADE0-71983186D154}"/>
              </a:ext>
            </a:extLst>
          </p:cNvPr>
          <p:cNvSpPr txBox="1"/>
          <p:nvPr userDrawn="1"/>
        </p:nvSpPr>
        <p:spPr>
          <a:xfrm>
            <a:off x="3575720" y="-737435"/>
            <a:ext cx="4464000" cy="46166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ru-RU" sz="1000" dirty="0"/>
              <a:t>Завершающий слайд с ссылками на сайт и </a:t>
            </a:r>
            <a:r>
              <a:rPr lang="ru-RU" sz="1000" dirty="0" err="1"/>
              <a:t>соцсети</a:t>
            </a:r>
            <a:r>
              <a:rPr lang="ru-RU" sz="1000" dirty="0"/>
              <a:t>. Используй </a:t>
            </a:r>
            <a:br>
              <a:rPr lang="ru-RU" sz="1000" dirty="0"/>
            </a:br>
            <a:r>
              <a:rPr lang="ru-RU" sz="1000" dirty="0"/>
              <a:t>для выступлений на конференциях и других внешних мероприятиях, чтобы дать слушателям возможность узнать больше об Институте.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8ECD8F2-73D8-7E40-84C6-F1CBF35361D7}"/>
              </a:ext>
            </a:extLst>
          </p:cNvPr>
          <p:cNvSpPr txBox="1"/>
          <p:nvPr userDrawn="1"/>
        </p:nvSpPr>
        <p:spPr>
          <a:xfrm>
            <a:off x="695325" y="-737435"/>
            <a:ext cx="997068" cy="153888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/>
          <a:p>
            <a:r>
              <a:rPr lang="ru-RU" sz="1000" spc="70" dirty="0">
                <a:latin typeface="Inter Medium" panose="020B0502030000000004" pitchFamily="34" charset="0"/>
                <a:ea typeface="Inter Medium" panose="020B0502030000000004" pitchFamily="34" charset="0"/>
                <a:cs typeface="Inter Medium" panose="020B0502030000000004" pitchFamily="34" charset="0"/>
              </a:rPr>
              <a:t>ИНСТРУКЦИИ</a:t>
            </a:r>
          </a:p>
        </p:txBody>
      </p:sp>
      <p:sp>
        <p:nvSpPr>
          <p:cNvPr id="25" name="Скругленный прямоугольник 24">
            <a:extLst>
              <a:ext uri="{FF2B5EF4-FFF2-40B4-BE49-F238E27FC236}">
                <a16:creationId xmlns:a16="http://schemas.microsoft.com/office/drawing/2014/main" id="{2B77A157-F2ED-3746-A99B-F7A9F86BE408}"/>
              </a:ext>
            </a:extLst>
          </p:cNvPr>
          <p:cNvSpPr/>
          <p:nvPr userDrawn="1"/>
        </p:nvSpPr>
        <p:spPr>
          <a:xfrm>
            <a:off x="7271786" y="909000"/>
            <a:ext cx="3744416" cy="5040000"/>
          </a:xfrm>
          <a:prstGeom prst="roundRect">
            <a:avLst>
              <a:gd name="adj" fmla="val 717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algn="l"/>
            <a:endParaRPr lang="ru-RU" sz="1200" dirty="0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E9BFBDAA-91CD-B145-87C9-CCA83CC08EAC}"/>
              </a:ext>
            </a:extLst>
          </p:cNvPr>
          <p:cNvSpPr txBox="1"/>
          <p:nvPr userDrawn="1"/>
        </p:nvSpPr>
        <p:spPr>
          <a:xfrm>
            <a:off x="8954039" y="5126995"/>
            <a:ext cx="379911" cy="246221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/>
          <a:p>
            <a:pPr algn="ctr"/>
            <a:r>
              <a:rPr lang="en-US" sz="1600" dirty="0">
                <a:solidFill>
                  <a:schemeClr val="tx2"/>
                </a:solidFill>
              </a:rPr>
              <a:t>AIRI</a:t>
            </a:r>
            <a:endParaRPr lang="ru-RU" sz="1600" dirty="0">
              <a:solidFill>
                <a:schemeClr val="tx2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D6B6E58-723A-3844-8AA1-FDA485BE756D}"/>
              </a:ext>
            </a:extLst>
          </p:cNvPr>
          <p:cNvSpPr txBox="1"/>
          <p:nvPr userDrawn="1"/>
        </p:nvSpPr>
        <p:spPr>
          <a:xfrm>
            <a:off x="8813781" y="4596517"/>
            <a:ext cx="660437" cy="246221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en-US" sz="1600" dirty="0" err="1">
                <a:latin typeface="+mn-lt"/>
              </a:rPr>
              <a:t>airi.net</a:t>
            </a:r>
            <a:endParaRPr lang="ru-RU" sz="1600" dirty="0">
              <a:latin typeface="+mn-lt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8189FD5-32FA-C34D-9E9D-EF3F68B0E96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7554437" y="1185989"/>
            <a:ext cx="3179115" cy="3179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518888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ontacts">
    <p:bg>
      <p:bgPr>
        <a:solidFill>
          <a:srgbClr val="151A2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D82BDFB6-7373-3B4A-BA7C-3DE6A9AC70C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911423" y="909000"/>
            <a:ext cx="2620809" cy="795873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4581076E-2390-4445-ADE0-71983186D154}"/>
              </a:ext>
            </a:extLst>
          </p:cNvPr>
          <p:cNvSpPr txBox="1"/>
          <p:nvPr userDrawn="1"/>
        </p:nvSpPr>
        <p:spPr>
          <a:xfrm>
            <a:off x="3575720" y="-737435"/>
            <a:ext cx="4464000" cy="46166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ru-RU" sz="1000" dirty="0"/>
              <a:t>Завершающий слайд с ссылками на сайт и </a:t>
            </a:r>
            <a:r>
              <a:rPr lang="ru-RU" sz="1000" dirty="0" err="1"/>
              <a:t>соцсети</a:t>
            </a:r>
            <a:r>
              <a:rPr lang="ru-RU" sz="1000" dirty="0"/>
              <a:t>. Используй </a:t>
            </a:r>
            <a:br>
              <a:rPr lang="ru-RU" sz="1000" dirty="0"/>
            </a:br>
            <a:r>
              <a:rPr lang="ru-RU" sz="1000" dirty="0"/>
              <a:t>для выступлений на конференциях и других внешних мероприятиях, чтобы дать слушателям возможность узнать больше об Институте.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8ECD8F2-73D8-7E40-84C6-F1CBF35361D7}"/>
              </a:ext>
            </a:extLst>
          </p:cNvPr>
          <p:cNvSpPr txBox="1"/>
          <p:nvPr userDrawn="1"/>
        </p:nvSpPr>
        <p:spPr>
          <a:xfrm>
            <a:off x="695325" y="-737435"/>
            <a:ext cx="997068" cy="153888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/>
          <a:p>
            <a:r>
              <a:rPr lang="ru-RU" sz="1000" spc="70" dirty="0">
                <a:latin typeface="Inter Medium" panose="020B0502030000000004" pitchFamily="34" charset="0"/>
                <a:ea typeface="Inter Medium" panose="020B0502030000000004" pitchFamily="34" charset="0"/>
                <a:cs typeface="Inter Medium" panose="020B0502030000000004" pitchFamily="34" charset="0"/>
              </a:rPr>
              <a:t>ИНСТРУКЦИИ</a:t>
            </a:r>
          </a:p>
        </p:txBody>
      </p:sp>
      <p:sp>
        <p:nvSpPr>
          <p:cNvPr id="25" name="Скругленный прямоугольник 24">
            <a:extLst>
              <a:ext uri="{FF2B5EF4-FFF2-40B4-BE49-F238E27FC236}">
                <a16:creationId xmlns:a16="http://schemas.microsoft.com/office/drawing/2014/main" id="{2B77A157-F2ED-3746-A99B-F7A9F86BE408}"/>
              </a:ext>
            </a:extLst>
          </p:cNvPr>
          <p:cNvSpPr/>
          <p:nvPr userDrawn="1"/>
        </p:nvSpPr>
        <p:spPr>
          <a:xfrm>
            <a:off x="7271786" y="909000"/>
            <a:ext cx="3744416" cy="5040000"/>
          </a:xfrm>
          <a:prstGeom prst="roundRect">
            <a:avLst>
              <a:gd name="adj" fmla="val 717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algn="l"/>
            <a:endParaRPr lang="ru-RU" sz="1200" dirty="0"/>
          </a:p>
        </p:txBody>
      </p:sp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AF568B3C-6676-4C4C-BC3F-D43301B023E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7554437" y="1185989"/>
            <a:ext cx="3179115" cy="3179115"/>
          </a:xfrm>
          <a:prstGeom prst="rect">
            <a:avLst/>
          </a:prstGeom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7CEB92EB-2ED5-F442-8AC1-0B9846770A8D}"/>
              </a:ext>
            </a:extLst>
          </p:cNvPr>
          <p:cNvSpPr txBox="1"/>
          <p:nvPr userDrawn="1"/>
        </p:nvSpPr>
        <p:spPr>
          <a:xfrm>
            <a:off x="8954039" y="5126995"/>
            <a:ext cx="379911" cy="246221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/>
          <a:p>
            <a:pPr algn="ctr"/>
            <a:r>
              <a:rPr lang="en-US" sz="1600" dirty="0">
                <a:solidFill>
                  <a:schemeClr val="tx2"/>
                </a:solidFill>
              </a:rPr>
              <a:t>AIRI</a:t>
            </a:r>
            <a:endParaRPr lang="ru-RU" sz="1600" dirty="0">
              <a:solidFill>
                <a:schemeClr val="tx2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858E105-1C93-9346-9E83-49D81C975BBC}"/>
              </a:ext>
            </a:extLst>
          </p:cNvPr>
          <p:cNvSpPr txBox="1"/>
          <p:nvPr userDrawn="1"/>
        </p:nvSpPr>
        <p:spPr>
          <a:xfrm>
            <a:off x="8813781" y="4596517"/>
            <a:ext cx="660437" cy="246221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en-US" sz="1600" dirty="0" err="1">
                <a:latin typeface="+mn-lt"/>
              </a:rPr>
              <a:t>airi.net</a:t>
            </a:r>
            <a:endParaRPr lang="ru-RU" sz="16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08842202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divider">
    <p:bg>
      <p:bgPr>
        <a:gradFill flip="none" rotWithShape="1">
          <a:gsLst>
            <a:gs pos="0">
              <a:schemeClr val="accent1"/>
            </a:gs>
            <a:gs pos="100000">
              <a:schemeClr val="accent2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C9B30D0-8274-2840-A342-28C5BADCBB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5325" y="3059668"/>
            <a:ext cx="9335371" cy="738664"/>
          </a:xfrm>
        </p:spPr>
        <p:txBody>
          <a:bodyPr anchor="t"/>
          <a:lstStyle>
            <a:lvl1pPr>
              <a:lnSpc>
                <a:spcPct val="100000"/>
              </a:lnSpc>
              <a:defRPr sz="4800" spc="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Section title</a:t>
            </a:r>
            <a:endParaRPr lang="ru-RU" dirty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79E61A0-4539-4146-B0AA-D40D83935C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95325" y="634282"/>
            <a:ext cx="1676741" cy="1387423"/>
          </a:xfrm>
        </p:spPr>
        <p:txBody>
          <a:bodyPr wrap="none" anchor="ctr">
            <a:noAutofit/>
          </a:bodyPr>
          <a:lstStyle>
            <a:lvl1pPr>
              <a:defRPr sz="120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01</a:t>
            </a:r>
            <a:endParaRPr lang="ru-RU" dirty="0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B4F2269B-3FA4-164B-91C8-30634508B711}"/>
              </a:ext>
            </a:extLst>
          </p:cNvPr>
          <p:cNvSpPr/>
          <p:nvPr userDrawn="1"/>
        </p:nvSpPr>
        <p:spPr>
          <a:xfrm>
            <a:off x="695325" y="2504682"/>
            <a:ext cx="1676741" cy="72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algn="l"/>
            <a:endParaRPr lang="ru-RU" sz="12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0C35CB8-5F85-0E47-9DDC-05BBC997DD35}"/>
              </a:ext>
            </a:extLst>
          </p:cNvPr>
          <p:cNvSpPr txBox="1"/>
          <p:nvPr userDrawn="1"/>
        </p:nvSpPr>
        <p:spPr>
          <a:xfrm>
            <a:off x="3575720" y="-737435"/>
            <a:ext cx="3888432" cy="307777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ru-RU" sz="1000" dirty="0"/>
              <a:t>Разделитель с названием раздела.</a:t>
            </a:r>
          </a:p>
          <a:p>
            <a:r>
              <a:rPr lang="ru-RU" sz="1000" dirty="0"/>
              <a:t>Номер раздела можно указать по желанию.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BD66E28-9C6B-FB41-BAA0-3BE16871A083}"/>
              </a:ext>
            </a:extLst>
          </p:cNvPr>
          <p:cNvSpPr txBox="1"/>
          <p:nvPr userDrawn="1"/>
        </p:nvSpPr>
        <p:spPr>
          <a:xfrm>
            <a:off x="695325" y="-737435"/>
            <a:ext cx="997068" cy="153888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/>
          <a:p>
            <a:r>
              <a:rPr lang="ru-RU" sz="1000" spc="70" dirty="0">
                <a:latin typeface="Inter Medium" panose="020B0502030000000004" pitchFamily="34" charset="0"/>
                <a:ea typeface="Inter Medium" panose="020B0502030000000004" pitchFamily="34" charset="0"/>
                <a:cs typeface="Inter Medium" panose="020B0502030000000004" pitchFamily="34" charset="0"/>
              </a:rPr>
              <a:t>ИНСТРУКЦИИ</a:t>
            </a:r>
          </a:p>
        </p:txBody>
      </p:sp>
    </p:spTree>
    <p:extLst>
      <p:ext uri="{BB962C8B-B14F-4D97-AF65-F5344CB8AC3E}">
        <p14:creationId xmlns:p14="http://schemas.microsoft.com/office/powerpoint/2010/main" val="24837900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4"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E6BFA5DC-1C98-7E4A-BE5C-5BE58D1607B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95324" y="728664"/>
            <a:ext cx="2016000" cy="612211"/>
          </a:xfrm>
          <a:prstGeom prst="rect">
            <a:avLst/>
          </a:prstGeom>
        </p:spPr>
      </p:pic>
      <p:sp>
        <p:nvSpPr>
          <p:cNvPr id="12" name="Рисунок 3">
            <a:extLst>
              <a:ext uri="{FF2B5EF4-FFF2-40B4-BE49-F238E27FC236}">
                <a16:creationId xmlns:a16="http://schemas.microsoft.com/office/drawing/2014/main" id="{9CCF0603-3AC0-9543-AE44-4AC4401F9AB1}"/>
              </a:ext>
            </a:extLst>
          </p:cNvPr>
          <p:cNvSpPr/>
          <p:nvPr/>
        </p:nvSpPr>
        <p:spPr>
          <a:xfrm rot="16200000">
            <a:off x="8815429" y="377452"/>
            <a:ext cx="3756725" cy="2998800"/>
          </a:xfrm>
          <a:custGeom>
            <a:avLst/>
            <a:gdLst>
              <a:gd name="connsiteX0" fmla="*/ 1878366 w 3756725"/>
              <a:gd name="connsiteY0" fmla="*/ 0 h 2998800"/>
              <a:gd name="connsiteX1" fmla="*/ 945865 w 3756725"/>
              <a:gd name="connsiteY1" fmla="*/ 631975 h 2998800"/>
              <a:gd name="connsiteX2" fmla="*/ 0 w 3756725"/>
              <a:gd name="connsiteY2" fmla="*/ 2998800 h 2998800"/>
              <a:gd name="connsiteX3" fmla="*/ 736615 w 3756725"/>
              <a:gd name="connsiteY3" fmla="*/ 2998800 h 2998800"/>
              <a:gd name="connsiteX4" fmla="*/ 1552323 w 3756725"/>
              <a:gd name="connsiteY4" fmla="*/ 955715 h 2998800"/>
              <a:gd name="connsiteX5" fmla="*/ 2204407 w 3756725"/>
              <a:gd name="connsiteY5" fmla="*/ 955715 h 2998800"/>
              <a:gd name="connsiteX6" fmla="*/ 3020110 w 3756725"/>
              <a:gd name="connsiteY6" fmla="*/ 2998800 h 2998800"/>
              <a:gd name="connsiteX7" fmla="*/ 3756725 w 3756725"/>
              <a:gd name="connsiteY7" fmla="*/ 2998800 h 2998800"/>
              <a:gd name="connsiteX8" fmla="*/ 2810862 w 3756725"/>
              <a:gd name="connsiteY8" fmla="*/ 631975 h 2998800"/>
              <a:gd name="connsiteX9" fmla="*/ 1878366 w 3756725"/>
              <a:gd name="connsiteY9" fmla="*/ 0 h 299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756725" h="2998800">
                <a:moveTo>
                  <a:pt x="1878366" y="0"/>
                </a:moveTo>
                <a:cubicBezTo>
                  <a:pt x="1467701" y="0"/>
                  <a:pt x="1098404" y="250279"/>
                  <a:pt x="945865" y="631975"/>
                </a:cubicBezTo>
                <a:lnTo>
                  <a:pt x="0" y="2998800"/>
                </a:lnTo>
                <a:lnTo>
                  <a:pt x="736615" y="2998800"/>
                </a:lnTo>
                <a:lnTo>
                  <a:pt x="1552323" y="955715"/>
                </a:lnTo>
                <a:cubicBezTo>
                  <a:pt x="1669995" y="660990"/>
                  <a:pt x="2086738" y="660990"/>
                  <a:pt x="2204407" y="955715"/>
                </a:cubicBezTo>
                <a:lnTo>
                  <a:pt x="3020110" y="2998800"/>
                </a:lnTo>
                <a:lnTo>
                  <a:pt x="3756725" y="2998800"/>
                </a:lnTo>
                <a:lnTo>
                  <a:pt x="2810862" y="631975"/>
                </a:lnTo>
                <a:cubicBezTo>
                  <a:pt x="2658334" y="250279"/>
                  <a:pt x="2289032" y="0"/>
                  <a:pt x="187836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>
            <a:noAutofit/>
          </a:bodyPr>
          <a:lstStyle/>
          <a:p>
            <a:pPr lvl="0"/>
            <a:endParaRPr lang="ru-RU" sz="1200">
              <a:solidFill>
                <a:schemeClr val="lt1"/>
              </a:solidFill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0957A6EE-2363-7240-913D-B069FC18665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6200000">
            <a:off x="9408524" y="4074524"/>
            <a:ext cx="2569362" cy="2997589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89F80221-D45F-8647-9C09-F99499A4BC8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6200000">
            <a:off x="7071964" y="-1119978"/>
            <a:ext cx="757632" cy="2997589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20F6139F-F42E-FB4B-9B8A-6C2DEDBA40D4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9800000">
            <a:off x="7620919" y="1462172"/>
            <a:ext cx="757632" cy="299758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1088EFB-F108-F941-8DF1-CEBA24FC0B41}"/>
              </a:ext>
            </a:extLst>
          </p:cNvPr>
          <p:cNvSpPr txBox="1"/>
          <p:nvPr userDrawn="1"/>
        </p:nvSpPr>
        <p:spPr>
          <a:xfrm>
            <a:off x="3575720" y="-739250"/>
            <a:ext cx="3096343" cy="307777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ru-RU" sz="1000" dirty="0"/>
              <a:t>Альтернативный вариант</a:t>
            </a:r>
            <a:br>
              <a:rPr lang="ru-RU" sz="1000" dirty="0"/>
            </a:br>
            <a:r>
              <a:rPr lang="ru-RU" sz="1000" dirty="0"/>
              <a:t>титульного слайда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16F203F-18B4-0B4B-B6AE-F1808849E7EC}"/>
              </a:ext>
            </a:extLst>
          </p:cNvPr>
          <p:cNvSpPr txBox="1"/>
          <p:nvPr userDrawn="1"/>
        </p:nvSpPr>
        <p:spPr>
          <a:xfrm>
            <a:off x="695325" y="-737435"/>
            <a:ext cx="997068" cy="153888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/>
          <a:p>
            <a:r>
              <a:rPr lang="ru-RU" sz="1000" spc="70" dirty="0">
                <a:latin typeface="Inter Medium" panose="020B0502030000000004" pitchFamily="34" charset="0"/>
                <a:ea typeface="Inter Medium" panose="020B0502030000000004" pitchFamily="34" charset="0"/>
                <a:cs typeface="Inter Medium" panose="020B0502030000000004" pitchFamily="34" charset="0"/>
              </a:rPr>
              <a:t>ИНСТРУКЦИИ</a:t>
            </a:r>
          </a:p>
        </p:txBody>
      </p:sp>
      <p:sp>
        <p:nvSpPr>
          <p:cNvPr id="17" name="Рисунок 3">
            <a:extLst>
              <a:ext uri="{FF2B5EF4-FFF2-40B4-BE49-F238E27FC236}">
                <a16:creationId xmlns:a16="http://schemas.microsoft.com/office/drawing/2014/main" id="{6ACE88CA-38C4-4146-9D53-E56C9F0CAA5E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3575721" y="664404"/>
            <a:ext cx="2160000" cy="74052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algn="ctr">
              <a:defRPr/>
            </a:lvl1pPr>
          </a:lstStyle>
          <a:p>
            <a:r>
              <a:rPr lang="ru-RU" dirty="0"/>
              <a:t>Лого партнера</a:t>
            </a:r>
          </a:p>
        </p:txBody>
      </p:sp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1AB17C8A-DDC2-67F4-A4AE-2AA4B7AAD88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95325" y="3807624"/>
            <a:ext cx="5400675" cy="738664"/>
          </a:xfrm>
        </p:spPr>
        <p:txBody>
          <a:bodyPr anchor="b"/>
          <a:lstStyle>
            <a:lvl1pPr algn="l">
              <a:lnSpc>
                <a:spcPct val="100000"/>
              </a:lnSpc>
              <a:defRPr sz="4800" spc="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Presentation</a:t>
            </a:r>
            <a:r>
              <a:rPr lang="ru-RU" dirty="0"/>
              <a:t> </a:t>
            </a:r>
            <a:r>
              <a:rPr lang="en-US" dirty="0"/>
              <a:t>title</a:t>
            </a:r>
            <a:endParaRPr lang="ru-RU" dirty="0"/>
          </a:p>
        </p:txBody>
      </p:sp>
      <p:sp>
        <p:nvSpPr>
          <p:cNvPr id="4" name="Текст 7">
            <a:extLst>
              <a:ext uri="{FF2B5EF4-FFF2-40B4-BE49-F238E27FC236}">
                <a16:creationId xmlns:a16="http://schemas.microsoft.com/office/drawing/2014/main" id="{7A2CB419-5104-EB94-78A3-603FACB8BE5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95325" y="5147900"/>
            <a:ext cx="5400676" cy="369332"/>
          </a:xfrm>
        </p:spPr>
        <p:txBody>
          <a:bodyPr wrap="square" anchor="b">
            <a:noAutofit/>
          </a:bodyPr>
          <a:lstStyle>
            <a:lvl1pPr>
              <a:defRPr sz="240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Имя спикера</a:t>
            </a:r>
          </a:p>
        </p:txBody>
      </p:sp>
      <p:sp>
        <p:nvSpPr>
          <p:cNvPr id="5" name="Текст 7">
            <a:extLst>
              <a:ext uri="{FF2B5EF4-FFF2-40B4-BE49-F238E27FC236}">
                <a16:creationId xmlns:a16="http://schemas.microsoft.com/office/drawing/2014/main" id="{C771A420-CB27-F253-0348-88550E56771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95325" y="5661248"/>
            <a:ext cx="5400676" cy="246221"/>
          </a:xfrm>
        </p:spPr>
        <p:txBody>
          <a:bodyPr wrap="square">
            <a:spAutoFit/>
          </a:bodyPr>
          <a:lstStyle>
            <a:lvl1pPr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Должность</a:t>
            </a:r>
          </a:p>
        </p:txBody>
      </p:sp>
    </p:spTree>
    <p:extLst>
      <p:ext uri="{BB962C8B-B14F-4D97-AF65-F5344CB8AC3E}">
        <p14:creationId xmlns:p14="http://schemas.microsoft.com/office/powerpoint/2010/main" val="59874574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B5B86E3-8CCC-744C-92E7-3E4143E9DB2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Slide title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F3E28FD-751D-594C-B5FC-954F12DADE0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95325" y="1809338"/>
            <a:ext cx="10801350" cy="43200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 dirty="0"/>
              <a:t>Text</a:t>
            </a:r>
            <a:endParaRPr lang="ru-RU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584F1E64-7AC9-344E-A810-3639DF76A6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768408" y="6508134"/>
            <a:ext cx="600455" cy="123111"/>
          </a:xfrm>
        </p:spPr>
        <p:txBody>
          <a:bodyPr/>
          <a:lstStyle/>
          <a:p>
            <a:fld id="{BB144CBE-8549-0F41-A10E-99F26268CFAC}" type="slidenum">
              <a:rPr lang="ru-RU" smtClean="0"/>
              <a:t>‹#›</a:t>
            </a:fld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6A3E7E6-732E-8E42-870B-BACA671670F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09420" y="6434970"/>
            <a:ext cx="887255" cy="269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75838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5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E6BFA5DC-1C98-7E4A-BE5C-5BE58D1607B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95324" y="728664"/>
            <a:ext cx="2016000" cy="612211"/>
          </a:xfrm>
          <a:prstGeom prst="rect">
            <a:avLst/>
          </a:prstGeom>
        </p:spPr>
      </p:pic>
      <p:sp>
        <p:nvSpPr>
          <p:cNvPr id="29" name="Полилиния 28">
            <a:extLst>
              <a:ext uri="{FF2B5EF4-FFF2-40B4-BE49-F238E27FC236}">
                <a16:creationId xmlns:a16="http://schemas.microsoft.com/office/drawing/2014/main" id="{A7D39B93-C11F-F048-9AAC-B6EDC8543E3B}"/>
              </a:ext>
            </a:extLst>
          </p:cNvPr>
          <p:cNvSpPr/>
          <p:nvPr userDrawn="1"/>
        </p:nvSpPr>
        <p:spPr>
          <a:xfrm>
            <a:off x="6888088" y="0"/>
            <a:ext cx="5303913" cy="6858000"/>
          </a:xfrm>
          <a:custGeom>
            <a:avLst/>
            <a:gdLst>
              <a:gd name="connsiteX0" fmla="*/ 4200891 w 5303913"/>
              <a:gd name="connsiteY0" fmla="*/ 6506822 h 6858000"/>
              <a:gd name="connsiteX1" fmla="*/ 4552068 w 5303913"/>
              <a:gd name="connsiteY1" fmla="*/ 6858000 h 6858000"/>
              <a:gd name="connsiteX2" fmla="*/ 3849713 w 5303913"/>
              <a:gd name="connsiteY2" fmla="*/ 6858000 h 6858000"/>
              <a:gd name="connsiteX3" fmla="*/ 5303913 w 5303913"/>
              <a:gd name="connsiteY3" fmla="*/ 5403801 h 6858000"/>
              <a:gd name="connsiteX4" fmla="*/ 5303913 w 5303913"/>
              <a:gd name="connsiteY4" fmla="*/ 6815914 h 6858000"/>
              <a:gd name="connsiteX5" fmla="*/ 4597856 w 5303913"/>
              <a:gd name="connsiteY5" fmla="*/ 6109858 h 6858000"/>
              <a:gd name="connsiteX6" fmla="*/ 3051427 w 5303913"/>
              <a:gd name="connsiteY6" fmla="*/ 5357359 h 6858000"/>
              <a:gd name="connsiteX7" fmla="*/ 3803925 w 5303913"/>
              <a:gd name="connsiteY7" fmla="*/ 6109858 h 6858000"/>
              <a:gd name="connsiteX8" fmla="*/ 3055783 w 5303913"/>
              <a:gd name="connsiteY8" fmla="*/ 6858000 h 6858000"/>
              <a:gd name="connsiteX9" fmla="*/ 3047071 w 5303913"/>
              <a:gd name="connsiteY9" fmla="*/ 6858000 h 6858000"/>
              <a:gd name="connsiteX10" fmla="*/ 2298928 w 5303913"/>
              <a:gd name="connsiteY10" fmla="*/ 6109858 h 6858000"/>
              <a:gd name="connsiteX11" fmla="*/ 4200888 w 5303913"/>
              <a:gd name="connsiteY11" fmla="*/ 4207896 h 6858000"/>
              <a:gd name="connsiteX12" fmla="*/ 4953386 w 5303913"/>
              <a:gd name="connsiteY12" fmla="*/ 4960395 h 6858000"/>
              <a:gd name="connsiteX13" fmla="*/ 4200888 w 5303913"/>
              <a:gd name="connsiteY13" fmla="*/ 5712893 h 6858000"/>
              <a:gd name="connsiteX14" fmla="*/ 3448389 w 5303913"/>
              <a:gd name="connsiteY14" fmla="*/ 4960395 h 6858000"/>
              <a:gd name="connsiteX15" fmla="*/ 1901962 w 5303913"/>
              <a:gd name="connsiteY15" fmla="*/ 4207896 h 6858000"/>
              <a:gd name="connsiteX16" fmla="*/ 2654460 w 5303913"/>
              <a:gd name="connsiteY16" fmla="*/ 4960395 h 6858000"/>
              <a:gd name="connsiteX17" fmla="*/ 1901962 w 5303913"/>
              <a:gd name="connsiteY17" fmla="*/ 5712893 h 6858000"/>
              <a:gd name="connsiteX18" fmla="*/ 1149463 w 5303913"/>
              <a:gd name="connsiteY18" fmla="*/ 4960395 h 6858000"/>
              <a:gd name="connsiteX19" fmla="*/ 5303913 w 5303913"/>
              <a:gd name="connsiteY19" fmla="*/ 3104873 h 6858000"/>
              <a:gd name="connsiteX20" fmla="*/ 5303913 w 5303913"/>
              <a:gd name="connsiteY20" fmla="*/ 4516991 h 6858000"/>
              <a:gd name="connsiteX21" fmla="*/ 4597853 w 5303913"/>
              <a:gd name="connsiteY21" fmla="*/ 3810932 h 6858000"/>
              <a:gd name="connsiteX22" fmla="*/ 3051426 w 5303913"/>
              <a:gd name="connsiteY22" fmla="*/ 3058434 h 6858000"/>
              <a:gd name="connsiteX23" fmla="*/ 3803924 w 5303913"/>
              <a:gd name="connsiteY23" fmla="*/ 3810932 h 6858000"/>
              <a:gd name="connsiteX24" fmla="*/ 3051426 w 5303913"/>
              <a:gd name="connsiteY24" fmla="*/ 4563430 h 6858000"/>
              <a:gd name="connsiteX25" fmla="*/ 2298927 w 5303913"/>
              <a:gd name="connsiteY25" fmla="*/ 3810932 h 6858000"/>
              <a:gd name="connsiteX26" fmla="*/ 752499 w 5303913"/>
              <a:gd name="connsiteY26" fmla="*/ 3058434 h 6858000"/>
              <a:gd name="connsiteX27" fmla="*/ 1504997 w 5303913"/>
              <a:gd name="connsiteY27" fmla="*/ 3810932 h 6858000"/>
              <a:gd name="connsiteX28" fmla="*/ 752499 w 5303913"/>
              <a:gd name="connsiteY28" fmla="*/ 4563430 h 6858000"/>
              <a:gd name="connsiteX29" fmla="*/ 0 w 5303913"/>
              <a:gd name="connsiteY29" fmla="*/ 3810932 h 6858000"/>
              <a:gd name="connsiteX30" fmla="*/ 4200889 w 5303913"/>
              <a:gd name="connsiteY30" fmla="*/ 1908971 h 6858000"/>
              <a:gd name="connsiteX31" fmla="*/ 4953387 w 5303913"/>
              <a:gd name="connsiteY31" fmla="*/ 2661470 h 6858000"/>
              <a:gd name="connsiteX32" fmla="*/ 4200889 w 5303913"/>
              <a:gd name="connsiteY32" fmla="*/ 3413968 h 6858000"/>
              <a:gd name="connsiteX33" fmla="*/ 3448390 w 5303913"/>
              <a:gd name="connsiteY33" fmla="*/ 2661470 h 6858000"/>
              <a:gd name="connsiteX34" fmla="*/ 1901962 w 5303913"/>
              <a:gd name="connsiteY34" fmla="*/ 1908971 h 6858000"/>
              <a:gd name="connsiteX35" fmla="*/ 2654460 w 5303913"/>
              <a:gd name="connsiteY35" fmla="*/ 2661470 h 6858000"/>
              <a:gd name="connsiteX36" fmla="*/ 1901962 w 5303913"/>
              <a:gd name="connsiteY36" fmla="*/ 3413968 h 6858000"/>
              <a:gd name="connsiteX37" fmla="*/ 1149463 w 5303913"/>
              <a:gd name="connsiteY37" fmla="*/ 2661470 h 6858000"/>
              <a:gd name="connsiteX38" fmla="*/ 5303913 w 5303913"/>
              <a:gd name="connsiteY38" fmla="*/ 805946 h 6858000"/>
              <a:gd name="connsiteX39" fmla="*/ 5303913 w 5303913"/>
              <a:gd name="connsiteY39" fmla="*/ 2218068 h 6858000"/>
              <a:gd name="connsiteX40" fmla="*/ 4597852 w 5303913"/>
              <a:gd name="connsiteY40" fmla="*/ 1512007 h 6858000"/>
              <a:gd name="connsiteX41" fmla="*/ 3051425 w 5303913"/>
              <a:gd name="connsiteY41" fmla="*/ 759509 h 6858000"/>
              <a:gd name="connsiteX42" fmla="*/ 3803923 w 5303913"/>
              <a:gd name="connsiteY42" fmla="*/ 1512008 h 6858000"/>
              <a:gd name="connsiteX43" fmla="*/ 3051425 w 5303913"/>
              <a:gd name="connsiteY43" fmla="*/ 2264506 h 6858000"/>
              <a:gd name="connsiteX44" fmla="*/ 2298926 w 5303913"/>
              <a:gd name="connsiteY44" fmla="*/ 1512008 h 6858000"/>
              <a:gd name="connsiteX45" fmla="*/ 3810933 w 5303913"/>
              <a:gd name="connsiteY45" fmla="*/ 0 h 6858000"/>
              <a:gd name="connsiteX46" fmla="*/ 4590842 w 5303913"/>
              <a:gd name="connsiteY46" fmla="*/ 0 h 6858000"/>
              <a:gd name="connsiteX47" fmla="*/ 4953386 w 5303913"/>
              <a:gd name="connsiteY47" fmla="*/ 362544 h 6858000"/>
              <a:gd name="connsiteX48" fmla="*/ 4200888 w 5303913"/>
              <a:gd name="connsiteY48" fmla="*/ 1115042 h 6858000"/>
              <a:gd name="connsiteX49" fmla="*/ 3448389 w 5303913"/>
              <a:gd name="connsiteY49" fmla="*/ 36254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5303913" h="6858000">
                <a:moveTo>
                  <a:pt x="4200891" y="6506822"/>
                </a:moveTo>
                <a:lnTo>
                  <a:pt x="4552068" y="6858000"/>
                </a:lnTo>
                <a:lnTo>
                  <a:pt x="3849713" y="6858000"/>
                </a:lnTo>
                <a:close/>
                <a:moveTo>
                  <a:pt x="5303913" y="5403801"/>
                </a:moveTo>
                <a:lnTo>
                  <a:pt x="5303913" y="6815914"/>
                </a:lnTo>
                <a:lnTo>
                  <a:pt x="4597856" y="6109858"/>
                </a:lnTo>
                <a:close/>
                <a:moveTo>
                  <a:pt x="3051427" y="5357359"/>
                </a:moveTo>
                <a:lnTo>
                  <a:pt x="3803925" y="6109858"/>
                </a:lnTo>
                <a:lnTo>
                  <a:pt x="3055783" y="6858000"/>
                </a:lnTo>
                <a:lnTo>
                  <a:pt x="3047071" y="6858000"/>
                </a:lnTo>
                <a:lnTo>
                  <a:pt x="2298928" y="6109858"/>
                </a:lnTo>
                <a:close/>
                <a:moveTo>
                  <a:pt x="4200888" y="4207896"/>
                </a:moveTo>
                <a:lnTo>
                  <a:pt x="4953386" y="4960395"/>
                </a:lnTo>
                <a:lnTo>
                  <a:pt x="4200888" y="5712893"/>
                </a:lnTo>
                <a:lnTo>
                  <a:pt x="3448389" y="4960395"/>
                </a:lnTo>
                <a:close/>
                <a:moveTo>
                  <a:pt x="1901962" y="4207896"/>
                </a:moveTo>
                <a:lnTo>
                  <a:pt x="2654460" y="4960395"/>
                </a:lnTo>
                <a:lnTo>
                  <a:pt x="1901962" y="5712893"/>
                </a:lnTo>
                <a:lnTo>
                  <a:pt x="1149463" y="4960395"/>
                </a:lnTo>
                <a:close/>
                <a:moveTo>
                  <a:pt x="5303913" y="3104873"/>
                </a:moveTo>
                <a:lnTo>
                  <a:pt x="5303913" y="4516991"/>
                </a:lnTo>
                <a:lnTo>
                  <a:pt x="4597853" y="3810932"/>
                </a:lnTo>
                <a:close/>
                <a:moveTo>
                  <a:pt x="3051426" y="3058434"/>
                </a:moveTo>
                <a:lnTo>
                  <a:pt x="3803924" y="3810932"/>
                </a:lnTo>
                <a:lnTo>
                  <a:pt x="3051426" y="4563430"/>
                </a:lnTo>
                <a:lnTo>
                  <a:pt x="2298927" y="3810932"/>
                </a:lnTo>
                <a:close/>
                <a:moveTo>
                  <a:pt x="752499" y="3058434"/>
                </a:moveTo>
                <a:lnTo>
                  <a:pt x="1504997" y="3810932"/>
                </a:lnTo>
                <a:lnTo>
                  <a:pt x="752499" y="4563430"/>
                </a:lnTo>
                <a:lnTo>
                  <a:pt x="0" y="3810932"/>
                </a:lnTo>
                <a:close/>
                <a:moveTo>
                  <a:pt x="4200889" y="1908971"/>
                </a:moveTo>
                <a:lnTo>
                  <a:pt x="4953387" y="2661470"/>
                </a:lnTo>
                <a:lnTo>
                  <a:pt x="4200889" y="3413968"/>
                </a:lnTo>
                <a:lnTo>
                  <a:pt x="3448390" y="2661470"/>
                </a:lnTo>
                <a:close/>
                <a:moveTo>
                  <a:pt x="1901962" y="1908971"/>
                </a:moveTo>
                <a:lnTo>
                  <a:pt x="2654460" y="2661470"/>
                </a:lnTo>
                <a:lnTo>
                  <a:pt x="1901962" y="3413968"/>
                </a:lnTo>
                <a:lnTo>
                  <a:pt x="1149463" y="2661470"/>
                </a:lnTo>
                <a:close/>
                <a:moveTo>
                  <a:pt x="5303913" y="805946"/>
                </a:moveTo>
                <a:lnTo>
                  <a:pt x="5303913" y="2218068"/>
                </a:lnTo>
                <a:lnTo>
                  <a:pt x="4597852" y="1512007"/>
                </a:lnTo>
                <a:close/>
                <a:moveTo>
                  <a:pt x="3051425" y="759509"/>
                </a:moveTo>
                <a:lnTo>
                  <a:pt x="3803923" y="1512008"/>
                </a:lnTo>
                <a:lnTo>
                  <a:pt x="3051425" y="2264506"/>
                </a:lnTo>
                <a:lnTo>
                  <a:pt x="2298926" y="1512008"/>
                </a:lnTo>
                <a:close/>
                <a:moveTo>
                  <a:pt x="3810933" y="0"/>
                </a:moveTo>
                <a:lnTo>
                  <a:pt x="4590842" y="0"/>
                </a:lnTo>
                <a:lnTo>
                  <a:pt x="4953386" y="362544"/>
                </a:lnTo>
                <a:lnTo>
                  <a:pt x="4200888" y="1115042"/>
                </a:lnTo>
                <a:lnTo>
                  <a:pt x="3448389" y="362544"/>
                </a:lnTo>
                <a:close/>
              </a:path>
            </a:pathLst>
          </a:cu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>
            <a:noAutofit/>
          </a:bodyPr>
          <a:lstStyle/>
          <a:p>
            <a:pPr algn="l"/>
            <a:endParaRPr lang="ru-RU" sz="1200" dirty="0"/>
          </a:p>
        </p:txBody>
      </p:sp>
      <p:sp>
        <p:nvSpPr>
          <p:cNvPr id="7" name="Рисунок 3">
            <a:extLst>
              <a:ext uri="{FF2B5EF4-FFF2-40B4-BE49-F238E27FC236}">
                <a16:creationId xmlns:a16="http://schemas.microsoft.com/office/drawing/2014/main" id="{4A0DE5E8-D839-8445-B104-08B00FB0437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3575721" y="664404"/>
            <a:ext cx="2160000" cy="74052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algn="ctr">
              <a:defRPr/>
            </a:lvl1pPr>
          </a:lstStyle>
          <a:p>
            <a:r>
              <a:rPr lang="ru-RU" dirty="0"/>
              <a:t>Лого партнера</a:t>
            </a:r>
          </a:p>
        </p:txBody>
      </p:sp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F6742983-36CA-1F55-58C5-959C443B7AF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95325" y="3807624"/>
            <a:ext cx="5400675" cy="738664"/>
          </a:xfrm>
        </p:spPr>
        <p:txBody>
          <a:bodyPr anchor="b"/>
          <a:lstStyle>
            <a:lvl1pPr algn="l">
              <a:lnSpc>
                <a:spcPct val="100000"/>
              </a:lnSpc>
              <a:defRPr sz="4800" spc="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Presentation</a:t>
            </a:r>
            <a:r>
              <a:rPr lang="ru-RU" dirty="0"/>
              <a:t> </a:t>
            </a:r>
            <a:r>
              <a:rPr lang="en-US" dirty="0"/>
              <a:t>title</a:t>
            </a:r>
            <a:endParaRPr lang="ru-RU" dirty="0"/>
          </a:p>
        </p:txBody>
      </p:sp>
      <p:sp>
        <p:nvSpPr>
          <p:cNvPr id="4" name="Текст 7">
            <a:extLst>
              <a:ext uri="{FF2B5EF4-FFF2-40B4-BE49-F238E27FC236}">
                <a16:creationId xmlns:a16="http://schemas.microsoft.com/office/drawing/2014/main" id="{655F5CA8-834B-7BE5-601A-FF6904E0CF4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95325" y="5147900"/>
            <a:ext cx="5400676" cy="369332"/>
          </a:xfrm>
        </p:spPr>
        <p:txBody>
          <a:bodyPr wrap="square" anchor="b">
            <a:noAutofit/>
          </a:bodyPr>
          <a:lstStyle>
            <a:lvl1pPr>
              <a:defRPr sz="240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Имя спикера</a:t>
            </a:r>
          </a:p>
        </p:txBody>
      </p:sp>
      <p:sp>
        <p:nvSpPr>
          <p:cNvPr id="5" name="Текст 7">
            <a:extLst>
              <a:ext uri="{FF2B5EF4-FFF2-40B4-BE49-F238E27FC236}">
                <a16:creationId xmlns:a16="http://schemas.microsoft.com/office/drawing/2014/main" id="{9EAA5E24-F73D-C421-340D-3E1DA7E93FE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95325" y="5661248"/>
            <a:ext cx="5400676" cy="246221"/>
          </a:xfrm>
        </p:spPr>
        <p:txBody>
          <a:bodyPr wrap="square">
            <a:spAutoFit/>
          </a:bodyPr>
          <a:lstStyle>
            <a:lvl1pPr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Должность</a:t>
            </a:r>
          </a:p>
        </p:txBody>
      </p:sp>
    </p:spTree>
    <p:extLst>
      <p:ext uri="{BB962C8B-B14F-4D97-AF65-F5344CB8AC3E}">
        <p14:creationId xmlns:p14="http://schemas.microsoft.com/office/powerpoint/2010/main" val="386210050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6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Полилиния 28">
            <a:extLst>
              <a:ext uri="{FF2B5EF4-FFF2-40B4-BE49-F238E27FC236}">
                <a16:creationId xmlns:a16="http://schemas.microsoft.com/office/drawing/2014/main" id="{A7D39B93-C11F-F048-9AAC-B6EDC8543E3B}"/>
              </a:ext>
            </a:extLst>
          </p:cNvPr>
          <p:cNvSpPr/>
          <p:nvPr userDrawn="1"/>
        </p:nvSpPr>
        <p:spPr>
          <a:xfrm>
            <a:off x="6888088" y="0"/>
            <a:ext cx="5303913" cy="6858000"/>
          </a:xfrm>
          <a:custGeom>
            <a:avLst/>
            <a:gdLst>
              <a:gd name="connsiteX0" fmla="*/ 4200891 w 5303913"/>
              <a:gd name="connsiteY0" fmla="*/ 6506822 h 6858000"/>
              <a:gd name="connsiteX1" fmla="*/ 4552068 w 5303913"/>
              <a:gd name="connsiteY1" fmla="*/ 6858000 h 6858000"/>
              <a:gd name="connsiteX2" fmla="*/ 3849713 w 5303913"/>
              <a:gd name="connsiteY2" fmla="*/ 6858000 h 6858000"/>
              <a:gd name="connsiteX3" fmla="*/ 5303913 w 5303913"/>
              <a:gd name="connsiteY3" fmla="*/ 5403801 h 6858000"/>
              <a:gd name="connsiteX4" fmla="*/ 5303913 w 5303913"/>
              <a:gd name="connsiteY4" fmla="*/ 6815914 h 6858000"/>
              <a:gd name="connsiteX5" fmla="*/ 4597856 w 5303913"/>
              <a:gd name="connsiteY5" fmla="*/ 6109858 h 6858000"/>
              <a:gd name="connsiteX6" fmla="*/ 3051427 w 5303913"/>
              <a:gd name="connsiteY6" fmla="*/ 5357359 h 6858000"/>
              <a:gd name="connsiteX7" fmla="*/ 3803925 w 5303913"/>
              <a:gd name="connsiteY7" fmla="*/ 6109858 h 6858000"/>
              <a:gd name="connsiteX8" fmla="*/ 3055783 w 5303913"/>
              <a:gd name="connsiteY8" fmla="*/ 6858000 h 6858000"/>
              <a:gd name="connsiteX9" fmla="*/ 3047071 w 5303913"/>
              <a:gd name="connsiteY9" fmla="*/ 6858000 h 6858000"/>
              <a:gd name="connsiteX10" fmla="*/ 2298928 w 5303913"/>
              <a:gd name="connsiteY10" fmla="*/ 6109858 h 6858000"/>
              <a:gd name="connsiteX11" fmla="*/ 4200888 w 5303913"/>
              <a:gd name="connsiteY11" fmla="*/ 4207896 h 6858000"/>
              <a:gd name="connsiteX12" fmla="*/ 4953386 w 5303913"/>
              <a:gd name="connsiteY12" fmla="*/ 4960395 h 6858000"/>
              <a:gd name="connsiteX13" fmla="*/ 4200888 w 5303913"/>
              <a:gd name="connsiteY13" fmla="*/ 5712893 h 6858000"/>
              <a:gd name="connsiteX14" fmla="*/ 3448389 w 5303913"/>
              <a:gd name="connsiteY14" fmla="*/ 4960395 h 6858000"/>
              <a:gd name="connsiteX15" fmla="*/ 1901962 w 5303913"/>
              <a:gd name="connsiteY15" fmla="*/ 4207896 h 6858000"/>
              <a:gd name="connsiteX16" fmla="*/ 2654460 w 5303913"/>
              <a:gd name="connsiteY16" fmla="*/ 4960395 h 6858000"/>
              <a:gd name="connsiteX17" fmla="*/ 1901962 w 5303913"/>
              <a:gd name="connsiteY17" fmla="*/ 5712893 h 6858000"/>
              <a:gd name="connsiteX18" fmla="*/ 1149463 w 5303913"/>
              <a:gd name="connsiteY18" fmla="*/ 4960395 h 6858000"/>
              <a:gd name="connsiteX19" fmla="*/ 5303913 w 5303913"/>
              <a:gd name="connsiteY19" fmla="*/ 3104873 h 6858000"/>
              <a:gd name="connsiteX20" fmla="*/ 5303913 w 5303913"/>
              <a:gd name="connsiteY20" fmla="*/ 4516991 h 6858000"/>
              <a:gd name="connsiteX21" fmla="*/ 4597853 w 5303913"/>
              <a:gd name="connsiteY21" fmla="*/ 3810932 h 6858000"/>
              <a:gd name="connsiteX22" fmla="*/ 3051426 w 5303913"/>
              <a:gd name="connsiteY22" fmla="*/ 3058434 h 6858000"/>
              <a:gd name="connsiteX23" fmla="*/ 3803924 w 5303913"/>
              <a:gd name="connsiteY23" fmla="*/ 3810932 h 6858000"/>
              <a:gd name="connsiteX24" fmla="*/ 3051426 w 5303913"/>
              <a:gd name="connsiteY24" fmla="*/ 4563430 h 6858000"/>
              <a:gd name="connsiteX25" fmla="*/ 2298927 w 5303913"/>
              <a:gd name="connsiteY25" fmla="*/ 3810932 h 6858000"/>
              <a:gd name="connsiteX26" fmla="*/ 752499 w 5303913"/>
              <a:gd name="connsiteY26" fmla="*/ 3058434 h 6858000"/>
              <a:gd name="connsiteX27" fmla="*/ 1504997 w 5303913"/>
              <a:gd name="connsiteY27" fmla="*/ 3810932 h 6858000"/>
              <a:gd name="connsiteX28" fmla="*/ 752499 w 5303913"/>
              <a:gd name="connsiteY28" fmla="*/ 4563430 h 6858000"/>
              <a:gd name="connsiteX29" fmla="*/ 0 w 5303913"/>
              <a:gd name="connsiteY29" fmla="*/ 3810932 h 6858000"/>
              <a:gd name="connsiteX30" fmla="*/ 4200889 w 5303913"/>
              <a:gd name="connsiteY30" fmla="*/ 1908971 h 6858000"/>
              <a:gd name="connsiteX31" fmla="*/ 4953387 w 5303913"/>
              <a:gd name="connsiteY31" fmla="*/ 2661470 h 6858000"/>
              <a:gd name="connsiteX32" fmla="*/ 4200889 w 5303913"/>
              <a:gd name="connsiteY32" fmla="*/ 3413968 h 6858000"/>
              <a:gd name="connsiteX33" fmla="*/ 3448390 w 5303913"/>
              <a:gd name="connsiteY33" fmla="*/ 2661470 h 6858000"/>
              <a:gd name="connsiteX34" fmla="*/ 1901962 w 5303913"/>
              <a:gd name="connsiteY34" fmla="*/ 1908971 h 6858000"/>
              <a:gd name="connsiteX35" fmla="*/ 2654460 w 5303913"/>
              <a:gd name="connsiteY35" fmla="*/ 2661470 h 6858000"/>
              <a:gd name="connsiteX36" fmla="*/ 1901962 w 5303913"/>
              <a:gd name="connsiteY36" fmla="*/ 3413968 h 6858000"/>
              <a:gd name="connsiteX37" fmla="*/ 1149463 w 5303913"/>
              <a:gd name="connsiteY37" fmla="*/ 2661470 h 6858000"/>
              <a:gd name="connsiteX38" fmla="*/ 5303913 w 5303913"/>
              <a:gd name="connsiteY38" fmla="*/ 805946 h 6858000"/>
              <a:gd name="connsiteX39" fmla="*/ 5303913 w 5303913"/>
              <a:gd name="connsiteY39" fmla="*/ 2218068 h 6858000"/>
              <a:gd name="connsiteX40" fmla="*/ 4597852 w 5303913"/>
              <a:gd name="connsiteY40" fmla="*/ 1512007 h 6858000"/>
              <a:gd name="connsiteX41" fmla="*/ 3051425 w 5303913"/>
              <a:gd name="connsiteY41" fmla="*/ 759509 h 6858000"/>
              <a:gd name="connsiteX42" fmla="*/ 3803923 w 5303913"/>
              <a:gd name="connsiteY42" fmla="*/ 1512008 h 6858000"/>
              <a:gd name="connsiteX43" fmla="*/ 3051425 w 5303913"/>
              <a:gd name="connsiteY43" fmla="*/ 2264506 h 6858000"/>
              <a:gd name="connsiteX44" fmla="*/ 2298926 w 5303913"/>
              <a:gd name="connsiteY44" fmla="*/ 1512008 h 6858000"/>
              <a:gd name="connsiteX45" fmla="*/ 3810933 w 5303913"/>
              <a:gd name="connsiteY45" fmla="*/ 0 h 6858000"/>
              <a:gd name="connsiteX46" fmla="*/ 4590842 w 5303913"/>
              <a:gd name="connsiteY46" fmla="*/ 0 h 6858000"/>
              <a:gd name="connsiteX47" fmla="*/ 4953386 w 5303913"/>
              <a:gd name="connsiteY47" fmla="*/ 362544 h 6858000"/>
              <a:gd name="connsiteX48" fmla="*/ 4200888 w 5303913"/>
              <a:gd name="connsiteY48" fmla="*/ 1115042 h 6858000"/>
              <a:gd name="connsiteX49" fmla="*/ 3448389 w 5303913"/>
              <a:gd name="connsiteY49" fmla="*/ 36254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5303913" h="6858000">
                <a:moveTo>
                  <a:pt x="4200891" y="6506822"/>
                </a:moveTo>
                <a:lnTo>
                  <a:pt x="4552068" y="6858000"/>
                </a:lnTo>
                <a:lnTo>
                  <a:pt x="3849713" y="6858000"/>
                </a:lnTo>
                <a:close/>
                <a:moveTo>
                  <a:pt x="5303913" y="5403801"/>
                </a:moveTo>
                <a:lnTo>
                  <a:pt x="5303913" y="6815914"/>
                </a:lnTo>
                <a:lnTo>
                  <a:pt x="4597856" y="6109858"/>
                </a:lnTo>
                <a:close/>
                <a:moveTo>
                  <a:pt x="3051427" y="5357359"/>
                </a:moveTo>
                <a:lnTo>
                  <a:pt x="3803925" y="6109858"/>
                </a:lnTo>
                <a:lnTo>
                  <a:pt x="3055783" y="6858000"/>
                </a:lnTo>
                <a:lnTo>
                  <a:pt x="3047071" y="6858000"/>
                </a:lnTo>
                <a:lnTo>
                  <a:pt x="2298928" y="6109858"/>
                </a:lnTo>
                <a:close/>
                <a:moveTo>
                  <a:pt x="4200888" y="4207896"/>
                </a:moveTo>
                <a:lnTo>
                  <a:pt x="4953386" y="4960395"/>
                </a:lnTo>
                <a:lnTo>
                  <a:pt x="4200888" y="5712893"/>
                </a:lnTo>
                <a:lnTo>
                  <a:pt x="3448389" y="4960395"/>
                </a:lnTo>
                <a:close/>
                <a:moveTo>
                  <a:pt x="1901962" y="4207896"/>
                </a:moveTo>
                <a:lnTo>
                  <a:pt x="2654460" y="4960395"/>
                </a:lnTo>
                <a:lnTo>
                  <a:pt x="1901962" y="5712893"/>
                </a:lnTo>
                <a:lnTo>
                  <a:pt x="1149463" y="4960395"/>
                </a:lnTo>
                <a:close/>
                <a:moveTo>
                  <a:pt x="5303913" y="3104873"/>
                </a:moveTo>
                <a:lnTo>
                  <a:pt x="5303913" y="4516991"/>
                </a:lnTo>
                <a:lnTo>
                  <a:pt x="4597853" y="3810932"/>
                </a:lnTo>
                <a:close/>
                <a:moveTo>
                  <a:pt x="3051426" y="3058434"/>
                </a:moveTo>
                <a:lnTo>
                  <a:pt x="3803924" y="3810932"/>
                </a:lnTo>
                <a:lnTo>
                  <a:pt x="3051426" y="4563430"/>
                </a:lnTo>
                <a:lnTo>
                  <a:pt x="2298927" y="3810932"/>
                </a:lnTo>
                <a:close/>
                <a:moveTo>
                  <a:pt x="752499" y="3058434"/>
                </a:moveTo>
                <a:lnTo>
                  <a:pt x="1504997" y="3810932"/>
                </a:lnTo>
                <a:lnTo>
                  <a:pt x="752499" y="4563430"/>
                </a:lnTo>
                <a:lnTo>
                  <a:pt x="0" y="3810932"/>
                </a:lnTo>
                <a:close/>
                <a:moveTo>
                  <a:pt x="4200889" y="1908971"/>
                </a:moveTo>
                <a:lnTo>
                  <a:pt x="4953387" y="2661470"/>
                </a:lnTo>
                <a:lnTo>
                  <a:pt x="4200889" y="3413968"/>
                </a:lnTo>
                <a:lnTo>
                  <a:pt x="3448390" y="2661470"/>
                </a:lnTo>
                <a:close/>
                <a:moveTo>
                  <a:pt x="1901962" y="1908971"/>
                </a:moveTo>
                <a:lnTo>
                  <a:pt x="2654460" y="2661470"/>
                </a:lnTo>
                <a:lnTo>
                  <a:pt x="1901962" y="3413968"/>
                </a:lnTo>
                <a:lnTo>
                  <a:pt x="1149463" y="2661470"/>
                </a:lnTo>
                <a:close/>
                <a:moveTo>
                  <a:pt x="5303913" y="805946"/>
                </a:moveTo>
                <a:lnTo>
                  <a:pt x="5303913" y="2218068"/>
                </a:lnTo>
                <a:lnTo>
                  <a:pt x="4597852" y="1512007"/>
                </a:lnTo>
                <a:close/>
                <a:moveTo>
                  <a:pt x="3051425" y="759509"/>
                </a:moveTo>
                <a:lnTo>
                  <a:pt x="3803923" y="1512008"/>
                </a:lnTo>
                <a:lnTo>
                  <a:pt x="3051425" y="2264506"/>
                </a:lnTo>
                <a:lnTo>
                  <a:pt x="2298926" y="1512008"/>
                </a:lnTo>
                <a:close/>
                <a:moveTo>
                  <a:pt x="3810933" y="0"/>
                </a:moveTo>
                <a:lnTo>
                  <a:pt x="4590842" y="0"/>
                </a:lnTo>
                <a:lnTo>
                  <a:pt x="4953386" y="362544"/>
                </a:lnTo>
                <a:lnTo>
                  <a:pt x="4200888" y="1115042"/>
                </a:lnTo>
                <a:lnTo>
                  <a:pt x="3448389" y="362544"/>
                </a:lnTo>
                <a:close/>
              </a:path>
            </a:pathLst>
          </a:cu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>
            <a:noAutofit/>
          </a:bodyPr>
          <a:lstStyle/>
          <a:p>
            <a:pPr algn="l"/>
            <a:endParaRPr lang="ru-RU" sz="1200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531C2D6-F506-D54C-BE97-693C161599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695324" y="728665"/>
            <a:ext cx="2016000" cy="612208"/>
          </a:xfrm>
          <a:prstGeom prst="rect">
            <a:avLst/>
          </a:prstGeom>
        </p:spPr>
      </p:pic>
      <p:sp>
        <p:nvSpPr>
          <p:cNvPr id="9" name="Рисунок 3">
            <a:extLst>
              <a:ext uri="{FF2B5EF4-FFF2-40B4-BE49-F238E27FC236}">
                <a16:creationId xmlns:a16="http://schemas.microsoft.com/office/drawing/2014/main" id="{D3C259C9-7DCA-0D4B-B4CA-1C56CA8A1A1A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3575721" y="664404"/>
            <a:ext cx="2160000" cy="74052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algn="ctr">
              <a:defRPr/>
            </a:lvl1pPr>
          </a:lstStyle>
          <a:p>
            <a:r>
              <a:rPr lang="ru-RU" dirty="0"/>
              <a:t>Лого партнера</a:t>
            </a:r>
          </a:p>
        </p:txBody>
      </p:sp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64BBEB81-C8C3-739F-4848-F1EAFF3D681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95325" y="3807624"/>
            <a:ext cx="5400675" cy="738664"/>
          </a:xfrm>
        </p:spPr>
        <p:txBody>
          <a:bodyPr anchor="b"/>
          <a:lstStyle>
            <a:lvl1pPr algn="l">
              <a:lnSpc>
                <a:spcPct val="100000"/>
              </a:lnSpc>
              <a:defRPr sz="4800" spc="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</a:t>
            </a:r>
            <a:r>
              <a:rPr lang="ru-RU" dirty="0"/>
              <a:t> </a:t>
            </a:r>
            <a:r>
              <a:rPr lang="en-US" dirty="0"/>
              <a:t>title</a:t>
            </a:r>
            <a:endParaRPr lang="ru-RU" dirty="0"/>
          </a:p>
        </p:txBody>
      </p:sp>
      <p:sp>
        <p:nvSpPr>
          <p:cNvPr id="4" name="Текст 7">
            <a:extLst>
              <a:ext uri="{FF2B5EF4-FFF2-40B4-BE49-F238E27FC236}">
                <a16:creationId xmlns:a16="http://schemas.microsoft.com/office/drawing/2014/main" id="{62A2B3BC-CC36-3716-AE36-9BF13D3C199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95325" y="5147900"/>
            <a:ext cx="5400676" cy="369332"/>
          </a:xfrm>
        </p:spPr>
        <p:txBody>
          <a:bodyPr wrap="square" anchor="b">
            <a:noAutofit/>
          </a:bodyPr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Имя спикера</a:t>
            </a:r>
          </a:p>
        </p:txBody>
      </p:sp>
      <p:sp>
        <p:nvSpPr>
          <p:cNvPr id="5" name="Текст 7">
            <a:extLst>
              <a:ext uri="{FF2B5EF4-FFF2-40B4-BE49-F238E27FC236}">
                <a16:creationId xmlns:a16="http://schemas.microsoft.com/office/drawing/2014/main" id="{75D908C0-0F06-5EB5-D9F4-4EBA4A94149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95325" y="5661248"/>
            <a:ext cx="5400676" cy="246221"/>
          </a:xfrm>
        </p:spPr>
        <p:txBody>
          <a:bodyPr wrap="square">
            <a:spAutoFit/>
          </a:bodyPr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Должность</a:t>
            </a:r>
          </a:p>
        </p:txBody>
      </p:sp>
    </p:spTree>
    <p:extLst>
      <p:ext uri="{BB962C8B-B14F-4D97-AF65-F5344CB8AC3E}">
        <p14:creationId xmlns:p14="http://schemas.microsoft.com/office/powerpoint/2010/main" val="177195422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7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Полилиния 28">
            <a:extLst>
              <a:ext uri="{FF2B5EF4-FFF2-40B4-BE49-F238E27FC236}">
                <a16:creationId xmlns:a16="http://schemas.microsoft.com/office/drawing/2014/main" id="{A7D39B93-C11F-F048-9AAC-B6EDC8543E3B}"/>
              </a:ext>
            </a:extLst>
          </p:cNvPr>
          <p:cNvSpPr/>
          <p:nvPr userDrawn="1"/>
        </p:nvSpPr>
        <p:spPr>
          <a:xfrm>
            <a:off x="6888088" y="0"/>
            <a:ext cx="5303913" cy="6858000"/>
          </a:xfrm>
          <a:custGeom>
            <a:avLst/>
            <a:gdLst>
              <a:gd name="connsiteX0" fmla="*/ 4200891 w 5303913"/>
              <a:gd name="connsiteY0" fmla="*/ 6506822 h 6858000"/>
              <a:gd name="connsiteX1" fmla="*/ 4552068 w 5303913"/>
              <a:gd name="connsiteY1" fmla="*/ 6858000 h 6858000"/>
              <a:gd name="connsiteX2" fmla="*/ 3849713 w 5303913"/>
              <a:gd name="connsiteY2" fmla="*/ 6858000 h 6858000"/>
              <a:gd name="connsiteX3" fmla="*/ 5303913 w 5303913"/>
              <a:gd name="connsiteY3" fmla="*/ 5403801 h 6858000"/>
              <a:gd name="connsiteX4" fmla="*/ 5303913 w 5303913"/>
              <a:gd name="connsiteY4" fmla="*/ 6815914 h 6858000"/>
              <a:gd name="connsiteX5" fmla="*/ 4597856 w 5303913"/>
              <a:gd name="connsiteY5" fmla="*/ 6109858 h 6858000"/>
              <a:gd name="connsiteX6" fmla="*/ 3051427 w 5303913"/>
              <a:gd name="connsiteY6" fmla="*/ 5357359 h 6858000"/>
              <a:gd name="connsiteX7" fmla="*/ 3803925 w 5303913"/>
              <a:gd name="connsiteY7" fmla="*/ 6109858 h 6858000"/>
              <a:gd name="connsiteX8" fmla="*/ 3055783 w 5303913"/>
              <a:gd name="connsiteY8" fmla="*/ 6858000 h 6858000"/>
              <a:gd name="connsiteX9" fmla="*/ 3047071 w 5303913"/>
              <a:gd name="connsiteY9" fmla="*/ 6858000 h 6858000"/>
              <a:gd name="connsiteX10" fmla="*/ 2298928 w 5303913"/>
              <a:gd name="connsiteY10" fmla="*/ 6109858 h 6858000"/>
              <a:gd name="connsiteX11" fmla="*/ 4200888 w 5303913"/>
              <a:gd name="connsiteY11" fmla="*/ 4207896 h 6858000"/>
              <a:gd name="connsiteX12" fmla="*/ 4953386 w 5303913"/>
              <a:gd name="connsiteY12" fmla="*/ 4960395 h 6858000"/>
              <a:gd name="connsiteX13" fmla="*/ 4200888 w 5303913"/>
              <a:gd name="connsiteY13" fmla="*/ 5712893 h 6858000"/>
              <a:gd name="connsiteX14" fmla="*/ 3448389 w 5303913"/>
              <a:gd name="connsiteY14" fmla="*/ 4960395 h 6858000"/>
              <a:gd name="connsiteX15" fmla="*/ 1901962 w 5303913"/>
              <a:gd name="connsiteY15" fmla="*/ 4207896 h 6858000"/>
              <a:gd name="connsiteX16" fmla="*/ 2654460 w 5303913"/>
              <a:gd name="connsiteY16" fmla="*/ 4960395 h 6858000"/>
              <a:gd name="connsiteX17" fmla="*/ 1901962 w 5303913"/>
              <a:gd name="connsiteY17" fmla="*/ 5712893 h 6858000"/>
              <a:gd name="connsiteX18" fmla="*/ 1149463 w 5303913"/>
              <a:gd name="connsiteY18" fmla="*/ 4960395 h 6858000"/>
              <a:gd name="connsiteX19" fmla="*/ 5303913 w 5303913"/>
              <a:gd name="connsiteY19" fmla="*/ 3104873 h 6858000"/>
              <a:gd name="connsiteX20" fmla="*/ 5303913 w 5303913"/>
              <a:gd name="connsiteY20" fmla="*/ 4516991 h 6858000"/>
              <a:gd name="connsiteX21" fmla="*/ 4597853 w 5303913"/>
              <a:gd name="connsiteY21" fmla="*/ 3810932 h 6858000"/>
              <a:gd name="connsiteX22" fmla="*/ 3051426 w 5303913"/>
              <a:gd name="connsiteY22" fmla="*/ 3058434 h 6858000"/>
              <a:gd name="connsiteX23" fmla="*/ 3803924 w 5303913"/>
              <a:gd name="connsiteY23" fmla="*/ 3810932 h 6858000"/>
              <a:gd name="connsiteX24" fmla="*/ 3051426 w 5303913"/>
              <a:gd name="connsiteY24" fmla="*/ 4563430 h 6858000"/>
              <a:gd name="connsiteX25" fmla="*/ 2298927 w 5303913"/>
              <a:gd name="connsiteY25" fmla="*/ 3810932 h 6858000"/>
              <a:gd name="connsiteX26" fmla="*/ 752499 w 5303913"/>
              <a:gd name="connsiteY26" fmla="*/ 3058434 h 6858000"/>
              <a:gd name="connsiteX27" fmla="*/ 1504997 w 5303913"/>
              <a:gd name="connsiteY27" fmla="*/ 3810932 h 6858000"/>
              <a:gd name="connsiteX28" fmla="*/ 752499 w 5303913"/>
              <a:gd name="connsiteY28" fmla="*/ 4563430 h 6858000"/>
              <a:gd name="connsiteX29" fmla="*/ 0 w 5303913"/>
              <a:gd name="connsiteY29" fmla="*/ 3810932 h 6858000"/>
              <a:gd name="connsiteX30" fmla="*/ 4200889 w 5303913"/>
              <a:gd name="connsiteY30" fmla="*/ 1908971 h 6858000"/>
              <a:gd name="connsiteX31" fmla="*/ 4953387 w 5303913"/>
              <a:gd name="connsiteY31" fmla="*/ 2661470 h 6858000"/>
              <a:gd name="connsiteX32" fmla="*/ 4200889 w 5303913"/>
              <a:gd name="connsiteY32" fmla="*/ 3413968 h 6858000"/>
              <a:gd name="connsiteX33" fmla="*/ 3448390 w 5303913"/>
              <a:gd name="connsiteY33" fmla="*/ 2661470 h 6858000"/>
              <a:gd name="connsiteX34" fmla="*/ 1901962 w 5303913"/>
              <a:gd name="connsiteY34" fmla="*/ 1908971 h 6858000"/>
              <a:gd name="connsiteX35" fmla="*/ 2654460 w 5303913"/>
              <a:gd name="connsiteY35" fmla="*/ 2661470 h 6858000"/>
              <a:gd name="connsiteX36" fmla="*/ 1901962 w 5303913"/>
              <a:gd name="connsiteY36" fmla="*/ 3413968 h 6858000"/>
              <a:gd name="connsiteX37" fmla="*/ 1149463 w 5303913"/>
              <a:gd name="connsiteY37" fmla="*/ 2661470 h 6858000"/>
              <a:gd name="connsiteX38" fmla="*/ 5303913 w 5303913"/>
              <a:gd name="connsiteY38" fmla="*/ 805946 h 6858000"/>
              <a:gd name="connsiteX39" fmla="*/ 5303913 w 5303913"/>
              <a:gd name="connsiteY39" fmla="*/ 2218068 h 6858000"/>
              <a:gd name="connsiteX40" fmla="*/ 4597852 w 5303913"/>
              <a:gd name="connsiteY40" fmla="*/ 1512007 h 6858000"/>
              <a:gd name="connsiteX41" fmla="*/ 3051425 w 5303913"/>
              <a:gd name="connsiteY41" fmla="*/ 759509 h 6858000"/>
              <a:gd name="connsiteX42" fmla="*/ 3803923 w 5303913"/>
              <a:gd name="connsiteY42" fmla="*/ 1512008 h 6858000"/>
              <a:gd name="connsiteX43" fmla="*/ 3051425 w 5303913"/>
              <a:gd name="connsiteY43" fmla="*/ 2264506 h 6858000"/>
              <a:gd name="connsiteX44" fmla="*/ 2298926 w 5303913"/>
              <a:gd name="connsiteY44" fmla="*/ 1512008 h 6858000"/>
              <a:gd name="connsiteX45" fmla="*/ 3810933 w 5303913"/>
              <a:gd name="connsiteY45" fmla="*/ 0 h 6858000"/>
              <a:gd name="connsiteX46" fmla="*/ 4590842 w 5303913"/>
              <a:gd name="connsiteY46" fmla="*/ 0 h 6858000"/>
              <a:gd name="connsiteX47" fmla="*/ 4953386 w 5303913"/>
              <a:gd name="connsiteY47" fmla="*/ 362544 h 6858000"/>
              <a:gd name="connsiteX48" fmla="*/ 4200888 w 5303913"/>
              <a:gd name="connsiteY48" fmla="*/ 1115042 h 6858000"/>
              <a:gd name="connsiteX49" fmla="*/ 3448389 w 5303913"/>
              <a:gd name="connsiteY49" fmla="*/ 36254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5303913" h="6858000">
                <a:moveTo>
                  <a:pt x="4200891" y="6506822"/>
                </a:moveTo>
                <a:lnTo>
                  <a:pt x="4552068" y="6858000"/>
                </a:lnTo>
                <a:lnTo>
                  <a:pt x="3849713" y="6858000"/>
                </a:lnTo>
                <a:close/>
                <a:moveTo>
                  <a:pt x="5303913" y="5403801"/>
                </a:moveTo>
                <a:lnTo>
                  <a:pt x="5303913" y="6815914"/>
                </a:lnTo>
                <a:lnTo>
                  <a:pt x="4597856" y="6109858"/>
                </a:lnTo>
                <a:close/>
                <a:moveTo>
                  <a:pt x="3051427" y="5357359"/>
                </a:moveTo>
                <a:lnTo>
                  <a:pt x="3803925" y="6109858"/>
                </a:lnTo>
                <a:lnTo>
                  <a:pt x="3055783" y="6858000"/>
                </a:lnTo>
                <a:lnTo>
                  <a:pt x="3047071" y="6858000"/>
                </a:lnTo>
                <a:lnTo>
                  <a:pt x="2298928" y="6109858"/>
                </a:lnTo>
                <a:close/>
                <a:moveTo>
                  <a:pt x="4200888" y="4207896"/>
                </a:moveTo>
                <a:lnTo>
                  <a:pt x="4953386" y="4960395"/>
                </a:lnTo>
                <a:lnTo>
                  <a:pt x="4200888" y="5712893"/>
                </a:lnTo>
                <a:lnTo>
                  <a:pt x="3448389" y="4960395"/>
                </a:lnTo>
                <a:close/>
                <a:moveTo>
                  <a:pt x="1901962" y="4207896"/>
                </a:moveTo>
                <a:lnTo>
                  <a:pt x="2654460" y="4960395"/>
                </a:lnTo>
                <a:lnTo>
                  <a:pt x="1901962" y="5712893"/>
                </a:lnTo>
                <a:lnTo>
                  <a:pt x="1149463" y="4960395"/>
                </a:lnTo>
                <a:close/>
                <a:moveTo>
                  <a:pt x="5303913" y="3104873"/>
                </a:moveTo>
                <a:lnTo>
                  <a:pt x="5303913" y="4516991"/>
                </a:lnTo>
                <a:lnTo>
                  <a:pt x="4597853" y="3810932"/>
                </a:lnTo>
                <a:close/>
                <a:moveTo>
                  <a:pt x="3051426" y="3058434"/>
                </a:moveTo>
                <a:lnTo>
                  <a:pt x="3803924" y="3810932"/>
                </a:lnTo>
                <a:lnTo>
                  <a:pt x="3051426" y="4563430"/>
                </a:lnTo>
                <a:lnTo>
                  <a:pt x="2298927" y="3810932"/>
                </a:lnTo>
                <a:close/>
                <a:moveTo>
                  <a:pt x="752499" y="3058434"/>
                </a:moveTo>
                <a:lnTo>
                  <a:pt x="1504997" y="3810932"/>
                </a:lnTo>
                <a:lnTo>
                  <a:pt x="752499" y="4563430"/>
                </a:lnTo>
                <a:lnTo>
                  <a:pt x="0" y="3810932"/>
                </a:lnTo>
                <a:close/>
                <a:moveTo>
                  <a:pt x="4200889" y="1908971"/>
                </a:moveTo>
                <a:lnTo>
                  <a:pt x="4953387" y="2661470"/>
                </a:lnTo>
                <a:lnTo>
                  <a:pt x="4200889" y="3413968"/>
                </a:lnTo>
                <a:lnTo>
                  <a:pt x="3448390" y="2661470"/>
                </a:lnTo>
                <a:close/>
                <a:moveTo>
                  <a:pt x="1901962" y="1908971"/>
                </a:moveTo>
                <a:lnTo>
                  <a:pt x="2654460" y="2661470"/>
                </a:lnTo>
                <a:lnTo>
                  <a:pt x="1901962" y="3413968"/>
                </a:lnTo>
                <a:lnTo>
                  <a:pt x="1149463" y="2661470"/>
                </a:lnTo>
                <a:close/>
                <a:moveTo>
                  <a:pt x="5303913" y="805946"/>
                </a:moveTo>
                <a:lnTo>
                  <a:pt x="5303913" y="2218068"/>
                </a:lnTo>
                <a:lnTo>
                  <a:pt x="4597852" y="1512007"/>
                </a:lnTo>
                <a:close/>
                <a:moveTo>
                  <a:pt x="3051425" y="759509"/>
                </a:moveTo>
                <a:lnTo>
                  <a:pt x="3803923" y="1512008"/>
                </a:lnTo>
                <a:lnTo>
                  <a:pt x="3051425" y="2264506"/>
                </a:lnTo>
                <a:lnTo>
                  <a:pt x="2298926" y="1512008"/>
                </a:lnTo>
                <a:close/>
                <a:moveTo>
                  <a:pt x="3810933" y="0"/>
                </a:moveTo>
                <a:lnTo>
                  <a:pt x="4590842" y="0"/>
                </a:lnTo>
                <a:lnTo>
                  <a:pt x="4953386" y="362544"/>
                </a:lnTo>
                <a:lnTo>
                  <a:pt x="4200888" y="1115042"/>
                </a:lnTo>
                <a:lnTo>
                  <a:pt x="3448389" y="362544"/>
                </a:lnTo>
                <a:close/>
              </a:path>
            </a:pathLst>
          </a:cu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>
            <a:noAutofit/>
          </a:bodyPr>
          <a:lstStyle/>
          <a:p>
            <a:pPr algn="l"/>
            <a:endParaRPr lang="ru-RU" sz="1200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531C2D6-F506-D54C-BE97-693C161599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695324" y="728665"/>
            <a:ext cx="2016000" cy="612208"/>
          </a:xfrm>
          <a:prstGeom prst="rect">
            <a:avLst/>
          </a:prstGeom>
        </p:spPr>
      </p:pic>
      <p:sp>
        <p:nvSpPr>
          <p:cNvPr id="9" name="Рисунок 3">
            <a:extLst>
              <a:ext uri="{FF2B5EF4-FFF2-40B4-BE49-F238E27FC236}">
                <a16:creationId xmlns:a16="http://schemas.microsoft.com/office/drawing/2014/main" id="{8D44E5B7-A294-304E-8198-8CE14576669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3575721" y="664404"/>
            <a:ext cx="2160000" cy="74052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algn="ctr">
              <a:defRPr/>
            </a:lvl1pPr>
          </a:lstStyle>
          <a:p>
            <a:r>
              <a:rPr lang="ru-RU" dirty="0"/>
              <a:t>Лого партнера</a:t>
            </a:r>
          </a:p>
        </p:txBody>
      </p:sp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6A0619C9-76C6-B51B-7CC9-6F0A7C70DD5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95325" y="3807624"/>
            <a:ext cx="5400675" cy="738664"/>
          </a:xfrm>
        </p:spPr>
        <p:txBody>
          <a:bodyPr anchor="b"/>
          <a:lstStyle>
            <a:lvl1pPr algn="l">
              <a:lnSpc>
                <a:spcPct val="100000"/>
              </a:lnSpc>
              <a:defRPr sz="4800" spc="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</a:t>
            </a:r>
            <a:r>
              <a:rPr lang="ru-RU" dirty="0"/>
              <a:t> </a:t>
            </a:r>
            <a:r>
              <a:rPr lang="en-US" dirty="0"/>
              <a:t>title</a:t>
            </a:r>
            <a:endParaRPr lang="ru-RU" dirty="0"/>
          </a:p>
        </p:txBody>
      </p:sp>
      <p:sp>
        <p:nvSpPr>
          <p:cNvPr id="4" name="Текст 7">
            <a:extLst>
              <a:ext uri="{FF2B5EF4-FFF2-40B4-BE49-F238E27FC236}">
                <a16:creationId xmlns:a16="http://schemas.microsoft.com/office/drawing/2014/main" id="{0014B540-4FF8-2416-5165-22E677C32E9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95325" y="5147900"/>
            <a:ext cx="5400676" cy="369332"/>
          </a:xfrm>
        </p:spPr>
        <p:txBody>
          <a:bodyPr wrap="square" anchor="b">
            <a:noAutofit/>
          </a:bodyPr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Имя спикера</a:t>
            </a:r>
          </a:p>
        </p:txBody>
      </p:sp>
      <p:sp>
        <p:nvSpPr>
          <p:cNvPr id="5" name="Текст 7">
            <a:extLst>
              <a:ext uri="{FF2B5EF4-FFF2-40B4-BE49-F238E27FC236}">
                <a16:creationId xmlns:a16="http://schemas.microsoft.com/office/drawing/2014/main" id="{6CAC547A-0D30-3DBB-05AC-F8272811848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95325" y="5661248"/>
            <a:ext cx="5400676" cy="246221"/>
          </a:xfrm>
        </p:spPr>
        <p:txBody>
          <a:bodyPr wrap="square">
            <a:spAutoFit/>
          </a:bodyPr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Должность</a:t>
            </a:r>
          </a:p>
        </p:txBody>
      </p:sp>
    </p:spTree>
    <p:extLst>
      <p:ext uri="{BB962C8B-B14F-4D97-AF65-F5344CB8AC3E}">
        <p14:creationId xmlns:p14="http://schemas.microsoft.com/office/powerpoint/2010/main" val="128564995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two speakers_1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2E7BA37-0728-5D49-B27E-1250755A330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95324" y="3807624"/>
            <a:ext cx="5400675" cy="738664"/>
          </a:xfrm>
        </p:spPr>
        <p:txBody>
          <a:bodyPr anchor="b"/>
          <a:lstStyle>
            <a:lvl1pPr algn="l">
              <a:lnSpc>
                <a:spcPct val="100000"/>
              </a:lnSpc>
              <a:defRPr sz="4800" spc="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Presentation</a:t>
            </a:r>
            <a:r>
              <a:rPr lang="ru-RU" dirty="0"/>
              <a:t> </a:t>
            </a:r>
            <a:r>
              <a:rPr lang="en-US" dirty="0"/>
              <a:t>title</a:t>
            </a:r>
            <a:endParaRPr lang="ru-RU" dirty="0"/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9E9938AB-9DF4-5949-8C1C-CACAD9848DD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95324" y="5147900"/>
            <a:ext cx="2520000" cy="369332"/>
          </a:xfrm>
        </p:spPr>
        <p:txBody>
          <a:bodyPr wrap="square" anchor="b">
            <a:noAutofit/>
          </a:bodyPr>
          <a:lstStyle>
            <a:lvl1pPr>
              <a:defRPr sz="240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Имя спикера</a:t>
            </a:r>
          </a:p>
        </p:txBody>
      </p:sp>
      <p:sp>
        <p:nvSpPr>
          <p:cNvPr id="10" name="Текст 7">
            <a:extLst>
              <a:ext uri="{FF2B5EF4-FFF2-40B4-BE49-F238E27FC236}">
                <a16:creationId xmlns:a16="http://schemas.microsoft.com/office/drawing/2014/main" id="{6CC1B07C-9F11-2243-A68C-A8B772DC7EF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95324" y="5661248"/>
            <a:ext cx="2520000" cy="246221"/>
          </a:xfrm>
        </p:spPr>
        <p:txBody>
          <a:bodyPr wrap="square">
            <a:spAutoFit/>
          </a:bodyPr>
          <a:lstStyle>
            <a:lvl1pPr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 err="1"/>
              <a:t>Аффилиация</a:t>
            </a:r>
            <a:endParaRPr lang="ru-RU" dirty="0"/>
          </a:p>
        </p:txBody>
      </p:sp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E6BFA5DC-1C98-7E4A-BE5C-5BE58D1607B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95324" y="728664"/>
            <a:ext cx="2016000" cy="612211"/>
          </a:xfrm>
          <a:prstGeom prst="rect">
            <a:avLst/>
          </a:prstGeom>
        </p:spPr>
      </p:pic>
      <p:sp>
        <p:nvSpPr>
          <p:cNvPr id="29" name="Полилиния 28">
            <a:extLst>
              <a:ext uri="{FF2B5EF4-FFF2-40B4-BE49-F238E27FC236}">
                <a16:creationId xmlns:a16="http://schemas.microsoft.com/office/drawing/2014/main" id="{A7D39B93-C11F-F048-9AAC-B6EDC8543E3B}"/>
              </a:ext>
            </a:extLst>
          </p:cNvPr>
          <p:cNvSpPr/>
          <p:nvPr userDrawn="1"/>
        </p:nvSpPr>
        <p:spPr>
          <a:xfrm>
            <a:off x="6888088" y="0"/>
            <a:ext cx="5303913" cy="6858000"/>
          </a:xfrm>
          <a:custGeom>
            <a:avLst/>
            <a:gdLst>
              <a:gd name="connsiteX0" fmla="*/ 4200891 w 5303913"/>
              <a:gd name="connsiteY0" fmla="*/ 6506822 h 6858000"/>
              <a:gd name="connsiteX1" fmla="*/ 4552068 w 5303913"/>
              <a:gd name="connsiteY1" fmla="*/ 6858000 h 6858000"/>
              <a:gd name="connsiteX2" fmla="*/ 3849713 w 5303913"/>
              <a:gd name="connsiteY2" fmla="*/ 6858000 h 6858000"/>
              <a:gd name="connsiteX3" fmla="*/ 5303913 w 5303913"/>
              <a:gd name="connsiteY3" fmla="*/ 5403801 h 6858000"/>
              <a:gd name="connsiteX4" fmla="*/ 5303913 w 5303913"/>
              <a:gd name="connsiteY4" fmla="*/ 6815914 h 6858000"/>
              <a:gd name="connsiteX5" fmla="*/ 4597856 w 5303913"/>
              <a:gd name="connsiteY5" fmla="*/ 6109858 h 6858000"/>
              <a:gd name="connsiteX6" fmla="*/ 3051427 w 5303913"/>
              <a:gd name="connsiteY6" fmla="*/ 5357359 h 6858000"/>
              <a:gd name="connsiteX7" fmla="*/ 3803925 w 5303913"/>
              <a:gd name="connsiteY7" fmla="*/ 6109858 h 6858000"/>
              <a:gd name="connsiteX8" fmla="*/ 3055783 w 5303913"/>
              <a:gd name="connsiteY8" fmla="*/ 6858000 h 6858000"/>
              <a:gd name="connsiteX9" fmla="*/ 3047071 w 5303913"/>
              <a:gd name="connsiteY9" fmla="*/ 6858000 h 6858000"/>
              <a:gd name="connsiteX10" fmla="*/ 2298928 w 5303913"/>
              <a:gd name="connsiteY10" fmla="*/ 6109858 h 6858000"/>
              <a:gd name="connsiteX11" fmla="*/ 4200888 w 5303913"/>
              <a:gd name="connsiteY11" fmla="*/ 4207896 h 6858000"/>
              <a:gd name="connsiteX12" fmla="*/ 4953386 w 5303913"/>
              <a:gd name="connsiteY12" fmla="*/ 4960395 h 6858000"/>
              <a:gd name="connsiteX13" fmla="*/ 4200888 w 5303913"/>
              <a:gd name="connsiteY13" fmla="*/ 5712893 h 6858000"/>
              <a:gd name="connsiteX14" fmla="*/ 3448389 w 5303913"/>
              <a:gd name="connsiteY14" fmla="*/ 4960395 h 6858000"/>
              <a:gd name="connsiteX15" fmla="*/ 1901962 w 5303913"/>
              <a:gd name="connsiteY15" fmla="*/ 4207896 h 6858000"/>
              <a:gd name="connsiteX16" fmla="*/ 2654460 w 5303913"/>
              <a:gd name="connsiteY16" fmla="*/ 4960395 h 6858000"/>
              <a:gd name="connsiteX17" fmla="*/ 1901962 w 5303913"/>
              <a:gd name="connsiteY17" fmla="*/ 5712893 h 6858000"/>
              <a:gd name="connsiteX18" fmla="*/ 1149463 w 5303913"/>
              <a:gd name="connsiteY18" fmla="*/ 4960395 h 6858000"/>
              <a:gd name="connsiteX19" fmla="*/ 5303913 w 5303913"/>
              <a:gd name="connsiteY19" fmla="*/ 3104873 h 6858000"/>
              <a:gd name="connsiteX20" fmla="*/ 5303913 w 5303913"/>
              <a:gd name="connsiteY20" fmla="*/ 4516991 h 6858000"/>
              <a:gd name="connsiteX21" fmla="*/ 4597853 w 5303913"/>
              <a:gd name="connsiteY21" fmla="*/ 3810932 h 6858000"/>
              <a:gd name="connsiteX22" fmla="*/ 3051426 w 5303913"/>
              <a:gd name="connsiteY22" fmla="*/ 3058434 h 6858000"/>
              <a:gd name="connsiteX23" fmla="*/ 3803924 w 5303913"/>
              <a:gd name="connsiteY23" fmla="*/ 3810932 h 6858000"/>
              <a:gd name="connsiteX24" fmla="*/ 3051426 w 5303913"/>
              <a:gd name="connsiteY24" fmla="*/ 4563430 h 6858000"/>
              <a:gd name="connsiteX25" fmla="*/ 2298927 w 5303913"/>
              <a:gd name="connsiteY25" fmla="*/ 3810932 h 6858000"/>
              <a:gd name="connsiteX26" fmla="*/ 752499 w 5303913"/>
              <a:gd name="connsiteY26" fmla="*/ 3058434 h 6858000"/>
              <a:gd name="connsiteX27" fmla="*/ 1504997 w 5303913"/>
              <a:gd name="connsiteY27" fmla="*/ 3810932 h 6858000"/>
              <a:gd name="connsiteX28" fmla="*/ 752499 w 5303913"/>
              <a:gd name="connsiteY28" fmla="*/ 4563430 h 6858000"/>
              <a:gd name="connsiteX29" fmla="*/ 0 w 5303913"/>
              <a:gd name="connsiteY29" fmla="*/ 3810932 h 6858000"/>
              <a:gd name="connsiteX30" fmla="*/ 4200889 w 5303913"/>
              <a:gd name="connsiteY30" fmla="*/ 1908971 h 6858000"/>
              <a:gd name="connsiteX31" fmla="*/ 4953387 w 5303913"/>
              <a:gd name="connsiteY31" fmla="*/ 2661470 h 6858000"/>
              <a:gd name="connsiteX32" fmla="*/ 4200889 w 5303913"/>
              <a:gd name="connsiteY32" fmla="*/ 3413968 h 6858000"/>
              <a:gd name="connsiteX33" fmla="*/ 3448390 w 5303913"/>
              <a:gd name="connsiteY33" fmla="*/ 2661470 h 6858000"/>
              <a:gd name="connsiteX34" fmla="*/ 1901962 w 5303913"/>
              <a:gd name="connsiteY34" fmla="*/ 1908971 h 6858000"/>
              <a:gd name="connsiteX35" fmla="*/ 2654460 w 5303913"/>
              <a:gd name="connsiteY35" fmla="*/ 2661470 h 6858000"/>
              <a:gd name="connsiteX36" fmla="*/ 1901962 w 5303913"/>
              <a:gd name="connsiteY36" fmla="*/ 3413968 h 6858000"/>
              <a:gd name="connsiteX37" fmla="*/ 1149463 w 5303913"/>
              <a:gd name="connsiteY37" fmla="*/ 2661470 h 6858000"/>
              <a:gd name="connsiteX38" fmla="*/ 5303913 w 5303913"/>
              <a:gd name="connsiteY38" fmla="*/ 805946 h 6858000"/>
              <a:gd name="connsiteX39" fmla="*/ 5303913 w 5303913"/>
              <a:gd name="connsiteY39" fmla="*/ 2218068 h 6858000"/>
              <a:gd name="connsiteX40" fmla="*/ 4597852 w 5303913"/>
              <a:gd name="connsiteY40" fmla="*/ 1512007 h 6858000"/>
              <a:gd name="connsiteX41" fmla="*/ 3051425 w 5303913"/>
              <a:gd name="connsiteY41" fmla="*/ 759509 h 6858000"/>
              <a:gd name="connsiteX42" fmla="*/ 3803923 w 5303913"/>
              <a:gd name="connsiteY42" fmla="*/ 1512008 h 6858000"/>
              <a:gd name="connsiteX43" fmla="*/ 3051425 w 5303913"/>
              <a:gd name="connsiteY43" fmla="*/ 2264506 h 6858000"/>
              <a:gd name="connsiteX44" fmla="*/ 2298926 w 5303913"/>
              <a:gd name="connsiteY44" fmla="*/ 1512008 h 6858000"/>
              <a:gd name="connsiteX45" fmla="*/ 3810933 w 5303913"/>
              <a:gd name="connsiteY45" fmla="*/ 0 h 6858000"/>
              <a:gd name="connsiteX46" fmla="*/ 4590842 w 5303913"/>
              <a:gd name="connsiteY46" fmla="*/ 0 h 6858000"/>
              <a:gd name="connsiteX47" fmla="*/ 4953386 w 5303913"/>
              <a:gd name="connsiteY47" fmla="*/ 362544 h 6858000"/>
              <a:gd name="connsiteX48" fmla="*/ 4200888 w 5303913"/>
              <a:gd name="connsiteY48" fmla="*/ 1115042 h 6858000"/>
              <a:gd name="connsiteX49" fmla="*/ 3448389 w 5303913"/>
              <a:gd name="connsiteY49" fmla="*/ 36254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5303913" h="6858000">
                <a:moveTo>
                  <a:pt x="4200891" y="6506822"/>
                </a:moveTo>
                <a:lnTo>
                  <a:pt x="4552068" y="6858000"/>
                </a:lnTo>
                <a:lnTo>
                  <a:pt x="3849713" y="6858000"/>
                </a:lnTo>
                <a:close/>
                <a:moveTo>
                  <a:pt x="5303913" y="5403801"/>
                </a:moveTo>
                <a:lnTo>
                  <a:pt x="5303913" y="6815914"/>
                </a:lnTo>
                <a:lnTo>
                  <a:pt x="4597856" y="6109858"/>
                </a:lnTo>
                <a:close/>
                <a:moveTo>
                  <a:pt x="3051427" y="5357359"/>
                </a:moveTo>
                <a:lnTo>
                  <a:pt x="3803925" y="6109858"/>
                </a:lnTo>
                <a:lnTo>
                  <a:pt x="3055783" y="6858000"/>
                </a:lnTo>
                <a:lnTo>
                  <a:pt x="3047071" y="6858000"/>
                </a:lnTo>
                <a:lnTo>
                  <a:pt x="2298928" y="6109858"/>
                </a:lnTo>
                <a:close/>
                <a:moveTo>
                  <a:pt x="4200888" y="4207896"/>
                </a:moveTo>
                <a:lnTo>
                  <a:pt x="4953386" y="4960395"/>
                </a:lnTo>
                <a:lnTo>
                  <a:pt x="4200888" y="5712893"/>
                </a:lnTo>
                <a:lnTo>
                  <a:pt x="3448389" y="4960395"/>
                </a:lnTo>
                <a:close/>
                <a:moveTo>
                  <a:pt x="1901962" y="4207896"/>
                </a:moveTo>
                <a:lnTo>
                  <a:pt x="2654460" y="4960395"/>
                </a:lnTo>
                <a:lnTo>
                  <a:pt x="1901962" y="5712893"/>
                </a:lnTo>
                <a:lnTo>
                  <a:pt x="1149463" y="4960395"/>
                </a:lnTo>
                <a:close/>
                <a:moveTo>
                  <a:pt x="5303913" y="3104873"/>
                </a:moveTo>
                <a:lnTo>
                  <a:pt x="5303913" y="4516991"/>
                </a:lnTo>
                <a:lnTo>
                  <a:pt x="4597853" y="3810932"/>
                </a:lnTo>
                <a:close/>
                <a:moveTo>
                  <a:pt x="3051426" y="3058434"/>
                </a:moveTo>
                <a:lnTo>
                  <a:pt x="3803924" y="3810932"/>
                </a:lnTo>
                <a:lnTo>
                  <a:pt x="3051426" y="4563430"/>
                </a:lnTo>
                <a:lnTo>
                  <a:pt x="2298927" y="3810932"/>
                </a:lnTo>
                <a:close/>
                <a:moveTo>
                  <a:pt x="752499" y="3058434"/>
                </a:moveTo>
                <a:lnTo>
                  <a:pt x="1504997" y="3810932"/>
                </a:lnTo>
                <a:lnTo>
                  <a:pt x="752499" y="4563430"/>
                </a:lnTo>
                <a:lnTo>
                  <a:pt x="0" y="3810932"/>
                </a:lnTo>
                <a:close/>
                <a:moveTo>
                  <a:pt x="4200889" y="1908971"/>
                </a:moveTo>
                <a:lnTo>
                  <a:pt x="4953387" y="2661470"/>
                </a:lnTo>
                <a:lnTo>
                  <a:pt x="4200889" y="3413968"/>
                </a:lnTo>
                <a:lnTo>
                  <a:pt x="3448390" y="2661470"/>
                </a:lnTo>
                <a:close/>
                <a:moveTo>
                  <a:pt x="1901962" y="1908971"/>
                </a:moveTo>
                <a:lnTo>
                  <a:pt x="2654460" y="2661470"/>
                </a:lnTo>
                <a:lnTo>
                  <a:pt x="1901962" y="3413968"/>
                </a:lnTo>
                <a:lnTo>
                  <a:pt x="1149463" y="2661470"/>
                </a:lnTo>
                <a:close/>
                <a:moveTo>
                  <a:pt x="5303913" y="805946"/>
                </a:moveTo>
                <a:lnTo>
                  <a:pt x="5303913" y="2218068"/>
                </a:lnTo>
                <a:lnTo>
                  <a:pt x="4597852" y="1512007"/>
                </a:lnTo>
                <a:close/>
                <a:moveTo>
                  <a:pt x="3051425" y="759509"/>
                </a:moveTo>
                <a:lnTo>
                  <a:pt x="3803923" y="1512008"/>
                </a:lnTo>
                <a:lnTo>
                  <a:pt x="3051425" y="2264506"/>
                </a:lnTo>
                <a:lnTo>
                  <a:pt x="2298926" y="1512008"/>
                </a:lnTo>
                <a:close/>
                <a:moveTo>
                  <a:pt x="3810933" y="0"/>
                </a:moveTo>
                <a:lnTo>
                  <a:pt x="4590842" y="0"/>
                </a:lnTo>
                <a:lnTo>
                  <a:pt x="4953386" y="362544"/>
                </a:lnTo>
                <a:lnTo>
                  <a:pt x="4200888" y="1115042"/>
                </a:lnTo>
                <a:lnTo>
                  <a:pt x="3448389" y="362544"/>
                </a:lnTo>
                <a:close/>
              </a:path>
            </a:pathLst>
          </a:cu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>
            <a:noAutofit/>
          </a:bodyPr>
          <a:lstStyle/>
          <a:p>
            <a:pPr algn="l"/>
            <a:endParaRPr lang="ru-RU" sz="1200" dirty="0"/>
          </a:p>
        </p:txBody>
      </p:sp>
      <p:sp>
        <p:nvSpPr>
          <p:cNvPr id="7" name="Текст 7">
            <a:extLst>
              <a:ext uri="{FF2B5EF4-FFF2-40B4-BE49-F238E27FC236}">
                <a16:creationId xmlns:a16="http://schemas.microsoft.com/office/drawing/2014/main" id="{D182398F-C27B-2B40-ADBE-BED4D91D294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575720" y="5147900"/>
            <a:ext cx="2520000" cy="369332"/>
          </a:xfrm>
        </p:spPr>
        <p:txBody>
          <a:bodyPr wrap="square" anchor="b">
            <a:noAutofit/>
          </a:bodyPr>
          <a:lstStyle>
            <a:lvl1pPr>
              <a:defRPr sz="240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Имя спикера</a:t>
            </a:r>
          </a:p>
        </p:txBody>
      </p:sp>
      <p:sp>
        <p:nvSpPr>
          <p:cNvPr id="9" name="Текст 7">
            <a:extLst>
              <a:ext uri="{FF2B5EF4-FFF2-40B4-BE49-F238E27FC236}">
                <a16:creationId xmlns:a16="http://schemas.microsoft.com/office/drawing/2014/main" id="{42F3F499-FF7A-DB40-AF3A-689986DAC17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575720" y="5661248"/>
            <a:ext cx="2520000" cy="246221"/>
          </a:xfrm>
        </p:spPr>
        <p:txBody>
          <a:bodyPr wrap="square">
            <a:spAutoFit/>
          </a:bodyPr>
          <a:lstStyle>
            <a:lvl1pPr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 err="1"/>
              <a:t>Аффилиация</a:t>
            </a:r>
            <a:endParaRPr lang="ru-RU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9F99BDC-6248-1043-830E-4CB0C60C3E7A}"/>
              </a:ext>
            </a:extLst>
          </p:cNvPr>
          <p:cNvSpPr txBox="1"/>
          <p:nvPr userDrawn="1"/>
        </p:nvSpPr>
        <p:spPr>
          <a:xfrm>
            <a:off x="695325" y="-737435"/>
            <a:ext cx="997068" cy="153888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/>
          <a:p>
            <a:r>
              <a:rPr lang="ru-RU" sz="1000" spc="70" dirty="0">
                <a:latin typeface="Inter Medium" panose="020B0502030000000004" pitchFamily="34" charset="0"/>
                <a:ea typeface="Inter Medium" panose="020B0502030000000004" pitchFamily="34" charset="0"/>
                <a:cs typeface="Inter Medium" panose="020B0502030000000004" pitchFamily="34" charset="0"/>
              </a:rPr>
              <a:t>ИНСТРУКЦИИ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8397FEF-267E-D34C-A159-55EFC03C3B0A}"/>
              </a:ext>
            </a:extLst>
          </p:cNvPr>
          <p:cNvSpPr txBox="1"/>
          <p:nvPr userDrawn="1"/>
        </p:nvSpPr>
        <p:spPr>
          <a:xfrm>
            <a:off x="3575720" y="-737435"/>
            <a:ext cx="3636442" cy="46166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ru-RU" sz="1000" dirty="0"/>
              <a:t>Если презентация готовится для двух и более спикеров из разных организаций, то лучше использовать один логотип </a:t>
            </a:r>
            <a:r>
              <a:rPr lang="en-US" sz="1000" dirty="0"/>
              <a:t>AIRI</a:t>
            </a:r>
            <a:r>
              <a:rPr lang="ru-RU" sz="1000" dirty="0"/>
              <a:t> и добавить спикерам </a:t>
            </a:r>
            <a:r>
              <a:rPr lang="ru-RU" sz="1000" dirty="0" err="1"/>
              <a:t>аффилиацию</a:t>
            </a:r>
            <a:endParaRPr lang="ru-RU" sz="1000" dirty="0"/>
          </a:p>
        </p:txBody>
      </p:sp>
      <p:sp>
        <p:nvSpPr>
          <p:cNvPr id="13" name="Рисунок 3">
            <a:extLst>
              <a:ext uri="{FF2B5EF4-FFF2-40B4-BE49-F238E27FC236}">
                <a16:creationId xmlns:a16="http://schemas.microsoft.com/office/drawing/2014/main" id="{2CD0780D-C364-0948-B2C2-9AA3E8567B5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3575721" y="664404"/>
            <a:ext cx="2160000" cy="74052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algn="ctr">
              <a:defRPr/>
            </a:lvl1pPr>
          </a:lstStyle>
          <a:p>
            <a:r>
              <a:rPr lang="ru-RU" dirty="0"/>
              <a:t>Лого партнера</a:t>
            </a:r>
          </a:p>
        </p:txBody>
      </p:sp>
    </p:spTree>
    <p:extLst>
      <p:ext uri="{BB962C8B-B14F-4D97-AF65-F5344CB8AC3E}">
        <p14:creationId xmlns:p14="http://schemas.microsoft.com/office/powerpoint/2010/main" val="354361160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two speakers_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2E7BA37-0728-5D49-B27E-1250755A330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95324" y="3807624"/>
            <a:ext cx="5400675" cy="738664"/>
          </a:xfrm>
        </p:spPr>
        <p:txBody>
          <a:bodyPr anchor="b"/>
          <a:lstStyle>
            <a:lvl1pPr algn="l">
              <a:lnSpc>
                <a:spcPct val="100000"/>
              </a:lnSpc>
              <a:defRPr sz="4800" spc="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</a:t>
            </a:r>
            <a:r>
              <a:rPr lang="ru-RU" dirty="0"/>
              <a:t> </a:t>
            </a:r>
            <a:r>
              <a:rPr lang="en-US" dirty="0"/>
              <a:t>title</a:t>
            </a:r>
            <a:endParaRPr lang="ru-RU" dirty="0"/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9E9938AB-9DF4-5949-8C1C-CACAD9848DD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95324" y="5147900"/>
            <a:ext cx="2520000" cy="369332"/>
          </a:xfrm>
        </p:spPr>
        <p:txBody>
          <a:bodyPr wrap="square" anchor="b">
            <a:noAutofit/>
          </a:bodyPr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Имя спикера</a:t>
            </a:r>
          </a:p>
        </p:txBody>
      </p:sp>
      <p:sp>
        <p:nvSpPr>
          <p:cNvPr id="10" name="Текст 7">
            <a:extLst>
              <a:ext uri="{FF2B5EF4-FFF2-40B4-BE49-F238E27FC236}">
                <a16:creationId xmlns:a16="http://schemas.microsoft.com/office/drawing/2014/main" id="{6CC1B07C-9F11-2243-A68C-A8B772DC7EF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95324" y="5661248"/>
            <a:ext cx="2520000" cy="246221"/>
          </a:xfrm>
        </p:spPr>
        <p:txBody>
          <a:bodyPr wrap="square">
            <a:spAutoFit/>
          </a:bodyPr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 err="1"/>
              <a:t>Аффилиация</a:t>
            </a:r>
            <a:endParaRPr lang="ru-RU" dirty="0"/>
          </a:p>
        </p:txBody>
      </p:sp>
      <p:sp>
        <p:nvSpPr>
          <p:cNvPr id="29" name="Полилиния 28">
            <a:extLst>
              <a:ext uri="{FF2B5EF4-FFF2-40B4-BE49-F238E27FC236}">
                <a16:creationId xmlns:a16="http://schemas.microsoft.com/office/drawing/2014/main" id="{A7D39B93-C11F-F048-9AAC-B6EDC8543E3B}"/>
              </a:ext>
            </a:extLst>
          </p:cNvPr>
          <p:cNvSpPr/>
          <p:nvPr userDrawn="1"/>
        </p:nvSpPr>
        <p:spPr>
          <a:xfrm>
            <a:off x="6888088" y="0"/>
            <a:ext cx="5303913" cy="6858000"/>
          </a:xfrm>
          <a:custGeom>
            <a:avLst/>
            <a:gdLst>
              <a:gd name="connsiteX0" fmla="*/ 4200891 w 5303913"/>
              <a:gd name="connsiteY0" fmla="*/ 6506822 h 6858000"/>
              <a:gd name="connsiteX1" fmla="*/ 4552068 w 5303913"/>
              <a:gd name="connsiteY1" fmla="*/ 6858000 h 6858000"/>
              <a:gd name="connsiteX2" fmla="*/ 3849713 w 5303913"/>
              <a:gd name="connsiteY2" fmla="*/ 6858000 h 6858000"/>
              <a:gd name="connsiteX3" fmla="*/ 5303913 w 5303913"/>
              <a:gd name="connsiteY3" fmla="*/ 5403801 h 6858000"/>
              <a:gd name="connsiteX4" fmla="*/ 5303913 w 5303913"/>
              <a:gd name="connsiteY4" fmla="*/ 6815914 h 6858000"/>
              <a:gd name="connsiteX5" fmla="*/ 4597856 w 5303913"/>
              <a:gd name="connsiteY5" fmla="*/ 6109858 h 6858000"/>
              <a:gd name="connsiteX6" fmla="*/ 3051427 w 5303913"/>
              <a:gd name="connsiteY6" fmla="*/ 5357359 h 6858000"/>
              <a:gd name="connsiteX7" fmla="*/ 3803925 w 5303913"/>
              <a:gd name="connsiteY7" fmla="*/ 6109858 h 6858000"/>
              <a:gd name="connsiteX8" fmla="*/ 3055783 w 5303913"/>
              <a:gd name="connsiteY8" fmla="*/ 6858000 h 6858000"/>
              <a:gd name="connsiteX9" fmla="*/ 3047071 w 5303913"/>
              <a:gd name="connsiteY9" fmla="*/ 6858000 h 6858000"/>
              <a:gd name="connsiteX10" fmla="*/ 2298928 w 5303913"/>
              <a:gd name="connsiteY10" fmla="*/ 6109858 h 6858000"/>
              <a:gd name="connsiteX11" fmla="*/ 4200888 w 5303913"/>
              <a:gd name="connsiteY11" fmla="*/ 4207896 h 6858000"/>
              <a:gd name="connsiteX12" fmla="*/ 4953386 w 5303913"/>
              <a:gd name="connsiteY12" fmla="*/ 4960395 h 6858000"/>
              <a:gd name="connsiteX13" fmla="*/ 4200888 w 5303913"/>
              <a:gd name="connsiteY13" fmla="*/ 5712893 h 6858000"/>
              <a:gd name="connsiteX14" fmla="*/ 3448389 w 5303913"/>
              <a:gd name="connsiteY14" fmla="*/ 4960395 h 6858000"/>
              <a:gd name="connsiteX15" fmla="*/ 1901962 w 5303913"/>
              <a:gd name="connsiteY15" fmla="*/ 4207896 h 6858000"/>
              <a:gd name="connsiteX16" fmla="*/ 2654460 w 5303913"/>
              <a:gd name="connsiteY16" fmla="*/ 4960395 h 6858000"/>
              <a:gd name="connsiteX17" fmla="*/ 1901962 w 5303913"/>
              <a:gd name="connsiteY17" fmla="*/ 5712893 h 6858000"/>
              <a:gd name="connsiteX18" fmla="*/ 1149463 w 5303913"/>
              <a:gd name="connsiteY18" fmla="*/ 4960395 h 6858000"/>
              <a:gd name="connsiteX19" fmla="*/ 5303913 w 5303913"/>
              <a:gd name="connsiteY19" fmla="*/ 3104873 h 6858000"/>
              <a:gd name="connsiteX20" fmla="*/ 5303913 w 5303913"/>
              <a:gd name="connsiteY20" fmla="*/ 4516991 h 6858000"/>
              <a:gd name="connsiteX21" fmla="*/ 4597853 w 5303913"/>
              <a:gd name="connsiteY21" fmla="*/ 3810932 h 6858000"/>
              <a:gd name="connsiteX22" fmla="*/ 3051426 w 5303913"/>
              <a:gd name="connsiteY22" fmla="*/ 3058434 h 6858000"/>
              <a:gd name="connsiteX23" fmla="*/ 3803924 w 5303913"/>
              <a:gd name="connsiteY23" fmla="*/ 3810932 h 6858000"/>
              <a:gd name="connsiteX24" fmla="*/ 3051426 w 5303913"/>
              <a:gd name="connsiteY24" fmla="*/ 4563430 h 6858000"/>
              <a:gd name="connsiteX25" fmla="*/ 2298927 w 5303913"/>
              <a:gd name="connsiteY25" fmla="*/ 3810932 h 6858000"/>
              <a:gd name="connsiteX26" fmla="*/ 752499 w 5303913"/>
              <a:gd name="connsiteY26" fmla="*/ 3058434 h 6858000"/>
              <a:gd name="connsiteX27" fmla="*/ 1504997 w 5303913"/>
              <a:gd name="connsiteY27" fmla="*/ 3810932 h 6858000"/>
              <a:gd name="connsiteX28" fmla="*/ 752499 w 5303913"/>
              <a:gd name="connsiteY28" fmla="*/ 4563430 h 6858000"/>
              <a:gd name="connsiteX29" fmla="*/ 0 w 5303913"/>
              <a:gd name="connsiteY29" fmla="*/ 3810932 h 6858000"/>
              <a:gd name="connsiteX30" fmla="*/ 4200889 w 5303913"/>
              <a:gd name="connsiteY30" fmla="*/ 1908971 h 6858000"/>
              <a:gd name="connsiteX31" fmla="*/ 4953387 w 5303913"/>
              <a:gd name="connsiteY31" fmla="*/ 2661470 h 6858000"/>
              <a:gd name="connsiteX32" fmla="*/ 4200889 w 5303913"/>
              <a:gd name="connsiteY32" fmla="*/ 3413968 h 6858000"/>
              <a:gd name="connsiteX33" fmla="*/ 3448390 w 5303913"/>
              <a:gd name="connsiteY33" fmla="*/ 2661470 h 6858000"/>
              <a:gd name="connsiteX34" fmla="*/ 1901962 w 5303913"/>
              <a:gd name="connsiteY34" fmla="*/ 1908971 h 6858000"/>
              <a:gd name="connsiteX35" fmla="*/ 2654460 w 5303913"/>
              <a:gd name="connsiteY35" fmla="*/ 2661470 h 6858000"/>
              <a:gd name="connsiteX36" fmla="*/ 1901962 w 5303913"/>
              <a:gd name="connsiteY36" fmla="*/ 3413968 h 6858000"/>
              <a:gd name="connsiteX37" fmla="*/ 1149463 w 5303913"/>
              <a:gd name="connsiteY37" fmla="*/ 2661470 h 6858000"/>
              <a:gd name="connsiteX38" fmla="*/ 5303913 w 5303913"/>
              <a:gd name="connsiteY38" fmla="*/ 805946 h 6858000"/>
              <a:gd name="connsiteX39" fmla="*/ 5303913 w 5303913"/>
              <a:gd name="connsiteY39" fmla="*/ 2218068 h 6858000"/>
              <a:gd name="connsiteX40" fmla="*/ 4597852 w 5303913"/>
              <a:gd name="connsiteY40" fmla="*/ 1512007 h 6858000"/>
              <a:gd name="connsiteX41" fmla="*/ 3051425 w 5303913"/>
              <a:gd name="connsiteY41" fmla="*/ 759509 h 6858000"/>
              <a:gd name="connsiteX42" fmla="*/ 3803923 w 5303913"/>
              <a:gd name="connsiteY42" fmla="*/ 1512008 h 6858000"/>
              <a:gd name="connsiteX43" fmla="*/ 3051425 w 5303913"/>
              <a:gd name="connsiteY43" fmla="*/ 2264506 h 6858000"/>
              <a:gd name="connsiteX44" fmla="*/ 2298926 w 5303913"/>
              <a:gd name="connsiteY44" fmla="*/ 1512008 h 6858000"/>
              <a:gd name="connsiteX45" fmla="*/ 3810933 w 5303913"/>
              <a:gd name="connsiteY45" fmla="*/ 0 h 6858000"/>
              <a:gd name="connsiteX46" fmla="*/ 4590842 w 5303913"/>
              <a:gd name="connsiteY46" fmla="*/ 0 h 6858000"/>
              <a:gd name="connsiteX47" fmla="*/ 4953386 w 5303913"/>
              <a:gd name="connsiteY47" fmla="*/ 362544 h 6858000"/>
              <a:gd name="connsiteX48" fmla="*/ 4200888 w 5303913"/>
              <a:gd name="connsiteY48" fmla="*/ 1115042 h 6858000"/>
              <a:gd name="connsiteX49" fmla="*/ 3448389 w 5303913"/>
              <a:gd name="connsiteY49" fmla="*/ 36254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5303913" h="6858000">
                <a:moveTo>
                  <a:pt x="4200891" y="6506822"/>
                </a:moveTo>
                <a:lnTo>
                  <a:pt x="4552068" y="6858000"/>
                </a:lnTo>
                <a:lnTo>
                  <a:pt x="3849713" y="6858000"/>
                </a:lnTo>
                <a:close/>
                <a:moveTo>
                  <a:pt x="5303913" y="5403801"/>
                </a:moveTo>
                <a:lnTo>
                  <a:pt x="5303913" y="6815914"/>
                </a:lnTo>
                <a:lnTo>
                  <a:pt x="4597856" y="6109858"/>
                </a:lnTo>
                <a:close/>
                <a:moveTo>
                  <a:pt x="3051427" y="5357359"/>
                </a:moveTo>
                <a:lnTo>
                  <a:pt x="3803925" y="6109858"/>
                </a:lnTo>
                <a:lnTo>
                  <a:pt x="3055783" y="6858000"/>
                </a:lnTo>
                <a:lnTo>
                  <a:pt x="3047071" y="6858000"/>
                </a:lnTo>
                <a:lnTo>
                  <a:pt x="2298928" y="6109858"/>
                </a:lnTo>
                <a:close/>
                <a:moveTo>
                  <a:pt x="4200888" y="4207896"/>
                </a:moveTo>
                <a:lnTo>
                  <a:pt x="4953386" y="4960395"/>
                </a:lnTo>
                <a:lnTo>
                  <a:pt x="4200888" y="5712893"/>
                </a:lnTo>
                <a:lnTo>
                  <a:pt x="3448389" y="4960395"/>
                </a:lnTo>
                <a:close/>
                <a:moveTo>
                  <a:pt x="1901962" y="4207896"/>
                </a:moveTo>
                <a:lnTo>
                  <a:pt x="2654460" y="4960395"/>
                </a:lnTo>
                <a:lnTo>
                  <a:pt x="1901962" y="5712893"/>
                </a:lnTo>
                <a:lnTo>
                  <a:pt x="1149463" y="4960395"/>
                </a:lnTo>
                <a:close/>
                <a:moveTo>
                  <a:pt x="5303913" y="3104873"/>
                </a:moveTo>
                <a:lnTo>
                  <a:pt x="5303913" y="4516991"/>
                </a:lnTo>
                <a:lnTo>
                  <a:pt x="4597853" y="3810932"/>
                </a:lnTo>
                <a:close/>
                <a:moveTo>
                  <a:pt x="3051426" y="3058434"/>
                </a:moveTo>
                <a:lnTo>
                  <a:pt x="3803924" y="3810932"/>
                </a:lnTo>
                <a:lnTo>
                  <a:pt x="3051426" y="4563430"/>
                </a:lnTo>
                <a:lnTo>
                  <a:pt x="2298927" y="3810932"/>
                </a:lnTo>
                <a:close/>
                <a:moveTo>
                  <a:pt x="752499" y="3058434"/>
                </a:moveTo>
                <a:lnTo>
                  <a:pt x="1504997" y="3810932"/>
                </a:lnTo>
                <a:lnTo>
                  <a:pt x="752499" y="4563430"/>
                </a:lnTo>
                <a:lnTo>
                  <a:pt x="0" y="3810932"/>
                </a:lnTo>
                <a:close/>
                <a:moveTo>
                  <a:pt x="4200889" y="1908971"/>
                </a:moveTo>
                <a:lnTo>
                  <a:pt x="4953387" y="2661470"/>
                </a:lnTo>
                <a:lnTo>
                  <a:pt x="4200889" y="3413968"/>
                </a:lnTo>
                <a:lnTo>
                  <a:pt x="3448390" y="2661470"/>
                </a:lnTo>
                <a:close/>
                <a:moveTo>
                  <a:pt x="1901962" y="1908971"/>
                </a:moveTo>
                <a:lnTo>
                  <a:pt x="2654460" y="2661470"/>
                </a:lnTo>
                <a:lnTo>
                  <a:pt x="1901962" y="3413968"/>
                </a:lnTo>
                <a:lnTo>
                  <a:pt x="1149463" y="2661470"/>
                </a:lnTo>
                <a:close/>
                <a:moveTo>
                  <a:pt x="5303913" y="805946"/>
                </a:moveTo>
                <a:lnTo>
                  <a:pt x="5303913" y="2218068"/>
                </a:lnTo>
                <a:lnTo>
                  <a:pt x="4597852" y="1512007"/>
                </a:lnTo>
                <a:close/>
                <a:moveTo>
                  <a:pt x="3051425" y="759509"/>
                </a:moveTo>
                <a:lnTo>
                  <a:pt x="3803923" y="1512008"/>
                </a:lnTo>
                <a:lnTo>
                  <a:pt x="3051425" y="2264506"/>
                </a:lnTo>
                <a:lnTo>
                  <a:pt x="2298926" y="1512008"/>
                </a:lnTo>
                <a:close/>
                <a:moveTo>
                  <a:pt x="3810933" y="0"/>
                </a:moveTo>
                <a:lnTo>
                  <a:pt x="4590842" y="0"/>
                </a:lnTo>
                <a:lnTo>
                  <a:pt x="4953386" y="362544"/>
                </a:lnTo>
                <a:lnTo>
                  <a:pt x="4200888" y="1115042"/>
                </a:lnTo>
                <a:lnTo>
                  <a:pt x="3448389" y="362544"/>
                </a:lnTo>
                <a:close/>
              </a:path>
            </a:pathLst>
          </a:cu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>
            <a:noAutofit/>
          </a:bodyPr>
          <a:lstStyle/>
          <a:p>
            <a:pPr algn="l"/>
            <a:endParaRPr lang="ru-RU" sz="1200" dirty="0"/>
          </a:p>
        </p:txBody>
      </p:sp>
      <p:sp>
        <p:nvSpPr>
          <p:cNvPr id="7" name="Текст 7">
            <a:extLst>
              <a:ext uri="{FF2B5EF4-FFF2-40B4-BE49-F238E27FC236}">
                <a16:creationId xmlns:a16="http://schemas.microsoft.com/office/drawing/2014/main" id="{D182398F-C27B-2B40-ADBE-BED4D91D294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575720" y="5147900"/>
            <a:ext cx="2520000" cy="369332"/>
          </a:xfrm>
        </p:spPr>
        <p:txBody>
          <a:bodyPr wrap="square" anchor="b">
            <a:noAutofit/>
          </a:bodyPr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Имя спикера</a:t>
            </a:r>
          </a:p>
        </p:txBody>
      </p:sp>
      <p:sp>
        <p:nvSpPr>
          <p:cNvPr id="9" name="Текст 7">
            <a:extLst>
              <a:ext uri="{FF2B5EF4-FFF2-40B4-BE49-F238E27FC236}">
                <a16:creationId xmlns:a16="http://schemas.microsoft.com/office/drawing/2014/main" id="{42F3F499-FF7A-DB40-AF3A-689986DAC17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575720" y="5661248"/>
            <a:ext cx="2520000" cy="246221"/>
          </a:xfrm>
        </p:spPr>
        <p:txBody>
          <a:bodyPr wrap="square">
            <a:spAutoFit/>
          </a:bodyPr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 err="1"/>
              <a:t>Аффилиация</a:t>
            </a:r>
            <a:endParaRPr lang="ru-RU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9F99BDC-6248-1043-830E-4CB0C60C3E7A}"/>
              </a:ext>
            </a:extLst>
          </p:cNvPr>
          <p:cNvSpPr txBox="1"/>
          <p:nvPr userDrawn="1"/>
        </p:nvSpPr>
        <p:spPr>
          <a:xfrm>
            <a:off x="695325" y="-737435"/>
            <a:ext cx="997068" cy="153888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/>
          <a:p>
            <a:r>
              <a:rPr lang="ru-RU" sz="1000" spc="70" dirty="0">
                <a:latin typeface="Inter Medium" panose="020B0502030000000004" pitchFamily="34" charset="0"/>
                <a:ea typeface="Inter Medium" panose="020B0502030000000004" pitchFamily="34" charset="0"/>
                <a:cs typeface="Inter Medium" panose="020B0502030000000004" pitchFamily="34" charset="0"/>
              </a:rPr>
              <a:t>ИНСТРУКЦИИ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8397FEF-267E-D34C-A159-55EFC03C3B0A}"/>
              </a:ext>
            </a:extLst>
          </p:cNvPr>
          <p:cNvSpPr txBox="1"/>
          <p:nvPr userDrawn="1"/>
        </p:nvSpPr>
        <p:spPr>
          <a:xfrm>
            <a:off x="3575720" y="-737435"/>
            <a:ext cx="3636442" cy="46166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ru-RU" sz="1000" dirty="0"/>
              <a:t>Если презентация готовится для двух и более спикеров из разных организаций, то лучше использовать один логотип </a:t>
            </a:r>
            <a:r>
              <a:rPr lang="en-US" sz="1000" dirty="0"/>
              <a:t>AIRI</a:t>
            </a:r>
            <a:r>
              <a:rPr lang="ru-RU" sz="1000" dirty="0"/>
              <a:t> и добавить спикерам </a:t>
            </a:r>
            <a:r>
              <a:rPr lang="ru-RU" sz="1000" dirty="0" err="1"/>
              <a:t>аффилиацию</a:t>
            </a:r>
            <a:endParaRPr lang="ru-RU" sz="1000" dirty="0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210823D0-9216-384B-920C-315D790A938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695324" y="728665"/>
            <a:ext cx="2016000" cy="612208"/>
          </a:xfrm>
          <a:prstGeom prst="rect">
            <a:avLst/>
          </a:prstGeom>
        </p:spPr>
      </p:pic>
      <p:sp>
        <p:nvSpPr>
          <p:cNvPr id="14" name="Рисунок 3">
            <a:extLst>
              <a:ext uri="{FF2B5EF4-FFF2-40B4-BE49-F238E27FC236}">
                <a16:creationId xmlns:a16="http://schemas.microsoft.com/office/drawing/2014/main" id="{4D2B4539-A1B9-3145-AAA5-192A37589F6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3575721" y="664404"/>
            <a:ext cx="2160000" cy="74052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algn="ctr">
              <a:defRPr/>
            </a:lvl1pPr>
          </a:lstStyle>
          <a:p>
            <a:r>
              <a:rPr lang="ru-RU" dirty="0"/>
              <a:t>Лого партнера</a:t>
            </a:r>
          </a:p>
        </p:txBody>
      </p:sp>
    </p:spTree>
    <p:extLst>
      <p:ext uri="{BB962C8B-B14F-4D97-AF65-F5344CB8AC3E}">
        <p14:creationId xmlns:p14="http://schemas.microsoft.com/office/powerpoint/2010/main" val="329434078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9B1DCEC-735C-CF49-B904-7FFE211A71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672" y="742306"/>
            <a:ext cx="10789123" cy="387798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en-US" dirty="0"/>
              <a:t>Slide title</a:t>
            </a:r>
            <a:endParaRPr lang="ru-RU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5AC6D34-E795-E246-A6B3-E061D16CA6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4671" y="1809338"/>
            <a:ext cx="10792003" cy="432000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r>
              <a:rPr lang="en-US" dirty="0"/>
              <a:t>Text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788868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91" r:id="rId2"/>
    <p:sldLayoutId id="2147483692" r:id="rId3"/>
    <p:sldLayoutId id="2147483711" r:id="rId4"/>
    <p:sldLayoutId id="2147483661" r:id="rId5"/>
    <p:sldLayoutId id="2147483693" r:id="rId6"/>
    <p:sldLayoutId id="2147483694" r:id="rId7"/>
    <p:sldLayoutId id="2147483687" r:id="rId8"/>
    <p:sldLayoutId id="2147483706" r:id="rId9"/>
    <p:sldLayoutId id="2147483707" r:id="rId10"/>
    <p:sldLayoutId id="2147483664" r:id="rId11"/>
    <p:sldLayoutId id="2147483651" r:id="rId12"/>
    <p:sldLayoutId id="2147483695" r:id="rId13"/>
    <p:sldLayoutId id="2147483712" r:id="rId14"/>
    <p:sldLayoutId id="2147483713" r:id="rId15"/>
    <p:sldLayoutId id="2147483696" r:id="rId16"/>
    <p:sldLayoutId id="2147483685" r:id="rId17"/>
    <p:sldLayoutId id="2147483715" r:id="rId18"/>
    <p:sldLayoutId id="2147483716" r:id="rId19"/>
    <p:sldLayoutId id="2147483654" r:id="rId20"/>
    <p:sldLayoutId id="2147483697" r:id="rId21"/>
    <p:sldLayoutId id="2147483663" r:id="rId22"/>
    <p:sldLayoutId id="2147483655" r:id="rId23"/>
    <p:sldLayoutId id="2147483710" r:id="rId24"/>
    <p:sldLayoutId id="2147483650" r:id="rId25"/>
    <p:sldLayoutId id="2147483684" r:id="rId26"/>
    <p:sldLayoutId id="2147483721" r:id="rId27"/>
    <p:sldLayoutId id="2147483723" r:id="rId28"/>
    <p:sldLayoutId id="2147483724" r:id="rId29"/>
    <p:sldLayoutId id="2147483722" r:id="rId30"/>
    <p:sldLayoutId id="2147483705" r:id="rId31"/>
    <p:sldLayoutId id="2147483719" r:id="rId32"/>
    <p:sldLayoutId id="2147483717" r:id="rId33"/>
    <p:sldLayoutId id="2147483718" r:id="rId34"/>
    <p:sldLayoutId id="2147483725" r:id="rId35"/>
    <p:sldLayoutId id="2147483726" r:id="rId36"/>
    <p:sldLayoutId id="2147483727" r:id="rId37"/>
    <p:sldLayoutId id="2147483728" r:id="rId38"/>
    <p:sldLayoutId id="2147483729" r:id="rId39"/>
    <p:sldLayoutId id="2147483730" r:id="rId40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FontTx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7242">
          <p15:clr>
            <a:srgbClr val="F26B43"/>
          </p15:clr>
        </p15:guide>
        <p15:guide id="4" pos="438">
          <p15:clr>
            <a:srgbClr val="F26B43"/>
          </p15:clr>
        </p15:guide>
        <p15:guide id="5" orient="horz" pos="459">
          <p15:clr>
            <a:srgbClr val="F26B43"/>
          </p15:clr>
        </p15:guide>
        <p15:guide id="6" orient="horz" pos="386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350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5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0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54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5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0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hyperlink" Target="http://www.kyakovlev.me/" TargetMode="External"/><Relationship Id="rId3" Type="http://schemas.openxmlformats.org/officeDocument/2006/relationships/hyperlink" Target="http://www.airi.net/" TargetMode="External"/><Relationship Id="rId7" Type="http://schemas.openxmlformats.org/officeDocument/2006/relationships/image" Target="../media/image28.png"/><Relationship Id="rId12" Type="http://schemas.openxmlformats.org/officeDocument/2006/relationships/image" Target="../media/image27.png"/><Relationship Id="rId2" Type="http://schemas.openxmlformats.org/officeDocument/2006/relationships/hyperlink" Target="http://www.frccsc.ru/" TargetMode="External"/><Relationship Id="rId1" Type="http://schemas.openxmlformats.org/officeDocument/2006/relationships/slideLayout" Target="../slideLayouts/slideLayout20.xml"/><Relationship Id="rId6" Type="http://schemas.openxmlformats.org/officeDocument/2006/relationships/hyperlink" Target="http://www.math-cs.spbu.ru/" TargetMode="External"/><Relationship Id="rId11" Type="http://schemas.openxmlformats.org/officeDocument/2006/relationships/image" Target="../media/image32.png"/><Relationship Id="rId5" Type="http://schemas.openxmlformats.org/officeDocument/2006/relationships/hyperlink" Target="http://www.hse.ru/" TargetMode="External"/><Relationship Id="rId10" Type="http://schemas.openxmlformats.org/officeDocument/2006/relationships/image" Target="../media/image31.svg"/><Relationship Id="rId4" Type="http://schemas.openxmlformats.org/officeDocument/2006/relationships/hyperlink" Target="http://www.mipt.ru/" TargetMode="External"/><Relationship Id="rId9" Type="http://schemas.openxmlformats.org/officeDocument/2006/relationships/image" Target="../media/image30.png"/><Relationship Id="rId14" Type="http://schemas.openxmlformats.org/officeDocument/2006/relationships/image" Target="../media/image3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0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57.sv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57.sv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57.sv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57.sv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57.sv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57.sv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57.sv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57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hyperlink" Target="https://www.imarcgroup.com/e-commerce-market" TargetMode="Externa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3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57.sv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57.sv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57.sv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57.sv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0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62.png"/><Relationship Id="rId5" Type="http://schemas.openxmlformats.org/officeDocument/2006/relationships/image" Target="../media/image61.svg"/><Relationship Id="rId4" Type="http://schemas.openxmlformats.org/officeDocument/2006/relationships/image" Target="../media/image60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0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0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gif"/><Relationship Id="rId2" Type="http://schemas.openxmlformats.org/officeDocument/2006/relationships/image" Target="../media/image36.gif"/><Relationship Id="rId1" Type="http://schemas.openxmlformats.org/officeDocument/2006/relationships/slideLayout" Target="../slideLayouts/slideLayout20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0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0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0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0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0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65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7" Type="http://schemas.openxmlformats.org/officeDocument/2006/relationships/image" Target="../media/image61.sv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47.sv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0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5" Type="http://schemas.openxmlformats.org/officeDocument/2006/relationships/image" Target="../media/image69.png"/><Relationship Id="rId4" Type="http://schemas.openxmlformats.org/officeDocument/2006/relationships/notesSlide" Target="../notesSlides/notesSlide31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jpg"/><Relationship Id="rId3" Type="http://schemas.openxmlformats.org/officeDocument/2006/relationships/slideLayout" Target="../slideLayouts/slideLayout40.xml"/><Relationship Id="rId7" Type="http://schemas.openxmlformats.org/officeDocument/2006/relationships/image" Target="../media/image70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47.svg"/><Relationship Id="rId5" Type="http://schemas.openxmlformats.org/officeDocument/2006/relationships/image" Target="../media/image46.png"/><Relationship Id="rId4" Type="http://schemas.openxmlformats.org/officeDocument/2006/relationships/notesSlide" Target="../notesSlides/notesSlide3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gif"/><Relationship Id="rId2" Type="http://schemas.openxmlformats.org/officeDocument/2006/relationships/image" Target="../media/image38.gif"/><Relationship Id="rId1" Type="http://schemas.openxmlformats.org/officeDocument/2006/relationships/slideLayout" Target="../slideLayouts/slideLayout20.xml"/><Relationship Id="rId5" Type="http://schemas.openxmlformats.org/officeDocument/2006/relationships/hyperlink" Target="https://venturebeat.com/ai/amazons-ai-tool-can-plan-collision-free-paths-for-1000-warehouse-robots/" TargetMode="External"/><Relationship Id="rId4" Type="http://schemas.openxmlformats.org/officeDocument/2006/relationships/image" Target="../media/image40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51.xml.rels><?xml version="1.0" encoding="UTF-8" standalone="yes"?>
<Relationships xmlns="http://schemas.openxmlformats.org/package/2006/relationships"><Relationship Id="rId3" Type="http://schemas.microsoft.com/office/2007/relationships/media" Target="../media/media5.mp4"/><Relationship Id="rId7" Type="http://schemas.openxmlformats.org/officeDocument/2006/relationships/image" Target="../media/image73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72.png"/><Relationship Id="rId5" Type="http://schemas.openxmlformats.org/officeDocument/2006/relationships/slideLayout" Target="../slideLayouts/slideLayout40.xml"/><Relationship Id="rId4" Type="http://schemas.openxmlformats.org/officeDocument/2006/relationships/video" Target="../media/media5.mp4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gif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77.svg"/><Relationship Id="rId4" Type="http://schemas.openxmlformats.org/officeDocument/2006/relationships/image" Target="../media/image76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40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0.xml"/><Relationship Id="rId4" Type="http://schemas.openxmlformats.org/officeDocument/2006/relationships/hyperlink" Target="https://ojs.aaai.org/index.php/AAAI/article/view/29704/31207" TargetMode="Externa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80.png"/><Relationship Id="rId4" Type="http://schemas.openxmlformats.org/officeDocument/2006/relationships/image" Target="../media/image47.sv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47.svg"/><Relationship Id="rId4" Type="http://schemas.openxmlformats.org/officeDocument/2006/relationships/image" Target="../media/image46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47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gif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45.png"/><Relationship Id="rId5" Type="http://schemas.openxmlformats.org/officeDocument/2006/relationships/image" Target="../media/image44.svg"/><Relationship Id="rId4" Type="http://schemas.openxmlformats.org/officeDocument/2006/relationships/image" Target="../media/image43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86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47.sv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microsoft.com/office/2007/relationships/media" Target="../media/media6.mp4"/><Relationship Id="rId7" Type="http://schemas.openxmlformats.org/officeDocument/2006/relationships/image" Target="../media/image72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notesSlide" Target="../notesSlides/notesSlide38.xml"/><Relationship Id="rId5" Type="http://schemas.openxmlformats.org/officeDocument/2006/relationships/slideLayout" Target="../slideLayouts/slideLayout40.xml"/><Relationship Id="rId4" Type="http://schemas.openxmlformats.org/officeDocument/2006/relationships/video" Target="../media/media6.mp4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hyperlink" Target="https://ieeexplore.ieee.org/document/10236574" TargetMode="External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88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40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95.png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40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47.svg"/><Relationship Id="rId4" Type="http://schemas.openxmlformats.org/officeDocument/2006/relationships/image" Target="../media/image46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99.png"/><Relationship Id="rId5" Type="http://schemas.openxmlformats.org/officeDocument/2006/relationships/image" Target="../media/image47.svg"/><Relationship Id="rId4" Type="http://schemas.openxmlformats.org/officeDocument/2006/relationships/image" Target="../media/image46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7" Type="http://schemas.openxmlformats.org/officeDocument/2006/relationships/image" Target="../media/image102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101.png"/><Relationship Id="rId5" Type="http://schemas.openxmlformats.org/officeDocument/2006/relationships/hyperlink" Target="https://openreview.net/forum?id=6VgwE2tCRm" TargetMode="External"/><Relationship Id="rId4" Type="http://schemas.openxmlformats.org/officeDocument/2006/relationships/hyperlink" Target="https://github.com/Cognitive-AI-Systems/pogema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gif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45.png"/><Relationship Id="rId5" Type="http://schemas.openxmlformats.org/officeDocument/2006/relationships/image" Target="../media/image44.svg"/><Relationship Id="rId4" Type="http://schemas.openxmlformats.org/officeDocument/2006/relationships/image" Target="../media/image43.png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jpeg"/><Relationship Id="rId3" Type="http://schemas.openxmlformats.org/officeDocument/2006/relationships/notesSlide" Target="../notesSlides/notesSlide47.xml"/><Relationship Id="rId7" Type="http://schemas.openxmlformats.org/officeDocument/2006/relationships/hyperlink" Target="https://www.youtube.com/watch?v=7bsEN8mwUB8" TargetMode="External"/><Relationship Id="rId2" Type="http://schemas.openxmlformats.org/officeDocument/2006/relationships/slideLayout" Target="../slideLayouts/slideLayout40.xml"/><Relationship Id="rId1" Type="http://schemas.openxmlformats.org/officeDocument/2006/relationships/video" Target="https://www.youtube.com/embed/7bsEN8mwUB8?feature=oembed" TargetMode="External"/><Relationship Id="rId6" Type="http://schemas.openxmlformats.org/officeDocument/2006/relationships/image" Target="../media/image105.jpg"/><Relationship Id="rId5" Type="http://schemas.openxmlformats.org/officeDocument/2006/relationships/image" Target="../media/image104.png"/><Relationship Id="rId4" Type="http://schemas.openxmlformats.org/officeDocument/2006/relationships/image" Target="../media/image10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sv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4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sv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ABFD334-3073-D303-E922-F883178C84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5325" y="1795602"/>
            <a:ext cx="5400675" cy="2954655"/>
          </a:xfrm>
        </p:spPr>
        <p:txBody>
          <a:bodyPr/>
          <a:lstStyle/>
          <a:p>
            <a:r>
              <a:rPr lang="en-US" dirty="0"/>
              <a:t>How do multi-robot systems in the automated warehouses work?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1DF7659-B44C-6160-A43A-6A69457AE24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Konstantin Yakovlev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47BC689-8576-3E1F-6C9A-A01E6C78501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FRC CSC RAS</a:t>
            </a:r>
            <a:r>
              <a:rPr lang="ru-RU" dirty="0"/>
              <a:t>, </a:t>
            </a:r>
            <a:r>
              <a:rPr lang="en-US" dirty="0"/>
              <a:t>AIRI</a:t>
            </a:r>
            <a:r>
              <a:rPr lang="ru-RU" dirty="0"/>
              <a:t>, </a:t>
            </a:r>
            <a:r>
              <a:rPr lang="en-US" dirty="0" err="1"/>
              <a:t>SPbU</a:t>
            </a:r>
            <a:r>
              <a:rPr lang="ru-RU" dirty="0"/>
              <a:t>, </a:t>
            </a:r>
            <a:r>
              <a:rPr lang="en-US" dirty="0"/>
              <a:t>MIPT</a:t>
            </a:r>
            <a:r>
              <a:rPr lang="ru-RU" dirty="0"/>
              <a:t>, </a:t>
            </a:r>
            <a:r>
              <a:rPr lang="en-US" dirty="0"/>
              <a:t>HSE</a:t>
            </a:r>
          </a:p>
        </p:txBody>
      </p:sp>
      <p:pic>
        <p:nvPicPr>
          <p:cNvPr id="2" name="Рисунок 9">
            <a:extLst>
              <a:ext uri="{FF2B5EF4-FFF2-40B4-BE49-F238E27FC236}">
                <a16:creationId xmlns:a16="http://schemas.microsoft.com/office/drawing/2014/main" id="{14BFB41A-5A2E-522A-FEAF-B72A9E74E52E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DDB"/>
              </a:clrFrom>
              <a:clrTo>
                <a:srgbClr val="FFFDD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0"/>
                    </a14:imgEffect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43672" y="719166"/>
            <a:ext cx="2664296" cy="678793"/>
          </a:xfrm>
          <a:prstGeom prst="rect">
            <a:avLst/>
          </a:prstGeom>
        </p:spPr>
      </p:pic>
      <p:pic>
        <p:nvPicPr>
          <p:cNvPr id="8" name="Picture 7" descr="A colorful cubes on a black background&#10;&#10;AI-generated content may be incorrect.">
            <a:extLst>
              <a:ext uri="{FF2B5EF4-FFF2-40B4-BE49-F238E27FC236}">
                <a16:creationId xmlns:a16="http://schemas.microsoft.com/office/drawing/2014/main" id="{1064BA0F-B58D-472A-9948-3FB232564E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0016" y="620625"/>
            <a:ext cx="777184" cy="875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82670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561216A8-B88F-6D4D-8FDB-33998F23CF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728663"/>
            <a:ext cx="10801350" cy="387798"/>
          </a:xfrm>
        </p:spPr>
        <p:txBody>
          <a:bodyPr/>
          <a:lstStyle/>
          <a:p>
            <a:r>
              <a:rPr lang="en-US" dirty="0"/>
              <a:t>Problem Formulation : MAPF</a:t>
            </a:r>
            <a:endParaRPr lang="ru-RU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Content Placeholder 3">
                <a:extLst>
                  <a:ext uri="{FF2B5EF4-FFF2-40B4-BE49-F238E27FC236}">
                    <a16:creationId xmlns:a16="http://schemas.microsoft.com/office/drawing/2014/main" id="{976BD250-4FCE-8FA6-4B3C-30C0B748BAC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36525" y="3933056"/>
                <a:ext cx="5616942" cy="2842020"/>
              </a:xfrm>
              <a:prstGeom prst="rect">
                <a:avLst/>
              </a:prstGeom>
            </p:spPr>
            <p:txBody>
              <a:bodyPr>
                <a:noAutofit/>
              </a:bodyPr>
              <a:lstStyle>
                <a:lvl1pPr marL="182880" indent="-182880" algn="l" defTabSz="914400" rtl="0" eaLnBrk="1" latinLnBrk="0" hangingPunct="1">
                  <a:spcBef>
                    <a:spcPct val="20000"/>
                  </a:spcBef>
                  <a:buClr>
                    <a:schemeClr val="accent1"/>
                  </a:buClr>
                  <a:buSzPct val="85000"/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-182880" algn="l" defTabSz="914400" rtl="0" eaLnBrk="1" latinLnBrk="0" hangingPunct="1">
                  <a:spcBef>
                    <a:spcPct val="20000"/>
                  </a:spcBef>
                  <a:buClr>
                    <a:schemeClr val="accent1"/>
                  </a:buClr>
                  <a:buSzPct val="85000"/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31520" indent="-182880" algn="l" defTabSz="914400" rtl="0" eaLnBrk="1" latinLnBrk="0" hangingPunct="1">
                  <a:spcBef>
                    <a:spcPct val="20000"/>
                  </a:spcBef>
                  <a:buClr>
                    <a:schemeClr val="accent1"/>
                  </a:buClr>
                  <a:buSzPct val="90000"/>
                  <a:buFont typeface="Arial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05840" indent="-182880" algn="l" defTabSz="914400" rtl="0" eaLnBrk="1" latinLnBrk="0" hangingPunct="1">
                  <a:spcBef>
                    <a:spcPct val="20000"/>
                  </a:spcBef>
                  <a:buClr>
                    <a:schemeClr val="accent1"/>
                  </a:buClr>
                  <a:buFont typeface="Arial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188720" indent="-137160" algn="l" defTabSz="914400" rtl="0" eaLnBrk="1" latinLnBrk="0" hangingPunct="1">
                  <a:spcBef>
                    <a:spcPct val="20000"/>
                  </a:spcBef>
                  <a:buClr>
                    <a:schemeClr val="accent1"/>
                  </a:buClr>
                  <a:buSzPct val="100000"/>
                  <a:buFont typeface="Arial" pitchFamily="34" charset="0"/>
                  <a:buChar char="•"/>
                  <a:defRPr sz="1400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371600" indent="-182880" algn="l" defTabSz="914400" rtl="0" eaLnBrk="1" latinLnBrk="0" hangingPunct="1">
                  <a:spcBef>
                    <a:spcPct val="20000"/>
                  </a:spcBef>
                  <a:buClr>
                    <a:schemeClr val="accent1"/>
                  </a:buClr>
                  <a:buFont typeface="Arial" pitchFamily="34" charset="0"/>
                  <a:buChar char="•"/>
                  <a:defRPr sz="13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554480" indent="-182880" algn="l" defTabSz="914400" rtl="0" eaLnBrk="1" latinLnBrk="0" hangingPunct="1">
                  <a:spcBef>
                    <a:spcPct val="20000"/>
                  </a:spcBef>
                  <a:buClr>
                    <a:schemeClr val="accent1"/>
                  </a:buClr>
                  <a:buFont typeface="Arial" pitchFamily="34" charset="0"/>
                  <a:buChar char="•"/>
                  <a:defRPr sz="13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1737360" indent="-182880" algn="l" defTabSz="914400" rtl="0" eaLnBrk="1" latinLnBrk="0" hangingPunct="1">
                  <a:spcBef>
                    <a:spcPct val="20000"/>
                  </a:spcBef>
                  <a:buClr>
                    <a:schemeClr val="accent1"/>
                  </a:buClr>
                  <a:buFont typeface="Arial" pitchFamily="34" charset="0"/>
                  <a:buChar char="•"/>
                  <a:defRPr sz="13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1920240" indent="-182880" algn="l" defTabSz="914400" rtl="0" eaLnBrk="1" latinLnBrk="0" hangingPunct="1">
                  <a:spcBef>
                    <a:spcPct val="20000"/>
                  </a:spcBef>
                  <a:buClr>
                    <a:schemeClr val="accent1"/>
                  </a:buClr>
                  <a:buFont typeface="Arial" pitchFamily="34" charset="0"/>
                  <a:buChar char="•"/>
                  <a:defRPr sz="13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en-US" sz="1600" b="1" dirty="0">
                    <a:latin typeface="Inter Semi Bold" panose="020B0502030000000004" pitchFamily="34" charset="0"/>
                    <a:ea typeface="Inter Semi Bold" panose="020B0502030000000004" pitchFamily="34" charset="0"/>
                    <a:cs typeface="Inter Semi Bold" panose="020B0502030000000004" pitchFamily="34" charset="0"/>
                    <a:sym typeface="Symbol"/>
                  </a:rPr>
                  <a:t>Input: </a:t>
                </a:r>
                <a:r>
                  <a:rPr lang="en-US" sz="1600" dirty="0">
                    <a:sym typeface="Symbol"/>
                  </a:rPr>
                  <a:t>Graph, Actions, Starts, Goals</a:t>
                </a:r>
              </a:p>
              <a:p>
                <a:pPr marL="0" indent="0">
                  <a:buNone/>
                </a:pPr>
                <a:r>
                  <a:rPr lang="en-US" sz="1600" b="1" dirty="0">
                    <a:latin typeface="Inter Semi Bold" panose="020B0502030000000004" pitchFamily="34" charset="0"/>
                    <a:ea typeface="Inter Semi Bold" panose="020B0502030000000004" pitchFamily="34" charset="0"/>
                    <a:cs typeface="Inter Semi Bold" panose="020B0502030000000004" pitchFamily="34" charset="0"/>
                    <a:sym typeface="Symbol"/>
                  </a:rPr>
                  <a:t>Output: </a:t>
                </a:r>
                <a:r>
                  <a:rPr lang="en-US" sz="1600" dirty="0">
                    <a:sym typeface="Symbol"/>
                  </a:rPr>
                  <a:t>Set of </a:t>
                </a:r>
                <a:r>
                  <a:rPr lang="en-US" sz="1600" b="1" dirty="0">
                    <a:latin typeface="Inter Semi Bold" panose="020B0502030000000004" pitchFamily="34" charset="0"/>
                    <a:ea typeface="Inter Semi Bold" panose="020B0502030000000004" pitchFamily="34" charset="0"/>
                    <a:cs typeface="Inter Semi Bold" panose="020B0502030000000004" pitchFamily="34" charset="0"/>
                    <a:sym typeface="Symbol"/>
                  </a:rPr>
                  <a:t>conflict-free</a:t>
                </a:r>
                <a:r>
                  <a:rPr lang="en-US" sz="1600" dirty="0">
                    <a:sym typeface="Symbol"/>
                  </a:rPr>
                  <a:t> plans</a:t>
                </a:r>
              </a:p>
              <a:p>
                <a:pPr marL="0" indent="0">
                  <a:buNone/>
                </a:pPr>
                <a:endParaRPr lang="en-US" sz="1600" dirty="0">
                  <a:sym typeface="Symbol"/>
                </a:endParaRPr>
              </a:p>
              <a:p>
                <a:pPr marL="0" indent="0">
                  <a:buNone/>
                </a:pPr>
                <a:r>
                  <a:rPr lang="en-US" sz="1600" dirty="0">
                    <a:sym typeface="Symbol"/>
                  </a:rPr>
                  <a:t>Objective (</a:t>
                </a:r>
                <a:r>
                  <a:rPr lang="en-US" sz="1600" dirty="0">
                    <a:sym typeface="Symbol" panose="05050102010706020507" pitchFamily="18" charset="2"/>
                  </a:rPr>
                  <a:t></a:t>
                </a:r>
                <a:r>
                  <a:rPr lang="en-US" sz="1600" dirty="0">
                    <a:sym typeface="Symbol"/>
                  </a:rPr>
                  <a:t>):</a:t>
                </a:r>
              </a:p>
              <a:p>
                <a:pPr marL="0" indent="0">
                  <a:buNone/>
                </a:pPr>
                <a:r>
                  <a:rPr lang="en-US" sz="1600" dirty="0">
                    <a:sym typeface="Symbol"/>
                  </a:rPr>
                  <a:t>Sum-of-Costs 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ctrlPr>
                          <a:rPr lang="ru-RU" sz="160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sz="1600" b="0" i="1" smtClean="0">
                            <a:solidFill>
                              <a:schemeClr val="accent1"/>
                            </a:solidFill>
                            <a:latin typeface="Cambria Math"/>
                          </a:rPr>
                          <m:t>𝑖</m:t>
                        </m:r>
                        <m:r>
                          <a:rPr lang="en-US" sz="1600" b="0" i="1" smtClean="0">
                            <a:solidFill>
                              <a:schemeClr val="accent1"/>
                            </a:solidFill>
                            <a:latin typeface="Cambria Math"/>
                          </a:rPr>
                          <m:t>=</m:t>
                        </m:r>
                        <m:r>
                          <a:rPr lang="en-US" sz="1600" b="0" i="1" smtClean="0">
                            <a:solidFill>
                              <a:schemeClr val="accent1"/>
                            </a:solidFill>
                            <a:latin typeface="Cambria Math"/>
                          </a:rPr>
                          <m:t>1</m:t>
                        </m:r>
                      </m:sub>
                      <m:sup>
                        <m:r>
                          <a:rPr lang="en-US" sz="1600" b="0" i="1" smtClean="0">
                            <a:solidFill>
                              <a:schemeClr val="accent1"/>
                            </a:solidFill>
                            <a:latin typeface="Cambria Math"/>
                          </a:rPr>
                          <m:t>𝑛</m:t>
                        </m:r>
                      </m:sup>
                      <m:e>
                        <m:r>
                          <a:rPr lang="en-US" sz="16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𝑐𝑜𝑠𝑡</m:t>
                        </m:r>
                        <m:r>
                          <a:rPr lang="en-US" sz="1600" b="0" i="1" smtClean="0">
                            <a:solidFill>
                              <a:schemeClr val="accent1"/>
                            </a:solidFill>
                            <a:latin typeface="Cambria Math"/>
                          </a:rPr>
                          <m:t>(</m:t>
                        </m:r>
                        <m:sSub>
                          <m:sSubPr>
                            <m:ctrlPr>
                              <a:rPr lang="en-US" sz="16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𝜋</m:t>
                            </m:r>
                          </m:e>
                          <m:sub>
                            <m:r>
                              <a:rPr lang="en-US" sz="16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nary>
                  </m:oMath>
                </a14:m>
                <a:r>
                  <a:rPr lang="en-US" sz="1600" dirty="0">
                    <a:solidFill>
                      <a:schemeClr val="accent1"/>
                    </a:solidFill>
                  </a:rPr>
                  <a:t>)</a:t>
                </a:r>
                <a:endParaRPr lang="en-US" sz="1600" dirty="0">
                  <a:sym typeface="Symbol"/>
                </a:endParaRPr>
              </a:p>
              <a:p>
                <a:pPr marL="0" indent="0">
                  <a:buNone/>
                </a:pPr>
                <a:r>
                  <a:rPr lang="en-US" sz="1600" dirty="0" err="1">
                    <a:sym typeface="Symbol"/>
                  </a:rPr>
                  <a:t>Makespan</a:t>
                </a:r>
                <a:r>
                  <a:rPr lang="en-US" sz="1600" dirty="0">
                    <a:sym typeface="Symbol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1600" b="0" i="0" smtClean="0">
                            <a:solidFill>
                              <a:schemeClr val="accent1"/>
                            </a:solidFill>
                            <a:latin typeface="Cambria Math"/>
                          </a:rPr>
                          <m:t>max</m:t>
                        </m:r>
                      </m:e>
                      <m:sub>
                        <m:r>
                          <a:rPr lang="en-US" sz="1600" b="0" i="1" smtClean="0">
                            <a:solidFill>
                              <a:schemeClr val="accent1"/>
                            </a:solidFill>
                            <a:latin typeface="Cambria Math"/>
                          </a:rPr>
                          <m:t>𝑖</m:t>
                        </m:r>
                        <m:r>
                          <a:rPr lang="en-US" sz="1600" b="0" i="1" smtClean="0">
                            <a:solidFill>
                              <a:schemeClr val="accent1"/>
                            </a:solidFill>
                            <a:latin typeface="Cambria Math"/>
                          </a:rPr>
                          <m:t>=</m:t>
                        </m:r>
                        <m:r>
                          <a:rPr lang="en-US" sz="1600" b="0" i="1" smtClean="0">
                            <a:solidFill>
                              <a:schemeClr val="accent1"/>
                            </a:solidFill>
                            <a:latin typeface="Cambria Math"/>
                          </a:rPr>
                          <m:t>1</m:t>
                        </m:r>
                        <m:r>
                          <a:rPr lang="en-US" sz="1600" b="0" i="1" smtClean="0">
                            <a:solidFill>
                              <a:schemeClr val="accent1"/>
                            </a:solidFill>
                            <a:latin typeface="Cambria Math"/>
                          </a:rPr>
                          <m:t>..</m:t>
                        </m:r>
                        <m:r>
                          <a:rPr lang="en-US" sz="1600" b="0" i="1" smtClean="0">
                            <a:solidFill>
                              <a:schemeClr val="accent1"/>
                            </a:solidFill>
                            <a:latin typeface="Cambria Math"/>
                          </a:rPr>
                          <m:t>𝑛</m:t>
                        </m:r>
                      </m:sub>
                    </m:sSub>
                    <m:r>
                      <a:rPr lang="en-US" sz="1600" b="0" i="1" smtClean="0">
                        <a:solidFill>
                          <a:schemeClr val="accent1"/>
                        </a:solidFill>
                        <a:latin typeface="Cambria Math"/>
                      </a:rPr>
                      <m:t>(</m:t>
                    </m:r>
                    <m:r>
                      <a:rPr lang="en-US" sz="1600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𝑐𝑜𝑠𝑡</m:t>
                    </m:r>
                    <m:r>
                      <a:rPr lang="en-US" sz="1600" b="0" i="1" smtClean="0">
                        <a:solidFill>
                          <a:schemeClr val="accent1"/>
                        </a:solidFill>
                        <a:latin typeface="Cambria Math"/>
                      </a:rPr>
                      <m:t>(</m:t>
                    </m:r>
                    <m:sSub>
                      <m:sSubPr>
                        <m:ctrlPr>
                          <a:rPr lang="en-US" sz="16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b>
                        <m:r>
                          <a:rPr lang="en-US" sz="16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1600" b="0" i="1" smtClean="0">
                        <a:solidFill>
                          <a:schemeClr val="accent1"/>
                        </a:solidFill>
                        <a:latin typeface="Cambria Math"/>
                      </a:rPr>
                      <m:t>))</m:t>
                    </m:r>
                  </m:oMath>
                </a14:m>
                <a:endParaRPr lang="en-US" sz="1600" dirty="0">
                  <a:sym typeface="Symbol"/>
                </a:endParaRPr>
              </a:p>
              <a:p>
                <a:pPr marL="0" indent="0">
                  <a:buNone/>
                </a:pPr>
                <a:endParaRPr lang="en-US" sz="1400" dirty="0"/>
              </a:p>
              <a:p>
                <a:endParaRPr lang="en-US" sz="1200" dirty="0"/>
              </a:p>
            </p:txBody>
          </p:sp>
        </mc:Choice>
        <mc:Fallback xmlns="">
          <p:sp>
            <p:nvSpPr>
              <p:cNvPr id="7" name="Content Placeholder 3">
                <a:extLst>
                  <a:ext uri="{FF2B5EF4-FFF2-40B4-BE49-F238E27FC236}">
                    <a16:creationId xmlns:a16="http://schemas.microsoft.com/office/drawing/2014/main" id="{976BD250-4FCE-8FA6-4B3C-30C0B748BA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6525" y="3933056"/>
                <a:ext cx="5616942" cy="2842020"/>
              </a:xfrm>
              <a:prstGeom prst="rect">
                <a:avLst/>
              </a:prstGeom>
              <a:blipFill>
                <a:blip r:embed="rId2"/>
                <a:stretch>
                  <a:fillRect l="-450" t="-444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>
            <a:extLst>
              <a:ext uri="{FF2B5EF4-FFF2-40B4-BE49-F238E27FC236}">
                <a16:creationId xmlns:a16="http://schemas.microsoft.com/office/drawing/2014/main" id="{6DAED117-6C33-CDA6-858C-C1676A211F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3912" y="4188048"/>
            <a:ext cx="2818868" cy="138669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F5C47CD-7D99-2AB0-EE9E-B994374A71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88288" y="4293096"/>
            <a:ext cx="2520280" cy="107265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088E7C8F-F4D1-D7E4-DAB2-B36CCC36A7E6}"/>
              </a:ext>
            </a:extLst>
          </p:cNvPr>
          <p:cNvSpPr txBox="1"/>
          <p:nvPr/>
        </p:nvSpPr>
        <p:spPr>
          <a:xfrm>
            <a:off x="6147429" y="5793253"/>
            <a:ext cx="1064394" cy="184666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/>
          <a:p>
            <a:pPr algn="ctr">
              <a:spcBef>
                <a:spcPct val="20000"/>
              </a:spcBef>
              <a:buClr>
                <a:schemeClr val="accent1"/>
              </a:buClr>
              <a:buSzPct val="85000"/>
            </a:pPr>
            <a:r>
              <a:rPr lang="en-US" sz="1200" dirty="0">
                <a:latin typeface="Inter" panose="020B0502030000000004" pitchFamily="34" charset="0"/>
                <a:ea typeface="Inter" panose="020B0502030000000004" pitchFamily="34" charset="0"/>
                <a:cs typeface="Inter" panose="020B0502030000000004" pitchFamily="34" charset="0"/>
              </a:rPr>
              <a:t>Vertex conflict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60FA3B9-5BEF-3CBA-D44A-2B65EAAAB369}"/>
              </a:ext>
            </a:extLst>
          </p:cNvPr>
          <p:cNvSpPr txBox="1"/>
          <p:nvPr/>
        </p:nvSpPr>
        <p:spPr>
          <a:xfrm>
            <a:off x="9192344" y="5793253"/>
            <a:ext cx="1497205" cy="184666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/>
          <a:p>
            <a:pPr algn="ctr">
              <a:spcBef>
                <a:spcPct val="20000"/>
              </a:spcBef>
              <a:buClr>
                <a:schemeClr val="accent1"/>
              </a:buClr>
              <a:buSzPct val="85000"/>
            </a:pPr>
            <a:r>
              <a:rPr lang="en-US" sz="1200" dirty="0">
                <a:latin typeface="Inter" panose="020B0502030000000004" pitchFamily="34" charset="0"/>
                <a:ea typeface="Inter" panose="020B0502030000000004" pitchFamily="34" charset="0"/>
                <a:cs typeface="Inter" panose="020B0502030000000004" pitchFamily="34" charset="0"/>
              </a:rPr>
              <a:t>Edge (swap) conflict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4A13743C-E184-864D-B7A7-0A278492975A}"/>
              </a:ext>
            </a:extLst>
          </p:cNvPr>
          <p:cNvSpPr/>
          <p:nvPr/>
        </p:nvSpPr>
        <p:spPr>
          <a:xfrm>
            <a:off x="5150013" y="3933056"/>
            <a:ext cx="3119911" cy="1789871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algn="l"/>
            <a:endParaRPr lang="ru-RU" sz="1200" dirty="0"/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EDF5CB89-B3F6-454A-86E3-3BF2DABA1798}"/>
              </a:ext>
            </a:extLst>
          </p:cNvPr>
          <p:cNvSpPr/>
          <p:nvPr/>
        </p:nvSpPr>
        <p:spPr>
          <a:xfrm>
            <a:off x="8376689" y="3933056"/>
            <a:ext cx="3119911" cy="1789871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algn="l"/>
            <a:endParaRPr lang="ru-RU" sz="1200" dirty="0"/>
          </a:p>
        </p:txBody>
      </p:sp>
      <p:pic>
        <p:nvPicPr>
          <p:cNvPr id="14" name="Picture 2" descr="D:\Konstantin Yakovlev\ISA 2016\ICAPS 17\MAPF\Presentation\Pics\Astar_paths_8.png">
            <a:extLst>
              <a:ext uri="{FF2B5EF4-FFF2-40B4-BE49-F238E27FC236}">
                <a16:creationId xmlns:a16="http://schemas.microsoft.com/office/drawing/2014/main" id="{C4B892A8-8928-C759-4FEF-AA05ACC563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5692" y="1181501"/>
            <a:ext cx="3545331" cy="2278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 descr="C:\Users\Konstantin Yakovlev\AppData\Roaming\Skype\konstantin.s.yakovlev\media_messaging\media_cache_v3\^278A819ACDC23C49BFEB197F68E92F5D96513ECF512E7D1B04^pimgpsh_fullsize_distr.png">
            <a:extLst>
              <a:ext uri="{FF2B5EF4-FFF2-40B4-BE49-F238E27FC236}">
                <a16:creationId xmlns:a16="http://schemas.microsoft.com/office/drawing/2014/main" id="{1EF9A9A5-FDA3-441E-EDEF-75DBE12BA5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823" y="1340336"/>
            <a:ext cx="3411873" cy="2119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Arrow: Right 26">
            <a:extLst>
              <a:ext uri="{FF2B5EF4-FFF2-40B4-BE49-F238E27FC236}">
                <a16:creationId xmlns:a16="http://schemas.microsoft.com/office/drawing/2014/main" id="{4DBE02CC-34F2-7F8E-0FC7-79257DA3C513}"/>
              </a:ext>
            </a:extLst>
          </p:cNvPr>
          <p:cNvSpPr/>
          <p:nvPr/>
        </p:nvSpPr>
        <p:spPr>
          <a:xfrm>
            <a:off x="4943872" y="2151350"/>
            <a:ext cx="693093" cy="497262"/>
          </a:xfrm>
          <a:prstGeom prst="rightArrow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12928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561216A8-B88F-6D4D-8FDB-33998F23CF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728663"/>
            <a:ext cx="10801350" cy="387798"/>
          </a:xfrm>
        </p:spPr>
        <p:txBody>
          <a:bodyPr/>
          <a:lstStyle/>
          <a:p>
            <a:r>
              <a:rPr lang="en-US" dirty="0"/>
              <a:t>Problem Formulation : Lifelong MAPF (LMAPF)</a:t>
            </a:r>
            <a:endParaRPr lang="ru-RU" dirty="0"/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976BD250-4FCE-8FA6-4B3C-30C0B748BAC8}"/>
              </a:ext>
            </a:extLst>
          </p:cNvPr>
          <p:cNvSpPr txBox="1">
            <a:spLocks/>
          </p:cNvSpPr>
          <p:nvPr/>
        </p:nvSpPr>
        <p:spPr>
          <a:xfrm>
            <a:off x="659783" y="1556792"/>
            <a:ext cx="4520243" cy="2842020"/>
          </a:xfrm>
          <a:prstGeom prst="rect">
            <a:avLst/>
          </a:prstGeom>
        </p:spPr>
        <p:txBody>
          <a:bodyPr>
            <a:no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b="1" dirty="0">
                <a:latin typeface="Inter Semi Bold" panose="020B0502030000000004" pitchFamily="34" charset="0"/>
                <a:ea typeface="Inter Semi Bold" panose="020B0502030000000004" pitchFamily="34" charset="0"/>
                <a:cs typeface="Inter Semi Bold" panose="020B0502030000000004" pitchFamily="34" charset="0"/>
                <a:sym typeface="Symbol"/>
              </a:rPr>
              <a:t>MAPF </a:t>
            </a:r>
          </a:p>
          <a:p>
            <a:pPr marL="0" indent="0">
              <a:buNone/>
            </a:pPr>
            <a:r>
              <a:rPr lang="en-US" sz="1600" b="1" dirty="0">
                <a:latin typeface="Inter Semi Bold" panose="020B0502030000000004" pitchFamily="34" charset="0"/>
                <a:ea typeface="Inter Semi Bold" panose="020B0502030000000004" pitchFamily="34" charset="0"/>
                <a:cs typeface="Inter Semi Bold" panose="020B0502030000000004" pitchFamily="34" charset="0"/>
                <a:sym typeface="Symbol"/>
              </a:rPr>
              <a:t>+ </a:t>
            </a:r>
          </a:p>
          <a:p>
            <a:pPr marL="0" indent="0">
              <a:buNone/>
            </a:pPr>
            <a:r>
              <a:rPr lang="en-US" sz="1600" b="1" dirty="0">
                <a:latin typeface="Inter Semi Bold" panose="020B0502030000000004" pitchFamily="34" charset="0"/>
                <a:ea typeface="Inter Semi Bold" panose="020B0502030000000004" pitchFamily="34" charset="0"/>
                <a:cs typeface="Inter Semi Bold" panose="020B0502030000000004" pitchFamily="34" charset="0"/>
                <a:sym typeface="Symbol"/>
              </a:rPr>
              <a:t>every time the agent achieves a goal it is assigned to a new one</a:t>
            </a:r>
            <a:endParaRPr lang="en-US" sz="1600" dirty="0">
              <a:sym typeface="Symbol"/>
            </a:endParaRPr>
          </a:p>
          <a:p>
            <a:pPr marL="0" indent="0">
              <a:buNone/>
            </a:pPr>
            <a:endParaRPr lang="en-US" sz="1600" dirty="0">
              <a:sym typeface="Symbol"/>
            </a:endParaRPr>
          </a:p>
          <a:p>
            <a:pPr marL="0" indent="0">
              <a:buNone/>
            </a:pPr>
            <a:endParaRPr lang="en-US" sz="1600" dirty="0">
              <a:sym typeface="Symbol"/>
            </a:endParaRPr>
          </a:p>
          <a:p>
            <a:pPr marL="0" indent="0">
              <a:buNone/>
            </a:pPr>
            <a:r>
              <a:rPr lang="en-US" sz="1600" dirty="0">
                <a:sym typeface="Symbol"/>
              </a:rPr>
              <a:t>Objective (</a:t>
            </a:r>
            <a:r>
              <a:rPr lang="en-US" sz="1600" dirty="0">
                <a:sym typeface="Symbol" panose="05050102010706020507" pitchFamily="18" charset="2"/>
              </a:rPr>
              <a:t></a:t>
            </a:r>
            <a:r>
              <a:rPr lang="en-US" sz="1600" dirty="0">
                <a:sym typeface="Symbol"/>
              </a:rPr>
              <a:t>)</a:t>
            </a:r>
          </a:p>
          <a:p>
            <a:pPr marL="0" indent="0">
              <a:buNone/>
            </a:pPr>
            <a:endParaRPr lang="en-US" sz="1600" dirty="0">
              <a:sym typeface="Symbol"/>
            </a:endParaRPr>
          </a:p>
          <a:p>
            <a:pPr marL="0" indent="0">
              <a:buNone/>
            </a:pPr>
            <a:r>
              <a:rPr lang="en-US" sz="1600" b="1" dirty="0">
                <a:sym typeface="Symbol"/>
              </a:rPr>
              <a:t>Throughput(T) </a:t>
            </a:r>
          </a:p>
          <a:p>
            <a:pPr marL="0" indent="0">
              <a:buNone/>
            </a:pPr>
            <a:endParaRPr lang="en-US" sz="1400" dirty="0"/>
          </a:p>
          <a:p>
            <a:endParaRPr lang="en-US" sz="12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D8D1AF1-52A1-1F19-633F-0F81D01AF2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03912" y="1421482"/>
            <a:ext cx="5760640" cy="282756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0D0B4333-0A85-FEE2-9D46-823E284A0ED5}"/>
                  </a:ext>
                </a:extLst>
              </p:cNvPr>
              <p:cNvSpPr txBox="1"/>
              <p:nvPr/>
            </p:nvSpPr>
            <p:spPr>
              <a:xfrm>
                <a:off x="1983800" y="4249049"/>
                <a:ext cx="3032080" cy="154837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ctrlPr>
                            <a:rPr lang="ru-RU" sz="180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1800" b="0" i="1" smtClean="0">
                              <a:solidFill>
                                <a:schemeClr val="accent1"/>
                              </a:solidFill>
                              <a:latin typeface="Cambria Math"/>
                            </a:rPr>
                            <m:t>𝑖</m:t>
                          </m:r>
                          <m:r>
                            <a:rPr lang="en-US" sz="1800" b="0" i="1" smtClean="0">
                              <a:solidFill>
                                <a:schemeClr val="accent1"/>
                              </a:solidFill>
                              <a:latin typeface="Cambria Math"/>
                            </a:rPr>
                            <m:t>=</m:t>
                          </m:r>
                          <m:r>
                            <a:rPr lang="en-US" sz="1800" b="0" i="1" smtClean="0">
                              <a:solidFill>
                                <a:schemeClr val="accent1"/>
                              </a:solidFill>
                              <a:latin typeface="Cambria Math"/>
                            </a:rPr>
                            <m:t>1</m:t>
                          </m:r>
                        </m:sub>
                        <m:sup>
                          <m:r>
                            <a:rPr lang="en-US" sz="18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  <m:e>
                          <m:f>
                            <m:fPr>
                              <m:ctrlPr>
                                <a:rPr lang="en-US" sz="1800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800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#(</m:t>
                              </m:r>
                              <m:r>
                                <a:rPr lang="en-US" sz="1800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  <m:r>
                                <a:rPr lang="en-US" sz="1800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num>
                            <m:den>
                              <m:r>
                                <a:rPr lang="en-US" sz="1800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den>
                          </m:f>
                          <m:r>
                            <a:rPr lang="en-US" sz="18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nary>
                    </m:oMath>
                  </m:oMathPara>
                </a14:m>
                <a:endParaRPr lang="en-US" sz="1100" dirty="0">
                  <a:sym typeface="Symbol"/>
                </a:endParaRPr>
              </a:p>
              <a:p>
                <a:pPr marL="0" indent="0">
                  <a:buNone/>
                </a:pPr>
                <a:endParaRPr lang="en-US" sz="1100" dirty="0">
                  <a:sym typeface="Symbol"/>
                </a:endParaRPr>
              </a:p>
              <a:p>
                <a:pPr marL="0" indent="0">
                  <a:buNone/>
                </a:pPr>
                <a:endParaRPr lang="en-US" sz="1100" dirty="0">
                  <a:sym typeface="Symbol"/>
                </a:endParaRPr>
              </a:p>
              <a:p>
                <a:pPr marL="0" indent="0">
                  <a:buNone/>
                </a:pPr>
                <a:r>
                  <a:rPr lang="en-US" sz="1100" dirty="0">
                    <a:sym typeface="Symbol"/>
                  </a:rPr>
                  <a:t>#(T) – number of the achieved goals up to the timestep T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0D0B4333-0A85-FEE2-9D46-823E284A0ED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3800" y="4249049"/>
                <a:ext cx="3032080" cy="1548373"/>
              </a:xfrm>
              <a:prstGeom prst="rect">
                <a:avLst/>
              </a:prstGeom>
              <a:blipFill>
                <a:blip r:embed="rId3"/>
                <a:stretch>
                  <a:fillRect b="-19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 descr="A close-up of a grid&#10;&#10;AI-generated content may be incorrect.">
            <a:extLst>
              <a:ext uri="{FF2B5EF4-FFF2-40B4-BE49-F238E27FC236}">
                <a16:creationId xmlns:a16="http://schemas.microsoft.com/office/drawing/2014/main" id="{8262646B-99C4-2829-D3BA-AD6A62DEC0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47928" y="4249049"/>
            <a:ext cx="2367584" cy="2389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28572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AC2A66-87AB-BE5B-D4B6-EE0B6F86D4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B2CEB47D-DF01-B614-D86D-D1C7BFFD47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728663"/>
            <a:ext cx="10801350" cy="387798"/>
          </a:xfrm>
        </p:spPr>
        <p:txBody>
          <a:bodyPr/>
          <a:lstStyle/>
          <a:p>
            <a:r>
              <a:rPr lang="en-US" dirty="0"/>
              <a:t>Problem Formulation : Anonymous MAPF (MAPF)</a:t>
            </a:r>
            <a:endParaRPr lang="ru-RU" dirty="0"/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825D51FC-4732-FFB0-80F3-5315C742DD3B}"/>
              </a:ext>
            </a:extLst>
          </p:cNvPr>
          <p:cNvSpPr txBox="1">
            <a:spLocks/>
          </p:cNvSpPr>
          <p:nvPr/>
        </p:nvSpPr>
        <p:spPr>
          <a:xfrm>
            <a:off x="659783" y="1556792"/>
            <a:ext cx="4520243" cy="2842020"/>
          </a:xfrm>
          <a:prstGeom prst="rect">
            <a:avLst/>
          </a:prstGeom>
        </p:spPr>
        <p:txBody>
          <a:bodyPr>
            <a:no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>
                <a:latin typeface="Inter Semi Bold" panose="020B0502030000000004" pitchFamily="34" charset="0"/>
                <a:ea typeface="Inter Semi Bold" panose="020B0502030000000004" pitchFamily="34" charset="0"/>
                <a:cs typeface="Inter Semi Bold" panose="020B0502030000000004" pitchFamily="34" charset="0"/>
                <a:sym typeface="Symbol"/>
              </a:rPr>
              <a:t>MAPF </a:t>
            </a:r>
          </a:p>
          <a:p>
            <a:pPr marL="0" indent="0">
              <a:buNone/>
            </a:pPr>
            <a:r>
              <a:rPr lang="en-US" b="1" dirty="0">
                <a:latin typeface="Inter Semi Bold" panose="020B0502030000000004" pitchFamily="34" charset="0"/>
                <a:ea typeface="Inter Semi Bold" panose="020B0502030000000004" pitchFamily="34" charset="0"/>
                <a:cs typeface="Inter Semi Bold" panose="020B0502030000000004" pitchFamily="34" charset="0"/>
                <a:sym typeface="Symbol"/>
              </a:rPr>
              <a:t>+ </a:t>
            </a:r>
          </a:p>
          <a:p>
            <a:pPr marL="0" indent="0">
              <a:buNone/>
            </a:pPr>
            <a:r>
              <a:rPr lang="en-US" b="1" dirty="0">
                <a:latin typeface="Inter Semi Bold" panose="020B0502030000000004" pitchFamily="34" charset="0"/>
                <a:ea typeface="Inter Semi Bold" panose="020B0502030000000004" pitchFamily="34" charset="0"/>
                <a:cs typeface="Inter Semi Bold" panose="020B0502030000000004" pitchFamily="34" charset="0"/>
                <a:sym typeface="Symbol"/>
              </a:rPr>
              <a:t>Task Assignment</a:t>
            </a:r>
            <a:endParaRPr lang="en-US" dirty="0">
              <a:sym typeface="Symbol"/>
            </a:endParaRPr>
          </a:p>
          <a:p>
            <a:pPr marL="0" indent="0">
              <a:buNone/>
            </a:pPr>
            <a:endParaRPr lang="en-US" dirty="0">
              <a:sym typeface="Symbol"/>
            </a:endParaRPr>
          </a:p>
          <a:p>
            <a:pPr marL="0" indent="0">
              <a:buNone/>
            </a:pPr>
            <a:endParaRPr lang="en-US" sz="2000" dirty="0"/>
          </a:p>
          <a:p>
            <a:endParaRPr lang="en-US" sz="1800" dirty="0"/>
          </a:p>
        </p:txBody>
      </p:sp>
      <p:pic>
        <p:nvPicPr>
          <p:cNvPr id="2" name="TP-SWAP-ECAI-2024">
            <a:hlinkClick r:id="" action="ppaction://media"/>
            <a:extLst>
              <a:ext uri="{FF2B5EF4-FFF2-40B4-BE49-F238E27FC236}">
                <a16:creationId xmlns:a16="http://schemas.microsoft.com/office/drawing/2014/main" id="{C4F574EC-39B4-6C3C-1116-052085C2288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22864" y="1268760"/>
            <a:ext cx="5178223" cy="5178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2352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3AD918-BEDF-392B-5621-5BF8ED3D7A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1177D5B5-9172-25F0-4564-4ACB085797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728663"/>
            <a:ext cx="10801350" cy="387798"/>
          </a:xfrm>
        </p:spPr>
        <p:txBody>
          <a:bodyPr/>
          <a:lstStyle/>
          <a:p>
            <a:r>
              <a:rPr lang="en-US" dirty="0"/>
              <a:t>Quiz</a:t>
            </a:r>
            <a:endParaRPr lang="ru-RU" dirty="0"/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D3676BD0-A1E3-ACF2-D3F3-C94063085127}"/>
              </a:ext>
            </a:extLst>
          </p:cNvPr>
          <p:cNvSpPr txBox="1">
            <a:spLocks/>
          </p:cNvSpPr>
          <p:nvPr/>
        </p:nvSpPr>
        <p:spPr>
          <a:xfrm>
            <a:off x="659783" y="1556792"/>
            <a:ext cx="10692801" cy="2842020"/>
          </a:xfrm>
          <a:prstGeom prst="rect">
            <a:avLst/>
          </a:prstGeom>
        </p:spPr>
        <p:txBody>
          <a:bodyPr>
            <a:no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800" b="1" dirty="0">
                <a:latin typeface="Inter Semi Bold" panose="020B0502030000000004" pitchFamily="34" charset="0"/>
                <a:ea typeface="Inter Semi Bold" panose="020B0502030000000004" pitchFamily="34" charset="0"/>
                <a:cs typeface="Inter Semi Bold" panose="020B0502030000000004" pitchFamily="34" charset="0"/>
                <a:sym typeface="Symbol"/>
              </a:rPr>
              <a:t>MAPF vs. AMAPF</a:t>
            </a:r>
          </a:p>
          <a:p>
            <a:pPr marL="0" indent="0" algn="ctr">
              <a:buNone/>
            </a:pPr>
            <a:r>
              <a:rPr lang="en-US" sz="2800" dirty="0">
                <a:solidFill>
                  <a:schemeClr val="bg1">
                    <a:lumMod val="65000"/>
                  </a:schemeClr>
                </a:solidFill>
                <a:latin typeface="Inter Semi Bold" panose="020B0502030000000004" pitchFamily="34" charset="0"/>
                <a:ea typeface="Inter Semi Bold" panose="020B0502030000000004" pitchFamily="34" charset="0"/>
                <a:cs typeface="Inter Semi Bold" panose="020B0502030000000004" pitchFamily="34" charset="0"/>
                <a:sym typeface="Symbol"/>
              </a:rPr>
              <a:t>(centralized)</a:t>
            </a:r>
            <a:endParaRPr lang="en-US" sz="2800" dirty="0">
              <a:latin typeface="Inter Semi Bold" panose="020B0502030000000004" pitchFamily="34" charset="0"/>
              <a:ea typeface="Inter Semi Bold" panose="020B0502030000000004" pitchFamily="34" charset="0"/>
              <a:cs typeface="Inter Semi Bold" panose="020B0502030000000004" pitchFamily="34" charset="0"/>
              <a:sym typeface="Symbol"/>
            </a:endParaRPr>
          </a:p>
          <a:p>
            <a:pPr marL="0" indent="0" algn="ctr">
              <a:buNone/>
            </a:pPr>
            <a:r>
              <a:rPr lang="en-US" sz="2800" b="1" dirty="0">
                <a:latin typeface="Inter Semi Bold" panose="020B0502030000000004" pitchFamily="34" charset="0"/>
                <a:ea typeface="Inter Semi Bold" panose="020B0502030000000004" pitchFamily="34" charset="0"/>
                <a:cs typeface="Inter Semi Bold" panose="020B0502030000000004" pitchFamily="34" charset="0"/>
                <a:sym typeface="Symbol"/>
              </a:rPr>
              <a:t>Which problem is harder to solve </a:t>
            </a:r>
            <a:r>
              <a:rPr lang="en-US" sz="2800" b="1" i="1" dirty="0">
                <a:latin typeface="Inter Semi Bold" panose="020B0502030000000004" pitchFamily="34" charset="0"/>
                <a:ea typeface="Inter Semi Bold" panose="020B0502030000000004" pitchFamily="34" charset="0"/>
                <a:cs typeface="Inter Semi Bold" panose="020B0502030000000004" pitchFamily="34" charset="0"/>
                <a:sym typeface="Symbol"/>
              </a:rPr>
              <a:t>optimally</a:t>
            </a:r>
            <a:r>
              <a:rPr lang="en-US" sz="2800" b="1" dirty="0">
                <a:latin typeface="Inter Semi Bold" panose="020B0502030000000004" pitchFamily="34" charset="0"/>
                <a:ea typeface="Inter Semi Bold" panose="020B0502030000000004" pitchFamily="34" charset="0"/>
                <a:cs typeface="Inter Semi Bold" panose="020B0502030000000004" pitchFamily="34" charset="0"/>
                <a:sym typeface="Symbol"/>
              </a:rPr>
              <a:t>?</a:t>
            </a:r>
          </a:p>
          <a:p>
            <a:pPr marL="0" indent="0" algn="ctr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0569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BD5F9D-AE92-5F31-98F8-8783E181E3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D1FFA75D-D582-3492-0FE6-C8DF01E8CA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728663"/>
            <a:ext cx="10801350" cy="387798"/>
          </a:xfrm>
        </p:spPr>
        <p:txBody>
          <a:bodyPr/>
          <a:lstStyle/>
          <a:p>
            <a:r>
              <a:rPr lang="en-US" dirty="0"/>
              <a:t>Quiz</a:t>
            </a:r>
            <a:endParaRPr lang="ru-RU" dirty="0"/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0FFC2335-FCCE-DBB0-5F37-CFA6BA481048}"/>
              </a:ext>
            </a:extLst>
          </p:cNvPr>
          <p:cNvSpPr txBox="1">
            <a:spLocks/>
          </p:cNvSpPr>
          <p:nvPr/>
        </p:nvSpPr>
        <p:spPr>
          <a:xfrm>
            <a:off x="659783" y="1556792"/>
            <a:ext cx="10692801" cy="2842020"/>
          </a:xfrm>
          <a:prstGeom prst="rect">
            <a:avLst/>
          </a:prstGeom>
        </p:spPr>
        <p:txBody>
          <a:bodyPr>
            <a:no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800" b="1" dirty="0">
                <a:latin typeface="Inter Semi Bold" panose="020B0502030000000004" pitchFamily="34" charset="0"/>
                <a:ea typeface="Inter Semi Bold" panose="020B0502030000000004" pitchFamily="34" charset="0"/>
                <a:cs typeface="Inter Semi Bold" panose="020B0502030000000004" pitchFamily="34" charset="0"/>
                <a:sym typeface="Symbol"/>
              </a:rPr>
              <a:t>MAPF vs. AMAPF</a:t>
            </a:r>
          </a:p>
          <a:p>
            <a:pPr marL="0" indent="0" algn="ctr">
              <a:buNone/>
            </a:pPr>
            <a:r>
              <a:rPr lang="en-US" sz="2800" dirty="0">
                <a:solidFill>
                  <a:schemeClr val="bg1">
                    <a:lumMod val="65000"/>
                  </a:schemeClr>
                </a:solidFill>
                <a:latin typeface="Inter Semi Bold" panose="020B0502030000000004" pitchFamily="34" charset="0"/>
                <a:ea typeface="Inter Semi Bold" panose="020B0502030000000004" pitchFamily="34" charset="0"/>
                <a:cs typeface="Inter Semi Bold" panose="020B0502030000000004" pitchFamily="34" charset="0"/>
                <a:sym typeface="Symbol"/>
              </a:rPr>
              <a:t>(centralized)</a:t>
            </a:r>
          </a:p>
          <a:p>
            <a:pPr marL="0" indent="0" algn="ctr">
              <a:buNone/>
            </a:pPr>
            <a:r>
              <a:rPr lang="en-US" sz="2800" b="1" dirty="0">
                <a:latin typeface="Inter Semi Bold" panose="020B0502030000000004" pitchFamily="34" charset="0"/>
                <a:ea typeface="Inter Semi Bold" panose="020B0502030000000004" pitchFamily="34" charset="0"/>
                <a:cs typeface="Inter Semi Bold" panose="020B0502030000000004" pitchFamily="34" charset="0"/>
                <a:sym typeface="Symbol"/>
              </a:rPr>
              <a:t>Which problem is harder to solve </a:t>
            </a:r>
            <a:r>
              <a:rPr lang="en-US" sz="2800" b="1" i="1" dirty="0">
                <a:latin typeface="Inter Semi Bold" panose="020B0502030000000004" pitchFamily="34" charset="0"/>
                <a:ea typeface="Inter Semi Bold" panose="020B0502030000000004" pitchFamily="34" charset="0"/>
                <a:cs typeface="Inter Semi Bold" panose="020B0502030000000004" pitchFamily="34" charset="0"/>
                <a:sym typeface="Symbol"/>
              </a:rPr>
              <a:t>optimally</a:t>
            </a:r>
            <a:r>
              <a:rPr lang="en-US" sz="2800" b="1" dirty="0">
                <a:latin typeface="Inter Semi Bold" panose="020B0502030000000004" pitchFamily="34" charset="0"/>
                <a:ea typeface="Inter Semi Bold" panose="020B0502030000000004" pitchFamily="34" charset="0"/>
                <a:cs typeface="Inter Semi Bold" panose="020B0502030000000004" pitchFamily="34" charset="0"/>
                <a:sym typeface="Symbol"/>
              </a:rPr>
              <a:t>?</a:t>
            </a:r>
          </a:p>
          <a:p>
            <a:pPr marL="0" indent="0" algn="ctr">
              <a:buNone/>
            </a:pPr>
            <a:endParaRPr lang="en-US" dirty="0"/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3B6BC91B-3D15-F6B6-46E2-436BCB35A1C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52392119"/>
              </p:ext>
            </p:extLst>
          </p:nvPr>
        </p:nvGraphicFramePr>
        <p:xfrm>
          <a:off x="1775520" y="4221088"/>
          <a:ext cx="8127999" cy="1554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9333">
                  <a:extLst>
                    <a:ext uri="{9D8B030D-6E8A-4147-A177-3AD203B41FA5}">
                      <a16:colId xmlns:a16="http://schemas.microsoft.com/office/drawing/2014/main" val="3548018341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2729706866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341604564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MAPF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AMAPF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42766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 err="1"/>
                        <a:t>Makespan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NP-Hard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Polynomial alg. exists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303957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/>
                        <a:t>Sum-Of-Costs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/>
                        <a:t>NP-Hard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???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5412878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048623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E50CE40-7510-014C-B59D-1C0CC2B42F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3059668"/>
            <a:ext cx="9335371" cy="1477328"/>
          </a:xfrm>
        </p:spPr>
        <p:txBody>
          <a:bodyPr/>
          <a:lstStyle/>
          <a:p>
            <a:r>
              <a:rPr lang="en-US" dirty="0"/>
              <a:t>Solving Centralized MAPF </a:t>
            </a:r>
            <a:r>
              <a:rPr lang="en-US" i="1" dirty="0"/>
              <a:t>fast</a:t>
            </a:r>
            <a:r>
              <a:rPr lang="en-US" dirty="0"/>
              <a:t>. Prioritized Planning</a:t>
            </a:r>
            <a:endParaRPr lang="ru-RU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3584D1C-DB60-EF44-AD25-FBCBA3981D8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02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96224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Content Placeholder 4">
            <a:extLst>
              <a:ext uri="{FF2B5EF4-FFF2-40B4-BE49-F238E27FC236}">
                <a16:creationId xmlns:a16="http://schemas.microsoft.com/office/drawing/2014/main" id="{E61CC011-9D1B-3B4D-BB90-385F148D2E7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38767685"/>
              </p:ext>
            </p:extLst>
          </p:nvPr>
        </p:nvGraphicFramePr>
        <p:xfrm>
          <a:off x="6176060" y="1367215"/>
          <a:ext cx="5328591" cy="4789512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177619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7619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7619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596504">
                <a:tc>
                  <a:txBody>
                    <a:bodyPr/>
                    <a:lstStyle/>
                    <a:p>
                      <a:pPr rtl="1"/>
                      <a:endParaRPr lang="he-I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96504">
                <a:tc>
                  <a:txBody>
                    <a:bodyPr/>
                    <a:lstStyle/>
                    <a:p>
                      <a:pPr rtl="1"/>
                      <a:endParaRPr lang="he-I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96504">
                <a:tc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4" name="Заголовок 5">
            <a:extLst>
              <a:ext uri="{FF2B5EF4-FFF2-40B4-BE49-F238E27FC236}">
                <a16:creationId xmlns:a16="http://schemas.microsoft.com/office/drawing/2014/main" id="{4DCD3BCA-0C66-5CD1-6DD1-4538FBB96F5C}"/>
              </a:ext>
            </a:extLst>
          </p:cNvPr>
          <p:cNvSpPr txBox="1">
            <a:spLocks/>
          </p:cNvSpPr>
          <p:nvPr/>
        </p:nvSpPr>
        <p:spPr>
          <a:xfrm>
            <a:off x="695325" y="728663"/>
            <a:ext cx="10801350" cy="387798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Prioritized Planning</a:t>
            </a:r>
            <a:endParaRPr lang="ru-RU" dirty="0"/>
          </a:p>
        </p:txBody>
      </p:sp>
      <p:sp>
        <p:nvSpPr>
          <p:cNvPr id="13" name="Номер слайда 2">
            <a:extLst>
              <a:ext uri="{FF2B5EF4-FFF2-40B4-BE49-F238E27FC236}">
                <a16:creationId xmlns:a16="http://schemas.microsoft.com/office/drawing/2014/main" id="{D65A1A1D-8033-AD5E-A120-255652700D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768408" y="6508134"/>
            <a:ext cx="600455" cy="123111"/>
          </a:xfrm>
        </p:spPr>
        <p:txBody>
          <a:bodyPr/>
          <a:lstStyle/>
          <a:p>
            <a:fld id="{BB144CBE-8549-0F41-A10E-99F26268CFAC}" type="slidenum">
              <a:rPr lang="ru-RU" smtClean="0"/>
              <a:pPr/>
              <a:t>16</a:t>
            </a:fld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4B492F-4007-C972-AAAC-6BA16563EB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325" y="1519808"/>
            <a:ext cx="9905999" cy="3541714"/>
          </a:xfrm>
        </p:spPr>
        <p:txBody>
          <a:bodyPr/>
          <a:lstStyle/>
          <a:p>
            <a:r>
              <a:rPr lang="en-US" sz="2000" dirty="0">
                <a:latin typeface="Inter Medium" panose="020B0502030000000004" pitchFamily="34" charset="0"/>
                <a:ea typeface="Inter Medium" panose="020B0502030000000004" pitchFamily="34" charset="0"/>
                <a:cs typeface="Inter Medium" panose="020B0502030000000004" pitchFamily="34" charset="0"/>
              </a:rPr>
              <a:t>Choose priorities </a:t>
            </a:r>
          </a:p>
          <a:p>
            <a:r>
              <a:rPr lang="en-US" sz="1600" dirty="0"/>
              <a:t>Plan </a:t>
            </a:r>
            <a:r>
              <a:rPr lang="en-US" sz="1600" b="1" dirty="0">
                <a:solidFill>
                  <a:srgbClr val="00B0F0"/>
                </a:solidFill>
                <a:latin typeface="Inter Semi Bold" panose="020B0502030000000004" pitchFamily="34" charset="0"/>
                <a:ea typeface="Inter Semi Bold" panose="020B0502030000000004" pitchFamily="34" charset="0"/>
                <a:cs typeface="Inter Semi Bold" panose="020B0502030000000004" pitchFamily="34" charset="0"/>
              </a:rPr>
              <a:t>blue</a:t>
            </a:r>
            <a:r>
              <a:rPr lang="en-US" sz="1600" dirty="0">
                <a:solidFill>
                  <a:srgbClr val="0000FF"/>
                </a:solidFill>
              </a:rPr>
              <a:t> </a:t>
            </a:r>
            <a:r>
              <a:rPr lang="en-US" sz="1600" dirty="0"/>
              <a:t>agent then plan </a:t>
            </a:r>
            <a:r>
              <a:rPr lang="en-US" sz="1600" b="1" dirty="0">
                <a:solidFill>
                  <a:srgbClr val="00B050"/>
                </a:solidFill>
              </a:rPr>
              <a:t>green</a:t>
            </a:r>
            <a:r>
              <a:rPr lang="en-US" sz="1600" dirty="0"/>
              <a:t> agent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4372885-DEA5-2D57-FD71-D46EB386EC84}"/>
              </a:ext>
            </a:extLst>
          </p:cNvPr>
          <p:cNvSpPr/>
          <p:nvPr/>
        </p:nvSpPr>
        <p:spPr>
          <a:xfrm>
            <a:off x="8048267" y="1449760"/>
            <a:ext cx="1584176" cy="141244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algn="l"/>
            <a:endParaRPr lang="en-US" sz="12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3A37BFD-54EC-4A66-84AF-3A10D0F8C5E9}"/>
              </a:ext>
            </a:extLst>
          </p:cNvPr>
          <p:cNvSpPr/>
          <p:nvPr/>
        </p:nvSpPr>
        <p:spPr>
          <a:xfrm>
            <a:off x="8048267" y="4653136"/>
            <a:ext cx="1584176" cy="141244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algn="l"/>
            <a:endParaRPr lang="en-US" sz="1200" dirty="0"/>
          </a:p>
        </p:txBody>
      </p:sp>
      <p:sp>
        <p:nvSpPr>
          <p:cNvPr id="8" name="Partial Circle 7">
            <a:extLst>
              <a:ext uri="{FF2B5EF4-FFF2-40B4-BE49-F238E27FC236}">
                <a16:creationId xmlns:a16="http://schemas.microsoft.com/office/drawing/2014/main" id="{E7ABED83-DF0C-EC4F-A6AF-86A022CABBC4}"/>
              </a:ext>
            </a:extLst>
          </p:cNvPr>
          <p:cNvSpPr/>
          <p:nvPr/>
        </p:nvSpPr>
        <p:spPr>
          <a:xfrm rot="715234">
            <a:off x="10177448" y="4855075"/>
            <a:ext cx="914400" cy="914400"/>
          </a:xfrm>
          <a:prstGeom prst="pie">
            <a:avLst>
              <a:gd name="adj1" fmla="val 0"/>
              <a:gd name="adj2" fmla="val 19045174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algn="l"/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15" name="Partial Circle 14">
            <a:extLst>
              <a:ext uri="{FF2B5EF4-FFF2-40B4-BE49-F238E27FC236}">
                <a16:creationId xmlns:a16="http://schemas.microsoft.com/office/drawing/2014/main" id="{ABA70E2C-C6B9-3FB6-5237-6C1311109321}"/>
              </a:ext>
            </a:extLst>
          </p:cNvPr>
          <p:cNvSpPr/>
          <p:nvPr/>
        </p:nvSpPr>
        <p:spPr>
          <a:xfrm rot="715234">
            <a:off x="6622185" y="4855076"/>
            <a:ext cx="914400" cy="914400"/>
          </a:xfrm>
          <a:prstGeom prst="pie">
            <a:avLst>
              <a:gd name="adj1" fmla="val 0"/>
              <a:gd name="adj2" fmla="val 19045174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algn="l"/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CFEB46AA-271C-4E62-D441-540E7D9D70EB}"/>
              </a:ext>
            </a:extLst>
          </p:cNvPr>
          <p:cNvSpPr/>
          <p:nvPr/>
        </p:nvSpPr>
        <p:spPr>
          <a:xfrm>
            <a:off x="6622185" y="1698783"/>
            <a:ext cx="914400" cy="914400"/>
          </a:xfrm>
          <a:prstGeom prst="ellipse">
            <a:avLst/>
          </a:prstGeom>
          <a:noFill/>
          <a:ln w="57150">
            <a:solidFill>
              <a:srgbClr val="00B0F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algn="l"/>
            <a:endParaRPr lang="en-US" sz="1200" dirty="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57EE24E3-E21A-4DBF-AD93-0D745973F08C}"/>
              </a:ext>
            </a:extLst>
          </p:cNvPr>
          <p:cNvSpPr/>
          <p:nvPr/>
        </p:nvSpPr>
        <p:spPr>
          <a:xfrm>
            <a:off x="10146007" y="1709928"/>
            <a:ext cx="914400" cy="914400"/>
          </a:xfrm>
          <a:prstGeom prst="ellipse">
            <a:avLst/>
          </a:prstGeom>
          <a:noFill/>
          <a:ln w="57150">
            <a:solidFill>
              <a:srgbClr val="00B05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algn="l"/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669803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Content Placeholder 4">
            <a:extLst>
              <a:ext uri="{FF2B5EF4-FFF2-40B4-BE49-F238E27FC236}">
                <a16:creationId xmlns:a16="http://schemas.microsoft.com/office/drawing/2014/main" id="{E61CC011-9D1B-3B4D-BB90-385F148D2E78}"/>
              </a:ext>
            </a:extLst>
          </p:cNvPr>
          <p:cNvGraphicFramePr>
            <a:graphicFrameLocks/>
          </p:cNvGraphicFramePr>
          <p:nvPr/>
        </p:nvGraphicFramePr>
        <p:xfrm>
          <a:off x="6176060" y="1367215"/>
          <a:ext cx="5328591" cy="4789512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177619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7619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7619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596504">
                <a:tc>
                  <a:txBody>
                    <a:bodyPr/>
                    <a:lstStyle/>
                    <a:p>
                      <a:pPr rtl="1"/>
                      <a:endParaRPr lang="he-I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96504">
                <a:tc>
                  <a:txBody>
                    <a:bodyPr/>
                    <a:lstStyle/>
                    <a:p>
                      <a:pPr rtl="1"/>
                      <a:endParaRPr lang="he-I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96504">
                <a:tc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4" name="Заголовок 5">
            <a:extLst>
              <a:ext uri="{FF2B5EF4-FFF2-40B4-BE49-F238E27FC236}">
                <a16:creationId xmlns:a16="http://schemas.microsoft.com/office/drawing/2014/main" id="{4DCD3BCA-0C66-5CD1-6DD1-4538FBB96F5C}"/>
              </a:ext>
            </a:extLst>
          </p:cNvPr>
          <p:cNvSpPr txBox="1">
            <a:spLocks/>
          </p:cNvSpPr>
          <p:nvPr/>
        </p:nvSpPr>
        <p:spPr>
          <a:xfrm>
            <a:off x="695325" y="728663"/>
            <a:ext cx="10801350" cy="387798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Prioritized Planning</a:t>
            </a:r>
            <a:endParaRPr lang="ru-RU" dirty="0"/>
          </a:p>
        </p:txBody>
      </p:sp>
      <p:sp>
        <p:nvSpPr>
          <p:cNvPr id="13" name="Номер слайда 2">
            <a:extLst>
              <a:ext uri="{FF2B5EF4-FFF2-40B4-BE49-F238E27FC236}">
                <a16:creationId xmlns:a16="http://schemas.microsoft.com/office/drawing/2014/main" id="{D65A1A1D-8033-AD5E-A120-255652700D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768408" y="6508134"/>
            <a:ext cx="600455" cy="123111"/>
          </a:xfrm>
        </p:spPr>
        <p:txBody>
          <a:bodyPr/>
          <a:lstStyle/>
          <a:p>
            <a:fld id="{BB144CBE-8549-0F41-A10E-99F26268CFAC}" type="slidenum">
              <a:rPr lang="ru-RU" smtClean="0"/>
              <a:pPr/>
              <a:t>17</a:t>
            </a:fld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4B492F-4007-C972-AAAC-6BA16563EB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325" y="1519808"/>
            <a:ext cx="9905999" cy="3541714"/>
          </a:xfrm>
        </p:spPr>
        <p:txBody>
          <a:bodyPr/>
          <a:lstStyle/>
          <a:p>
            <a:r>
              <a:rPr lang="en-US" sz="2000" dirty="0">
                <a:latin typeface="Inter Medium" panose="020B0502030000000004" pitchFamily="34" charset="0"/>
                <a:ea typeface="Inter Medium" panose="020B0502030000000004" pitchFamily="34" charset="0"/>
                <a:cs typeface="Inter Medium" panose="020B0502030000000004" pitchFamily="34" charset="0"/>
              </a:rPr>
              <a:t>Choose priorities </a:t>
            </a:r>
          </a:p>
          <a:p>
            <a:r>
              <a:rPr lang="en-US" sz="1600" dirty="0"/>
              <a:t>Plan </a:t>
            </a:r>
            <a:r>
              <a:rPr lang="en-US" sz="1600" b="1" dirty="0">
                <a:solidFill>
                  <a:srgbClr val="00B0F0"/>
                </a:solidFill>
                <a:latin typeface="Inter Semi Bold" panose="020B0502030000000004" pitchFamily="34" charset="0"/>
                <a:ea typeface="Inter Semi Bold" panose="020B0502030000000004" pitchFamily="34" charset="0"/>
                <a:cs typeface="Inter Semi Bold" panose="020B0502030000000004" pitchFamily="34" charset="0"/>
              </a:rPr>
              <a:t>blue</a:t>
            </a:r>
            <a:r>
              <a:rPr lang="en-US" sz="1600" dirty="0">
                <a:solidFill>
                  <a:srgbClr val="0000FF"/>
                </a:solidFill>
              </a:rPr>
              <a:t> </a:t>
            </a:r>
            <a:r>
              <a:rPr lang="en-US" sz="1600" dirty="0"/>
              <a:t>agent then plan </a:t>
            </a:r>
            <a:r>
              <a:rPr lang="en-US" sz="1600" b="1" dirty="0">
                <a:solidFill>
                  <a:srgbClr val="00B050"/>
                </a:solidFill>
              </a:rPr>
              <a:t>green</a:t>
            </a:r>
            <a:r>
              <a:rPr lang="en-US" sz="1600" dirty="0"/>
              <a:t> agent</a:t>
            </a:r>
          </a:p>
          <a:p>
            <a:r>
              <a:rPr lang="en-US" sz="2000" dirty="0">
                <a:latin typeface="Inter Medium" panose="020B0502030000000004" pitchFamily="34" charset="0"/>
                <a:ea typeface="Inter Medium" panose="020B0502030000000004" pitchFamily="34" charset="0"/>
                <a:cs typeface="Inter Medium" panose="020B0502030000000004" pitchFamily="34" charset="0"/>
              </a:rPr>
              <a:t>Phase 1 </a:t>
            </a:r>
          </a:p>
          <a:p>
            <a:r>
              <a:rPr lang="en-US" sz="1600" dirty="0"/>
              <a:t>Plan </a:t>
            </a:r>
            <a:r>
              <a:rPr lang="en-US" sz="1600" b="1" dirty="0">
                <a:solidFill>
                  <a:srgbClr val="00B0F0"/>
                </a:solidFill>
                <a:latin typeface="Inter Semi Bold" panose="020B0502030000000004" pitchFamily="34" charset="0"/>
                <a:ea typeface="Inter Semi Bold" panose="020B0502030000000004" pitchFamily="34" charset="0"/>
                <a:cs typeface="Inter Semi Bold" panose="020B0502030000000004" pitchFamily="34" charset="0"/>
              </a:rPr>
              <a:t>blue</a:t>
            </a:r>
            <a:r>
              <a:rPr lang="en-US" sz="1600" dirty="0">
                <a:solidFill>
                  <a:srgbClr val="0000FF"/>
                </a:solidFill>
              </a:rPr>
              <a:t> </a:t>
            </a:r>
            <a:r>
              <a:rPr lang="en-US" sz="1600" dirty="0"/>
              <a:t>agent</a:t>
            </a:r>
          </a:p>
          <a:p>
            <a:endParaRPr lang="en-US" sz="16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4372885-DEA5-2D57-FD71-D46EB386EC84}"/>
              </a:ext>
            </a:extLst>
          </p:cNvPr>
          <p:cNvSpPr/>
          <p:nvPr/>
        </p:nvSpPr>
        <p:spPr>
          <a:xfrm>
            <a:off x="8048267" y="1449760"/>
            <a:ext cx="1584176" cy="141244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algn="l"/>
            <a:endParaRPr lang="en-US" sz="12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3A37BFD-54EC-4A66-84AF-3A10D0F8C5E9}"/>
              </a:ext>
            </a:extLst>
          </p:cNvPr>
          <p:cNvSpPr/>
          <p:nvPr/>
        </p:nvSpPr>
        <p:spPr>
          <a:xfrm>
            <a:off x="8048267" y="4653136"/>
            <a:ext cx="1584176" cy="141244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algn="l"/>
            <a:endParaRPr lang="en-US" sz="1200" dirty="0"/>
          </a:p>
        </p:txBody>
      </p:sp>
      <p:sp>
        <p:nvSpPr>
          <p:cNvPr id="8" name="Partial Circle 7">
            <a:extLst>
              <a:ext uri="{FF2B5EF4-FFF2-40B4-BE49-F238E27FC236}">
                <a16:creationId xmlns:a16="http://schemas.microsoft.com/office/drawing/2014/main" id="{E7ABED83-DF0C-EC4F-A6AF-86A022CABBC4}"/>
              </a:ext>
            </a:extLst>
          </p:cNvPr>
          <p:cNvSpPr/>
          <p:nvPr/>
        </p:nvSpPr>
        <p:spPr>
          <a:xfrm rot="715234">
            <a:off x="10177448" y="4855075"/>
            <a:ext cx="914400" cy="914400"/>
          </a:xfrm>
          <a:prstGeom prst="pie">
            <a:avLst>
              <a:gd name="adj1" fmla="val 0"/>
              <a:gd name="adj2" fmla="val 19045174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algn="l"/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15" name="Partial Circle 14">
            <a:extLst>
              <a:ext uri="{FF2B5EF4-FFF2-40B4-BE49-F238E27FC236}">
                <a16:creationId xmlns:a16="http://schemas.microsoft.com/office/drawing/2014/main" id="{ABA70E2C-C6B9-3FB6-5237-6C1311109321}"/>
              </a:ext>
            </a:extLst>
          </p:cNvPr>
          <p:cNvSpPr/>
          <p:nvPr/>
        </p:nvSpPr>
        <p:spPr>
          <a:xfrm rot="715234">
            <a:off x="6622185" y="4855076"/>
            <a:ext cx="914400" cy="914400"/>
          </a:xfrm>
          <a:prstGeom prst="pie">
            <a:avLst>
              <a:gd name="adj1" fmla="val 0"/>
              <a:gd name="adj2" fmla="val 19045174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algn="l"/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CFEB46AA-271C-4E62-D441-540E7D9D70EB}"/>
              </a:ext>
            </a:extLst>
          </p:cNvPr>
          <p:cNvSpPr/>
          <p:nvPr/>
        </p:nvSpPr>
        <p:spPr>
          <a:xfrm>
            <a:off x="6622185" y="1698783"/>
            <a:ext cx="914400" cy="914400"/>
          </a:xfrm>
          <a:prstGeom prst="ellipse">
            <a:avLst/>
          </a:prstGeom>
          <a:noFill/>
          <a:ln w="57150">
            <a:solidFill>
              <a:srgbClr val="00B0F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algn="l"/>
            <a:endParaRPr lang="en-US" sz="1200" dirty="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57EE24E3-E21A-4DBF-AD93-0D745973F08C}"/>
              </a:ext>
            </a:extLst>
          </p:cNvPr>
          <p:cNvSpPr/>
          <p:nvPr/>
        </p:nvSpPr>
        <p:spPr>
          <a:xfrm>
            <a:off x="10146007" y="1709928"/>
            <a:ext cx="914400" cy="914400"/>
          </a:xfrm>
          <a:prstGeom prst="ellipse">
            <a:avLst/>
          </a:prstGeom>
          <a:noFill/>
          <a:ln w="57150">
            <a:solidFill>
              <a:srgbClr val="00B05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algn="l"/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74539700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Content Placeholder 4">
            <a:extLst>
              <a:ext uri="{FF2B5EF4-FFF2-40B4-BE49-F238E27FC236}">
                <a16:creationId xmlns:a16="http://schemas.microsoft.com/office/drawing/2014/main" id="{E61CC011-9D1B-3B4D-BB90-385F148D2E78}"/>
              </a:ext>
            </a:extLst>
          </p:cNvPr>
          <p:cNvGraphicFramePr>
            <a:graphicFrameLocks/>
          </p:cNvGraphicFramePr>
          <p:nvPr/>
        </p:nvGraphicFramePr>
        <p:xfrm>
          <a:off x="6176060" y="1367215"/>
          <a:ext cx="5328591" cy="4789512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177619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7619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7619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596504">
                <a:tc>
                  <a:txBody>
                    <a:bodyPr/>
                    <a:lstStyle/>
                    <a:p>
                      <a:pPr rtl="1"/>
                      <a:endParaRPr lang="he-I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96504">
                <a:tc>
                  <a:txBody>
                    <a:bodyPr/>
                    <a:lstStyle/>
                    <a:p>
                      <a:pPr rtl="1"/>
                      <a:endParaRPr lang="he-I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96504">
                <a:tc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4" name="Заголовок 5">
            <a:extLst>
              <a:ext uri="{FF2B5EF4-FFF2-40B4-BE49-F238E27FC236}">
                <a16:creationId xmlns:a16="http://schemas.microsoft.com/office/drawing/2014/main" id="{4DCD3BCA-0C66-5CD1-6DD1-4538FBB96F5C}"/>
              </a:ext>
            </a:extLst>
          </p:cNvPr>
          <p:cNvSpPr txBox="1">
            <a:spLocks/>
          </p:cNvSpPr>
          <p:nvPr/>
        </p:nvSpPr>
        <p:spPr>
          <a:xfrm>
            <a:off x="695325" y="728663"/>
            <a:ext cx="10801350" cy="387798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Prioritized Planning</a:t>
            </a:r>
            <a:endParaRPr lang="ru-RU" dirty="0"/>
          </a:p>
        </p:txBody>
      </p:sp>
      <p:sp>
        <p:nvSpPr>
          <p:cNvPr id="13" name="Номер слайда 2">
            <a:extLst>
              <a:ext uri="{FF2B5EF4-FFF2-40B4-BE49-F238E27FC236}">
                <a16:creationId xmlns:a16="http://schemas.microsoft.com/office/drawing/2014/main" id="{D65A1A1D-8033-AD5E-A120-255652700D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768408" y="6508134"/>
            <a:ext cx="600455" cy="123111"/>
          </a:xfrm>
        </p:spPr>
        <p:txBody>
          <a:bodyPr/>
          <a:lstStyle/>
          <a:p>
            <a:fld id="{BB144CBE-8549-0F41-A10E-99F26268CFAC}" type="slidenum">
              <a:rPr lang="ru-RU" smtClean="0"/>
              <a:pPr/>
              <a:t>18</a:t>
            </a:fld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4B492F-4007-C972-AAAC-6BA16563EB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325" y="1519808"/>
            <a:ext cx="9905999" cy="3541714"/>
          </a:xfrm>
        </p:spPr>
        <p:txBody>
          <a:bodyPr/>
          <a:lstStyle/>
          <a:p>
            <a:r>
              <a:rPr lang="en-US" sz="2000" dirty="0">
                <a:latin typeface="Inter Medium" panose="020B0502030000000004" pitchFamily="34" charset="0"/>
                <a:ea typeface="Inter Medium" panose="020B0502030000000004" pitchFamily="34" charset="0"/>
                <a:cs typeface="Inter Medium" panose="020B0502030000000004" pitchFamily="34" charset="0"/>
              </a:rPr>
              <a:t>Choose priorities </a:t>
            </a:r>
          </a:p>
          <a:p>
            <a:r>
              <a:rPr lang="en-US" sz="1600" dirty="0"/>
              <a:t>Plan </a:t>
            </a:r>
            <a:r>
              <a:rPr lang="en-US" sz="1600" b="1" dirty="0">
                <a:solidFill>
                  <a:srgbClr val="00B0F0"/>
                </a:solidFill>
                <a:latin typeface="Inter Semi Bold" panose="020B0502030000000004" pitchFamily="34" charset="0"/>
                <a:ea typeface="Inter Semi Bold" panose="020B0502030000000004" pitchFamily="34" charset="0"/>
                <a:cs typeface="Inter Semi Bold" panose="020B0502030000000004" pitchFamily="34" charset="0"/>
              </a:rPr>
              <a:t>blue</a:t>
            </a:r>
            <a:r>
              <a:rPr lang="en-US" sz="1600" dirty="0">
                <a:solidFill>
                  <a:srgbClr val="0000FF"/>
                </a:solidFill>
              </a:rPr>
              <a:t> </a:t>
            </a:r>
            <a:r>
              <a:rPr lang="en-US" sz="1600" dirty="0"/>
              <a:t>agent then plan </a:t>
            </a:r>
            <a:r>
              <a:rPr lang="en-US" sz="1600" b="1" dirty="0">
                <a:solidFill>
                  <a:srgbClr val="00B050"/>
                </a:solidFill>
              </a:rPr>
              <a:t>green</a:t>
            </a:r>
            <a:r>
              <a:rPr lang="en-US" sz="1600" dirty="0"/>
              <a:t> agent</a:t>
            </a:r>
          </a:p>
          <a:p>
            <a:r>
              <a:rPr lang="en-US" sz="2000" dirty="0">
                <a:latin typeface="Inter Medium" panose="020B0502030000000004" pitchFamily="34" charset="0"/>
                <a:ea typeface="Inter Medium" panose="020B0502030000000004" pitchFamily="34" charset="0"/>
                <a:cs typeface="Inter Medium" panose="020B0502030000000004" pitchFamily="34" charset="0"/>
              </a:rPr>
              <a:t>Phase 1 </a:t>
            </a:r>
          </a:p>
          <a:p>
            <a:r>
              <a:rPr lang="en-US" sz="1600" dirty="0"/>
              <a:t>Plan </a:t>
            </a:r>
            <a:r>
              <a:rPr lang="en-US" sz="1600" b="1" dirty="0">
                <a:solidFill>
                  <a:srgbClr val="00B0F0"/>
                </a:solidFill>
                <a:latin typeface="Inter Semi Bold" panose="020B0502030000000004" pitchFamily="34" charset="0"/>
                <a:ea typeface="Inter Semi Bold" panose="020B0502030000000004" pitchFamily="34" charset="0"/>
                <a:cs typeface="Inter Semi Bold" panose="020B0502030000000004" pitchFamily="34" charset="0"/>
              </a:rPr>
              <a:t>blue</a:t>
            </a:r>
            <a:r>
              <a:rPr lang="en-US" sz="1600" dirty="0">
                <a:solidFill>
                  <a:srgbClr val="0000FF"/>
                </a:solidFill>
              </a:rPr>
              <a:t> </a:t>
            </a:r>
            <a:r>
              <a:rPr lang="en-US" sz="1600" dirty="0"/>
              <a:t>agent</a:t>
            </a:r>
          </a:p>
          <a:p>
            <a:endParaRPr lang="en-US" sz="16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4372885-DEA5-2D57-FD71-D46EB386EC84}"/>
              </a:ext>
            </a:extLst>
          </p:cNvPr>
          <p:cNvSpPr/>
          <p:nvPr/>
        </p:nvSpPr>
        <p:spPr>
          <a:xfrm>
            <a:off x="8048267" y="1449760"/>
            <a:ext cx="1584176" cy="141244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algn="l"/>
            <a:endParaRPr lang="en-US" sz="12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3A37BFD-54EC-4A66-84AF-3A10D0F8C5E9}"/>
              </a:ext>
            </a:extLst>
          </p:cNvPr>
          <p:cNvSpPr/>
          <p:nvPr/>
        </p:nvSpPr>
        <p:spPr>
          <a:xfrm>
            <a:off x="8048267" y="4653136"/>
            <a:ext cx="1584176" cy="141244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algn="l"/>
            <a:endParaRPr lang="en-US" sz="1200" dirty="0"/>
          </a:p>
        </p:txBody>
      </p:sp>
      <p:sp>
        <p:nvSpPr>
          <p:cNvPr id="8" name="Partial Circle 7">
            <a:extLst>
              <a:ext uri="{FF2B5EF4-FFF2-40B4-BE49-F238E27FC236}">
                <a16:creationId xmlns:a16="http://schemas.microsoft.com/office/drawing/2014/main" id="{E7ABED83-DF0C-EC4F-A6AF-86A022CABBC4}"/>
              </a:ext>
            </a:extLst>
          </p:cNvPr>
          <p:cNvSpPr/>
          <p:nvPr/>
        </p:nvSpPr>
        <p:spPr>
          <a:xfrm rot="715234">
            <a:off x="10177448" y="3297554"/>
            <a:ext cx="914400" cy="914400"/>
          </a:xfrm>
          <a:prstGeom prst="pie">
            <a:avLst>
              <a:gd name="adj1" fmla="val 0"/>
              <a:gd name="adj2" fmla="val 19045174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algn="l"/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15" name="Partial Circle 14">
            <a:extLst>
              <a:ext uri="{FF2B5EF4-FFF2-40B4-BE49-F238E27FC236}">
                <a16:creationId xmlns:a16="http://schemas.microsoft.com/office/drawing/2014/main" id="{ABA70E2C-C6B9-3FB6-5237-6C1311109321}"/>
              </a:ext>
            </a:extLst>
          </p:cNvPr>
          <p:cNvSpPr/>
          <p:nvPr/>
        </p:nvSpPr>
        <p:spPr>
          <a:xfrm rot="715234">
            <a:off x="6622185" y="4855076"/>
            <a:ext cx="914400" cy="914400"/>
          </a:xfrm>
          <a:prstGeom prst="pie">
            <a:avLst>
              <a:gd name="adj1" fmla="val 0"/>
              <a:gd name="adj2" fmla="val 19045174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algn="l"/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CFEB46AA-271C-4E62-D441-540E7D9D70EB}"/>
              </a:ext>
            </a:extLst>
          </p:cNvPr>
          <p:cNvSpPr/>
          <p:nvPr/>
        </p:nvSpPr>
        <p:spPr>
          <a:xfrm>
            <a:off x="6622185" y="1698783"/>
            <a:ext cx="914400" cy="914400"/>
          </a:xfrm>
          <a:prstGeom prst="ellipse">
            <a:avLst/>
          </a:prstGeom>
          <a:noFill/>
          <a:ln w="57150">
            <a:solidFill>
              <a:srgbClr val="00B0F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algn="l"/>
            <a:endParaRPr lang="en-US" sz="1200" dirty="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57EE24E3-E21A-4DBF-AD93-0D745973F08C}"/>
              </a:ext>
            </a:extLst>
          </p:cNvPr>
          <p:cNvSpPr/>
          <p:nvPr/>
        </p:nvSpPr>
        <p:spPr>
          <a:xfrm>
            <a:off x="10146007" y="1709928"/>
            <a:ext cx="914400" cy="914400"/>
          </a:xfrm>
          <a:prstGeom prst="ellipse">
            <a:avLst/>
          </a:prstGeom>
          <a:noFill/>
          <a:ln w="57150">
            <a:solidFill>
              <a:srgbClr val="00B05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algn="l"/>
            <a:endParaRPr lang="en-US" sz="12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5227FDC-D9C9-97F4-6271-BE17A1A52E3C}"/>
              </a:ext>
            </a:extLst>
          </p:cNvPr>
          <p:cNvSpPr txBox="1"/>
          <p:nvPr/>
        </p:nvSpPr>
        <p:spPr>
          <a:xfrm>
            <a:off x="10367591" y="4581160"/>
            <a:ext cx="429926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3600" b="1" dirty="0">
                <a:solidFill>
                  <a:srgbClr val="00B0F0"/>
                </a:solidFill>
              </a:rPr>
              <a:t>0</a:t>
            </a:r>
            <a:endParaRPr lang="he-IL" sz="3600" b="1" dirty="0">
              <a:solidFill>
                <a:srgbClr val="00B0F0"/>
              </a:solidFill>
            </a:endParaRPr>
          </a:p>
        </p:txBody>
      </p:sp>
      <p:sp>
        <p:nvSpPr>
          <p:cNvPr id="7" name="Plus 17">
            <a:extLst>
              <a:ext uri="{FF2B5EF4-FFF2-40B4-BE49-F238E27FC236}">
                <a16:creationId xmlns:a16="http://schemas.microsoft.com/office/drawing/2014/main" id="{3094904F-F7D5-7CC5-094F-206F85F2D435}"/>
              </a:ext>
            </a:extLst>
          </p:cNvPr>
          <p:cNvSpPr/>
          <p:nvPr/>
        </p:nvSpPr>
        <p:spPr>
          <a:xfrm rot="2682230">
            <a:off x="10103555" y="4979475"/>
            <a:ext cx="1016684" cy="941374"/>
          </a:xfrm>
          <a:prstGeom prst="mathPlus">
            <a:avLst>
              <a:gd name="adj1" fmla="val 7604"/>
            </a:avLst>
          </a:prstGeom>
          <a:solidFill>
            <a:srgbClr val="00B0F0"/>
          </a:solidFill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278643049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Content Placeholder 4">
            <a:extLst>
              <a:ext uri="{FF2B5EF4-FFF2-40B4-BE49-F238E27FC236}">
                <a16:creationId xmlns:a16="http://schemas.microsoft.com/office/drawing/2014/main" id="{E61CC011-9D1B-3B4D-BB90-385F148D2E78}"/>
              </a:ext>
            </a:extLst>
          </p:cNvPr>
          <p:cNvGraphicFramePr>
            <a:graphicFrameLocks/>
          </p:cNvGraphicFramePr>
          <p:nvPr/>
        </p:nvGraphicFramePr>
        <p:xfrm>
          <a:off x="6176060" y="1367215"/>
          <a:ext cx="5328591" cy="4789512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177619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7619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7619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596504">
                <a:tc>
                  <a:txBody>
                    <a:bodyPr/>
                    <a:lstStyle/>
                    <a:p>
                      <a:pPr rtl="1"/>
                      <a:endParaRPr lang="he-I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96504">
                <a:tc>
                  <a:txBody>
                    <a:bodyPr/>
                    <a:lstStyle/>
                    <a:p>
                      <a:pPr rtl="1"/>
                      <a:endParaRPr lang="he-I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96504">
                <a:tc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4" name="Заголовок 5">
            <a:extLst>
              <a:ext uri="{FF2B5EF4-FFF2-40B4-BE49-F238E27FC236}">
                <a16:creationId xmlns:a16="http://schemas.microsoft.com/office/drawing/2014/main" id="{4DCD3BCA-0C66-5CD1-6DD1-4538FBB96F5C}"/>
              </a:ext>
            </a:extLst>
          </p:cNvPr>
          <p:cNvSpPr txBox="1">
            <a:spLocks/>
          </p:cNvSpPr>
          <p:nvPr/>
        </p:nvSpPr>
        <p:spPr>
          <a:xfrm>
            <a:off x="695325" y="728663"/>
            <a:ext cx="10801350" cy="387798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Prioritized Planning</a:t>
            </a:r>
            <a:endParaRPr lang="ru-RU" dirty="0"/>
          </a:p>
        </p:txBody>
      </p:sp>
      <p:sp>
        <p:nvSpPr>
          <p:cNvPr id="13" name="Номер слайда 2">
            <a:extLst>
              <a:ext uri="{FF2B5EF4-FFF2-40B4-BE49-F238E27FC236}">
                <a16:creationId xmlns:a16="http://schemas.microsoft.com/office/drawing/2014/main" id="{D65A1A1D-8033-AD5E-A120-255652700D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768408" y="6508134"/>
            <a:ext cx="600455" cy="123111"/>
          </a:xfrm>
        </p:spPr>
        <p:txBody>
          <a:bodyPr/>
          <a:lstStyle/>
          <a:p>
            <a:fld id="{BB144CBE-8549-0F41-A10E-99F26268CFAC}" type="slidenum">
              <a:rPr lang="ru-RU" smtClean="0"/>
              <a:pPr/>
              <a:t>19</a:t>
            </a:fld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4B492F-4007-C972-AAAC-6BA16563EB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325" y="1519808"/>
            <a:ext cx="9905999" cy="3541714"/>
          </a:xfrm>
        </p:spPr>
        <p:txBody>
          <a:bodyPr/>
          <a:lstStyle/>
          <a:p>
            <a:r>
              <a:rPr lang="en-US" sz="2000" dirty="0">
                <a:latin typeface="Inter Medium" panose="020B0502030000000004" pitchFamily="34" charset="0"/>
                <a:ea typeface="Inter Medium" panose="020B0502030000000004" pitchFamily="34" charset="0"/>
                <a:cs typeface="Inter Medium" panose="020B0502030000000004" pitchFamily="34" charset="0"/>
              </a:rPr>
              <a:t>Choose priorities </a:t>
            </a:r>
          </a:p>
          <a:p>
            <a:r>
              <a:rPr lang="en-US" sz="1600" dirty="0"/>
              <a:t>Plan </a:t>
            </a:r>
            <a:r>
              <a:rPr lang="en-US" sz="1600" b="1" dirty="0">
                <a:solidFill>
                  <a:srgbClr val="00B0F0"/>
                </a:solidFill>
                <a:latin typeface="Inter Semi Bold" panose="020B0502030000000004" pitchFamily="34" charset="0"/>
                <a:ea typeface="Inter Semi Bold" panose="020B0502030000000004" pitchFamily="34" charset="0"/>
                <a:cs typeface="Inter Semi Bold" panose="020B0502030000000004" pitchFamily="34" charset="0"/>
              </a:rPr>
              <a:t>blue</a:t>
            </a:r>
            <a:r>
              <a:rPr lang="en-US" sz="1600" dirty="0">
                <a:solidFill>
                  <a:srgbClr val="0000FF"/>
                </a:solidFill>
              </a:rPr>
              <a:t> </a:t>
            </a:r>
            <a:r>
              <a:rPr lang="en-US" sz="1600" dirty="0"/>
              <a:t>agent then plan </a:t>
            </a:r>
            <a:r>
              <a:rPr lang="en-US" sz="1600" b="1" dirty="0">
                <a:solidFill>
                  <a:srgbClr val="00B050"/>
                </a:solidFill>
              </a:rPr>
              <a:t>green</a:t>
            </a:r>
            <a:r>
              <a:rPr lang="en-US" sz="1600" dirty="0"/>
              <a:t> agent</a:t>
            </a:r>
          </a:p>
          <a:p>
            <a:r>
              <a:rPr lang="en-US" sz="2000" dirty="0">
                <a:latin typeface="Inter Medium" panose="020B0502030000000004" pitchFamily="34" charset="0"/>
                <a:ea typeface="Inter Medium" panose="020B0502030000000004" pitchFamily="34" charset="0"/>
                <a:cs typeface="Inter Medium" panose="020B0502030000000004" pitchFamily="34" charset="0"/>
              </a:rPr>
              <a:t>Phase 1 </a:t>
            </a:r>
          </a:p>
          <a:p>
            <a:r>
              <a:rPr lang="en-US" sz="1600" dirty="0"/>
              <a:t>Plan </a:t>
            </a:r>
            <a:r>
              <a:rPr lang="en-US" sz="1600" b="1" dirty="0">
                <a:solidFill>
                  <a:srgbClr val="00B0F0"/>
                </a:solidFill>
                <a:latin typeface="Inter Semi Bold" panose="020B0502030000000004" pitchFamily="34" charset="0"/>
                <a:ea typeface="Inter Semi Bold" panose="020B0502030000000004" pitchFamily="34" charset="0"/>
                <a:cs typeface="Inter Semi Bold" panose="020B0502030000000004" pitchFamily="34" charset="0"/>
              </a:rPr>
              <a:t>blue</a:t>
            </a:r>
            <a:r>
              <a:rPr lang="en-US" sz="1600" dirty="0">
                <a:solidFill>
                  <a:srgbClr val="0000FF"/>
                </a:solidFill>
              </a:rPr>
              <a:t> </a:t>
            </a:r>
            <a:r>
              <a:rPr lang="en-US" sz="1600" dirty="0"/>
              <a:t>agent</a:t>
            </a:r>
          </a:p>
          <a:p>
            <a:endParaRPr lang="en-US" sz="16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4372885-DEA5-2D57-FD71-D46EB386EC84}"/>
              </a:ext>
            </a:extLst>
          </p:cNvPr>
          <p:cNvSpPr/>
          <p:nvPr/>
        </p:nvSpPr>
        <p:spPr>
          <a:xfrm>
            <a:off x="8048267" y="1449760"/>
            <a:ext cx="1584176" cy="141244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algn="l"/>
            <a:endParaRPr lang="en-US" sz="12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3A37BFD-54EC-4A66-84AF-3A10D0F8C5E9}"/>
              </a:ext>
            </a:extLst>
          </p:cNvPr>
          <p:cNvSpPr/>
          <p:nvPr/>
        </p:nvSpPr>
        <p:spPr>
          <a:xfrm>
            <a:off x="8048267" y="4653136"/>
            <a:ext cx="1584176" cy="141244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algn="l"/>
            <a:endParaRPr lang="en-US" sz="1200" dirty="0"/>
          </a:p>
        </p:txBody>
      </p:sp>
      <p:sp>
        <p:nvSpPr>
          <p:cNvPr id="8" name="Partial Circle 7">
            <a:extLst>
              <a:ext uri="{FF2B5EF4-FFF2-40B4-BE49-F238E27FC236}">
                <a16:creationId xmlns:a16="http://schemas.microsoft.com/office/drawing/2014/main" id="{E7ABED83-DF0C-EC4F-A6AF-86A022CABBC4}"/>
              </a:ext>
            </a:extLst>
          </p:cNvPr>
          <p:cNvSpPr/>
          <p:nvPr/>
        </p:nvSpPr>
        <p:spPr>
          <a:xfrm rot="715234">
            <a:off x="8409390" y="3297554"/>
            <a:ext cx="914400" cy="914400"/>
          </a:xfrm>
          <a:prstGeom prst="pie">
            <a:avLst>
              <a:gd name="adj1" fmla="val 0"/>
              <a:gd name="adj2" fmla="val 19045174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algn="l"/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15" name="Partial Circle 14">
            <a:extLst>
              <a:ext uri="{FF2B5EF4-FFF2-40B4-BE49-F238E27FC236}">
                <a16:creationId xmlns:a16="http://schemas.microsoft.com/office/drawing/2014/main" id="{ABA70E2C-C6B9-3FB6-5237-6C1311109321}"/>
              </a:ext>
            </a:extLst>
          </p:cNvPr>
          <p:cNvSpPr/>
          <p:nvPr/>
        </p:nvSpPr>
        <p:spPr>
          <a:xfrm rot="715234">
            <a:off x="6622185" y="4855076"/>
            <a:ext cx="914400" cy="914400"/>
          </a:xfrm>
          <a:prstGeom prst="pie">
            <a:avLst>
              <a:gd name="adj1" fmla="val 0"/>
              <a:gd name="adj2" fmla="val 19045174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algn="l"/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CFEB46AA-271C-4E62-D441-540E7D9D70EB}"/>
              </a:ext>
            </a:extLst>
          </p:cNvPr>
          <p:cNvSpPr/>
          <p:nvPr/>
        </p:nvSpPr>
        <p:spPr>
          <a:xfrm>
            <a:off x="6622185" y="1698783"/>
            <a:ext cx="914400" cy="914400"/>
          </a:xfrm>
          <a:prstGeom prst="ellipse">
            <a:avLst/>
          </a:prstGeom>
          <a:noFill/>
          <a:ln w="57150">
            <a:solidFill>
              <a:srgbClr val="00B0F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algn="l"/>
            <a:endParaRPr lang="en-US" sz="1200" dirty="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57EE24E3-E21A-4DBF-AD93-0D745973F08C}"/>
              </a:ext>
            </a:extLst>
          </p:cNvPr>
          <p:cNvSpPr/>
          <p:nvPr/>
        </p:nvSpPr>
        <p:spPr>
          <a:xfrm>
            <a:off x="10146007" y="1709928"/>
            <a:ext cx="914400" cy="914400"/>
          </a:xfrm>
          <a:prstGeom prst="ellipse">
            <a:avLst/>
          </a:prstGeom>
          <a:noFill/>
          <a:ln w="57150">
            <a:solidFill>
              <a:srgbClr val="00B05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algn="l"/>
            <a:endParaRPr lang="en-US" sz="12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5227FDC-D9C9-97F4-6271-BE17A1A52E3C}"/>
              </a:ext>
            </a:extLst>
          </p:cNvPr>
          <p:cNvSpPr txBox="1"/>
          <p:nvPr/>
        </p:nvSpPr>
        <p:spPr>
          <a:xfrm>
            <a:off x="10367591" y="4581160"/>
            <a:ext cx="429926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3600" b="1" dirty="0">
                <a:solidFill>
                  <a:srgbClr val="00B0F0"/>
                </a:solidFill>
              </a:rPr>
              <a:t>0</a:t>
            </a:r>
            <a:endParaRPr lang="he-IL" sz="3600" b="1" dirty="0">
              <a:solidFill>
                <a:srgbClr val="00B0F0"/>
              </a:solidFill>
            </a:endParaRPr>
          </a:p>
        </p:txBody>
      </p:sp>
      <p:sp>
        <p:nvSpPr>
          <p:cNvPr id="7" name="Plus 17">
            <a:extLst>
              <a:ext uri="{FF2B5EF4-FFF2-40B4-BE49-F238E27FC236}">
                <a16:creationId xmlns:a16="http://schemas.microsoft.com/office/drawing/2014/main" id="{3094904F-F7D5-7CC5-094F-206F85F2D435}"/>
              </a:ext>
            </a:extLst>
          </p:cNvPr>
          <p:cNvSpPr/>
          <p:nvPr/>
        </p:nvSpPr>
        <p:spPr>
          <a:xfrm rot="2682230">
            <a:off x="10103555" y="4979475"/>
            <a:ext cx="1016684" cy="941374"/>
          </a:xfrm>
          <a:prstGeom prst="mathPlus">
            <a:avLst>
              <a:gd name="adj1" fmla="val 7604"/>
            </a:avLst>
          </a:prstGeom>
          <a:solidFill>
            <a:srgbClr val="00B0F0"/>
          </a:solidFill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5402E68-6647-6A6B-041E-D07236F64026}"/>
              </a:ext>
            </a:extLst>
          </p:cNvPr>
          <p:cNvSpPr txBox="1"/>
          <p:nvPr/>
        </p:nvSpPr>
        <p:spPr>
          <a:xfrm>
            <a:off x="10360525" y="2924944"/>
            <a:ext cx="429926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3600" b="1" dirty="0">
                <a:solidFill>
                  <a:srgbClr val="00B0F0"/>
                </a:solidFill>
              </a:rPr>
              <a:t>1</a:t>
            </a:r>
            <a:endParaRPr lang="he-IL" sz="3600" b="1" dirty="0">
              <a:solidFill>
                <a:srgbClr val="00B0F0"/>
              </a:solidFill>
            </a:endParaRPr>
          </a:p>
        </p:txBody>
      </p:sp>
      <p:sp>
        <p:nvSpPr>
          <p:cNvPr id="10" name="Plus 17">
            <a:extLst>
              <a:ext uri="{FF2B5EF4-FFF2-40B4-BE49-F238E27FC236}">
                <a16:creationId xmlns:a16="http://schemas.microsoft.com/office/drawing/2014/main" id="{2EFCE5CB-11E3-64DF-B663-CC33EFA03A1E}"/>
              </a:ext>
            </a:extLst>
          </p:cNvPr>
          <p:cNvSpPr/>
          <p:nvPr/>
        </p:nvSpPr>
        <p:spPr>
          <a:xfrm rot="2682230">
            <a:off x="10096489" y="3323259"/>
            <a:ext cx="1016684" cy="941374"/>
          </a:xfrm>
          <a:prstGeom prst="mathPlus">
            <a:avLst>
              <a:gd name="adj1" fmla="val 7604"/>
            </a:avLst>
          </a:prstGeom>
          <a:solidFill>
            <a:srgbClr val="00B0F0"/>
          </a:solidFill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30048500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561216A8-B88F-6D4D-8FDB-33998F23CF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About The Speaker</a:t>
            </a:r>
            <a:endParaRPr lang="ru-RU" dirty="0"/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79079B99-AB1E-9A41-92C6-812AD09688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768408" y="6508134"/>
            <a:ext cx="600455" cy="123111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defPPr>
              <a:defRPr lang="ru-RU"/>
            </a:defPPr>
            <a:lvl1pPr marL="0" algn="r" defTabSz="914400" rtl="0" eaLnBrk="1" latinLnBrk="0" hangingPunct="1">
              <a:defRPr sz="800" kern="1200">
                <a:solidFill>
                  <a:schemeClr val="tx1">
                    <a:tint val="75000"/>
                  </a:schemeClr>
                </a:solidFill>
                <a:latin typeface="+mn-lt"/>
                <a:ea typeface="Roboto Mono" pitchFamily="49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B144CBE-8549-0F41-A10E-99F26268CFAC}" type="slidenum">
              <a:rPr lang="ru-RU" smtClean="0"/>
              <a:pPr/>
              <a:t>2</a:t>
            </a:fld>
            <a:endParaRPr lang="ru-RU"/>
          </a:p>
        </p:txBody>
      </p:sp>
      <p:sp>
        <p:nvSpPr>
          <p:cNvPr id="2" name="Объект 1">
            <a:extLst>
              <a:ext uri="{FF2B5EF4-FFF2-40B4-BE49-F238E27FC236}">
                <a16:creationId xmlns:a16="http://schemas.microsoft.com/office/drawing/2014/main" id="{81683171-91D3-C290-CECA-E1B024DDC48A}"/>
              </a:ext>
            </a:extLst>
          </p:cNvPr>
          <p:cNvSpPr txBox="1">
            <a:spLocks/>
          </p:cNvSpPr>
          <p:nvPr/>
        </p:nvSpPr>
        <p:spPr>
          <a:xfrm>
            <a:off x="746272" y="1285826"/>
            <a:ext cx="9547872" cy="45291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9728"/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Konstantin Yakovlev, PhD</a:t>
            </a:r>
          </a:p>
          <a:p>
            <a:pPr marL="109728"/>
            <a:endParaRPr lang="ru-RU" b="1" dirty="0"/>
          </a:p>
          <a:p>
            <a:pPr marL="342900" indent="-342900" algn="l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Principal Investigator, Federal Research Center “Computer Science and Control” of the </a:t>
            </a:r>
            <a:r>
              <a:rPr lang="en-US" sz="2000" b="1" dirty="0"/>
              <a:t>Russian Academy of Sciences</a:t>
            </a:r>
            <a:r>
              <a:rPr lang="en-US" sz="2000" dirty="0"/>
              <a:t> </a:t>
            </a:r>
            <a:r>
              <a:rPr lang="ru-RU" sz="2000" dirty="0"/>
              <a:t>(</a:t>
            </a:r>
            <a:r>
              <a:rPr lang="en-US" sz="2000" dirty="0">
                <a:hlinkClick r:id="rId2"/>
              </a:rPr>
              <a:t>www.frccsc.ru</a:t>
            </a:r>
            <a:r>
              <a:rPr lang="en-US" sz="2000" dirty="0"/>
              <a:t>)</a:t>
            </a:r>
          </a:p>
          <a:p>
            <a:pPr marL="342900" indent="-342900" algn="l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Principal Investigator</a:t>
            </a:r>
            <a:r>
              <a:rPr lang="ru-RU" sz="2000" dirty="0"/>
              <a:t>,</a:t>
            </a:r>
            <a:r>
              <a:rPr lang="en-US" sz="2000" dirty="0"/>
              <a:t> </a:t>
            </a:r>
            <a:r>
              <a:rPr lang="en-US" sz="2000" b="1" dirty="0"/>
              <a:t>AIRI</a:t>
            </a:r>
            <a:r>
              <a:rPr lang="en-US" sz="2000" dirty="0"/>
              <a:t> (</a:t>
            </a:r>
            <a:r>
              <a:rPr lang="en-US" sz="2000" dirty="0">
                <a:hlinkClick r:id="rId3"/>
              </a:rPr>
              <a:t>www.airi.net</a:t>
            </a:r>
            <a:r>
              <a:rPr lang="en-US" sz="2000" dirty="0"/>
              <a:t>)</a:t>
            </a:r>
            <a:endParaRPr lang="ru-RU" sz="2000" dirty="0"/>
          </a:p>
          <a:p>
            <a:pPr marL="342900" indent="-342900" algn="l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Associate Professor, </a:t>
            </a:r>
            <a:r>
              <a:rPr lang="en-US" sz="2000" b="1" dirty="0"/>
              <a:t>Moscow Institute of Physics and Technology </a:t>
            </a:r>
            <a:r>
              <a:rPr lang="ru-RU" sz="2000" dirty="0"/>
              <a:t>(</a:t>
            </a:r>
            <a:r>
              <a:rPr lang="en-US" sz="2000" dirty="0">
                <a:hlinkClick r:id="rId4"/>
              </a:rPr>
              <a:t>www.mipt.ru</a:t>
            </a:r>
            <a:r>
              <a:rPr lang="ru-RU" sz="2000" dirty="0"/>
              <a:t>)</a:t>
            </a:r>
            <a:endParaRPr lang="en-US" sz="2000" dirty="0"/>
          </a:p>
          <a:p>
            <a:pPr marL="342900" indent="-342900" algn="l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Associate Professor,</a:t>
            </a:r>
            <a:r>
              <a:rPr lang="ru-RU" sz="2000" dirty="0"/>
              <a:t> </a:t>
            </a:r>
            <a:r>
              <a:rPr lang="en-US" sz="2000" b="1" dirty="0"/>
              <a:t>HSE University</a:t>
            </a:r>
            <a:r>
              <a:rPr lang="en-US" sz="2000" dirty="0"/>
              <a:t> </a:t>
            </a:r>
            <a:r>
              <a:rPr lang="ru-RU" sz="2000" dirty="0"/>
              <a:t>(</a:t>
            </a:r>
            <a:r>
              <a:rPr lang="en-US" sz="2000" dirty="0">
                <a:hlinkClick r:id="rId5"/>
              </a:rPr>
              <a:t>www.hse.ru</a:t>
            </a:r>
            <a:r>
              <a:rPr lang="ru-RU" sz="2000" dirty="0"/>
              <a:t>)</a:t>
            </a:r>
            <a:endParaRPr lang="en-US" sz="2000" dirty="0"/>
          </a:p>
          <a:p>
            <a:pPr marL="342900" indent="-342900" algn="l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Associate Professor,</a:t>
            </a:r>
            <a:r>
              <a:rPr lang="ru-RU" sz="2000" dirty="0"/>
              <a:t> </a:t>
            </a:r>
            <a:r>
              <a:rPr lang="en-US" sz="2000" b="1" dirty="0" err="1"/>
              <a:t>SPbU</a:t>
            </a:r>
            <a:r>
              <a:rPr lang="en-US" sz="2000" dirty="0"/>
              <a:t> </a:t>
            </a:r>
            <a:r>
              <a:rPr lang="ru-RU" sz="2000" dirty="0"/>
              <a:t>(</a:t>
            </a:r>
            <a:r>
              <a:rPr lang="en-US" sz="2000" dirty="0">
                <a:hlinkClick r:id="rId6"/>
              </a:rPr>
              <a:t>www.math-cs.spbu.ru</a:t>
            </a:r>
            <a:r>
              <a:rPr lang="ru-RU" sz="2000" dirty="0"/>
              <a:t>)</a:t>
            </a:r>
            <a:endParaRPr lang="en-US" sz="2000" dirty="0"/>
          </a:p>
          <a:p>
            <a:pPr marL="285750" indent="-285750" algn="l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ru-RU" sz="1600" dirty="0"/>
          </a:p>
          <a:p>
            <a:pPr algn="l"/>
            <a:r>
              <a:rPr lang="en-US" sz="1800" b="1" dirty="0"/>
              <a:t>Research Interests</a:t>
            </a:r>
            <a:r>
              <a:rPr lang="ru-RU" sz="1800" dirty="0"/>
              <a:t>: </a:t>
            </a:r>
            <a:r>
              <a:rPr lang="en-US" sz="1800" dirty="0"/>
              <a:t>AI, intelligent robotics, automated planning, path and motion planning, heuristic search, multiagent systems, integration of planning and learning</a:t>
            </a:r>
            <a:endParaRPr lang="ru-RU" sz="1800" dirty="0"/>
          </a:p>
        </p:txBody>
      </p:sp>
      <p:pic>
        <p:nvPicPr>
          <p:cNvPr id="4" name="Рисунок 6">
            <a:extLst>
              <a:ext uri="{FF2B5EF4-FFF2-40B4-BE49-F238E27FC236}">
                <a16:creationId xmlns:a16="http://schemas.microsoft.com/office/drawing/2014/main" id="{3482FA43-23D4-5DFF-610F-08C902968EA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4296" y="4099929"/>
            <a:ext cx="656363" cy="70400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3000245-D10E-2258-63B8-C6D3FA43269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469173" y="3348340"/>
            <a:ext cx="1205927" cy="357758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AEB1A77E-46AD-8679-A588-9B722DDCC04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0271685" y="2625742"/>
            <a:ext cx="1314450" cy="400050"/>
          </a:xfrm>
          <a:prstGeom prst="rect">
            <a:avLst/>
          </a:prstGeom>
        </p:spPr>
      </p:pic>
      <p:pic>
        <p:nvPicPr>
          <p:cNvPr id="8" name="Picture 2" descr="ФИЦ ИУ РАН | Moscow">
            <a:extLst>
              <a:ext uri="{FF2B5EF4-FFF2-40B4-BE49-F238E27FC236}">
                <a16:creationId xmlns:a16="http://schemas.microsoft.com/office/drawing/2014/main" id="{6E7B2CF1-8D0D-B163-D501-EF57B76A36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9796" y="1289475"/>
            <a:ext cx="843146" cy="843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A colorful cubes on a black background&#10;&#10;AI-generated content may be incorrect.">
            <a:extLst>
              <a:ext uri="{FF2B5EF4-FFF2-40B4-BE49-F238E27FC236}">
                <a16:creationId xmlns:a16="http://schemas.microsoft.com/office/drawing/2014/main" id="{05A5D15C-4FAA-8A62-9277-682E19D6033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723957" y="5130588"/>
            <a:ext cx="777184" cy="87587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5048C38-DB9F-6483-BC36-EAF1E65879D2}"/>
              </a:ext>
            </a:extLst>
          </p:cNvPr>
          <p:cNvSpPr txBox="1"/>
          <p:nvPr/>
        </p:nvSpPr>
        <p:spPr>
          <a:xfrm>
            <a:off x="2135560" y="5683296"/>
            <a:ext cx="609482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/>
              <a:t>In lay terms</a:t>
            </a:r>
            <a:r>
              <a:rPr lang="ru-RU" sz="1800" dirty="0"/>
              <a:t>: </a:t>
            </a:r>
            <a:r>
              <a:rPr lang="en-US" sz="1800" b="1" dirty="0">
                <a:hlinkClick r:id="rId13"/>
              </a:rPr>
              <a:t>www.kyakovlev.me</a:t>
            </a:r>
            <a:r>
              <a:rPr lang="en-US" sz="1800" dirty="0"/>
              <a:t> -&gt; Media </a:t>
            </a:r>
            <a:br>
              <a:rPr lang="ru-RU" sz="1800" dirty="0"/>
            </a:br>
            <a:r>
              <a:rPr lang="en-US" sz="1800" dirty="0"/>
              <a:t>Some videos: </a:t>
            </a:r>
            <a:r>
              <a:rPr lang="en-US" sz="1800" b="1" dirty="0">
                <a:hlinkClick r:id="rId13"/>
              </a:rPr>
              <a:t>www.kyakovlev.me</a:t>
            </a:r>
            <a:r>
              <a:rPr lang="en-US" sz="1800" dirty="0"/>
              <a:t> -&gt;</a:t>
            </a:r>
            <a:r>
              <a:rPr lang="ru-RU" sz="1800" dirty="0"/>
              <a:t> </a:t>
            </a:r>
            <a:r>
              <a:rPr lang="en-US" sz="1800" dirty="0"/>
              <a:t>Research</a:t>
            </a:r>
            <a:r>
              <a:rPr lang="ru-RU" sz="1800" dirty="0"/>
              <a:t> </a:t>
            </a:r>
            <a:endParaRPr lang="en-US" sz="1800" dirty="0"/>
          </a:p>
        </p:txBody>
      </p:sp>
      <p:pic>
        <p:nvPicPr>
          <p:cNvPr id="14" name="Picture 13" descr="A qr code on a white background&#10;&#10;AI-generated content may be incorrect.">
            <a:extLst>
              <a:ext uri="{FF2B5EF4-FFF2-40B4-BE49-F238E27FC236}">
                <a16:creationId xmlns:a16="http://schemas.microsoft.com/office/drawing/2014/main" id="{155ED1E8-E057-FCE5-2C76-100AD350178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90859" y="5412204"/>
            <a:ext cx="1253565" cy="1253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265281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Content Placeholder 4">
            <a:extLst>
              <a:ext uri="{FF2B5EF4-FFF2-40B4-BE49-F238E27FC236}">
                <a16:creationId xmlns:a16="http://schemas.microsoft.com/office/drawing/2014/main" id="{E61CC011-9D1B-3B4D-BB90-385F148D2E78}"/>
              </a:ext>
            </a:extLst>
          </p:cNvPr>
          <p:cNvGraphicFramePr>
            <a:graphicFrameLocks/>
          </p:cNvGraphicFramePr>
          <p:nvPr/>
        </p:nvGraphicFramePr>
        <p:xfrm>
          <a:off x="6176060" y="1367215"/>
          <a:ext cx="5328591" cy="4789512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177619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7619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7619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596504">
                <a:tc>
                  <a:txBody>
                    <a:bodyPr/>
                    <a:lstStyle/>
                    <a:p>
                      <a:pPr rtl="1"/>
                      <a:endParaRPr lang="he-I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96504">
                <a:tc>
                  <a:txBody>
                    <a:bodyPr/>
                    <a:lstStyle/>
                    <a:p>
                      <a:pPr rtl="1"/>
                      <a:endParaRPr lang="he-I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96504">
                <a:tc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4" name="Заголовок 5">
            <a:extLst>
              <a:ext uri="{FF2B5EF4-FFF2-40B4-BE49-F238E27FC236}">
                <a16:creationId xmlns:a16="http://schemas.microsoft.com/office/drawing/2014/main" id="{4DCD3BCA-0C66-5CD1-6DD1-4538FBB96F5C}"/>
              </a:ext>
            </a:extLst>
          </p:cNvPr>
          <p:cNvSpPr txBox="1">
            <a:spLocks/>
          </p:cNvSpPr>
          <p:nvPr/>
        </p:nvSpPr>
        <p:spPr>
          <a:xfrm>
            <a:off x="695325" y="728663"/>
            <a:ext cx="10801350" cy="387798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Prioritized Planning</a:t>
            </a:r>
            <a:endParaRPr lang="ru-RU" dirty="0"/>
          </a:p>
        </p:txBody>
      </p:sp>
      <p:sp>
        <p:nvSpPr>
          <p:cNvPr id="13" name="Номер слайда 2">
            <a:extLst>
              <a:ext uri="{FF2B5EF4-FFF2-40B4-BE49-F238E27FC236}">
                <a16:creationId xmlns:a16="http://schemas.microsoft.com/office/drawing/2014/main" id="{D65A1A1D-8033-AD5E-A120-255652700D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768408" y="6508134"/>
            <a:ext cx="600455" cy="123111"/>
          </a:xfrm>
        </p:spPr>
        <p:txBody>
          <a:bodyPr/>
          <a:lstStyle/>
          <a:p>
            <a:fld id="{BB144CBE-8549-0F41-A10E-99F26268CFAC}" type="slidenum">
              <a:rPr lang="ru-RU" smtClean="0"/>
              <a:pPr/>
              <a:t>20</a:t>
            </a:fld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4B492F-4007-C972-AAAC-6BA16563EB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325" y="1519808"/>
            <a:ext cx="9905999" cy="3541714"/>
          </a:xfrm>
        </p:spPr>
        <p:txBody>
          <a:bodyPr/>
          <a:lstStyle/>
          <a:p>
            <a:r>
              <a:rPr lang="en-US" sz="2000" dirty="0">
                <a:latin typeface="Inter Medium" panose="020B0502030000000004" pitchFamily="34" charset="0"/>
                <a:ea typeface="Inter Medium" panose="020B0502030000000004" pitchFamily="34" charset="0"/>
                <a:cs typeface="Inter Medium" panose="020B0502030000000004" pitchFamily="34" charset="0"/>
              </a:rPr>
              <a:t>Choose priorities </a:t>
            </a:r>
          </a:p>
          <a:p>
            <a:r>
              <a:rPr lang="en-US" sz="1600" dirty="0"/>
              <a:t>Plan </a:t>
            </a:r>
            <a:r>
              <a:rPr lang="en-US" sz="1600" b="1" dirty="0">
                <a:solidFill>
                  <a:srgbClr val="00B0F0"/>
                </a:solidFill>
                <a:latin typeface="Inter Semi Bold" panose="020B0502030000000004" pitchFamily="34" charset="0"/>
                <a:ea typeface="Inter Semi Bold" panose="020B0502030000000004" pitchFamily="34" charset="0"/>
                <a:cs typeface="Inter Semi Bold" panose="020B0502030000000004" pitchFamily="34" charset="0"/>
              </a:rPr>
              <a:t>blue</a:t>
            </a:r>
            <a:r>
              <a:rPr lang="en-US" sz="1600" dirty="0">
                <a:solidFill>
                  <a:srgbClr val="0000FF"/>
                </a:solidFill>
              </a:rPr>
              <a:t> </a:t>
            </a:r>
            <a:r>
              <a:rPr lang="en-US" sz="1600" dirty="0"/>
              <a:t>agent then plan </a:t>
            </a:r>
            <a:r>
              <a:rPr lang="en-US" sz="1600" b="1" dirty="0">
                <a:solidFill>
                  <a:srgbClr val="00B050"/>
                </a:solidFill>
              </a:rPr>
              <a:t>green</a:t>
            </a:r>
            <a:r>
              <a:rPr lang="en-US" sz="1600" dirty="0"/>
              <a:t> agent</a:t>
            </a:r>
          </a:p>
          <a:p>
            <a:r>
              <a:rPr lang="en-US" sz="2000" dirty="0">
                <a:latin typeface="Inter Medium" panose="020B0502030000000004" pitchFamily="34" charset="0"/>
                <a:ea typeface="Inter Medium" panose="020B0502030000000004" pitchFamily="34" charset="0"/>
                <a:cs typeface="Inter Medium" panose="020B0502030000000004" pitchFamily="34" charset="0"/>
              </a:rPr>
              <a:t>Phase 1 </a:t>
            </a:r>
          </a:p>
          <a:p>
            <a:r>
              <a:rPr lang="en-US" sz="1600" dirty="0"/>
              <a:t>Plan </a:t>
            </a:r>
            <a:r>
              <a:rPr lang="en-US" sz="1600" b="1" dirty="0">
                <a:solidFill>
                  <a:srgbClr val="00B0F0"/>
                </a:solidFill>
                <a:latin typeface="Inter Semi Bold" panose="020B0502030000000004" pitchFamily="34" charset="0"/>
                <a:ea typeface="Inter Semi Bold" panose="020B0502030000000004" pitchFamily="34" charset="0"/>
                <a:cs typeface="Inter Semi Bold" panose="020B0502030000000004" pitchFamily="34" charset="0"/>
              </a:rPr>
              <a:t>blue</a:t>
            </a:r>
            <a:r>
              <a:rPr lang="en-US" sz="1600" dirty="0">
                <a:solidFill>
                  <a:srgbClr val="0000FF"/>
                </a:solidFill>
              </a:rPr>
              <a:t> </a:t>
            </a:r>
            <a:r>
              <a:rPr lang="en-US" sz="1600" dirty="0"/>
              <a:t>agent</a:t>
            </a:r>
          </a:p>
          <a:p>
            <a:endParaRPr lang="en-US" sz="16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4372885-DEA5-2D57-FD71-D46EB386EC84}"/>
              </a:ext>
            </a:extLst>
          </p:cNvPr>
          <p:cNvSpPr/>
          <p:nvPr/>
        </p:nvSpPr>
        <p:spPr>
          <a:xfrm>
            <a:off x="8048267" y="1449760"/>
            <a:ext cx="1584176" cy="141244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algn="l"/>
            <a:endParaRPr lang="en-US" sz="12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3A37BFD-54EC-4A66-84AF-3A10D0F8C5E9}"/>
              </a:ext>
            </a:extLst>
          </p:cNvPr>
          <p:cNvSpPr/>
          <p:nvPr/>
        </p:nvSpPr>
        <p:spPr>
          <a:xfrm>
            <a:off x="8048267" y="4653136"/>
            <a:ext cx="1584176" cy="141244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algn="l"/>
            <a:endParaRPr lang="en-US" sz="1200" dirty="0"/>
          </a:p>
        </p:txBody>
      </p:sp>
      <p:sp>
        <p:nvSpPr>
          <p:cNvPr id="8" name="Partial Circle 7">
            <a:extLst>
              <a:ext uri="{FF2B5EF4-FFF2-40B4-BE49-F238E27FC236}">
                <a16:creationId xmlns:a16="http://schemas.microsoft.com/office/drawing/2014/main" id="{E7ABED83-DF0C-EC4F-A6AF-86A022CABBC4}"/>
              </a:ext>
            </a:extLst>
          </p:cNvPr>
          <p:cNvSpPr/>
          <p:nvPr/>
        </p:nvSpPr>
        <p:spPr>
          <a:xfrm rot="715234">
            <a:off x="6609190" y="3297554"/>
            <a:ext cx="914400" cy="914400"/>
          </a:xfrm>
          <a:prstGeom prst="pie">
            <a:avLst>
              <a:gd name="adj1" fmla="val 0"/>
              <a:gd name="adj2" fmla="val 19045174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algn="l"/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15" name="Partial Circle 14">
            <a:extLst>
              <a:ext uri="{FF2B5EF4-FFF2-40B4-BE49-F238E27FC236}">
                <a16:creationId xmlns:a16="http://schemas.microsoft.com/office/drawing/2014/main" id="{ABA70E2C-C6B9-3FB6-5237-6C1311109321}"/>
              </a:ext>
            </a:extLst>
          </p:cNvPr>
          <p:cNvSpPr/>
          <p:nvPr/>
        </p:nvSpPr>
        <p:spPr>
          <a:xfrm rot="715234">
            <a:off x="6622185" y="4855076"/>
            <a:ext cx="914400" cy="914400"/>
          </a:xfrm>
          <a:prstGeom prst="pie">
            <a:avLst>
              <a:gd name="adj1" fmla="val 0"/>
              <a:gd name="adj2" fmla="val 19045174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algn="l"/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CFEB46AA-271C-4E62-D441-540E7D9D70EB}"/>
              </a:ext>
            </a:extLst>
          </p:cNvPr>
          <p:cNvSpPr/>
          <p:nvPr/>
        </p:nvSpPr>
        <p:spPr>
          <a:xfrm>
            <a:off x="6622185" y="1698783"/>
            <a:ext cx="914400" cy="914400"/>
          </a:xfrm>
          <a:prstGeom prst="ellipse">
            <a:avLst/>
          </a:prstGeom>
          <a:noFill/>
          <a:ln w="57150">
            <a:solidFill>
              <a:srgbClr val="00B0F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algn="l"/>
            <a:endParaRPr lang="en-US" sz="1200" dirty="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57EE24E3-E21A-4DBF-AD93-0D745973F08C}"/>
              </a:ext>
            </a:extLst>
          </p:cNvPr>
          <p:cNvSpPr/>
          <p:nvPr/>
        </p:nvSpPr>
        <p:spPr>
          <a:xfrm>
            <a:off x="10146007" y="1709928"/>
            <a:ext cx="914400" cy="914400"/>
          </a:xfrm>
          <a:prstGeom prst="ellipse">
            <a:avLst/>
          </a:prstGeom>
          <a:noFill/>
          <a:ln w="57150">
            <a:solidFill>
              <a:srgbClr val="00B05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algn="l"/>
            <a:endParaRPr lang="en-US" sz="12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5227FDC-D9C9-97F4-6271-BE17A1A52E3C}"/>
              </a:ext>
            </a:extLst>
          </p:cNvPr>
          <p:cNvSpPr txBox="1"/>
          <p:nvPr/>
        </p:nvSpPr>
        <p:spPr>
          <a:xfrm>
            <a:off x="10367591" y="4581160"/>
            <a:ext cx="429926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3600" b="1" dirty="0">
                <a:solidFill>
                  <a:srgbClr val="00B0F0"/>
                </a:solidFill>
              </a:rPr>
              <a:t>0</a:t>
            </a:r>
            <a:endParaRPr lang="he-IL" sz="3600" b="1" dirty="0">
              <a:solidFill>
                <a:srgbClr val="00B0F0"/>
              </a:solidFill>
            </a:endParaRPr>
          </a:p>
        </p:txBody>
      </p:sp>
      <p:sp>
        <p:nvSpPr>
          <p:cNvPr id="7" name="Plus 17">
            <a:extLst>
              <a:ext uri="{FF2B5EF4-FFF2-40B4-BE49-F238E27FC236}">
                <a16:creationId xmlns:a16="http://schemas.microsoft.com/office/drawing/2014/main" id="{3094904F-F7D5-7CC5-094F-206F85F2D435}"/>
              </a:ext>
            </a:extLst>
          </p:cNvPr>
          <p:cNvSpPr/>
          <p:nvPr/>
        </p:nvSpPr>
        <p:spPr>
          <a:xfrm rot="2682230">
            <a:off x="10103555" y="4979475"/>
            <a:ext cx="1016684" cy="941374"/>
          </a:xfrm>
          <a:prstGeom prst="mathPlus">
            <a:avLst>
              <a:gd name="adj1" fmla="val 7604"/>
            </a:avLst>
          </a:prstGeom>
          <a:solidFill>
            <a:srgbClr val="00B0F0"/>
          </a:solidFill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5402E68-6647-6A6B-041E-D07236F64026}"/>
              </a:ext>
            </a:extLst>
          </p:cNvPr>
          <p:cNvSpPr txBox="1"/>
          <p:nvPr/>
        </p:nvSpPr>
        <p:spPr>
          <a:xfrm>
            <a:off x="10360525" y="2924944"/>
            <a:ext cx="429926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3600" b="1" dirty="0">
                <a:solidFill>
                  <a:srgbClr val="00B0F0"/>
                </a:solidFill>
              </a:rPr>
              <a:t>1</a:t>
            </a:r>
            <a:endParaRPr lang="he-IL" sz="3600" b="1" dirty="0">
              <a:solidFill>
                <a:srgbClr val="00B0F0"/>
              </a:solidFill>
            </a:endParaRPr>
          </a:p>
        </p:txBody>
      </p:sp>
      <p:sp>
        <p:nvSpPr>
          <p:cNvPr id="10" name="Plus 17">
            <a:extLst>
              <a:ext uri="{FF2B5EF4-FFF2-40B4-BE49-F238E27FC236}">
                <a16:creationId xmlns:a16="http://schemas.microsoft.com/office/drawing/2014/main" id="{2EFCE5CB-11E3-64DF-B663-CC33EFA03A1E}"/>
              </a:ext>
            </a:extLst>
          </p:cNvPr>
          <p:cNvSpPr/>
          <p:nvPr/>
        </p:nvSpPr>
        <p:spPr>
          <a:xfrm rot="2682230">
            <a:off x="10096489" y="3323259"/>
            <a:ext cx="1016684" cy="941374"/>
          </a:xfrm>
          <a:prstGeom prst="mathPlus">
            <a:avLst>
              <a:gd name="adj1" fmla="val 7604"/>
            </a:avLst>
          </a:prstGeom>
          <a:solidFill>
            <a:srgbClr val="00B0F0"/>
          </a:solidFill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04089FB-66CD-F7A0-30FD-4F881A76A49A}"/>
              </a:ext>
            </a:extLst>
          </p:cNvPr>
          <p:cNvSpPr txBox="1"/>
          <p:nvPr/>
        </p:nvSpPr>
        <p:spPr>
          <a:xfrm>
            <a:off x="8632333" y="2924944"/>
            <a:ext cx="429926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3600" b="1" dirty="0">
                <a:solidFill>
                  <a:srgbClr val="00B0F0"/>
                </a:solidFill>
              </a:rPr>
              <a:t>2</a:t>
            </a:r>
            <a:endParaRPr lang="he-IL" sz="3600" b="1" dirty="0">
              <a:solidFill>
                <a:srgbClr val="00B0F0"/>
              </a:solidFill>
            </a:endParaRPr>
          </a:p>
        </p:txBody>
      </p:sp>
      <p:sp>
        <p:nvSpPr>
          <p:cNvPr id="12" name="Plus 17">
            <a:extLst>
              <a:ext uri="{FF2B5EF4-FFF2-40B4-BE49-F238E27FC236}">
                <a16:creationId xmlns:a16="http://schemas.microsoft.com/office/drawing/2014/main" id="{0DC9E684-F1AD-0900-2E20-865A90B6CF76}"/>
              </a:ext>
            </a:extLst>
          </p:cNvPr>
          <p:cNvSpPr/>
          <p:nvPr/>
        </p:nvSpPr>
        <p:spPr>
          <a:xfrm rot="2682230">
            <a:off x="8368297" y="3323259"/>
            <a:ext cx="1016684" cy="941374"/>
          </a:xfrm>
          <a:prstGeom prst="mathPlus">
            <a:avLst>
              <a:gd name="adj1" fmla="val 7604"/>
            </a:avLst>
          </a:prstGeom>
          <a:solidFill>
            <a:srgbClr val="00B0F0"/>
          </a:solidFill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286063745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Content Placeholder 4">
            <a:extLst>
              <a:ext uri="{FF2B5EF4-FFF2-40B4-BE49-F238E27FC236}">
                <a16:creationId xmlns:a16="http://schemas.microsoft.com/office/drawing/2014/main" id="{E61CC011-9D1B-3B4D-BB90-385F148D2E78}"/>
              </a:ext>
            </a:extLst>
          </p:cNvPr>
          <p:cNvGraphicFramePr>
            <a:graphicFrameLocks/>
          </p:cNvGraphicFramePr>
          <p:nvPr/>
        </p:nvGraphicFramePr>
        <p:xfrm>
          <a:off x="6176060" y="1367215"/>
          <a:ext cx="5328591" cy="4789512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177619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7619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7619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596504">
                <a:tc>
                  <a:txBody>
                    <a:bodyPr/>
                    <a:lstStyle/>
                    <a:p>
                      <a:pPr rtl="1"/>
                      <a:endParaRPr lang="he-I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96504">
                <a:tc>
                  <a:txBody>
                    <a:bodyPr/>
                    <a:lstStyle/>
                    <a:p>
                      <a:pPr rtl="1"/>
                      <a:endParaRPr lang="he-I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96504">
                <a:tc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4" name="Заголовок 5">
            <a:extLst>
              <a:ext uri="{FF2B5EF4-FFF2-40B4-BE49-F238E27FC236}">
                <a16:creationId xmlns:a16="http://schemas.microsoft.com/office/drawing/2014/main" id="{4DCD3BCA-0C66-5CD1-6DD1-4538FBB96F5C}"/>
              </a:ext>
            </a:extLst>
          </p:cNvPr>
          <p:cNvSpPr txBox="1">
            <a:spLocks/>
          </p:cNvSpPr>
          <p:nvPr/>
        </p:nvSpPr>
        <p:spPr>
          <a:xfrm>
            <a:off x="695325" y="728663"/>
            <a:ext cx="10801350" cy="387798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Prioritized Planning</a:t>
            </a:r>
            <a:endParaRPr lang="ru-RU" dirty="0"/>
          </a:p>
        </p:txBody>
      </p:sp>
      <p:sp>
        <p:nvSpPr>
          <p:cNvPr id="13" name="Номер слайда 2">
            <a:extLst>
              <a:ext uri="{FF2B5EF4-FFF2-40B4-BE49-F238E27FC236}">
                <a16:creationId xmlns:a16="http://schemas.microsoft.com/office/drawing/2014/main" id="{D65A1A1D-8033-AD5E-A120-255652700D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768408" y="6508134"/>
            <a:ext cx="600455" cy="123111"/>
          </a:xfrm>
        </p:spPr>
        <p:txBody>
          <a:bodyPr/>
          <a:lstStyle/>
          <a:p>
            <a:fld id="{BB144CBE-8549-0F41-A10E-99F26268CFAC}" type="slidenum">
              <a:rPr lang="ru-RU" smtClean="0"/>
              <a:pPr/>
              <a:t>21</a:t>
            </a:fld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4B492F-4007-C972-AAAC-6BA16563EB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325" y="1519808"/>
            <a:ext cx="9905999" cy="3541714"/>
          </a:xfrm>
        </p:spPr>
        <p:txBody>
          <a:bodyPr/>
          <a:lstStyle/>
          <a:p>
            <a:r>
              <a:rPr lang="en-US" sz="2000" dirty="0">
                <a:latin typeface="Inter Medium" panose="020B0502030000000004" pitchFamily="34" charset="0"/>
                <a:ea typeface="Inter Medium" panose="020B0502030000000004" pitchFamily="34" charset="0"/>
                <a:cs typeface="Inter Medium" panose="020B0502030000000004" pitchFamily="34" charset="0"/>
              </a:rPr>
              <a:t>Choose priorities </a:t>
            </a:r>
          </a:p>
          <a:p>
            <a:r>
              <a:rPr lang="en-US" sz="1600" dirty="0"/>
              <a:t>Plan </a:t>
            </a:r>
            <a:r>
              <a:rPr lang="en-US" sz="1600" b="1" dirty="0">
                <a:solidFill>
                  <a:srgbClr val="00B0F0"/>
                </a:solidFill>
                <a:latin typeface="Inter Semi Bold" panose="020B0502030000000004" pitchFamily="34" charset="0"/>
                <a:ea typeface="Inter Semi Bold" panose="020B0502030000000004" pitchFamily="34" charset="0"/>
                <a:cs typeface="Inter Semi Bold" panose="020B0502030000000004" pitchFamily="34" charset="0"/>
              </a:rPr>
              <a:t>blue</a:t>
            </a:r>
            <a:r>
              <a:rPr lang="en-US" sz="1600" dirty="0">
                <a:solidFill>
                  <a:srgbClr val="0000FF"/>
                </a:solidFill>
              </a:rPr>
              <a:t> </a:t>
            </a:r>
            <a:r>
              <a:rPr lang="en-US" sz="1600" dirty="0"/>
              <a:t>agent then plan </a:t>
            </a:r>
            <a:r>
              <a:rPr lang="en-US" sz="1600" b="1" dirty="0">
                <a:solidFill>
                  <a:srgbClr val="00B050"/>
                </a:solidFill>
              </a:rPr>
              <a:t>green</a:t>
            </a:r>
            <a:r>
              <a:rPr lang="en-US" sz="1600" dirty="0"/>
              <a:t> agent</a:t>
            </a:r>
          </a:p>
          <a:p>
            <a:r>
              <a:rPr lang="en-US" sz="2000" dirty="0">
                <a:latin typeface="Inter Medium" panose="020B0502030000000004" pitchFamily="34" charset="0"/>
                <a:ea typeface="Inter Medium" panose="020B0502030000000004" pitchFamily="34" charset="0"/>
                <a:cs typeface="Inter Medium" panose="020B0502030000000004" pitchFamily="34" charset="0"/>
              </a:rPr>
              <a:t>Phase 1 </a:t>
            </a:r>
          </a:p>
          <a:p>
            <a:r>
              <a:rPr lang="en-US" sz="1600" dirty="0"/>
              <a:t>Plan </a:t>
            </a:r>
            <a:r>
              <a:rPr lang="en-US" sz="1600" b="1" dirty="0">
                <a:solidFill>
                  <a:srgbClr val="00B0F0"/>
                </a:solidFill>
                <a:latin typeface="Inter Semi Bold" panose="020B0502030000000004" pitchFamily="34" charset="0"/>
                <a:ea typeface="Inter Semi Bold" panose="020B0502030000000004" pitchFamily="34" charset="0"/>
                <a:cs typeface="Inter Semi Bold" panose="020B0502030000000004" pitchFamily="34" charset="0"/>
              </a:rPr>
              <a:t>blue</a:t>
            </a:r>
            <a:r>
              <a:rPr lang="en-US" sz="1600" dirty="0">
                <a:solidFill>
                  <a:srgbClr val="0000FF"/>
                </a:solidFill>
              </a:rPr>
              <a:t> </a:t>
            </a:r>
            <a:r>
              <a:rPr lang="en-US" sz="1600" dirty="0"/>
              <a:t>agent</a:t>
            </a:r>
          </a:p>
          <a:p>
            <a:endParaRPr lang="en-US" sz="1600" dirty="0"/>
          </a:p>
          <a:p>
            <a:endParaRPr lang="en-US" sz="16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4372885-DEA5-2D57-FD71-D46EB386EC84}"/>
              </a:ext>
            </a:extLst>
          </p:cNvPr>
          <p:cNvSpPr/>
          <p:nvPr/>
        </p:nvSpPr>
        <p:spPr>
          <a:xfrm>
            <a:off x="8048267" y="1449760"/>
            <a:ext cx="1584176" cy="141244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algn="l"/>
            <a:endParaRPr lang="en-US" sz="12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3A37BFD-54EC-4A66-84AF-3A10D0F8C5E9}"/>
              </a:ext>
            </a:extLst>
          </p:cNvPr>
          <p:cNvSpPr/>
          <p:nvPr/>
        </p:nvSpPr>
        <p:spPr>
          <a:xfrm>
            <a:off x="8048267" y="4653136"/>
            <a:ext cx="1584176" cy="141244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algn="l"/>
            <a:endParaRPr lang="en-US" sz="1200" dirty="0"/>
          </a:p>
        </p:txBody>
      </p:sp>
      <p:sp>
        <p:nvSpPr>
          <p:cNvPr id="8" name="Partial Circle 7">
            <a:extLst>
              <a:ext uri="{FF2B5EF4-FFF2-40B4-BE49-F238E27FC236}">
                <a16:creationId xmlns:a16="http://schemas.microsoft.com/office/drawing/2014/main" id="{E7ABED83-DF0C-EC4F-A6AF-86A022CABBC4}"/>
              </a:ext>
            </a:extLst>
          </p:cNvPr>
          <p:cNvSpPr/>
          <p:nvPr/>
        </p:nvSpPr>
        <p:spPr>
          <a:xfrm rot="715234">
            <a:off x="6619630" y="1702014"/>
            <a:ext cx="914400" cy="914400"/>
          </a:xfrm>
          <a:prstGeom prst="pie">
            <a:avLst>
              <a:gd name="adj1" fmla="val 0"/>
              <a:gd name="adj2" fmla="val 19045174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algn="l"/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15" name="Partial Circle 14">
            <a:extLst>
              <a:ext uri="{FF2B5EF4-FFF2-40B4-BE49-F238E27FC236}">
                <a16:creationId xmlns:a16="http://schemas.microsoft.com/office/drawing/2014/main" id="{ABA70E2C-C6B9-3FB6-5237-6C1311109321}"/>
              </a:ext>
            </a:extLst>
          </p:cNvPr>
          <p:cNvSpPr/>
          <p:nvPr/>
        </p:nvSpPr>
        <p:spPr>
          <a:xfrm rot="715234">
            <a:off x="6622185" y="4855076"/>
            <a:ext cx="914400" cy="914400"/>
          </a:xfrm>
          <a:prstGeom prst="pie">
            <a:avLst>
              <a:gd name="adj1" fmla="val 0"/>
              <a:gd name="adj2" fmla="val 19045174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algn="l"/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CFEB46AA-271C-4E62-D441-540E7D9D70EB}"/>
              </a:ext>
            </a:extLst>
          </p:cNvPr>
          <p:cNvSpPr/>
          <p:nvPr/>
        </p:nvSpPr>
        <p:spPr>
          <a:xfrm>
            <a:off x="6622185" y="1698783"/>
            <a:ext cx="914400" cy="914400"/>
          </a:xfrm>
          <a:prstGeom prst="ellipse">
            <a:avLst/>
          </a:prstGeom>
          <a:noFill/>
          <a:ln w="57150">
            <a:solidFill>
              <a:srgbClr val="00B0F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algn="l"/>
            <a:endParaRPr lang="en-US" sz="1200" dirty="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57EE24E3-E21A-4DBF-AD93-0D745973F08C}"/>
              </a:ext>
            </a:extLst>
          </p:cNvPr>
          <p:cNvSpPr/>
          <p:nvPr/>
        </p:nvSpPr>
        <p:spPr>
          <a:xfrm>
            <a:off x="10146007" y="1709928"/>
            <a:ext cx="914400" cy="914400"/>
          </a:xfrm>
          <a:prstGeom prst="ellipse">
            <a:avLst/>
          </a:prstGeom>
          <a:noFill/>
          <a:ln w="57150">
            <a:solidFill>
              <a:srgbClr val="00B05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algn="l"/>
            <a:endParaRPr lang="en-US" sz="12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5227FDC-D9C9-97F4-6271-BE17A1A52E3C}"/>
              </a:ext>
            </a:extLst>
          </p:cNvPr>
          <p:cNvSpPr txBox="1"/>
          <p:nvPr/>
        </p:nvSpPr>
        <p:spPr>
          <a:xfrm>
            <a:off x="10367591" y="4581160"/>
            <a:ext cx="429926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3600" b="1" dirty="0">
                <a:solidFill>
                  <a:srgbClr val="00B0F0"/>
                </a:solidFill>
              </a:rPr>
              <a:t>0</a:t>
            </a:r>
            <a:endParaRPr lang="he-IL" sz="3600" b="1" dirty="0">
              <a:solidFill>
                <a:srgbClr val="00B0F0"/>
              </a:solidFill>
            </a:endParaRPr>
          </a:p>
        </p:txBody>
      </p:sp>
      <p:sp>
        <p:nvSpPr>
          <p:cNvPr id="7" name="Plus 17">
            <a:extLst>
              <a:ext uri="{FF2B5EF4-FFF2-40B4-BE49-F238E27FC236}">
                <a16:creationId xmlns:a16="http://schemas.microsoft.com/office/drawing/2014/main" id="{3094904F-F7D5-7CC5-094F-206F85F2D435}"/>
              </a:ext>
            </a:extLst>
          </p:cNvPr>
          <p:cNvSpPr/>
          <p:nvPr/>
        </p:nvSpPr>
        <p:spPr>
          <a:xfrm rot="2682230">
            <a:off x="10103555" y="4979475"/>
            <a:ext cx="1016684" cy="941374"/>
          </a:xfrm>
          <a:prstGeom prst="mathPlus">
            <a:avLst>
              <a:gd name="adj1" fmla="val 7604"/>
            </a:avLst>
          </a:prstGeom>
          <a:solidFill>
            <a:srgbClr val="00B0F0"/>
          </a:solidFill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5402E68-6647-6A6B-041E-D07236F64026}"/>
              </a:ext>
            </a:extLst>
          </p:cNvPr>
          <p:cNvSpPr txBox="1"/>
          <p:nvPr/>
        </p:nvSpPr>
        <p:spPr>
          <a:xfrm>
            <a:off x="10360525" y="2924944"/>
            <a:ext cx="429926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3600" b="1" dirty="0">
                <a:solidFill>
                  <a:srgbClr val="00B0F0"/>
                </a:solidFill>
              </a:rPr>
              <a:t>1</a:t>
            </a:r>
            <a:endParaRPr lang="he-IL" sz="3600" b="1" dirty="0">
              <a:solidFill>
                <a:srgbClr val="00B0F0"/>
              </a:solidFill>
            </a:endParaRPr>
          </a:p>
        </p:txBody>
      </p:sp>
      <p:sp>
        <p:nvSpPr>
          <p:cNvPr id="10" name="Plus 17">
            <a:extLst>
              <a:ext uri="{FF2B5EF4-FFF2-40B4-BE49-F238E27FC236}">
                <a16:creationId xmlns:a16="http://schemas.microsoft.com/office/drawing/2014/main" id="{2EFCE5CB-11E3-64DF-B663-CC33EFA03A1E}"/>
              </a:ext>
            </a:extLst>
          </p:cNvPr>
          <p:cNvSpPr/>
          <p:nvPr/>
        </p:nvSpPr>
        <p:spPr>
          <a:xfrm rot="2682230">
            <a:off x="10096489" y="3323259"/>
            <a:ext cx="1016684" cy="941374"/>
          </a:xfrm>
          <a:prstGeom prst="mathPlus">
            <a:avLst>
              <a:gd name="adj1" fmla="val 7604"/>
            </a:avLst>
          </a:prstGeom>
          <a:solidFill>
            <a:srgbClr val="00B0F0"/>
          </a:solidFill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04089FB-66CD-F7A0-30FD-4F881A76A49A}"/>
              </a:ext>
            </a:extLst>
          </p:cNvPr>
          <p:cNvSpPr txBox="1"/>
          <p:nvPr/>
        </p:nvSpPr>
        <p:spPr>
          <a:xfrm>
            <a:off x="8632333" y="2924944"/>
            <a:ext cx="429926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3600" b="1" dirty="0">
                <a:solidFill>
                  <a:srgbClr val="00B0F0"/>
                </a:solidFill>
              </a:rPr>
              <a:t>2</a:t>
            </a:r>
            <a:endParaRPr lang="he-IL" sz="3600" b="1" dirty="0">
              <a:solidFill>
                <a:srgbClr val="00B0F0"/>
              </a:solidFill>
            </a:endParaRPr>
          </a:p>
        </p:txBody>
      </p:sp>
      <p:sp>
        <p:nvSpPr>
          <p:cNvPr id="12" name="Plus 17">
            <a:extLst>
              <a:ext uri="{FF2B5EF4-FFF2-40B4-BE49-F238E27FC236}">
                <a16:creationId xmlns:a16="http://schemas.microsoft.com/office/drawing/2014/main" id="{0DC9E684-F1AD-0900-2E20-865A90B6CF76}"/>
              </a:ext>
            </a:extLst>
          </p:cNvPr>
          <p:cNvSpPr/>
          <p:nvPr/>
        </p:nvSpPr>
        <p:spPr>
          <a:xfrm rot="2682230">
            <a:off x="8368297" y="3323259"/>
            <a:ext cx="1016684" cy="941374"/>
          </a:xfrm>
          <a:prstGeom prst="mathPlus">
            <a:avLst>
              <a:gd name="adj1" fmla="val 7604"/>
            </a:avLst>
          </a:prstGeom>
          <a:solidFill>
            <a:srgbClr val="00B0F0"/>
          </a:solidFill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5044A0E-BAAC-5702-8381-878D07D7D2DE}"/>
              </a:ext>
            </a:extLst>
          </p:cNvPr>
          <p:cNvSpPr txBox="1"/>
          <p:nvPr/>
        </p:nvSpPr>
        <p:spPr>
          <a:xfrm>
            <a:off x="6832133" y="2924944"/>
            <a:ext cx="429926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3600" b="1" dirty="0">
                <a:solidFill>
                  <a:srgbClr val="00B0F0"/>
                </a:solidFill>
              </a:rPr>
              <a:t>3</a:t>
            </a:r>
            <a:endParaRPr lang="he-IL" sz="3600" b="1" dirty="0">
              <a:solidFill>
                <a:srgbClr val="00B0F0"/>
              </a:solidFill>
            </a:endParaRPr>
          </a:p>
        </p:txBody>
      </p:sp>
      <p:sp>
        <p:nvSpPr>
          <p:cNvPr id="17" name="Plus 17">
            <a:extLst>
              <a:ext uri="{FF2B5EF4-FFF2-40B4-BE49-F238E27FC236}">
                <a16:creationId xmlns:a16="http://schemas.microsoft.com/office/drawing/2014/main" id="{6499039C-BE0D-3819-367B-3B01F299038F}"/>
              </a:ext>
            </a:extLst>
          </p:cNvPr>
          <p:cNvSpPr/>
          <p:nvPr/>
        </p:nvSpPr>
        <p:spPr>
          <a:xfrm rot="2682230">
            <a:off x="6568097" y="3323259"/>
            <a:ext cx="1016684" cy="941374"/>
          </a:xfrm>
          <a:prstGeom prst="mathPlus">
            <a:avLst>
              <a:gd name="adj1" fmla="val 7604"/>
            </a:avLst>
          </a:prstGeom>
          <a:solidFill>
            <a:srgbClr val="00B0F0"/>
          </a:solidFill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51201379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Content Placeholder 4">
            <a:extLst>
              <a:ext uri="{FF2B5EF4-FFF2-40B4-BE49-F238E27FC236}">
                <a16:creationId xmlns:a16="http://schemas.microsoft.com/office/drawing/2014/main" id="{E61CC011-9D1B-3B4D-BB90-385F148D2E78}"/>
              </a:ext>
            </a:extLst>
          </p:cNvPr>
          <p:cNvGraphicFramePr>
            <a:graphicFrameLocks/>
          </p:cNvGraphicFramePr>
          <p:nvPr/>
        </p:nvGraphicFramePr>
        <p:xfrm>
          <a:off x="6176060" y="1367215"/>
          <a:ext cx="5328591" cy="4789512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177619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7619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7619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596504">
                <a:tc>
                  <a:txBody>
                    <a:bodyPr/>
                    <a:lstStyle/>
                    <a:p>
                      <a:pPr rtl="1"/>
                      <a:endParaRPr lang="he-I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96504">
                <a:tc>
                  <a:txBody>
                    <a:bodyPr/>
                    <a:lstStyle/>
                    <a:p>
                      <a:pPr rtl="1"/>
                      <a:endParaRPr lang="he-I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96504">
                <a:tc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4" name="Заголовок 5">
            <a:extLst>
              <a:ext uri="{FF2B5EF4-FFF2-40B4-BE49-F238E27FC236}">
                <a16:creationId xmlns:a16="http://schemas.microsoft.com/office/drawing/2014/main" id="{4DCD3BCA-0C66-5CD1-6DD1-4538FBB96F5C}"/>
              </a:ext>
            </a:extLst>
          </p:cNvPr>
          <p:cNvSpPr txBox="1">
            <a:spLocks/>
          </p:cNvSpPr>
          <p:nvPr/>
        </p:nvSpPr>
        <p:spPr>
          <a:xfrm>
            <a:off x="695325" y="728663"/>
            <a:ext cx="10801350" cy="387798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Prioritized Planning</a:t>
            </a:r>
            <a:endParaRPr lang="ru-RU" dirty="0"/>
          </a:p>
        </p:txBody>
      </p:sp>
      <p:sp>
        <p:nvSpPr>
          <p:cNvPr id="13" name="Номер слайда 2">
            <a:extLst>
              <a:ext uri="{FF2B5EF4-FFF2-40B4-BE49-F238E27FC236}">
                <a16:creationId xmlns:a16="http://schemas.microsoft.com/office/drawing/2014/main" id="{D65A1A1D-8033-AD5E-A120-255652700D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768408" y="6508134"/>
            <a:ext cx="600455" cy="123111"/>
          </a:xfrm>
        </p:spPr>
        <p:txBody>
          <a:bodyPr/>
          <a:lstStyle/>
          <a:p>
            <a:fld id="{BB144CBE-8549-0F41-A10E-99F26268CFAC}" type="slidenum">
              <a:rPr lang="ru-RU" smtClean="0"/>
              <a:pPr/>
              <a:t>22</a:t>
            </a:fld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4B492F-4007-C972-AAAC-6BA16563EB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325" y="1519808"/>
            <a:ext cx="9905999" cy="3541714"/>
          </a:xfrm>
        </p:spPr>
        <p:txBody>
          <a:bodyPr/>
          <a:lstStyle/>
          <a:p>
            <a:r>
              <a:rPr lang="en-US" sz="2000" dirty="0">
                <a:latin typeface="Inter Medium" panose="020B0502030000000004" pitchFamily="34" charset="0"/>
                <a:ea typeface="Inter Medium" panose="020B0502030000000004" pitchFamily="34" charset="0"/>
                <a:cs typeface="Inter Medium" panose="020B0502030000000004" pitchFamily="34" charset="0"/>
              </a:rPr>
              <a:t>Choose priorities </a:t>
            </a:r>
          </a:p>
          <a:p>
            <a:r>
              <a:rPr lang="en-US" sz="1600" dirty="0"/>
              <a:t>Plan </a:t>
            </a:r>
            <a:r>
              <a:rPr lang="en-US" sz="1600" b="1" dirty="0">
                <a:solidFill>
                  <a:srgbClr val="00B0F0"/>
                </a:solidFill>
                <a:latin typeface="Inter Semi Bold" panose="020B0502030000000004" pitchFamily="34" charset="0"/>
                <a:ea typeface="Inter Semi Bold" panose="020B0502030000000004" pitchFamily="34" charset="0"/>
                <a:cs typeface="Inter Semi Bold" panose="020B0502030000000004" pitchFamily="34" charset="0"/>
              </a:rPr>
              <a:t>blue</a:t>
            </a:r>
            <a:r>
              <a:rPr lang="en-US" sz="1600" dirty="0">
                <a:solidFill>
                  <a:srgbClr val="0000FF"/>
                </a:solidFill>
              </a:rPr>
              <a:t> </a:t>
            </a:r>
            <a:r>
              <a:rPr lang="en-US" sz="1600" dirty="0"/>
              <a:t>agent then plan </a:t>
            </a:r>
            <a:r>
              <a:rPr lang="en-US" sz="1600" b="1" dirty="0">
                <a:solidFill>
                  <a:srgbClr val="00B050"/>
                </a:solidFill>
              </a:rPr>
              <a:t>green</a:t>
            </a:r>
            <a:r>
              <a:rPr lang="en-US" sz="1600" dirty="0"/>
              <a:t> agent</a:t>
            </a:r>
          </a:p>
          <a:p>
            <a:r>
              <a:rPr lang="en-US" sz="2000" dirty="0">
                <a:latin typeface="Inter Medium" panose="020B0502030000000004" pitchFamily="34" charset="0"/>
                <a:ea typeface="Inter Medium" panose="020B0502030000000004" pitchFamily="34" charset="0"/>
                <a:cs typeface="Inter Medium" panose="020B0502030000000004" pitchFamily="34" charset="0"/>
              </a:rPr>
              <a:t>Phase 1 </a:t>
            </a:r>
          </a:p>
          <a:p>
            <a:r>
              <a:rPr lang="en-US" sz="1600" dirty="0"/>
              <a:t>Plan </a:t>
            </a:r>
            <a:r>
              <a:rPr lang="en-US" sz="1600" b="1" dirty="0">
                <a:solidFill>
                  <a:srgbClr val="00B0F0"/>
                </a:solidFill>
                <a:latin typeface="Inter Semi Bold" panose="020B0502030000000004" pitchFamily="34" charset="0"/>
                <a:ea typeface="Inter Semi Bold" panose="020B0502030000000004" pitchFamily="34" charset="0"/>
                <a:cs typeface="Inter Semi Bold" panose="020B0502030000000004" pitchFamily="34" charset="0"/>
              </a:rPr>
              <a:t>blue</a:t>
            </a:r>
            <a:r>
              <a:rPr lang="en-US" sz="1600" dirty="0">
                <a:solidFill>
                  <a:srgbClr val="0000FF"/>
                </a:solidFill>
              </a:rPr>
              <a:t> </a:t>
            </a:r>
            <a:r>
              <a:rPr lang="en-US" sz="1600" dirty="0"/>
              <a:t>agent</a:t>
            </a:r>
          </a:p>
          <a:p>
            <a:r>
              <a:rPr lang="en-US" sz="1600" b="1" dirty="0">
                <a:solidFill>
                  <a:schemeClr val="accent1"/>
                </a:solidFill>
                <a:latin typeface="Inter Semi Bold" panose="020B0502030000000004" pitchFamily="34" charset="0"/>
                <a:ea typeface="Inter Semi Bold" panose="020B0502030000000004" pitchFamily="34" charset="0"/>
                <a:cs typeface="Inter Semi Bold" panose="020B0502030000000004" pitchFamily="34" charset="0"/>
              </a:rPr>
              <a:t>         done</a:t>
            </a:r>
          </a:p>
          <a:p>
            <a:endParaRPr lang="en-US" sz="1600" dirty="0"/>
          </a:p>
          <a:p>
            <a:endParaRPr lang="en-US" sz="16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4372885-DEA5-2D57-FD71-D46EB386EC84}"/>
              </a:ext>
            </a:extLst>
          </p:cNvPr>
          <p:cNvSpPr/>
          <p:nvPr/>
        </p:nvSpPr>
        <p:spPr>
          <a:xfrm>
            <a:off x="8048267" y="1449760"/>
            <a:ext cx="1584176" cy="141244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algn="l"/>
            <a:endParaRPr lang="en-US" sz="12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3A37BFD-54EC-4A66-84AF-3A10D0F8C5E9}"/>
              </a:ext>
            </a:extLst>
          </p:cNvPr>
          <p:cNvSpPr/>
          <p:nvPr/>
        </p:nvSpPr>
        <p:spPr>
          <a:xfrm>
            <a:off x="8048267" y="4653136"/>
            <a:ext cx="1584176" cy="141244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algn="l"/>
            <a:endParaRPr lang="en-US" sz="1200" dirty="0"/>
          </a:p>
        </p:txBody>
      </p:sp>
      <p:sp>
        <p:nvSpPr>
          <p:cNvPr id="8" name="Partial Circle 7">
            <a:extLst>
              <a:ext uri="{FF2B5EF4-FFF2-40B4-BE49-F238E27FC236}">
                <a16:creationId xmlns:a16="http://schemas.microsoft.com/office/drawing/2014/main" id="{E7ABED83-DF0C-EC4F-A6AF-86A022CABBC4}"/>
              </a:ext>
            </a:extLst>
          </p:cNvPr>
          <p:cNvSpPr/>
          <p:nvPr/>
        </p:nvSpPr>
        <p:spPr>
          <a:xfrm rot="715234">
            <a:off x="6619630" y="1702014"/>
            <a:ext cx="914400" cy="914400"/>
          </a:xfrm>
          <a:prstGeom prst="pie">
            <a:avLst>
              <a:gd name="adj1" fmla="val 0"/>
              <a:gd name="adj2" fmla="val 19045174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algn="l"/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15" name="Partial Circle 14">
            <a:extLst>
              <a:ext uri="{FF2B5EF4-FFF2-40B4-BE49-F238E27FC236}">
                <a16:creationId xmlns:a16="http://schemas.microsoft.com/office/drawing/2014/main" id="{ABA70E2C-C6B9-3FB6-5237-6C1311109321}"/>
              </a:ext>
            </a:extLst>
          </p:cNvPr>
          <p:cNvSpPr/>
          <p:nvPr/>
        </p:nvSpPr>
        <p:spPr>
          <a:xfrm rot="715234">
            <a:off x="6622185" y="4855076"/>
            <a:ext cx="914400" cy="914400"/>
          </a:xfrm>
          <a:prstGeom prst="pie">
            <a:avLst>
              <a:gd name="adj1" fmla="val 0"/>
              <a:gd name="adj2" fmla="val 19045174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algn="l"/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CFEB46AA-271C-4E62-D441-540E7D9D70EB}"/>
              </a:ext>
            </a:extLst>
          </p:cNvPr>
          <p:cNvSpPr/>
          <p:nvPr/>
        </p:nvSpPr>
        <p:spPr>
          <a:xfrm>
            <a:off x="6622185" y="1698783"/>
            <a:ext cx="914400" cy="914400"/>
          </a:xfrm>
          <a:prstGeom prst="ellipse">
            <a:avLst/>
          </a:prstGeom>
          <a:noFill/>
          <a:ln w="57150">
            <a:solidFill>
              <a:srgbClr val="00B0F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algn="l"/>
            <a:endParaRPr lang="en-US" sz="1200" dirty="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57EE24E3-E21A-4DBF-AD93-0D745973F08C}"/>
              </a:ext>
            </a:extLst>
          </p:cNvPr>
          <p:cNvSpPr/>
          <p:nvPr/>
        </p:nvSpPr>
        <p:spPr>
          <a:xfrm>
            <a:off x="10146007" y="1709928"/>
            <a:ext cx="914400" cy="914400"/>
          </a:xfrm>
          <a:prstGeom prst="ellipse">
            <a:avLst/>
          </a:prstGeom>
          <a:noFill/>
          <a:ln w="57150">
            <a:solidFill>
              <a:srgbClr val="00B05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algn="l"/>
            <a:endParaRPr lang="en-US" sz="12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5044A0E-BAAC-5702-8381-878D07D7D2DE}"/>
              </a:ext>
            </a:extLst>
          </p:cNvPr>
          <p:cNvSpPr txBox="1"/>
          <p:nvPr/>
        </p:nvSpPr>
        <p:spPr>
          <a:xfrm>
            <a:off x="7408322" y="2971867"/>
            <a:ext cx="429926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b="1" dirty="0">
                <a:solidFill>
                  <a:srgbClr val="00B0F0"/>
                </a:solidFill>
              </a:rPr>
              <a:t>3</a:t>
            </a:r>
            <a:endParaRPr lang="he-IL" sz="2400" b="1" dirty="0">
              <a:solidFill>
                <a:srgbClr val="00B0F0"/>
              </a:solidFill>
            </a:endParaRPr>
          </a:p>
        </p:txBody>
      </p:sp>
      <p:sp>
        <p:nvSpPr>
          <p:cNvPr id="17" name="Plus 17">
            <a:extLst>
              <a:ext uri="{FF2B5EF4-FFF2-40B4-BE49-F238E27FC236}">
                <a16:creationId xmlns:a16="http://schemas.microsoft.com/office/drawing/2014/main" id="{6499039C-BE0D-3819-367B-3B01F299038F}"/>
              </a:ext>
            </a:extLst>
          </p:cNvPr>
          <p:cNvSpPr/>
          <p:nvPr/>
        </p:nvSpPr>
        <p:spPr>
          <a:xfrm rot="2682230">
            <a:off x="7372887" y="3339663"/>
            <a:ext cx="465099" cy="430647"/>
          </a:xfrm>
          <a:prstGeom prst="mathPlus">
            <a:avLst>
              <a:gd name="adj1" fmla="val 7604"/>
            </a:avLst>
          </a:prstGeom>
          <a:solidFill>
            <a:srgbClr val="00B0F0"/>
          </a:solidFill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/>
          </a:p>
        </p:txBody>
      </p:sp>
      <p:pic>
        <p:nvPicPr>
          <p:cNvPr id="20" name="Graphic 30">
            <a:extLst>
              <a:ext uri="{FF2B5EF4-FFF2-40B4-BE49-F238E27FC236}">
                <a16:creationId xmlns:a16="http://schemas.microsoft.com/office/drawing/2014/main" id="{DF9ADD4A-7FC5-6D7A-D1CC-2FB186433E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99493" y="3205245"/>
            <a:ext cx="304348" cy="304348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27C20710-1E59-3BB1-B8BE-0F8FB7566B5D}"/>
              </a:ext>
            </a:extLst>
          </p:cNvPr>
          <p:cNvSpPr txBox="1"/>
          <p:nvPr/>
        </p:nvSpPr>
        <p:spPr>
          <a:xfrm>
            <a:off x="9101017" y="2967335"/>
            <a:ext cx="429926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ru-RU" sz="2400" b="1" dirty="0">
                <a:solidFill>
                  <a:srgbClr val="00B0F0"/>
                </a:solidFill>
              </a:rPr>
              <a:t>2</a:t>
            </a:r>
            <a:endParaRPr lang="he-IL" sz="2400" b="1" dirty="0">
              <a:solidFill>
                <a:srgbClr val="00B0F0"/>
              </a:solidFill>
            </a:endParaRPr>
          </a:p>
        </p:txBody>
      </p:sp>
      <p:sp>
        <p:nvSpPr>
          <p:cNvPr id="31" name="Plus 17">
            <a:extLst>
              <a:ext uri="{FF2B5EF4-FFF2-40B4-BE49-F238E27FC236}">
                <a16:creationId xmlns:a16="http://schemas.microsoft.com/office/drawing/2014/main" id="{4BBF70AB-3770-9595-134E-7D7FE83BE2E4}"/>
              </a:ext>
            </a:extLst>
          </p:cNvPr>
          <p:cNvSpPr/>
          <p:nvPr/>
        </p:nvSpPr>
        <p:spPr>
          <a:xfrm rot="2682230">
            <a:off x="9065582" y="3335131"/>
            <a:ext cx="465099" cy="430647"/>
          </a:xfrm>
          <a:prstGeom prst="mathPlus">
            <a:avLst>
              <a:gd name="adj1" fmla="val 7604"/>
            </a:avLst>
          </a:prstGeom>
          <a:solidFill>
            <a:srgbClr val="00B0F0"/>
          </a:solidFill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B606FA4-9DF2-F8E1-8850-50CFAD181162}"/>
              </a:ext>
            </a:extLst>
          </p:cNvPr>
          <p:cNvSpPr txBox="1"/>
          <p:nvPr/>
        </p:nvSpPr>
        <p:spPr>
          <a:xfrm>
            <a:off x="10910486" y="2967041"/>
            <a:ext cx="429926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ru-RU" sz="2400" b="1" dirty="0">
                <a:solidFill>
                  <a:srgbClr val="00B0F0"/>
                </a:solidFill>
              </a:rPr>
              <a:t>1</a:t>
            </a:r>
            <a:endParaRPr lang="he-IL" sz="2400" b="1" dirty="0">
              <a:solidFill>
                <a:srgbClr val="00B0F0"/>
              </a:solidFill>
            </a:endParaRPr>
          </a:p>
        </p:txBody>
      </p:sp>
      <p:sp>
        <p:nvSpPr>
          <p:cNvPr id="33" name="Plus 17">
            <a:extLst>
              <a:ext uri="{FF2B5EF4-FFF2-40B4-BE49-F238E27FC236}">
                <a16:creationId xmlns:a16="http://schemas.microsoft.com/office/drawing/2014/main" id="{8ED915F1-5683-3D22-6673-D7174B7AB1A4}"/>
              </a:ext>
            </a:extLst>
          </p:cNvPr>
          <p:cNvSpPr/>
          <p:nvPr/>
        </p:nvSpPr>
        <p:spPr>
          <a:xfrm rot="2682230">
            <a:off x="10875051" y="3334837"/>
            <a:ext cx="465099" cy="430647"/>
          </a:xfrm>
          <a:prstGeom prst="mathPlus">
            <a:avLst>
              <a:gd name="adj1" fmla="val 7604"/>
            </a:avLst>
          </a:prstGeom>
          <a:solidFill>
            <a:srgbClr val="00B0F0"/>
          </a:solidFill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E65EDEB-52B4-37DF-0766-71EB7EEDB43E}"/>
              </a:ext>
            </a:extLst>
          </p:cNvPr>
          <p:cNvSpPr txBox="1"/>
          <p:nvPr/>
        </p:nvSpPr>
        <p:spPr>
          <a:xfrm>
            <a:off x="10917658" y="4579187"/>
            <a:ext cx="429926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ru-RU" sz="2400" b="1" dirty="0">
                <a:solidFill>
                  <a:srgbClr val="00B0F0"/>
                </a:solidFill>
              </a:rPr>
              <a:t>0</a:t>
            </a:r>
            <a:endParaRPr lang="he-IL" sz="2400" b="1" dirty="0">
              <a:solidFill>
                <a:srgbClr val="00B0F0"/>
              </a:solidFill>
            </a:endParaRPr>
          </a:p>
        </p:txBody>
      </p:sp>
      <p:sp>
        <p:nvSpPr>
          <p:cNvPr id="35" name="Plus 17">
            <a:extLst>
              <a:ext uri="{FF2B5EF4-FFF2-40B4-BE49-F238E27FC236}">
                <a16:creationId xmlns:a16="http://schemas.microsoft.com/office/drawing/2014/main" id="{E8D46B7E-6EF7-1E5E-F932-E7F0821F276C}"/>
              </a:ext>
            </a:extLst>
          </p:cNvPr>
          <p:cNvSpPr/>
          <p:nvPr/>
        </p:nvSpPr>
        <p:spPr>
          <a:xfrm rot="2682230">
            <a:off x="10882223" y="4946983"/>
            <a:ext cx="465099" cy="430647"/>
          </a:xfrm>
          <a:prstGeom prst="mathPlus">
            <a:avLst>
              <a:gd name="adj1" fmla="val 7604"/>
            </a:avLst>
          </a:prstGeom>
          <a:solidFill>
            <a:srgbClr val="00B0F0"/>
          </a:solidFill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180314965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Content Placeholder 4">
            <a:extLst>
              <a:ext uri="{FF2B5EF4-FFF2-40B4-BE49-F238E27FC236}">
                <a16:creationId xmlns:a16="http://schemas.microsoft.com/office/drawing/2014/main" id="{E61CC011-9D1B-3B4D-BB90-385F148D2E78}"/>
              </a:ext>
            </a:extLst>
          </p:cNvPr>
          <p:cNvGraphicFramePr>
            <a:graphicFrameLocks/>
          </p:cNvGraphicFramePr>
          <p:nvPr/>
        </p:nvGraphicFramePr>
        <p:xfrm>
          <a:off x="6176060" y="1367215"/>
          <a:ext cx="5328591" cy="4789512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177619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7619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7619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596504">
                <a:tc>
                  <a:txBody>
                    <a:bodyPr/>
                    <a:lstStyle/>
                    <a:p>
                      <a:pPr rtl="1"/>
                      <a:endParaRPr lang="he-I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96504">
                <a:tc>
                  <a:txBody>
                    <a:bodyPr/>
                    <a:lstStyle/>
                    <a:p>
                      <a:pPr rtl="1"/>
                      <a:endParaRPr lang="he-I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96504">
                <a:tc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4" name="Заголовок 5">
            <a:extLst>
              <a:ext uri="{FF2B5EF4-FFF2-40B4-BE49-F238E27FC236}">
                <a16:creationId xmlns:a16="http://schemas.microsoft.com/office/drawing/2014/main" id="{4DCD3BCA-0C66-5CD1-6DD1-4538FBB96F5C}"/>
              </a:ext>
            </a:extLst>
          </p:cNvPr>
          <p:cNvSpPr txBox="1">
            <a:spLocks/>
          </p:cNvSpPr>
          <p:nvPr/>
        </p:nvSpPr>
        <p:spPr>
          <a:xfrm>
            <a:off x="695325" y="728663"/>
            <a:ext cx="10801350" cy="387798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Prioritized Planning</a:t>
            </a:r>
            <a:endParaRPr lang="ru-RU" dirty="0"/>
          </a:p>
        </p:txBody>
      </p:sp>
      <p:sp>
        <p:nvSpPr>
          <p:cNvPr id="13" name="Номер слайда 2">
            <a:extLst>
              <a:ext uri="{FF2B5EF4-FFF2-40B4-BE49-F238E27FC236}">
                <a16:creationId xmlns:a16="http://schemas.microsoft.com/office/drawing/2014/main" id="{D65A1A1D-8033-AD5E-A120-255652700D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768408" y="6508134"/>
            <a:ext cx="600455" cy="123111"/>
          </a:xfrm>
        </p:spPr>
        <p:txBody>
          <a:bodyPr/>
          <a:lstStyle/>
          <a:p>
            <a:fld id="{BB144CBE-8549-0F41-A10E-99F26268CFAC}" type="slidenum">
              <a:rPr lang="ru-RU" smtClean="0"/>
              <a:pPr/>
              <a:t>23</a:t>
            </a:fld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4B492F-4007-C972-AAAC-6BA16563EB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325" y="1519808"/>
            <a:ext cx="9905999" cy="3541714"/>
          </a:xfrm>
        </p:spPr>
        <p:txBody>
          <a:bodyPr/>
          <a:lstStyle/>
          <a:p>
            <a:r>
              <a:rPr lang="en-US" sz="2000" dirty="0">
                <a:latin typeface="Inter Medium" panose="020B0502030000000004" pitchFamily="34" charset="0"/>
                <a:ea typeface="Inter Medium" panose="020B0502030000000004" pitchFamily="34" charset="0"/>
                <a:cs typeface="Inter Medium" panose="020B0502030000000004" pitchFamily="34" charset="0"/>
              </a:rPr>
              <a:t>Choose priorities </a:t>
            </a:r>
          </a:p>
          <a:p>
            <a:r>
              <a:rPr lang="en-US" sz="1600" dirty="0"/>
              <a:t>Plan </a:t>
            </a:r>
            <a:r>
              <a:rPr lang="en-US" sz="1600" b="1" dirty="0">
                <a:solidFill>
                  <a:srgbClr val="00B0F0"/>
                </a:solidFill>
                <a:latin typeface="Inter Semi Bold" panose="020B0502030000000004" pitchFamily="34" charset="0"/>
                <a:ea typeface="Inter Semi Bold" panose="020B0502030000000004" pitchFamily="34" charset="0"/>
                <a:cs typeface="Inter Semi Bold" panose="020B0502030000000004" pitchFamily="34" charset="0"/>
              </a:rPr>
              <a:t>blue</a:t>
            </a:r>
            <a:r>
              <a:rPr lang="en-US" sz="1600" dirty="0">
                <a:solidFill>
                  <a:srgbClr val="0000FF"/>
                </a:solidFill>
              </a:rPr>
              <a:t> </a:t>
            </a:r>
            <a:r>
              <a:rPr lang="en-US" sz="1600" dirty="0"/>
              <a:t>agent then plan </a:t>
            </a:r>
            <a:r>
              <a:rPr lang="en-US" sz="1600" b="1" dirty="0">
                <a:solidFill>
                  <a:srgbClr val="00B050"/>
                </a:solidFill>
              </a:rPr>
              <a:t>green</a:t>
            </a:r>
            <a:r>
              <a:rPr lang="en-US" sz="1600" dirty="0"/>
              <a:t> agent</a:t>
            </a:r>
          </a:p>
          <a:p>
            <a:r>
              <a:rPr lang="en-US" sz="2000" dirty="0">
                <a:latin typeface="Inter Medium" panose="020B0502030000000004" pitchFamily="34" charset="0"/>
                <a:ea typeface="Inter Medium" panose="020B0502030000000004" pitchFamily="34" charset="0"/>
                <a:cs typeface="Inter Medium" panose="020B0502030000000004" pitchFamily="34" charset="0"/>
              </a:rPr>
              <a:t>Phase 1 </a:t>
            </a:r>
          </a:p>
          <a:p>
            <a:r>
              <a:rPr lang="en-US" sz="1600" dirty="0"/>
              <a:t>Plan </a:t>
            </a:r>
            <a:r>
              <a:rPr lang="en-US" sz="1600" b="1" dirty="0">
                <a:solidFill>
                  <a:srgbClr val="00B0F0"/>
                </a:solidFill>
                <a:latin typeface="Inter Semi Bold" panose="020B0502030000000004" pitchFamily="34" charset="0"/>
                <a:ea typeface="Inter Semi Bold" panose="020B0502030000000004" pitchFamily="34" charset="0"/>
                <a:cs typeface="Inter Semi Bold" panose="020B0502030000000004" pitchFamily="34" charset="0"/>
              </a:rPr>
              <a:t>blue</a:t>
            </a:r>
            <a:r>
              <a:rPr lang="en-US" sz="1600" dirty="0">
                <a:solidFill>
                  <a:srgbClr val="0000FF"/>
                </a:solidFill>
              </a:rPr>
              <a:t> </a:t>
            </a:r>
            <a:r>
              <a:rPr lang="en-US" sz="1600" dirty="0"/>
              <a:t>agent</a:t>
            </a:r>
          </a:p>
          <a:p>
            <a:r>
              <a:rPr lang="en-US" sz="1600" b="1" dirty="0">
                <a:solidFill>
                  <a:schemeClr val="accent1"/>
                </a:solidFill>
                <a:latin typeface="Inter Semi Bold" panose="020B0502030000000004" pitchFamily="34" charset="0"/>
                <a:ea typeface="Inter Semi Bold" panose="020B0502030000000004" pitchFamily="34" charset="0"/>
                <a:cs typeface="Inter Semi Bold" panose="020B0502030000000004" pitchFamily="34" charset="0"/>
              </a:rPr>
              <a:t>         done</a:t>
            </a:r>
          </a:p>
          <a:p>
            <a:r>
              <a:rPr lang="en-US" sz="2000" dirty="0">
                <a:latin typeface="Inter Medium" panose="020B0502030000000004" pitchFamily="34" charset="0"/>
                <a:ea typeface="Inter Medium" panose="020B0502030000000004" pitchFamily="34" charset="0"/>
                <a:cs typeface="Inter Medium" panose="020B0502030000000004" pitchFamily="34" charset="0"/>
              </a:rPr>
              <a:t>Phase 2</a:t>
            </a:r>
          </a:p>
          <a:p>
            <a:r>
              <a:rPr lang="en-US" sz="1600" dirty="0"/>
              <a:t>Plan</a:t>
            </a:r>
            <a:r>
              <a:rPr lang="ru-RU" sz="1600" dirty="0"/>
              <a:t> </a:t>
            </a:r>
            <a:r>
              <a:rPr lang="en-US" sz="1600" b="1" dirty="0">
                <a:solidFill>
                  <a:srgbClr val="00B050"/>
                </a:solidFill>
              </a:rPr>
              <a:t>green</a:t>
            </a:r>
            <a:r>
              <a:rPr lang="en-US" sz="1600" dirty="0">
                <a:solidFill>
                  <a:srgbClr val="0000FF"/>
                </a:solidFill>
              </a:rPr>
              <a:t> </a:t>
            </a:r>
            <a:r>
              <a:rPr lang="en-US" sz="1600" dirty="0"/>
              <a:t>agent</a:t>
            </a:r>
          </a:p>
          <a:p>
            <a:endParaRPr lang="en-US" sz="1600" dirty="0"/>
          </a:p>
          <a:p>
            <a:endParaRPr lang="en-US" sz="16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4372885-DEA5-2D57-FD71-D46EB386EC84}"/>
              </a:ext>
            </a:extLst>
          </p:cNvPr>
          <p:cNvSpPr/>
          <p:nvPr/>
        </p:nvSpPr>
        <p:spPr>
          <a:xfrm>
            <a:off x="8048267" y="1449760"/>
            <a:ext cx="1584176" cy="141244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algn="l"/>
            <a:endParaRPr lang="en-US" sz="12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3A37BFD-54EC-4A66-84AF-3A10D0F8C5E9}"/>
              </a:ext>
            </a:extLst>
          </p:cNvPr>
          <p:cNvSpPr/>
          <p:nvPr/>
        </p:nvSpPr>
        <p:spPr>
          <a:xfrm>
            <a:off x="8048267" y="4653136"/>
            <a:ext cx="1584176" cy="141244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algn="l"/>
            <a:endParaRPr lang="en-US" sz="1200" dirty="0"/>
          </a:p>
        </p:txBody>
      </p:sp>
      <p:sp>
        <p:nvSpPr>
          <p:cNvPr id="8" name="Partial Circle 7">
            <a:extLst>
              <a:ext uri="{FF2B5EF4-FFF2-40B4-BE49-F238E27FC236}">
                <a16:creationId xmlns:a16="http://schemas.microsoft.com/office/drawing/2014/main" id="{E7ABED83-DF0C-EC4F-A6AF-86A022CABBC4}"/>
              </a:ext>
            </a:extLst>
          </p:cNvPr>
          <p:cNvSpPr/>
          <p:nvPr/>
        </p:nvSpPr>
        <p:spPr>
          <a:xfrm rot="715234">
            <a:off x="6619630" y="1702014"/>
            <a:ext cx="914400" cy="914400"/>
          </a:xfrm>
          <a:prstGeom prst="pie">
            <a:avLst>
              <a:gd name="adj1" fmla="val 0"/>
              <a:gd name="adj2" fmla="val 19045174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algn="l"/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15" name="Partial Circle 14">
            <a:extLst>
              <a:ext uri="{FF2B5EF4-FFF2-40B4-BE49-F238E27FC236}">
                <a16:creationId xmlns:a16="http://schemas.microsoft.com/office/drawing/2014/main" id="{ABA70E2C-C6B9-3FB6-5237-6C1311109321}"/>
              </a:ext>
            </a:extLst>
          </p:cNvPr>
          <p:cNvSpPr/>
          <p:nvPr/>
        </p:nvSpPr>
        <p:spPr>
          <a:xfrm rot="715234">
            <a:off x="6622185" y="4855076"/>
            <a:ext cx="914400" cy="914400"/>
          </a:xfrm>
          <a:prstGeom prst="pie">
            <a:avLst>
              <a:gd name="adj1" fmla="val 0"/>
              <a:gd name="adj2" fmla="val 19045174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algn="l"/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CFEB46AA-271C-4E62-D441-540E7D9D70EB}"/>
              </a:ext>
            </a:extLst>
          </p:cNvPr>
          <p:cNvSpPr/>
          <p:nvPr/>
        </p:nvSpPr>
        <p:spPr>
          <a:xfrm>
            <a:off x="6622185" y="1698783"/>
            <a:ext cx="914400" cy="914400"/>
          </a:xfrm>
          <a:prstGeom prst="ellipse">
            <a:avLst/>
          </a:prstGeom>
          <a:noFill/>
          <a:ln w="57150">
            <a:solidFill>
              <a:srgbClr val="00B0F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algn="l"/>
            <a:endParaRPr lang="en-US" sz="1200" dirty="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57EE24E3-E21A-4DBF-AD93-0D745973F08C}"/>
              </a:ext>
            </a:extLst>
          </p:cNvPr>
          <p:cNvSpPr/>
          <p:nvPr/>
        </p:nvSpPr>
        <p:spPr>
          <a:xfrm>
            <a:off x="10146007" y="1709928"/>
            <a:ext cx="914400" cy="914400"/>
          </a:xfrm>
          <a:prstGeom prst="ellipse">
            <a:avLst/>
          </a:prstGeom>
          <a:noFill/>
          <a:ln w="57150">
            <a:solidFill>
              <a:srgbClr val="00B05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algn="l"/>
            <a:endParaRPr lang="en-US" sz="12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5044A0E-BAAC-5702-8381-878D07D7D2DE}"/>
              </a:ext>
            </a:extLst>
          </p:cNvPr>
          <p:cNvSpPr txBox="1"/>
          <p:nvPr/>
        </p:nvSpPr>
        <p:spPr>
          <a:xfrm>
            <a:off x="7408322" y="2971867"/>
            <a:ext cx="429926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b="1" dirty="0">
                <a:solidFill>
                  <a:srgbClr val="00B0F0"/>
                </a:solidFill>
              </a:rPr>
              <a:t>3</a:t>
            </a:r>
            <a:endParaRPr lang="he-IL" sz="2400" b="1" dirty="0">
              <a:solidFill>
                <a:srgbClr val="00B0F0"/>
              </a:solidFill>
            </a:endParaRPr>
          </a:p>
        </p:txBody>
      </p:sp>
      <p:sp>
        <p:nvSpPr>
          <p:cNvPr id="17" name="Plus 17">
            <a:extLst>
              <a:ext uri="{FF2B5EF4-FFF2-40B4-BE49-F238E27FC236}">
                <a16:creationId xmlns:a16="http://schemas.microsoft.com/office/drawing/2014/main" id="{6499039C-BE0D-3819-367B-3B01F299038F}"/>
              </a:ext>
            </a:extLst>
          </p:cNvPr>
          <p:cNvSpPr/>
          <p:nvPr/>
        </p:nvSpPr>
        <p:spPr>
          <a:xfrm rot="2682230">
            <a:off x="7372887" y="3339663"/>
            <a:ext cx="465099" cy="430647"/>
          </a:xfrm>
          <a:prstGeom prst="mathPlus">
            <a:avLst>
              <a:gd name="adj1" fmla="val 7604"/>
            </a:avLst>
          </a:prstGeom>
          <a:solidFill>
            <a:srgbClr val="00B0F0"/>
          </a:solidFill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/>
          </a:p>
        </p:txBody>
      </p:sp>
      <p:pic>
        <p:nvPicPr>
          <p:cNvPr id="20" name="Graphic 30">
            <a:extLst>
              <a:ext uri="{FF2B5EF4-FFF2-40B4-BE49-F238E27FC236}">
                <a16:creationId xmlns:a16="http://schemas.microsoft.com/office/drawing/2014/main" id="{DF9ADD4A-7FC5-6D7A-D1CC-2FB186433E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99493" y="3205245"/>
            <a:ext cx="304348" cy="304348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27C20710-1E59-3BB1-B8BE-0F8FB7566B5D}"/>
              </a:ext>
            </a:extLst>
          </p:cNvPr>
          <p:cNvSpPr txBox="1"/>
          <p:nvPr/>
        </p:nvSpPr>
        <p:spPr>
          <a:xfrm>
            <a:off x="9101017" y="2967335"/>
            <a:ext cx="429926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ru-RU" sz="2400" b="1" dirty="0">
                <a:solidFill>
                  <a:srgbClr val="00B0F0"/>
                </a:solidFill>
              </a:rPr>
              <a:t>2</a:t>
            </a:r>
            <a:endParaRPr lang="he-IL" sz="2400" b="1" dirty="0">
              <a:solidFill>
                <a:srgbClr val="00B0F0"/>
              </a:solidFill>
            </a:endParaRPr>
          </a:p>
        </p:txBody>
      </p:sp>
      <p:sp>
        <p:nvSpPr>
          <p:cNvPr id="31" name="Plus 17">
            <a:extLst>
              <a:ext uri="{FF2B5EF4-FFF2-40B4-BE49-F238E27FC236}">
                <a16:creationId xmlns:a16="http://schemas.microsoft.com/office/drawing/2014/main" id="{4BBF70AB-3770-9595-134E-7D7FE83BE2E4}"/>
              </a:ext>
            </a:extLst>
          </p:cNvPr>
          <p:cNvSpPr/>
          <p:nvPr/>
        </p:nvSpPr>
        <p:spPr>
          <a:xfrm rot="2682230">
            <a:off x="9065582" y="3335131"/>
            <a:ext cx="465099" cy="430647"/>
          </a:xfrm>
          <a:prstGeom prst="mathPlus">
            <a:avLst>
              <a:gd name="adj1" fmla="val 7604"/>
            </a:avLst>
          </a:prstGeom>
          <a:solidFill>
            <a:srgbClr val="00B0F0"/>
          </a:solidFill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B606FA4-9DF2-F8E1-8850-50CFAD181162}"/>
              </a:ext>
            </a:extLst>
          </p:cNvPr>
          <p:cNvSpPr txBox="1"/>
          <p:nvPr/>
        </p:nvSpPr>
        <p:spPr>
          <a:xfrm>
            <a:off x="10910486" y="2967041"/>
            <a:ext cx="429926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ru-RU" sz="2400" b="1" dirty="0">
                <a:solidFill>
                  <a:srgbClr val="00B0F0"/>
                </a:solidFill>
              </a:rPr>
              <a:t>1</a:t>
            </a:r>
            <a:endParaRPr lang="he-IL" sz="2400" b="1" dirty="0">
              <a:solidFill>
                <a:srgbClr val="00B0F0"/>
              </a:solidFill>
            </a:endParaRPr>
          </a:p>
        </p:txBody>
      </p:sp>
      <p:sp>
        <p:nvSpPr>
          <p:cNvPr id="33" name="Plus 17">
            <a:extLst>
              <a:ext uri="{FF2B5EF4-FFF2-40B4-BE49-F238E27FC236}">
                <a16:creationId xmlns:a16="http://schemas.microsoft.com/office/drawing/2014/main" id="{8ED915F1-5683-3D22-6673-D7174B7AB1A4}"/>
              </a:ext>
            </a:extLst>
          </p:cNvPr>
          <p:cNvSpPr/>
          <p:nvPr/>
        </p:nvSpPr>
        <p:spPr>
          <a:xfrm rot="2682230">
            <a:off x="10875051" y="3334837"/>
            <a:ext cx="465099" cy="430647"/>
          </a:xfrm>
          <a:prstGeom prst="mathPlus">
            <a:avLst>
              <a:gd name="adj1" fmla="val 7604"/>
            </a:avLst>
          </a:prstGeom>
          <a:solidFill>
            <a:srgbClr val="00B0F0"/>
          </a:solidFill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E65EDEB-52B4-37DF-0766-71EB7EEDB43E}"/>
              </a:ext>
            </a:extLst>
          </p:cNvPr>
          <p:cNvSpPr txBox="1"/>
          <p:nvPr/>
        </p:nvSpPr>
        <p:spPr>
          <a:xfrm>
            <a:off x="10917658" y="4579187"/>
            <a:ext cx="429926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ru-RU" sz="2400" b="1" dirty="0">
                <a:solidFill>
                  <a:srgbClr val="00B0F0"/>
                </a:solidFill>
              </a:rPr>
              <a:t>0</a:t>
            </a:r>
            <a:endParaRPr lang="he-IL" sz="2400" b="1" dirty="0">
              <a:solidFill>
                <a:srgbClr val="00B0F0"/>
              </a:solidFill>
            </a:endParaRPr>
          </a:p>
        </p:txBody>
      </p:sp>
      <p:sp>
        <p:nvSpPr>
          <p:cNvPr id="35" name="Plus 17">
            <a:extLst>
              <a:ext uri="{FF2B5EF4-FFF2-40B4-BE49-F238E27FC236}">
                <a16:creationId xmlns:a16="http://schemas.microsoft.com/office/drawing/2014/main" id="{E8D46B7E-6EF7-1E5E-F932-E7F0821F276C}"/>
              </a:ext>
            </a:extLst>
          </p:cNvPr>
          <p:cNvSpPr/>
          <p:nvPr/>
        </p:nvSpPr>
        <p:spPr>
          <a:xfrm rot="2682230">
            <a:off x="10882223" y="4946983"/>
            <a:ext cx="465099" cy="430647"/>
          </a:xfrm>
          <a:prstGeom prst="mathPlus">
            <a:avLst>
              <a:gd name="adj1" fmla="val 7604"/>
            </a:avLst>
          </a:prstGeom>
          <a:solidFill>
            <a:srgbClr val="00B0F0"/>
          </a:solidFill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277441973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Content Placeholder 4">
            <a:extLst>
              <a:ext uri="{FF2B5EF4-FFF2-40B4-BE49-F238E27FC236}">
                <a16:creationId xmlns:a16="http://schemas.microsoft.com/office/drawing/2014/main" id="{E61CC011-9D1B-3B4D-BB90-385F148D2E78}"/>
              </a:ext>
            </a:extLst>
          </p:cNvPr>
          <p:cNvGraphicFramePr>
            <a:graphicFrameLocks/>
          </p:cNvGraphicFramePr>
          <p:nvPr/>
        </p:nvGraphicFramePr>
        <p:xfrm>
          <a:off x="6176060" y="1367215"/>
          <a:ext cx="5328591" cy="4789512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177619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7619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7619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596504">
                <a:tc>
                  <a:txBody>
                    <a:bodyPr/>
                    <a:lstStyle/>
                    <a:p>
                      <a:pPr rtl="1"/>
                      <a:endParaRPr lang="he-I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96504">
                <a:tc>
                  <a:txBody>
                    <a:bodyPr/>
                    <a:lstStyle/>
                    <a:p>
                      <a:pPr rtl="1"/>
                      <a:endParaRPr lang="he-I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96504">
                <a:tc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4" name="Заголовок 5">
            <a:extLst>
              <a:ext uri="{FF2B5EF4-FFF2-40B4-BE49-F238E27FC236}">
                <a16:creationId xmlns:a16="http://schemas.microsoft.com/office/drawing/2014/main" id="{4DCD3BCA-0C66-5CD1-6DD1-4538FBB96F5C}"/>
              </a:ext>
            </a:extLst>
          </p:cNvPr>
          <p:cNvSpPr txBox="1">
            <a:spLocks/>
          </p:cNvSpPr>
          <p:nvPr/>
        </p:nvSpPr>
        <p:spPr>
          <a:xfrm>
            <a:off x="695325" y="728663"/>
            <a:ext cx="10801350" cy="387798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Prioritized Planning</a:t>
            </a:r>
            <a:endParaRPr lang="ru-RU" dirty="0"/>
          </a:p>
        </p:txBody>
      </p:sp>
      <p:sp>
        <p:nvSpPr>
          <p:cNvPr id="13" name="Номер слайда 2">
            <a:extLst>
              <a:ext uri="{FF2B5EF4-FFF2-40B4-BE49-F238E27FC236}">
                <a16:creationId xmlns:a16="http://schemas.microsoft.com/office/drawing/2014/main" id="{D65A1A1D-8033-AD5E-A120-255652700D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768408" y="6508134"/>
            <a:ext cx="600455" cy="123111"/>
          </a:xfrm>
        </p:spPr>
        <p:txBody>
          <a:bodyPr/>
          <a:lstStyle/>
          <a:p>
            <a:fld id="{BB144CBE-8549-0F41-A10E-99F26268CFAC}" type="slidenum">
              <a:rPr lang="ru-RU" smtClean="0"/>
              <a:pPr/>
              <a:t>24</a:t>
            </a:fld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4B492F-4007-C972-AAAC-6BA16563EB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325" y="1519808"/>
            <a:ext cx="9905999" cy="3541714"/>
          </a:xfrm>
        </p:spPr>
        <p:txBody>
          <a:bodyPr/>
          <a:lstStyle/>
          <a:p>
            <a:r>
              <a:rPr lang="en-US" sz="2000" dirty="0">
                <a:latin typeface="Inter Medium" panose="020B0502030000000004" pitchFamily="34" charset="0"/>
                <a:ea typeface="Inter Medium" panose="020B0502030000000004" pitchFamily="34" charset="0"/>
                <a:cs typeface="Inter Medium" panose="020B0502030000000004" pitchFamily="34" charset="0"/>
              </a:rPr>
              <a:t>Choose priorities </a:t>
            </a:r>
          </a:p>
          <a:p>
            <a:r>
              <a:rPr lang="en-US" sz="1600" dirty="0"/>
              <a:t>Plan </a:t>
            </a:r>
            <a:r>
              <a:rPr lang="en-US" sz="1600" b="1" dirty="0">
                <a:solidFill>
                  <a:srgbClr val="00B0F0"/>
                </a:solidFill>
                <a:latin typeface="Inter Semi Bold" panose="020B0502030000000004" pitchFamily="34" charset="0"/>
                <a:ea typeface="Inter Semi Bold" panose="020B0502030000000004" pitchFamily="34" charset="0"/>
                <a:cs typeface="Inter Semi Bold" panose="020B0502030000000004" pitchFamily="34" charset="0"/>
              </a:rPr>
              <a:t>blue</a:t>
            </a:r>
            <a:r>
              <a:rPr lang="en-US" sz="1600" dirty="0">
                <a:solidFill>
                  <a:srgbClr val="0000FF"/>
                </a:solidFill>
              </a:rPr>
              <a:t> </a:t>
            </a:r>
            <a:r>
              <a:rPr lang="en-US" sz="1600" dirty="0"/>
              <a:t>agent then plan </a:t>
            </a:r>
            <a:r>
              <a:rPr lang="en-US" sz="1600" b="1" dirty="0">
                <a:solidFill>
                  <a:srgbClr val="00B050"/>
                </a:solidFill>
              </a:rPr>
              <a:t>green</a:t>
            </a:r>
            <a:r>
              <a:rPr lang="en-US" sz="1600" dirty="0"/>
              <a:t> agent</a:t>
            </a:r>
          </a:p>
          <a:p>
            <a:r>
              <a:rPr lang="en-US" sz="2000" dirty="0">
                <a:latin typeface="Inter Medium" panose="020B0502030000000004" pitchFamily="34" charset="0"/>
                <a:ea typeface="Inter Medium" panose="020B0502030000000004" pitchFamily="34" charset="0"/>
                <a:cs typeface="Inter Medium" panose="020B0502030000000004" pitchFamily="34" charset="0"/>
              </a:rPr>
              <a:t>Phase 1 </a:t>
            </a:r>
          </a:p>
          <a:p>
            <a:r>
              <a:rPr lang="en-US" sz="1600" dirty="0"/>
              <a:t>Plan </a:t>
            </a:r>
            <a:r>
              <a:rPr lang="en-US" sz="1600" b="1" dirty="0">
                <a:solidFill>
                  <a:srgbClr val="00B0F0"/>
                </a:solidFill>
                <a:latin typeface="Inter Semi Bold" panose="020B0502030000000004" pitchFamily="34" charset="0"/>
                <a:ea typeface="Inter Semi Bold" panose="020B0502030000000004" pitchFamily="34" charset="0"/>
                <a:cs typeface="Inter Semi Bold" panose="020B0502030000000004" pitchFamily="34" charset="0"/>
              </a:rPr>
              <a:t>blue</a:t>
            </a:r>
            <a:r>
              <a:rPr lang="en-US" sz="1600" dirty="0">
                <a:solidFill>
                  <a:srgbClr val="0000FF"/>
                </a:solidFill>
              </a:rPr>
              <a:t> </a:t>
            </a:r>
            <a:r>
              <a:rPr lang="en-US" sz="1600" dirty="0"/>
              <a:t>agent</a:t>
            </a:r>
          </a:p>
          <a:p>
            <a:r>
              <a:rPr lang="en-US" sz="1600" b="1" dirty="0">
                <a:solidFill>
                  <a:schemeClr val="accent1"/>
                </a:solidFill>
                <a:latin typeface="Inter Semi Bold" panose="020B0502030000000004" pitchFamily="34" charset="0"/>
                <a:ea typeface="Inter Semi Bold" panose="020B0502030000000004" pitchFamily="34" charset="0"/>
                <a:cs typeface="Inter Semi Bold" panose="020B0502030000000004" pitchFamily="34" charset="0"/>
              </a:rPr>
              <a:t>         done</a:t>
            </a:r>
          </a:p>
          <a:p>
            <a:r>
              <a:rPr lang="en-US" sz="2000" dirty="0">
                <a:latin typeface="Inter Medium" panose="020B0502030000000004" pitchFamily="34" charset="0"/>
                <a:ea typeface="Inter Medium" panose="020B0502030000000004" pitchFamily="34" charset="0"/>
                <a:cs typeface="Inter Medium" panose="020B0502030000000004" pitchFamily="34" charset="0"/>
              </a:rPr>
              <a:t>Phase 2</a:t>
            </a:r>
          </a:p>
          <a:p>
            <a:r>
              <a:rPr lang="en-US" sz="1600" dirty="0"/>
              <a:t>Plan</a:t>
            </a:r>
            <a:r>
              <a:rPr lang="ru-RU" sz="1600" dirty="0"/>
              <a:t> </a:t>
            </a:r>
            <a:r>
              <a:rPr lang="en-US" sz="1600" b="1" dirty="0">
                <a:solidFill>
                  <a:srgbClr val="00B050"/>
                </a:solidFill>
              </a:rPr>
              <a:t>green</a:t>
            </a:r>
            <a:r>
              <a:rPr lang="en-US" sz="1600" dirty="0">
                <a:solidFill>
                  <a:srgbClr val="0000FF"/>
                </a:solidFill>
              </a:rPr>
              <a:t> </a:t>
            </a:r>
            <a:r>
              <a:rPr lang="en-US" sz="1600" dirty="0"/>
              <a:t>agent</a:t>
            </a:r>
          </a:p>
          <a:p>
            <a:endParaRPr lang="en-US" sz="1600" dirty="0"/>
          </a:p>
          <a:p>
            <a:endParaRPr lang="en-US" sz="16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4372885-DEA5-2D57-FD71-D46EB386EC84}"/>
              </a:ext>
            </a:extLst>
          </p:cNvPr>
          <p:cNvSpPr/>
          <p:nvPr/>
        </p:nvSpPr>
        <p:spPr>
          <a:xfrm>
            <a:off x="8048267" y="1449760"/>
            <a:ext cx="1584176" cy="141244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algn="l"/>
            <a:endParaRPr lang="en-US" sz="12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3A37BFD-54EC-4A66-84AF-3A10D0F8C5E9}"/>
              </a:ext>
            </a:extLst>
          </p:cNvPr>
          <p:cNvSpPr/>
          <p:nvPr/>
        </p:nvSpPr>
        <p:spPr>
          <a:xfrm>
            <a:off x="8048267" y="4653136"/>
            <a:ext cx="1584176" cy="141244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algn="l"/>
            <a:endParaRPr lang="en-US" sz="1200" dirty="0"/>
          </a:p>
        </p:txBody>
      </p:sp>
      <p:sp>
        <p:nvSpPr>
          <p:cNvPr id="8" name="Partial Circle 7">
            <a:extLst>
              <a:ext uri="{FF2B5EF4-FFF2-40B4-BE49-F238E27FC236}">
                <a16:creationId xmlns:a16="http://schemas.microsoft.com/office/drawing/2014/main" id="{E7ABED83-DF0C-EC4F-A6AF-86A022CABBC4}"/>
              </a:ext>
            </a:extLst>
          </p:cNvPr>
          <p:cNvSpPr/>
          <p:nvPr/>
        </p:nvSpPr>
        <p:spPr>
          <a:xfrm rot="715234">
            <a:off x="6619630" y="1702014"/>
            <a:ext cx="914400" cy="914400"/>
          </a:xfrm>
          <a:prstGeom prst="pie">
            <a:avLst>
              <a:gd name="adj1" fmla="val 0"/>
              <a:gd name="adj2" fmla="val 19045174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algn="l"/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15" name="Partial Circle 14">
            <a:extLst>
              <a:ext uri="{FF2B5EF4-FFF2-40B4-BE49-F238E27FC236}">
                <a16:creationId xmlns:a16="http://schemas.microsoft.com/office/drawing/2014/main" id="{ABA70E2C-C6B9-3FB6-5237-6C1311109321}"/>
              </a:ext>
            </a:extLst>
          </p:cNvPr>
          <p:cNvSpPr/>
          <p:nvPr/>
        </p:nvSpPr>
        <p:spPr>
          <a:xfrm rot="715234">
            <a:off x="6622185" y="3297554"/>
            <a:ext cx="914400" cy="914400"/>
          </a:xfrm>
          <a:prstGeom prst="pie">
            <a:avLst>
              <a:gd name="adj1" fmla="val 0"/>
              <a:gd name="adj2" fmla="val 19045174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algn="l"/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CFEB46AA-271C-4E62-D441-540E7D9D70EB}"/>
              </a:ext>
            </a:extLst>
          </p:cNvPr>
          <p:cNvSpPr/>
          <p:nvPr/>
        </p:nvSpPr>
        <p:spPr>
          <a:xfrm>
            <a:off x="6622185" y="1698783"/>
            <a:ext cx="914400" cy="914400"/>
          </a:xfrm>
          <a:prstGeom prst="ellipse">
            <a:avLst/>
          </a:prstGeom>
          <a:noFill/>
          <a:ln w="57150">
            <a:solidFill>
              <a:srgbClr val="00B0F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algn="l"/>
            <a:endParaRPr lang="en-US" sz="1200" dirty="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57EE24E3-E21A-4DBF-AD93-0D745973F08C}"/>
              </a:ext>
            </a:extLst>
          </p:cNvPr>
          <p:cNvSpPr/>
          <p:nvPr/>
        </p:nvSpPr>
        <p:spPr>
          <a:xfrm>
            <a:off x="10146007" y="1709928"/>
            <a:ext cx="914400" cy="914400"/>
          </a:xfrm>
          <a:prstGeom prst="ellipse">
            <a:avLst/>
          </a:prstGeom>
          <a:noFill/>
          <a:ln w="57150">
            <a:solidFill>
              <a:srgbClr val="00B05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algn="l"/>
            <a:endParaRPr lang="en-US" sz="12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5044A0E-BAAC-5702-8381-878D07D7D2DE}"/>
              </a:ext>
            </a:extLst>
          </p:cNvPr>
          <p:cNvSpPr txBox="1"/>
          <p:nvPr/>
        </p:nvSpPr>
        <p:spPr>
          <a:xfrm>
            <a:off x="7408322" y="2971867"/>
            <a:ext cx="429926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b="1" dirty="0">
                <a:solidFill>
                  <a:srgbClr val="00B0F0"/>
                </a:solidFill>
              </a:rPr>
              <a:t>3</a:t>
            </a:r>
            <a:endParaRPr lang="he-IL" sz="2400" b="1" dirty="0">
              <a:solidFill>
                <a:srgbClr val="00B0F0"/>
              </a:solidFill>
            </a:endParaRPr>
          </a:p>
        </p:txBody>
      </p:sp>
      <p:sp>
        <p:nvSpPr>
          <p:cNvPr id="17" name="Plus 17">
            <a:extLst>
              <a:ext uri="{FF2B5EF4-FFF2-40B4-BE49-F238E27FC236}">
                <a16:creationId xmlns:a16="http://schemas.microsoft.com/office/drawing/2014/main" id="{6499039C-BE0D-3819-367B-3B01F299038F}"/>
              </a:ext>
            </a:extLst>
          </p:cNvPr>
          <p:cNvSpPr/>
          <p:nvPr/>
        </p:nvSpPr>
        <p:spPr>
          <a:xfrm rot="2682230">
            <a:off x="7372887" y="3339663"/>
            <a:ext cx="465099" cy="430647"/>
          </a:xfrm>
          <a:prstGeom prst="mathPlus">
            <a:avLst>
              <a:gd name="adj1" fmla="val 7604"/>
            </a:avLst>
          </a:prstGeom>
          <a:solidFill>
            <a:srgbClr val="00B0F0"/>
          </a:solidFill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/>
          </a:p>
        </p:txBody>
      </p:sp>
      <p:pic>
        <p:nvPicPr>
          <p:cNvPr id="20" name="Graphic 30">
            <a:extLst>
              <a:ext uri="{FF2B5EF4-FFF2-40B4-BE49-F238E27FC236}">
                <a16:creationId xmlns:a16="http://schemas.microsoft.com/office/drawing/2014/main" id="{DF9ADD4A-7FC5-6D7A-D1CC-2FB186433E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99493" y="3205245"/>
            <a:ext cx="304348" cy="304348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27C20710-1E59-3BB1-B8BE-0F8FB7566B5D}"/>
              </a:ext>
            </a:extLst>
          </p:cNvPr>
          <p:cNvSpPr txBox="1"/>
          <p:nvPr/>
        </p:nvSpPr>
        <p:spPr>
          <a:xfrm>
            <a:off x="9101017" y="2967335"/>
            <a:ext cx="429926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ru-RU" sz="2400" b="1" dirty="0">
                <a:solidFill>
                  <a:srgbClr val="00B0F0"/>
                </a:solidFill>
              </a:rPr>
              <a:t>2</a:t>
            </a:r>
            <a:endParaRPr lang="he-IL" sz="2400" b="1" dirty="0">
              <a:solidFill>
                <a:srgbClr val="00B0F0"/>
              </a:solidFill>
            </a:endParaRPr>
          </a:p>
        </p:txBody>
      </p:sp>
      <p:sp>
        <p:nvSpPr>
          <p:cNvPr id="31" name="Plus 17">
            <a:extLst>
              <a:ext uri="{FF2B5EF4-FFF2-40B4-BE49-F238E27FC236}">
                <a16:creationId xmlns:a16="http://schemas.microsoft.com/office/drawing/2014/main" id="{4BBF70AB-3770-9595-134E-7D7FE83BE2E4}"/>
              </a:ext>
            </a:extLst>
          </p:cNvPr>
          <p:cNvSpPr/>
          <p:nvPr/>
        </p:nvSpPr>
        <p:spPr>
          <a:xfrm rot="2682230">
            <a:off x="9065582" y="3335131"/>
            <a:ext cx="465099" cy="430647"/>
          </a:xfrm>
          <a:prstGeom prst="mathPlus">
            <a:avLst>
              <a:gd name="adj1" fmla="val 7604"/>
            </a:avLst>
          </a:prstGeom>
          <a:solidFill>
            <a:srgbClr val="00B0F0"/>
          </a:solidFill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B606FA4-9DF2-F8E1-8850-50CFAD181162}"/>
              </a:ext>
            </a:extLst>
          </p:cNvPr>
          <p:cNvSpPr txBox="1"/>
          <p:nvPr/>
        </p:nvSpPr>
        <p:spPr>
          <a:xfrm>
            <a:off x="10910486" y="2967041"/>
            <a:ext cx="429926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ru-RU" sz="2400" b="1" dirty="0">
                <a:solidFill>
                  <a:srgbClr val="00B0F0"/>
                </a:solidFill>
              </a:rPr>
              <a:t>1</a:t>
            </a:r>
            <a:endParaRPr lang="he-IL" sz="2400" b="1" dirty="0">
              <a:solidFill>
                <a:srgbClr val="00B0F0"/>
              </a:solidFill>
            </a:endParaRPr>
          </a:p>
        </p:txBody>
      </p:sp>
      <p:sp>
        <p:nvSpPr>
          <p:cNvPr id="33" name="Plus 17">
            <a:extLst>
              <a:ext uri="{FF2B5EF4-FFF2-40B4-BE49-F238E27FC236}">
                <a16:creationId xmlns:a16="http://schemas.microsoft.com/office/drawing/2014/main" id="{8ED915F1-5683-3D22-6673-D7174B7AB1A4}"/>
              </a:ext>
            </a:extLst>
          </p:cNvPr>
          <p:cNvSpPr/>
          <p:nvPr/>
        </p:nvSpPr>
        <p:spPr>
          <a:xfrm rot="2682230">
            <a:off x="10875051" y="3334837"/>
            <a:ext cx="465099" cy="430647"/>
          </a:xfrm>
          <a:prstGeom prst="mathPlus">
            <a:avLst>
              <a:gd name="adj1" fmla="val 7604"/>
            </a:avLst>
          </a:prstGeom>
          <a:solidFill>
            <a:srgbClr val="00B0F0"/>
          </a:solidFill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E65EDEB-52B4-37DF-0766-71EB7EEDB43E}"/>
              </a:ext>
            </a:extLst>
          </p:cNvPr>
          <p:cNvSpPr txBox="1"/>
          <p:nvPr/>
        </p:nvSpPr>
        <p:spPr>
          <a:xfrm>
            <a:off x="10917658" y="4579187"/>
            <a:ext cx="429926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ru-RU" sz="2400" b="1" dirty="0">
                <a:solidFill>
                  <a:srgbClr val="00B0F0"/>
                </a:solidFill>
              </a:rPr>
              <a:t>0</a:t>
            </a:r>
            <a:endParaRPr lang="he-IL" sz="2400" b="1" dirty="0">
              <a:solidFill>
                <a:srgbClr val="00B0F0"/>
              </a:solidFill>
            </a:endParaRPr>
          </a:p>
        </p:txBody>
      </p:sp>
      <p:sp>
        <p:nvSpPr>
          <p:cNvPr id="35" name="Plus 17">
            <a:extLst>
              <a:ext uri="{FF2B5EF4-FFF2-40B4-BE49-F238E27FC236}">
                <a16:creationId xmlns:a16="http://schemas.microsoft.com/office/drawing/2014/main" id="{E8D46B7E-6EF7-1E5E-F932-E7F0821F276C}"/>
              </a:ext>
            </a:extLst>
          </p:cNvPr>
          <p:cNvSpPr/>
          <p:nvPr/>
        </p:nvSpPr>
        <p:spPr>
          <a:xfrm rot="2682230">
            <a:off x="10882223" y="4946983"/>
            <a:ext cx="465099" cy="430647"/>
          </a:xfrm>
          <a:prstGeom prst="mathPlus">
            <a:avLst>
              <a:gd name="adj1" fmla="val 7604"/>
            </a:avLst>
          </a:prstGeom>
          <a:solidFill>
            <a:srgbClr val="00B0F0"/>
          </a:solidFill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8D5FF513-CF47-12BA-42FF-6D3376BE7D1C}"/>
              </a:ext>
            </a:extLst>
          </p:cNvPr>
          <p:cNvSpPr txBox="1"/>
          <p:nvPr/>
        </p:nvSpPr>
        <p:spPr>
          <a:xfrm>
            <a:off x="6904141" y="4653136"/>
            <a:ext cx="429926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ru-RU" sz="3600" b="1" dirty="0">
                <a:solidFill>
                  <a:srgbClr val="00B050"/>
                </a:solidFill>
              </a:rPr>
              <a:t>0</a:t>
            </a:r>
            <a:endParaRPr lang="he-IL" sz="3600" b="1" dirty="0">
              <a:solidFill>
                <a:srgbClr val="00B050"/>
              </a:solidFill>
            </a:endParaRPr>
          </a:p>
        </p:txBody>
      </p:sp>
      <p:sp>
        <p:nvSpPr>
          <p:cNvPr id="37" name="Plus 17">
            <a:extLst>
              <a:ext uri="{FF2B5EF4-FFF2-40B4-BE49-F238E27FC236}">
                <a16:creationId xmlns:a16="http://schemas.microsoft.com/office/drawing/2014/main" id="{146CD426-57CE-12DF-52A4-90E1C2876BB5}"/>
              </a:ext>
            </a:extLst>
          </p:cNvPr>
          <p:cNvSpPr/>
          <p:nvPr/>
        </p:nvSpPr>
        <p:spPr>
          <a:xfrm rot="2682230">
            <a:off x="6640105" y="5051451"/>
            <a:ext cx="1016684" cy="941374"/>
          </a:xfrm>
          <a:prstGeom prst="mathPlus">
            <a:avLst>
              <a:gd name="adj1" fmla="val 7604"/>
            </a:avLst>
          </a:prstGeom>
          <a:solidFill>
            <a:srgbClr val="00B050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936783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Content Placeholder 4">
            <a:extLst>
              <a:ext uri="{FF2B5EF4-FFF2-40B4-BE49-F238E27FC236}">
                <a16:creationId xmlns:a16="http://schemas.microsoft.com/office/drawing/2014/main" id="{E61CC011-9D1B-3B4D-BB90-385F148D2E78}"/>
              </a:ext>
            </a:extLst>
          </p:cNvPr>
          <p:cNvGraphicFramePr>
            <a:graphicFrameLocks/>
          </p:cNvGraphicFramePr>
          <p:nvPr/>
        </p:nvGraphicFramePr>
        <p:xfrm>
          <a:off x="6176060" y="1367215"/>
          <a:ext cx="5328591" cy="4789512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177619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7619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7619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596504">
                <a:tc>
                  <a:txBody>
                    <a:bodyPr/>
                    <a:lstStyle/>
                    <a:p>
                      <a:pPr rtl="1"/>
                      <a:endParaRPr lang="he-I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96504">
                <a:tc>
                  <a:txBody>
                    <a:bodyPr/>
                    <a:lstStyle/>
                    <a:p>
                      <a:pPr rtl="1"/>
                      <a:endParaRPr lang="he-I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96504">
                <a:tc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4" name="Заголовок 5">
            <a:extLst>
              <a:ext uri="{FF2B5EF4-FFF2-40B4-BE49-F238E27FC236}">
                <a16:creationId xmlns:a16="http://schemas.microsoft.com/office/drawing/2014/main" id="{4DCD3BCA-0C66-5CD1-6DD1-4538FBB96F5C}"/>
              </a:ext>
            </a:extLst>
          </p:cNvPr>
          <p:cNvSpPr txBox="1">
            <a:spLocks/>
          </p:cNvSpPr>
          <p:nvPr/>
        </p:nvSpPr>
        <p:spPr>
          <a:xfrm>
            <a:off x="695325" y="728663"/>
            <a:ext cx="10801350" cy="387798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Prioritized Planning</a:t>
            </a:r>
            <a:endParaRPr lang="ru-RU" dirty="0"/>
          </a:p>
        </p:txBody>
      </p:sp>
      <p:sp>
        <p:nvSpPr>
          <p:cNvPr id="13" name="Номер слайда 2">
            <a:extLst>
              <a:ext uri="{FF2B5EF4-FFF2-40B4-BE49-F238E27FC236}">
                <a16:creationId xmlns:a16="http://schemas.microsoft.com/office/drawing/2014/main" id="{D65A1A1D-8033-AD5E-A120-255652700D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768408" y="6508134"/>
            <a:ext cx="600455" cy="123111"/>
          </a:xfrm>
        </p:spPr>
        <p:txBody>
          <a:bodyPr/>
          <a:lstStyle/>
          <a:p>
            <a:fld id="{BB144CBE-8549-0F41-A10E-99F26268CFAC}" type="slidenum">
              <a:rPr lang="ru-RU" smtClean="0"/>
              <a:pPr/>
              <a:t>25</a:t>
            </a:fld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4B492F-4007-C972-AAAC-6BA16563EB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325" y="1519808"/>
            <a:ext cx="9905999" cy="3541714"/>
          </a:xfrm>
        </p:spPr>
        <p:txBody>
          <a:bodyPr/>
          <a:lstStyle/>
          <a:p>
            <a:r>
              <a:rPr lang="en-US" sz="2000" dirty="0">
                <a:latin typeface="Inter Medium" panose="020B0502030000000004" pitchFamily="34" charset="0"/>
                <a:ea typeface="Inter Medium" panose="020B0502030000000004" pitchFamily="34" charset="0"/>
                <a:cs typeface="Inter Medium" panose="020B0502030000000004" pitchFamily="34" charset="0"/>
              </a:rPr>
              <a:t>Choose priorities </a:t>
            </a:r>
          </a:p>
          <a:p>
            <a:r>
              <a:rPr lang="en-US" sz="1600" dirty="0"/>
              <a:t>Plan </a:t>
            </a:r>
            <a:r>
              <a:rPr lang="en-US" sz="1600" b="1" dirty="0">
                <a:solidFill>
                  <a:srgbClr val="00B0F0"/>
                </a:solidFill>
                <a:latin typeface="Inter Semi Bold" panose="020B0502030000000004" pitchFamily="34" charset="0"/>
                <a:ea typeface="Inter Semi Bold" panose="020B0502030000000004" pitchFamily="34" charset="0"/>
                <a:cs typeface="Inter Semi Bold" panose="020B0502030000000004" pitchFamily="34" charset="0"/>
              </a:rPr>
              <a:t>blue</a:t>
            </a:r>
            <a:r>
              <a:rPr lang="en-US" sz="1600" dirty="0">
                <a:solidFill>
                  <a:srgbClr val="0000FF"/>
                </a:solidFill>
              </a:rPr>
              <a:t> </a:t>
            </a:r>
            <a:r>
              <a:rPr lang="en-US" sz="1600" dirty="0"/>
              <a:t>agent then plan </a:t>
            </a:r>
            <a:r>
              <a:rPr lang="en-US" sz="1600" b="1" dirty="0">
                <a:solidFill>
                  <a:srgbClr val="00B050"/>
                </a:solidFill>
              </a:rPr>
              <a:t>green</a:t>
            </a:r>
            <a:r>
              <a:rPr lang="en-US" sz="1600" dirty="0"/>
              <a:t> agent</a:t>
            </a:r>
          </a:p>
          <a:p>
            <a:r>
              <a:rPr lang="en-US" sz="2000" dirty="0">
                <a:latin typeface="Inter Medium" panose="020B0502030000000004" pitchFamily="34" charset="0"/>
                <a:ea typeface="Inter Medium" panose="020B0502030000000004" pitchFamily="34" charset="0"/>
                <a:cs typeface="Inter Medium" panose="020B0502030000000004" pitchFamily="34" charset="0"/>
              </a:rPr>
              <a:t>Phase 1 </a:t>
            </a:r>
          </a:p>
          <a:p>
            <a:r>
              <a:rPr lang="en-US" sz="1600" dirty="0"/>
              <a:t>Plan </a:t>
            </a:r>
            <a:r>
              <a:rPr lang="en-US" sz="1600" b="1" dirty="0">
                <a:solidFill>
                  <a:srgbClr val="00B0F0"/>
                </a:solidFill>
                <a:latin typeface="Inter Semi Bold" panose="020B0502030000000004" pitchFamily="34" charset="0"/>
                <a:ea typeface="Inter Semi Bold" panose="020B0502030000000004" pitchFamily="34" charset="0"/>
                <a:cs typeface="Inter Semi Bold" panose="020B0502030000000004" pitchFamily="34" charset="0"/>
              </a:rPr>
              <a:t>blue</a:t>
            </a:r>
            <a:r>
              <a:rPr lang="en-US" sz="1600" dirty="0">
                <a:solidFill>
                  <a:srgbClr val="0000FF"/>
                </a:solidFill>
              </a:rPr>
              <a:t> </a:t>
            </a:r>
            <a:r>
              <a:rPr lang="en-US" sz="1600" dirty="0"/>
              <a:t>agent</a:t>
            </a:r>
          </a:p>
          <a:p>
            <a:r>
              <a:rPr lang="en-US" sz="1600" b="1" dirty="0">
                <a:solidFill>
                  <a:schemeClr val="accent1"/>
                </a:solidFill>
                <a:latin typeface="Inter Semi Bold" panose="020B0502030000000004" pitchFamily="34" charset="0"/>
                <a:ea typeface="Inter Semi Bold" panose="020B0502030000000004" pitchFamily="34" charset="0"/>
                <a:cs typeface="Inter Semi Bold" panose="020B0502030000000004" pitchFamily="34" charset="0"/>
              </a:rPr>
              <a:t>         done</a:t>
            </a:r>
          </a:p>
          <a:p>
            <a:r>
              <a:rPr lang="en-US" sz="2000" dirty="0">
                <a:latin typeface="Inter Medium" panose="020B0502030000000004" pitchFamily="34" charset="0"/>
                <a:ea typeface="Inter Medium" panose="020B0502030000000004" pitchFamily="34" charset="0"/>
                <a:cs typeface="Inter Medium" panose="020B0502030000000004" pitchFamily="34" charset="0"/>
              </a:rPr>
              <a:t>Phase 2</a:t>
            </a:r>
          </a:p>
          <a:p>
            <a:r>
              <a:rPr lang="en-US" sz="1600" dirty="0"/>
              <a:t>Plan</a:t>
            </a:r>
            <a:r>
              <a:rPr lang="ru-RU" sz="1600" dirty="0"/>
              <a:t> </a:t>
            </a:r>
            <a:r>
              <a:rPr lang="en-US" sz="1600" b="1" dirty="0">
                <a:solidFill>
                  <a:srgbClr val="00B050"/>
                </a:solidFill>
              </a:rPr>
              <a:t>green</a:t>
            </a:r>
            <a:r>
              <a:rPr lang="en-US" sz="1600" dirty="0">
                <a:solidFill>
                  <a:srgbClr val="0000FF"/>
                </a:solidFill>
              </a:rPr>
              <a:t> </a:t>
            </a:r>
            <a:r>
              <a:rPr lang="en-US" sz="1600" dirty="0"/>
              <a:t>agent</a:t>
            </a:r>
          </a:p>
          <a:p>
            <a:endParaRPr lang="en-US" sz="1600" dirty="0"/>
          </a:p>
          <a:p>
            <a:endParaRPr lang="en-US" sz="16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4372885-DEA5-2D57-FD71-D46EB386EC84}"/>
              </a:ext>
            </a:extLst>
          </p:cNvPr>
          <p:cNvSpPr/>
          <p:nvPr/>
        </p:nvSpPr>
        <p:spPr>
          <a:xfrm>
            <a:off x="8048267" y="1449760"/>
            <a:ext cx="1584176" cy="141244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algn="l"/>
            <a:endParaRPr lang="en-US" sz="12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3A37BFD-54EC-4A66-84AF-3A10D0F8C5E9}"/>
              </a:ext>
            </a:extLst>
          </p:cNvPr>
          <p:cNvSpPr/>
          <p:nvPr/>
        </p:nvSpPr>
        <p:spPr>
          <a:xfrm>
            <a:off x="8048267" y="4653136"/>
            <a:ext cx="1584176" cy="141244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algn="l"/>
            <a:endParaRPr lang="en-US" sz="1200" dirty="0"/>
          </a:p>
        </p:txBody>
      </p:sp>
      <p:sp>
        <p:nvSpPr>
          <p:cNvPr id="8" name="Partial Circle 7">
            <a:extLst>
              <a:ext uri="{FF2B5EF4-FFF2-40B4-BE49-F238E27FC236}">
                <a16:creationId xmlns:a16="http://schemas.microsoft.com/office/drawing/2014/main" id="{E7ABED83-DF0C-EC4F-A6AF-86A022CABBC4}"/>
              </a:ext>
            </a:extLst>
          </p:cNvPr>
          <p:cNvSpPr/>
          <p:nvPr/>
        </p:nvSpPr>
        <p:spPr>
          <a:xfrm rot="715234">
            <a:off x="6619630" y="1702014"/>
            <a:ext cx="914400" cy="914400"/>
          </a:xfrm>
          <a:prstGeom prst="pie">
            <a:avLst>
              <a:gd name="adj1" fmla="val 0"/>
              <a:gd name="adj2" fmla="val 19045174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algn="l"/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CFEB46AA-271C-4E62-D441-540E7D9D70EB}"/>
              </a:ext>
            </a:extLst>
          </p:cNvPr>
          <p:cNvSpPr/>
          <p:nvPr/>
        </p:nvSpPr>
        <p:spPr>
          <a:xfrm>
            <a:off x="6622185" y="1698783"/>
            <a:ext cx="914400" cy="914400"/>
          </a:xfrm>
          <a:prstGeom prst="ellipse">
            <a:avLst/>
          </a:prstGeom>
          <a:noFill/>
          <a:ln w="57150">
            <a:solidFill>
              <a:srgbClr val="00B0F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algn="l"/>
            <a:endParaRPr lang="en-US" sz="1200" dirty="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57EE24E3-E21A-4DBF-AD93-0D745973F08C}"/>
              </a:ext>
            </a:extLst>
          </p:cNvPr>
          <p:cNvSpPr/>
          <p:nvPr/>
        </p:nvSpPr>
        <p:spPr>
          <a:xfrm>
            <a:off x="10146007" y="1709928"/>
            <a:ext cx="914400" cy="914400"/>
          </a:xfrm>
          <a:prstGeom prst="ellipse">
            <a:avLst/>
          </a:prstGeom>
          <a:noFill/>
          <a:ln w="57150">
            <a:solidFill>
              <a:srgbClr val="00B05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algn="l"/>
            <a:endParaRPr lang="en-US" sz="12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5044A0E-BAAC-5702-8381-878D07D7D2DE}"/>
              </a:ext>
            </a:extLst>
          </p:cNvPr>
          <p:cNvSpPr txBox="1"/>
          <p:nvPr/>
        </p:nvSpPr>
        <p:spPr>
          <a:xfrm>
            <a:off x="7408322" y="2971867"/>
            <a:ext cx="429926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b="1" dirty="0">
                <a:solidFill>
                  <a:srgbClr val="00B0F0"/>
                </a:solidFill>
              </a:rPr>
              <a:t>3</a:t>
            </a:r>
            <a:endParaRPr lang="he-IL" sz="2400" b="1" dirty="0">
              <a:solidFill>
                <a:srgbClr val="00B0F0"/>
              </a:solidFill>
            </a:endParaRPr>
          </a:p>
        </p:txBody>
      </p:sp>
      <p:sp>
        <p:nvSpPr>
          <p:cNvPr id="17" name="Plus 17">
            <a:extLst>
              <a:ext uri="{FF2B5EF4-FFF2-40B4-BE49-F238E27FC236}">
                <a16:creationId xmlns:a16="http://schemas.microsoft.com/office/drawing/2014/main" id="{6499039C-BE0D-3819-367B-3B01F299038F}"/>
              </a:ext>
            </a:extLst>
          </p:cNvPr>
          <p:cNvSpPr/>
          <p:nvPr/>
        </p:nvSpPr>
        <p:spPr>
          <a:xfrm rot="2682230">
            <a:off x="7372887" y="3339663"/>
            <a:ext cx="465099" cy="430647"/>
          </a:xfrm>
          <a:prstGeom prst="mathPlus">
            <a:avLst>
              <a:gd name="adj1" fmla="val 7604"/>
            </a:avLst>
          </a:prstGeom>
          <a:solidFill>
            <a:srgbClr val="00B0F0"/>
          </a:solidFill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/>
          </a:p>
        </p:txBody>
      </p:sp>
      <p:pic>
        <p:nvPicPr>
          <p:cNvPr id="20" name="Graphic 30">
            <a:extLst>
              <a:ext uri="{FF2B5EF4-FFF2-40B4-BE49-F238E27FC236}">
                <a16:creationId xmlns:a16="http://schemas.microsoft.com/office/drawing/2014/main" id="{DF9ADD4A-7FC5-6D7A-D1CC-2FB186433E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99493" y="3205245"/>
            <a:ext cx="304348" cy="304348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27C20710-1E59-3BB1-B8BE-0F8FB7566B5D}"/>
              </a:ext>
            </a:extLst>
          </p:cNvPr>
          <p:cNvSpPr txBox="1"/>
          <p:nvPr/>
        </p:nvSpPr>
        <p:spPr>
          <a:xfrm>
            <a:off x="9101017" y="2967335"/>
            <a:ext cx="429926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ru-RU" sz="2400" b="1" dirty="0">
                <a:solidFill>
                  <a:srgbClr val="00B0F0"/>
                </a:solidFill>
              </a:rPr>
              <a:t>2</a:t>
            </a:r>
            <a:endParaRPr lang="he-IL" sz="2400" b="1" dirty="0">
              <a:solidFill>
                <a:srgbClr val="00B0F0"/>
              </a:solidFill>
            </a:endParaRPr>
          </a:p>
        </p:txBody>
      </p:sp>
      <p:sp>
        <p:nvSpPr>
          <p:cNvPr id="31" name="Plus 17">
            <a:extLst>
              <a:ext uri="{FF2B5EF4-FFF2-40B4-BE49-F238E27FC236}">
                <a16:creationId xmlns:a16="http://schemas.microsoft.com/office/drawing/2014/main" id="{4BBF70AB-3770-9595-134E-7D7FE83BE2E4}"/>
              </a:ext>
            </a:extLst>
          </p:cNvPr>
          <p:cNvSpPr/>
          <p:nvPr/>
        </p:nvSpPr>
        <p:spPr>
          <a:xfrm rot="2682230">
            <a:off x="9065582" y="3335131"/>
            <a:ext cx="465099" cy="430647"/>
          </a:xfrm>
          <a:prstGeom prst="mathPlus">
            <a:avLst>
              <a:gd name="adj1" fmla="val 7604"/>
            </a:avLst>
          </a:prstGeom>
          <a:solidFill>
            <a:srgbClr val="00B0F0"/>
          </a:solidFill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B606FA4-9DF2-F8E1-8850-50CFAD181162}"/>
              </a:ext>
            </a:extLst>
          </p:cNvPr>
          <p:cNvSpPr txBox="1"/>
          <p:nvPr/>
        </p:nvSpPr>
        <p:spPr>
          <a:xfrm>
            <a:off x="10910486" y="2967041"/>
            <a:ext cx="429926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ru-RU" sz="2400" b="1" dirty="0">
                <a:solidFill>
                  <a:srgbClr val="00B0F0"/>
                </a:solidFill>
              </a:rPr>
              <a:t>1</a:t>
            </a:r>
            <a:endParaRPr lang="he-IL" sz="2400" b="1" dirty="0">
              <a:solidFill>
                <a:srgbClr val="00B0F0"/>
              </a:solidFill>
            </a:endParaRPr>
          </a:p>
        </p:txBody>
      </p:sp>
      <p:sp>
        <p:nvSpPr>
          <p:cNvPr id="33" name="Plus 17">
            <a:extLst>
              <a:ext uri="{FF2B5EF4-FFF2-40B4-BE49-F238E27FC236}">
                <a16:creationId xmlns:a16="http://schemas.microsoft.com/office/drawing/2014/main" id="{8ED915F1-5683-3D22-6673-D7174B7AB1A4}"/>
              </a:ext>
            </a:extLst>
          </p:cNvPr>
          <p:cNvSpPr/>
          <p:nvPr/>
        </p:nvSpPr>
        <p:spPr>
          <a:xfrm rot="2682230">
            <a:off x="10875051" y="3334837"/>
            <a:ext cx="465099" cy="430647"/>
          </a:xfrm>
          <a:prstGeom prst="mathPlus">
            <a:avLst>
              <a:gd name="adj1" fmla="val 7604"/>
            </a:avLst>
          </a:prstGeom>
          <a:solidFill>
            <a:srgbClr val="00B0F0"/>
          </a:solidFill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E65EDEB-52B4-37DF-0766-71EB7EEDB43E}"/>
              </a:ext>
            </a:extLst>
          </p:cNvPr>
          <p:cNvSpPr txBox="1"/>
          <p:nvPr/>
        </p:nvSpPr>
        <p:spPr>
          <a:xfrm>
            <a:off x="10917658" y="4579187"/>
            <a:ext cx="429926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ru-RU" sz="2400" b="1" dirty="0">
                <a:solidFill>
                  <a:srgbClr val="00B0F0"/>
                </a:solidFill>
              </a:rPr>
              <a:t>0</a:t>
            </a:r>
            <a:endParaRPr lang="he-IL" sz="2400" b="1" dirty="0">
              <a:solidFill>
                <a:srgbClr val="00B0F0"/>
              </a:solidFill>
            </a:endParaRPr>
          </a:p>
        </p:txBody>
      </p:sp>
      <p:sp>
        <p:nvSpPr>
          <p:cNvPr id="35" name="Plus 17">
            <a:extLst>
              <a:ext uri="{FF2B5EF4-FFF2-40B4-BE49-F238E27FC236}">
                <a16:creationId xmlns:a16="http://schemas.microsoft.com/office/drawing/2014/main" id="{E8D46B7E-6EF7-1E5E-F932-E7F0821F276C}"/>
              </a:ext>
            </a:extLst>
          </p:cNvPr>
          <p:cNvSpPr/>
          <p:nvPr/>
        </p:nvSpPr>
        <p:spPr>
          <a:xfrm rot="2682230">
            <a:off x="10882223" y="4946983"/>
            <a:ext cx="465099" cy="430647"/>
          </a:xfrm>
          <a:prstGeom prst="mathPlus">
            <a:avLst>
              <a:gd name="adj1" fmla="val 7604"/>
            </a:avLst>
          </a:prstGeom>
          <a:solidFill>
            <a:srgbClr val="00B0F0"/>
          </a:solidFill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8D5FF513-CF47-12BA-42FF-6D3376BE7D1C}"/>
              </a:ext>
            </a:extLst>
          </p:cNvPr>
          <p:cNvSpPr txBox="1"/>
          <p:nvPr/>
        </p:nvSpPr>
        <p:spPr>
          <a:xfrm>
            <a:off x="6786618" y="3018054"/>
            <a:ext cx="429926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ru-RU" sz="3600" b="1" dirty="0">
                <a:solidFill>
                  <a:srgbClr val="00B050"/>
                </a:solidFill>
              </a:rPr>
              <a:t>1</a:t>
            </a:r>
            <a:endParaRPr lang="he-IL" sz="3600" b="1" dirty="0">
              <a:solidFill>
                <a:srgbClr val="00B050"/>
              </a:solidFill>
            </a:endParaRPr>
          </a:p>
        </p:txBody>
      </p:sp>
      <p:sp>
        <p:nvSpPr>
          <p:cNvPr id="37" name="Plus 17">
            <a:extLst>
              <a:ext uri="{FF2B5EF4-FFF2-40B4-BE49-F238E27FC236}">
                <a16:creationId xmlns:a16="http://schemas.microsoft.com/office/drawing/2014/main" id="{146CD426-57CE-12DF-52A4-90E1C2876BB5}"/>
              </a:ext>
            </a:extLst>
          </p:cNvPr>
          <p:cNvSpPr/>
          <p:nvPr/>
        </p:nvSpPr>
        <p:spPr>
          <a:xfrm rot="2682230">
            <a:off x="6522582" y="3416369"/>
            <a:ext cx="1016684" cy="941374"/>
          </a:xfrm>
          <a:prstGeom prst="mathPlus">
            <a:avLst>
              <a:gd name="adj1" fmla="val 7604"/>
            </a:avLst>
          </a:prstGeom>
          <a:solidFill>
            <a:srgbClr val="00B050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>
              <a:solidFill>
                <a:srgbClr val="00B050"/>
              </a:solidFill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2B11003E-A494-E1F9-601D-0EDB0CB787BF}"/>
              </a:ext>
            </a:extLst>
          </p:cNvPr>
          <p:cNvSpPr txBox="1"/>
          <p:nvPr/>
        </p:nvSpPr>
        <p:spPr>
          <a:xfrm>
            <a:off x="6904141" y="4653136"/>
            <a:ext cx="429926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ru-RU" sz="3600" b="1" dirty="0">
                <a:solidFill>
                  <a:srgbClr val="00B050"/>
                </a:solidFill>
              </a:rPr>
              <a:t>0</a:t>
            </a:r>
            <a:endParaRPr lang="he-IL" sz="3600" b="1" dirty="0">
              <a:solidFill>
                <a:srgbClr val="00B050"/>
              </a:solidFill>
            </a:endParaRPr>
          </a:p>
        </p:txBody>
      </p:sp>
      <p:sp>
        <p:nvSpPr>
          <p:cNvPr id="41" name="Plus 17">
            <a:extLst>
              <a:ext uri="{FF2B5EF4-FFF2-40B4-BE49-F238E27FC236}">
                <a16:creationId xmlns:a16="http://schemas.microsoft.com/office/drawing/2014/main" id="{1A38ABF6-68D1-99A0-302F-F4166B794B93}"/>
              </a:ext>
            </a:extLst>
          </p:cNvPr>
          <p:cNvSpPr/>
          <p:nvPr/>
        </p:nvSpPr>
        <p:spPr>
          <a:xfrm rot="2682230">
            <a:off x="6640105" y="5051451"/>
            <a:ext cx="1016684" cy="941374"/>
          </a:xfrm>
          <a:prstGeom prst="mathPlus">
            <a:avLst>
              <a:gd name="adj1" fmla="val 7604"/>
            </a:avLst>
          </a:prstGeom>
          <a:solidFill>
            <a:srgbClr val="00B050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>
              <a:solidFill>
                <a:srgbClr val="00B050"/>
              </a:solidFill>
            </a:endParaRPr>
          </a:p>
        </p:txBody>
      </p:sp>
      <p:sp>
        <p:nvSpPr>
          <p:cNvPr id="42" name="Partial Circle 41">
            <a:extLst>
              <a:ext uri="{FF2B5EF4-FFF2-40B4-BE49-F238E27FC236}">
                <a16:creationId xmlns:a16="http://schemas.microsoft.com/office/drawing/2014/main" id="{D461BD12-6A79-8A50-3943-527CE984CF91}"/>
              </a:ext>
            </a:extLst>
          </p:cNvPr>
          <p:cNvSpPr/>
          <p:nvPr/>
        </p:nvSpPr>
        <p:spPr>
          <a:xfrm rot="715234">
            <a:off x="8337382" y="3297554"/>
            <a:ext cx="914400" cy="914400"/>
          </a:xfrm>
          <a:prstGeom prst="pie">
            <a:avLst>
              <a:gd name="adj1" fmla="val 0"/>
              <a:gd name="adj2" fmla="val 19045174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algn="l"/>
            <a:endParaRPr lang="en-US" sz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399545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Content Placeholder 4">
            <a:extLst>
              <a:ext uri="{FF2B5EF4-FFF2-40B4-BE49-F238E27FC236}">
                <a16:creationId xmlns:a16="http://schemas.microsoft.com/office/drawing/2014/main" id="{E61CC011-9D1B-3B4D-BB90-385F148D2E78}"/>
              </a:ext>
            </a:extLst>
          </p:cNvPr>
          <p:cNvGraphicFramePr>
            <a:graphicFrameLocks/>
          </p:cNvGraphicFramePr>
          <p:nvPr/>
        </p:nvGraphicFramePr>
        <p:xfrm>
          <a:off x="6176060" y="1367215"/>
          <a:ext cx="5328591" cy="4789512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177619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7619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7619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596504">
                <a:tc>
                  <a:txBody>
                    <a:bodyPr/>
                    <a:lstStyle/>
                    <a:p>
                      <a:pPr rtl="1"/>
                      <a:endParaRPr lang="he-I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96504">
                <a:tc>
                  <a:txBody>
                    <a:bodyPr/>
                    <a:lstStyle/>
                    <a:p>
                      <a:pPr rtl="1"/>
                      <a:endParaRPr lang="he-I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96504">
                <a:tc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4" name="Заголовок 5">
            <a:extLst>
              <a:ext uri="{FF2B5EF4-FFF2-40B4-BE49-F238E27FC236}">
                <a16:creationId xmlns:a16="http://schemas.microsoft.com/office/drawing/2014/main" id="{4DCD3BCA-0C66-5CD1-6DD1-4538FBB96F5C}"/>
              </a:ext>
            </a:extLst>
          </p:cNvPr>
          <p:cNvSpPr txBox="1">
            <a:spLocks/>
          </p:cNvSpPr>
          <p:nvPr/>
        </p:nvSpPr>
        <p:spPr>
          <a:xfrm>
            <a:off x="695325" y="728663"/>
            <a:ext cx="10801350" cy="387798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Prioritized Planning</a:t>
            </a:r>
            <a:endParaRPr lang="ru-RU" dirty="0"/>
          </a:p>
        </p:txBody>
      </p:sp>
      <p:sp>
        <p:nvSpPr>
          <p:cNvPr id="13" name="Номер слайда 2">
            <a:extLst>
              <a:ext uri="{FF2B5EF4-FFF2-40B4-BE49-F238E27FC236}">
                <a16:creationId xmlns:a16="http://schemas.microsoft.com/office/drawing/2014/main" id="{D65A1A1D-8033-AD5E-A120-255652700D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768408" y="6508134"/>
            <a:ext cx="600455" cy="123111"/>
          </a:xfrm>
        </p:spPr>
        <p:txBody>
          <a:bodyPr/>
          <a:lstStyle/>
          <a:p>
            <a:fld id="{BB144CBE-8549-0F41-A10E-99F26268CFAC}" type="slidenum">
              <a:rPr lang="ru-RU" smtClean="0"/>
              <a:pPr/>
              <a:t>26</a:t>
            </a:fld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4B492F-4007-C972-AAAC-6BA16563EB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325" y="1519808"/>
            <a:ext cx="9905999" cy="3541714"/>
          </a:xfrm>
        </p:spPr>
        <p:txBody>
          <a:bodyPr/>
          <a:lstStyle/>
          <a:p>
            <a:r>
              <a:rPr lang="en-US" sz="2000" dirty="0">
                <a:latin typeface="Inter Medium" panose="020B0502030000000004" pitchFamily="34" charset="0"/>
                <a:ea typeface="Inter Medium" panose="020B0502030000000004" pitchFamily="34" charset="0"/>
                <a:cs typeface="Inter Medium" panose="020B0502030000000004" pitchFamily="34" charset="0"/>
              </a:rPr>
              <a:t>Choose priorities </a:t>
            </a:r>
          </a:p>
          <a:p>
            <a:r>
              <a:rPr lang="en-US" sz="1600" dirty="0"/>
              <a:t>Plan </a:t>
            </a:r>
            <a:r>
              <a:rPr lang="en-US" sz="1600" b="1" dirty="0">
                <a:solidFill>
                  <a:srgbClr val="00B0F0"/>
                </a:solidFill>
                <a:latin typeface="Inter Semi Bold" panose="020B0502030000000004" pitchFamily="34" charset="0"/>
                <a:ea typeface="Inter Semi Bold" panose="020B0502030000000004" pitchFamily="34" charset="0"/>
                <a:cs typeface="Inter Semi Bold" panose="020B0502030000000004" pitchFamily="34" charset="0"/>
              </a:rPr>
              <a:t>blue</a:t>
            </a:r>
            <a:r>
              <a:rPr lang="en-US" sz="1600" dirty="0">
                <a:solidFill>
                  <a:srgbClr val="0000FF"/>
                </a:solidFill>
              </a:rPr>
              <a:t> </a:t>
            </a:r>
            <a:r>
              <a:rPr lang="en-US" sz="1600" dirty="0"/>
              <a:t>agent then plan </a:t>
            </a:r>
            <a:r>
              <a:rPr lang="en-US" sz="1600" b="1" dirty="0">
                <a:solidFill>
                  <a:srgbClr val="00B050"/>
                </a:solidFill>
              </a:rPr>
              <a:t>green</a:t>
            </a:r>
            <a:r>
              <a:rPr lang="en-US" sz="1600" dirty="0"/>
              <a:t> agent</a:t>
            </a:r>
          </a:p>
          <a:p>
            <a:r>
              <a:rPr lang="en-US" sz="2000" dirty="0">
                <a:latin typeface="Inter Medium" panose="020B0502030000000004" pitchFamily="34" charset="0"/>
                <a:ea typeface="Inter Medium" panose="020B0502030000000004" pitchFamily="34" charset="0"/>
                <a:cs typeface="Inter Medium" panose="020B0502030000000004" pitchFamily="34" charset="0"/>
              </a:rPr>
              <a:t>Phase 1 </a:t>
            </a:r>
          </a:p>
          <a:p>
            <a:r>
              <a:rPr lang="en-US" sz="1600" dirty="0"/>
              <a:t>Plan </a:t>
            </a:r>
            <a:r>
              <a:rPr lang="en-US" sz="1600" b="1" dirty="0">
                <a:solidFill>
                  <a:srgbClr val="00B0F0"/>
                </a:solidFill>
                <a:latin typeface="Inter Semi Bold" panose="020B0502030000000004" pitchFamily="34" charset="0"/>
                <a:ea typeface="Inter Semi Bold" panose="020B0502030000000004" pitchFamily="34" charset="0"/>
                <a:cs typeface="Inter Semi Bold" panose="020B0502030000000004" pitchFamily="34" charset="0"/>
              </a:rPr>
              <a:t>blue</a:t>
            </a:r>
            <a:r>
              <a:rPr lang="en-US" sz="1600" dirty="0">
                <a:solidFill>
                  <a:srgbClr val="0000FF"/>
                </a:solidFill>
              </a:rPr>
              <a:t> </a:t>
            </a:r>
            <a:r>
              <a:rPr lang="en-US" sz="1600" dirty="0"/>
              <a:t>agent</a:t>
            </a:r>
          </a:p>
          <a:p>
            <a:r>
              <a:rPr lang="en-US" sz="1600" b="1" dirty="0">
                <a:solidFill>
                  <a:schemeClr val="accent1"/>
                </a:solidFill>
                <a:latin typeface="Inter Semi Bold" panose="020B0502030000000004" pitchFamily="34" charset="0"/>
                <a:ea typeface="Inter Semi Bold" panose="020B0502030000000004" pitchFamily="34" charset="0"/>
                <a:cs typeface="Inter Semi Bold" panose="020B0502030000000004" pitchFamily="34" charset="0"/>
              </a:rPr>
              <a:t>         done</a:t>
            </a:r>
          </a:p>
          <a:p>
            <a:r>
              <a:rPr lang="en-US" sz="2000" dirty="0">
                <a:latin typeface="Inter Medium" panose="020B0502030000000004" pitchFamily="34" charset="0"/>
                <a:ea typeface="Inter Medium" panose="020B0502030000000004" pitchFamily="34" charset="0"/>
                <a:cs typeface="Inter Medium" panose="020B0502030000000004" pitchFamily="34" charset="0"/>
              </a:rPr>
              <a:t>Phase 2</a:t>
            </a:r>
          </a:p>
          <a:p>
            <a:r>
              <a:rPr lang="en-US" sz="1600" dirty="0"/>
              <a:t>Plan</a:t>
            </a:r>
            <a:r>
              <a:rPr lang="ru-RU" sz="1600" dirty="0"/>
              <a:t> </a:t>
            </a:r>
            <a:r>
              <a:rPr lang="en-US" sz="1600" b="1" dirty="0">
                <a:solidFill>
                  <a:srgbClr val="00B050"/>
                </a:solidFill>
              </a:rPr>
              <a:t>green</a:t>
            </a:r>
            <a:r>
              <a:rPr lang="en-US" sz="1600" dirty="0">
                <a:solidFill>
                  <a:srgbClr val="0000FF"/>
                </a:solidFill>
              </a:rPr>
              <a:t> </a:t>
            </a:r>
            <a:r>
              <a:rPr lang="en-US" sz="1600" dirty="0"/>
              <a:t>agent</a:t>
            </a:r>
          </a:p>
          <a:p>
            <a:endParaRPr lang="en-US" sz="1600" dirty="0"/>
          </a:p>
          <a:p>
            <a:endParaRPr lang="en-US" sz="16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4372885-DEA5-2D57-FD71-D46EB386EC84}"/>
              </a:ext>
            </a:extLst>
          </p:cNvPr>
          <p:cNvSpPr/>
          <p:nvPr/>
        </p:nvSpPr>
        <p:spPr>
          <a:xfrm>
            <a:off x="8048267" y="1449760"/>
            <a:ext cx="1584176" cy="141244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algn="l"/>
            <a:endParaRPr lang="en-US" sz="12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3A37BFD-54EC-4A66-84AF-3A10D0F8C5E9}"/>
              </a:ext>
            </a:extLst>
          </p:cNvPr>
          <p:cNvSpPr/>
          <p:nvPr/>
        </p:nvSpPr>
        <p:spPr>
          <a:xfrm>
            <a:off x="8048267" y="4653136"/>
            <a:ext cx="1584176" cy="141244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algn="l"/>
            <a:endParaRPr lang="en-US" sz="1200" dirty="0"/>
          </a:p>
        </p:txBody>
      </p:sp>
      <p:sp>
        <p:nvSpPr>
          <p:cNvPr id="8" name="Partial Circle 7">
            <a:extLst>
              <a:ext uri="{FF2B5EF4-FFF2-40B4-BE49-F238E27FC236}">
                <a16:creationId xmlns:a16="http://schemas.microsoft.com/office/drawing/2014/main" id="{E7ABED83-DF0C-EC4F-A6AF-86A022CABBC4}"/>
              </a:ext>
            </a:extLst>
          </p:cNvPr>
          <p:cNvSpPr/>
          <p:nvPr/>
        </p:nvSpPr>
        <p:spPr>
          <a:xfrm rot="715234">
            <a:off x="6619630" y="1702014"/>
            <a:ext cx="914400" cy="914400"/>
          </a:xfrm>
          <a:prstGeom prst="pie">
            <a:avLst>
              <a:gd name="adj1" fmla="val 0"/>
              <a:gd name="adj2" fmla="val 19045174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algn="l"/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CFEB46AA-271C-4E62-D441-540E7D9D70EB}"/>
              </a:ext>
            </a:extLst>
          </p:cNvPr>
          <p:cNvSpPr/>
          <p:nvPr/>
        </p:nvSpPr>
        <p:spPr>
          <a:xfrm>
            <a:off x="6622185" y="1698783"/>
            <a:ext cx="914400" cy="914400"/>
          </a:xfrm>
          <a:prstGeom prst="ellipse">
            <a:avLst/>
          </a:prstGeom>
          <a:noFill/>
          <a:ln w="57150">
            <a:solidFill>
              <a:srgbClr val="00B0F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algn="l"/>
            <a:endParaRPr lang="en-US" sz="1200" dirty="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57EE24E3-E21A-4DBF-AD93-0D745973F08C}"/>
              </a:ext>
            </a:extLst>
          </p:cNvPr>
          <p:cNvSpPr/>
          <p:nvPr/>
        </p:nvSpPr>
        <p:spPr>
          <a:xfrm>
            <a:off x="10146007" y="1709928"/>
            <a:ext cx="914400" cy="914400"/>
          </a:xfrm>
          <a:prstGeom prst="ellipse">
            <a:avLst/>
          </a:prstGeom>
          <a:noFill/>
          <a:ln w="57150">
            <a:solidFill>
              <a:srgbClr val="00B05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algn="l"/>
            <a:endParaRPr lang="en-US" sz="12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5044A0E-BAAC-5702-8381-878D07D7D2DE}"/>
              </a:ext>
            </a:extLst>
          </p:cNvPr>
          <p:cNvSpPr txBox="1"/>
          <p:nvPr/>
        </p:nvSpPr>
        <p:spPr>
          <a:xfrm>
            <a:off x="7408322" y="2971867"/>
            <a:ext cx="429926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b="1" dirty="0">
                <a:solidFill>
                  <a:srgbClr val="00B0F0"/>
                </a:solidFill>
              </a:rPr>
              <a:t>3</a:t>
            </a:r>
            <a:endParaRPr lang="he-IL" sz="2400" b="1" dirty="0">
              <a:solidFill>
                <a:srgbClr val="00B0F0"/>
              </a:solidFill>
            </a:endParaRPr>
          </a:p>
        </p:txBody>
      </p:sp>
      <p:sp>
        <p:nvSpPr>
          <p:cNvPr id="17" name="Plus 17">
            <a:extLst>
              <a:ext uri="{FF2B5EF4-FFF2-40B4-BE49-F238E27FC236}">
                <a16:creationId xmlns:a16="http://schemas.microsoft.com/office/drawing/2014/main" id="{6499039C-BE0D-3819-367B-3B01F299038F}"/>
              </a:ext>
            </a:extLst>
          </p:cNvPr>
          <p:cNvSpPr/>
          <p:nvPr/>
        </p:nvSpPr>
        <p:spPr>
          <a:xfrm rot="2682230">
            <a:off x="7372887" y="3339663"/>
            <a:ext cx="465099" cy="430647"/>
          </a:xfrm>
          <a:prstGeom prst="mathPlus">
            <a:avLst>
              <a:gd name="adj1" fmla="val 7604"/>
            </a:avLst>
          </a:prstGeom>
          <a:solidFill>
            <a:srgbClr val="00B0F0"/>
          </a:solidFill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/>
          </a:p>
        </p:txBody>
      </p:sp>
      <p:pic>
        <p:nvPicPr>
          <p:cNvPr id="20" name="Graphic 30">
            <a:extLst>
              <a:ext uri="{FF2B5EF4-FFF2-40B4-BE49-F238E27FC236}">
                <a16:creationId xmlns:a16="http://schemas.microsoft.com/office/drawing/2014/main" id="{DF9ADD4A-7FC5-6D7A-D1CC-2FB186433E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99493" y="3205245"/>
            <a:ext cx="304348" cy="304348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27C20710-1E59-3BB1-B8BE-0F8FB7566B5D}"/>
              </a:ext>
            </a:extLst>
          </p:cNvPr>
          <p:cNvSpPr txBox="1"/>
          <p:nvPr/>
        </p:nvSpPr>
        <p:spPr>
          <a:xfrm>
            <a:off x="9101017" y="2967335"/>
            <a:ext cx="429926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ru-RU" sz="2400" b="1" dirty="0">
                <a:solidFill>
                  <a:srgbClr val="00B0F0"/>
                </a:solidFill>
              </a:rPr>
              <a:t>2</a:t>
            </a:r>
            <a:endParaRPr lang="he-IL" sz="2400" b="1" dirty="0">
              <a:solidFill>
                <a:srgbClr val="00B0F0"/>
              </a:solidFill>
            </a:endParaRPr>
          </a:p>
        </p:txBody>
      </p:sp>
      <p:sp>
        <p:nvSpPr>
          <p:cNvPr id="31" name="Plus 17">
            <a:extLst>
              <a:ext uri="{FF2B5EF4-FFF2-40B4-BE49-F238E27FC236}">
                <a16:creationId xmlns:a16="http://schemas.microsoft.com/office/drawing/2014/main" id="{4BBF70AB-3770-9595-134E-7D7FE83BE2E4}"/>
              </a:ext>
            </a:extLst>
          </p:cNvPr>
          <p:cNvSpPr/>
          <p:nvPr/>
        </p:nvSpPr>
        <p:spPr>
          <a:xfrm rot="2682230">
            <a:off x="9065582" y="3335131"/>
            <a:ext cx="465099" cy="430647"/>
          </a:xfrm>
          <a:prstGeom prst="mathPlus">
            <a:avLst>
              <a:gd name="adj1" fmla="val 7604"/>
            </a:avLst>
          </a:prstGeom>
          <a:solidFill>
            <a:srgbClr val="00B0F0"/>
          </a:solidFill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B606FA4-9DF2-F8E1-8850-50CFAD181162}"/>
              </a:ext>
            </a:extLst>
          </p:cNvPr>
          <p:cNvSpPr txBox="1"/>
          <p:nvPr/>
        </p:nvSpPr>
        <p:spPr>
          <a:xfrm>
            <a:off x="10910486" y="2967041"/>
            <a:ext cx="429926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ru-RU" sz="2400" b="1" dirty="0">
                <a:solidFill>
                  <a:srgbClr val="00B0F0"/>
                </a:solidFill>
              </a:rPr>
              <a:t>1</a:t>
            </a:r>
            <a:endParaRPr lang="he-IL" sz="2400" b="1" dirty="0">
              <a:solidFill>
                <a:srgbClr val="00B0F0"/>
              </a:solidFill>
            </a:endParaRPr>
          </a:p>
        </p:txBody>
      </p:sp>
      <p:sp>
        <p:nvSpPr>
          <p:cNvPr id="33" name="Plus 17">
            <a:extLst>
              <a:ext uri="{FF2B5EF4-FFF2-40B4-BE49-F238E27FC236}">
                <a16:creationId xmlns:a16="http://schemas.microsoft.com/office/drawing/2014/main" id="{8ED915F1-5683-3D22-6673-D7174B7AB1A4}"/>
              </a:ext>
            </a:extLst>
          </p:cNvPr>
          <p:cNvSpPr/>
          <p:nvPr/>
        </p:nvSpPr>
        <p:spPr>
          <a:xfrm rot="2682230">
            <a:off x="10875051" y="3334837"/>
            <a:ext cx="465099" cy="430647"/>
          </a:xfrm>
          <a:prstGeom prst="mathPlus">
            <a:avLst>
              <a:gd name="adj1" fmla="val 7604"/>
            </a:avLst>
          </a:prstGeom>
          <a:solidFill>
            <a:srgbClr val="00B0F0"/>
          </a:solidFill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E65EDEB-52B4-37DF-0766-71EB7EEDB43E}"/>
              </a:ext>
            </a:extLst>
          </p:cNvPr>
          <p:cNvSpPr txBox="1"/>
          <p:nvPr/>
        </p:nvSpPr>
        <p:spPr>
          <a:xfrm>
            <a:off x="10917658" y="4579187"/>
            <a:ext cx="429926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ru-RU" sz="2400" b="1" dirty="0">
                <a:solidFill>
                  <a:srgbClr val="00B0F0"/>
                </a:solidFill>
              </a:rPr>
              <a:t>0</a:t>
            </a:r>
            <a:endParaRPr lang="he-IL" sz="2400" b="1" dirty="0">
              <a:solidFill>
                <a:srgbClr val="00B0F0"/>
              </a:solidFill>
            </a:endParaRPr>
          </a:p>
        </p:txBody>
      </p:sp>
      <p:sp>
        <p:nvSpPr>
          <p:cNvPr id="35" name="Plus 17">
            <a:extLst>
              <a:ext uri="{FF2B5EF4-FFF2-40B4-BE49-F238E27FC236}">
                <a16:creationId xmlns:a16="http://schemas.microsoft.com/office/drawing/2014/main" id="{E8D46B7E-6EF7-1E5E-F932-E7F0821F276C}"/>
              </a:ext>
            </a:extLst>
          </p:cNvPr>
          <p:cNvSpPr/>
          <p:nvPr/>
        </p:nvSpPr>
        <p:spPr>
          <a:xfrm rot="2682230">
            <a:off x="10882223" y="4946983"/>
            <a:ext cx="465099" cy="430647"/>
          </a:xfrm>
          <a:prstGeom prst="mathPlus">
            <a:avLst>
              <a:gd name="adj1" fmla="val 7604"/>
            </a:avLst>
          </a:prstGeom>
          <a:solidFill>
            <a:srgbClr val="00B0F0"/>
          </a:solidFill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8D5FF513-CF47-12BA-42FF-6D3376BE7D1C}"/>
              </a:ext>
            </a:extLst>
          </p:cNvPr>
          <p:cNvSpPr txBox="1"/>
          <p:nvPr/>
        </p:nvSpPr>
        <p:spPr>
          <a:xfrm>
            <a:off x="6786618" y="3018054"/>
            <a:ext cx="429926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ru-RU" sz="3600" b="1" dirty="0">
                <a:solidFill>
                  <a:srgbClr val="00B050"/>
                </a:solidFill>
              </a:rPr>
              <a:t>1</a:t>
            </a:r>
            <a:endParaRPr lang="he-IL" sz="3600" b="1" dirty="0">
              <a:solidFill>
                <a:srgbClr val="00B050"/>
              </a:solidFill>
            </a:endParaRPr>
          </a:p>
        </p:txBody>
      </p:sp>
      <p:sp>
        <p:nvSpPr>
          <p:cNvPr id="37" name="Plus 17">
            <a:extLst>
              <a:ext uri="{FF2B5EF4-FFF2-40B4-BE49-F238E27FC236}">
                <a16:creationId xmlns:a16="http://schemas.microsoft.com/office/drawing/2014/main" id="{146CD426-57CE-12DF-52A4-90E1C2876BB5}"/>
              </a:ext>
            </a:extLst>
          </p:cNvPr>
          <p:cNvSpPr/>
          <p:nvPr/>
        </p:nvSpPr>
        <p:spPr>
          <a:xfrm rot="2682230">
            <a:off x="6522582" y="3416369"/>
            <a:ext cx="1016684" cy="941374"/>
          </a:xfrm>
          <a:prstGeom prst="mathPlus">
            <a:avLst>
              <a:gd name="adj1" fmla="val 7604"/>
            </a:avLst>
          </a:prstGeom>
          <a:solidFill>
            <a:srgbClr val="00B050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>
              <a:solidFill>
                <a:srgbClr val="00B050"/>
              </a:solidFill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2B11003E-A494-E1F9-601D-0EDB0CB787BF}"/>
              </a:ext>
            </a:extLst>
          </p:cNvPr>
          <p:cNvSpPr txBox="1"/>
          <p:nvPr/>
        </p:nvSpPr>
        <p:spPr>
          <a:xfrm>
            <a:off x="6904141" y="4653136"/>
            <a:ext cx="429926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ru-RU" sz="3600" b="1" dirty="0">
                <a:solidFill>
                  <a:srgbClr val="00B050"/>
                </a:solidFill>
              </a:rPr>
              <a:t>0</a:t>
            </a:r>
            <a:endParaRPr lang="he-IL" sz="3600" b="1" dirty="0">
              <a:solidFill>
                <a:srgbClr val="00B050"/>
              </a:solidFill>
            </a:endParaRPr>
          </a:p>
        </p:txBody>
      </p:sp>
      <p:sp>
        <p:nvSpPr>
          <p:cNvPr id="41" name="Plus 17">
            <a:extLst>
              <a:ext uri="{FF2B5EF4-FFF2-40B4-BE49-F238E27FC236}">
                <a16:creationId xmlns:a16="http://schemas.microsoft.com/office/drawing/2014/main" id="{1A38ABF6-68D1-99A0-302F-F4166B794B93}"/>
              </a:ext>
            </a:extLst>
          </p:cNvPr>
          <p:cNvSpPr/>
          <p:nvPr/>
        </p:nvSpPr>
        <p:spPr>
          <a:xfrm rot="2682230">
            <a:off x="6640105" y="5051451"/>
            <a:ext cx="1016684" cy="941374"/>
          </a:xfrm>
          <a:prstGeom prst="mathPlus">
            <a:avLst>
              <a:gd name="adj1" fmla="val 7604"/>
            </a:avLst>
          </a:prstGeom>
          <a:solidFill>
            <a:srgbClr val="00B050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>
              <a:solidFill>
                <a:srgbClr val="00B050"/>
              </a:solidFill>
            </a:endParaRPr>
          </a:p>
        </p:txBody>
      </p:sp>
      <p:sp>
        <p:nvSpPr>
          <p:cNvPr id="42" name="Partial Circle 41">
            <a:extLst>
              <a:ext uri="{FF2B5EF4-FFF2-40B4-BE49-F238E27FC236}">
                <a16:creationId xmlns:a16="http://schemas.microsoft.com/office/drawing/2014/main" id="{D461BD12-6A79-8A50-3943-527CE984CF91}"/>
              </a:ext>
            </a:extLst>
          </p:cNvPr>
          <p:cNvSpPr/>
          <p:nvPr/>
        </p:nvSpPr>
        <p:spPr>
          <a:xfrm rot="715234">
            <a:off x="8337382" y="3297554"/>
            <a:ext cx="914400" cy="914400"/>
          </a:xfrm>
          <a:prstGeom prst="pie">
            <a:avLst>
              <a:gd name="adj1" fmla="val 0"/>
              <a:gd name="adj2" fmla="val 19045174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algn="l"/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2" name="Plus 17">
            <a:extLst>
              <a:ext uri="{FF2B5EF4-FFF2-40B4-BE49-F238E27FC236}">
                <a16:creationId xmlns:a16="http://schemas.microsoft.com/office/drawing/2014/main" id="{6FFB5247-E837-2799-59A9-7C2FC7ED4584}"/>
              </a:ext>
            </a:extLst>
          </p:cNvPr>
          <p:cNvSpPr/>
          <p:nvPr/>
        </p:nvSpPr>
        <p:spPr>
          <a:xfrm rot="2682230">
            <a:off x="7904698" y="2916295"/>
            <a:ext cx="1826660" cy="1691352"/>
          </a:xfrm>
          <a:prstGeom prst="mathPlus">
            <a:avLst>
              <a:gd name="adj1" fmla="val 7604"/>
            </a:avLst>
          </a:prstGeom>
          <a:solidFill>
            <a:srgbClr val="FF0000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003293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Content Placeholder 4">
            <a:extLst>
              <a:ext uri="{FF2B5EF4-FFF2-40B4-BE49-F238E27FC236}">
                <a16:creationId xmlns:a16="http://schemas.microsoft.com/office/drawing/2014/main" id="{E61CC011-9D1B-3B4D-BB90-385F148D2E78}"/>
              </a:ext>
            </a:extLst>
          </p:cNvPr>
          <p:cNvGraphicFramePr>
            <a:graphicFrameLocks/>
          </p:cNvGraphicFramePr>
          <p:nvPr/>
        </p:nvGraphicFramePr>
        <p:xfrm>
          <a:off x="6176060" y="1367215"/>
          <a:ext cx="5328591" cy="4789512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177619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7619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7619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596504">
                <a:tc>
                  <a:txBody>
                    <a:bodyPr/>
                    <a:lstStyle/>
                    <a:p>
                      <a:pPr rtl="1"/>
                      <a:endParaRPr lang="he-I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96504">
                <a:tc>
                  <a:txBody>
                    <a:bodyPr/>
                    <a:lstStyle/>
                    <a:p>
                      <a:pPr rtl="1"/>
                      <a:endParaRPr lang="he-I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96504">
                <a:tc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4" name="Заголовок 5">
            <a:extLst>
              <a:ext uri="{FF2B5EF4-FFF2-40B4-BE49-F238E27FC236}">
                <a16:creationId xmlns:a16="http://schemas.microsoft.com/office/drawing/2014/main" id="{4DCD3BCA-0C66-5CD1-6DD1-4538FBB96F5C}"/>
              </a:ext>
            </a:extLst>
          </p:cNvPr>
          <p:cNvSpPr txBox="1">
            <a:spLocks/>
          </p:cNvSpPr>
          <p:nvPr/>
        </p:nvSpPr>
        <p:spPr>
          <a:xfrm>
            <a:off x="695325" y="728663"/>
            <a:ext cx="10801350" cy="387798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Prioritized Planning</a:t>
            </a:r>
            <a:endParaRPr lang="ru-RU" dirty="0"/>
          </a:p>
        </p:txBody>
      </p:sp>
      <p:sp>
        <p:nvSpPr>
          <p:cNvPr id="13" name="Номер слайда 2">
            <a:extLst>
              <a:ext uri="{FF2B5EF4-FFF2-40B4-BE49-F238E27FC236}">
                <a16:creationId xmlns:a16="http://schemas.microsoft.com/office/drawing/2014/main" id="{D65A1A1D-8033-AD5E-A120-255652700D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768408" y="6508134"/>
            <a:ext cx="600455" cy="123111"/>
          </a:xfrm>
        </p:spPr>
        <p:txBody>
          <a:bodyPr/>
          <a:lstStyle/>
          <a:p>
            <a:fld id="{BB144CBE-8549-0F41-A10E-99F26268CFAC}" type="slidenum">
              <a:rPr lang="ru-RU" smtClean="0"/>
              <a:pPr/>
              <a:t>27</a:t>
            </a:fld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4B492F-4007-C972-AAAC-6BA16563EB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325" y="1519808"/>
            <a:ext cx="9905999" cy="3541714"/>
          </a:xfrm>
        </p:spPr>
        <p:txBody>
          <a:bodyPr/>
          <a:lstStyle/>
          <a:p>
            <a:r>
              <a:rPr lang="en-US" sz="2000" dirty="0">
                <a:latin typeface="Inter Medium" panose="020B0502030000000004" pitchFamily="34" charset="0"/>
                <a:ea typeface="Inter Medium" panose="020B0502030000000004" pitchFamily="34" charset="0"/>
                <a:cs typeface="Inter Medium" panose="020B0502030000000004" pitchFamily="34" charset="0"/>
              </a:rPr>
              <a:t>Choose priorities </a:t>
            </a:r>
          </a:p>
          <a:p>
            <a:r>
              <a:rPr lang="en-US" sz="1600" dirty="0"/>
              <a:t>Plan </a:t>
            </a:r>
            <a:r>
              <a:rPr lang="en-US" sz="1600" b="1" dirty="0">
                <a:solidFill>
                  <a:srgbClr val="00B0F0"/>
                </a:solidFill>
                <a:latin typeface="Inter Semi Bold" panose="020B0502030000000004" pitchFamily="34" charset="0"/>
                <a:ea typeface="Inter Semi Bold" panose="020B0502030000000004" pitchFamily="34" charset="0"/>
                <a:cs typeface="Inter Semi Bold" panose="020B0502030000000004" pitchFamily="34" charset="0"/>
              </a:rPr>
              <a:t>blue</a:t>
            </a:r>
            <a:r>
              <a:rPr lang="en-US" sz="1600" dirty="0">
                <a:solidFill>
                  <a:srgbClr val="0000FF"/>
                </a:solidFill>
              </a:rPr>
              <a:t> </a:t>
            </a:r>
            <a:r>
              <a:rPr lang="en-US" sz="1600" dirty="0"/>
              <a:t>agent then plan </a:t>
            </a:r>
            <a:r>
              <a:rPr lang="en-US" sz="1600" b="1" dirty="0">
                <a:solidFill>
                  <a:srgbClr val="00B050"/>
                </a:solidFill>
              </a:rPr>
              <a:t>green</a:t>
            </a:r>
            <a:r>
              <a:rPr lang="en-US" sz="1600" dirty="0"/>
              <a:t> agent</a:t>
            </a:r>
          </a:p>
          <a:p>
            <a:r>
              <a:rPr lang="en-US" sz="2000" dirty="0">
                <a:latin typeface="Inter Medium" panose="020B0502030000000004" pitchFamily="34" charset="0"/>
                <a:ea typeface="Inter Medium" panose="020B0502030000000004" pitchFamily="34" charset="0"/>
                <a:cs typeface="Inter Medium" panose="020B0502030000000004" pitchFamily="34" charset="0"/>
              </a:rPr>
              <a:t>Phase 1 </a:t>
            </a:r>
          </a:p>
          <a:p>
            <a:r>
              <a:rPr lang="en-US" sz="1600" dirty="0"/>
              <a:t>Plan </a:t>
            </a:r>
            <a:r>
              <a:rPr lang="en-US" sz="1600" b="1" dirty="0">
                <a:solidFill>
                  <a:srgbClr val="00B0F0"/>
                </a:solidFill>
                <a:latin typeface="Inter Semi Bold" panose="020B0502030000000004" pitchFamily="34" charset="0"/>
                <a:ea typeface="Inter Semi Bold" panose="020B0502030000000004" pitchFamily="34" charset="0"/>
                <a:cs typeface="Inter Semi Bold" panose="020B0502030000000004" pitchFamily="34" charset="0"/>
              </a:rPr>
              <a:t>blue</a:t>
            </a:r>
            <a:r>
              <a:rPr lang="en-US" sz="1600" dirty="0">
                <a:solidFill>
                  <a:srgbClr val="0000FF"/>
                </a:solidFill>
              </a:rPr>
              <a:t> </a:t>
            </a:r>
            <a:r>
              <a:rPr lang="en-US" sz="1600" dirty="0"/>
              <a:t>agent</a:t>
            </a:r>
          </a:p>
          <a:p>
            <a:r>
              <a:rPr lang="en-US" sz="1600" b="1" dirty="0">
                <a:solidFill>
                  <a:schemeClr val="accent1"/>
                </a:solidFill>
                <a:latin typeface="Inter Semi Bold" panose="020B0502030000000004" pitchFamily="34" charset="0"/>
                <a:ea typeface="Inter Semi Bold" panose="020B0502030000000004" pitchFamily="34" charset="0"/>
                <a:cs typeface="Inter Semi Bold" panose="020B0502030000000004" pitchFamily="34" charset="0"/>
              </a:rPr>
              <a:t>         done</a:t>
            </a:r>
          </a:p>
          <a:p>
            <a:r>
              <a:rPr lang="en-US" sz="2000" dirty="0">
                <a:latin typeface="Inter Medium" panose="020B0502030000000004" pitchFamily="34" charset="0"/>
                <a:ea typeface="Inter Medium" panose="020B0502030000000004" pitchFamily="34" charset="0"/>
                <a:cs typeface="Inter Medium" panose="020B0502030000000004" pitchFamily="34" charset="0"/>
              </a:rPr>
              <a:t>Phase 2</a:t>
            </a:r>
          </a:p>
          <a:p>
            <a:r>
              <a:rPr lang="en-US" sz="1600" dirty="0"/>
              <a:t>Plan</a:t>
            </a:r>
            <a:r>
              <a:rPr lang="ru-RU" sz="1600" dirty="0"/>
              <a:t> </a:t>
            </a:r>
            <a:r>
              <a:rPr lang="en-US" sz="1600" b="1" dirty="0">
                <a:solidFill>
                  <a:srgbClr val="00B050"/>
                </a:solidFill>
              </a:rPr>
              <a:t>green</a:t>
            </a:r>
            <a:r>
              <a:rPr lang="en-US" sz="1600" dirty="0">
                <a:solidFill>
                  <a:srgbClr val="0000FF"/>
                </a:solidFill>
              </a:rPr>
              <a:t> </a:t>
            </a:r>
            <a:r>
              <a:rPr lang="en-US" sz="1600" dirty="0"/>
              <a:t>agent</a:t>
            </a:r>
          </a:p>
          <a:p>
            <a:endParaRPr lang="en-US" sz="1600" dirty="0"/>
          </a:p>
          <a:p>
            <a:endParaRPr lang="en-US" sz="16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4372885-DEA5-2D57-FD71-D46EB386EC84}"/>
              </a:ext>
            </a:extLst>
          </p:cNvPr>
          <p:cNvSpPr/>
          <p:nvPr/>
        </p:nvSpPr>
        <p:spPr>
          <a:xfrm>
            <a:off x="8048267" y="1449760"/>
            <a:ext cx="1584176" cy="141244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algn="l"/>
            <a:endParaRPr lang="en-US" sz="12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3A37BFD-54EC-4A66-84AF-3A10D0F8C5E9}"/>
              </a:ext>
            </a:extLst>
          </p:cNvPr>
          <p:cNvSpPr/>
          <p:nvPr/>
        </p:nvSpPr>
        <p:spPr>
          <a:xfrm>
            <a:off x="8048267" y="4653136"/>
            <a:ext cx="1584176" cy="141244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algn="l"/>
            <a:endParaRPr lang="en-US" sz="1200" dirty="0"/>
          </a:p>
        </p:txBody>
      </p:sp>
      <p:sp>
        <p:nvSpPr>
          <p:cNvPr id="8" name="Partial Circle 7">
            <a:extLst>
              <a:ext uri="{FF2B5EF4-FFF2-40B4-BE49-F238E27FC236}">
                <a16:creationId xmlns:a16="http://schemas.microsoft.com/office/drawing/2014/main" id="{E7ABED83-DF0C-EC4F-A6AF-86A022CABBC4}"/>
              </a:ext>
            </a:extLst>
          </p:cNvPr>
          <p:cNvSpPr/>
          <p:nvPr/>
        </p:nvSpPr>
        <p:spPr>
          <a:xfrm rot="715234">
            <a:off x="6619630" y="1702014"/>
            <a:ext cx="914400" cy="914400"/>
          </a:xfrm>
          <a:prstGeom prst="pie">
            <a:avLst>
              <a:gd name="adj1" fmla="val 0"/>
              <a:gd name="adj2" fmla="val 19045174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algn="l"/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15" name="Partial Circle 14">
            <a:extLst>
              <a:ext uri="{FF2B5EF4-FFF2-40B4-BE49-F238E27FC236}">
                <a16:creationId xmlns:a16="http://schemas.microsoft.com/office/drawing/2014/main" id="{ABA70E2C-C6B9-3FB6-5237-6C1311109321}"/>
              </a:ext>
            </a:extLst>
          </p:cNvPr>
          <p:cNvSpPr/>
          <p:nvPr/>
        </p:nvSpPr>
        <p:spPr>
          <a:xfrm rot="715234">
            <a:off x="6622185" y="4855076"/>
            <a:ext cx="914400" cy="914400"/>
          </a:xfrm>
          <a:prstGeom prst="pie">
            <a:avLst>
              <a:gd name="adj1" fmla="val 0"/>
              <a:gd name="adj2" fmla="val 19045174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algn="l"/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CFEB46AA-271C-4E62-D441-540E7D9D70EB}"/>
              </a:ext>
            </a:extLst>
          </p:cNvPr>
          <p:cNvSpPr/>
          <p:nvPr/>
        </p:nvSpPr>
        <p:spPr>
          <a:xfrm>
            <a:off x="6622185" y="1698783"/>
            <a:ext cx="914400" cy="914400"/>
          </a:xfrm>
          <a:prstGeom prst="ellipse">
            <a:avLst/>
          </a:prstGeom>
          <a:noFill/>
          <a:ln w="57150">
            <a:solidFill>
              <a:srgbClr val="00B0F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algn="l"/>
            <a:endParaRPr lang="en-US" sz="1200" dirty="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57EE24E3-E21A-4DBF-AD93-0D745973F08C}"/>
              </a:ext>
            </a:extLst>
          </p:cNvPr>
          <p:cNvSpPr/>
          <p:nvPr/>
        </p:nvSpPr>
        <p:spPr>
          <a:xfrm>
            <a:off x="10146007" y="1709928"/>
            <a:ext cx="914400" cy="914400"/>
          </a:xfrm>
          <a:prstGeom prst="ellipse">
            <a:avLst/>
          </a:prstGeom>
          <a:noFill/>
          <a:ln w="57150">
            <a:solidFill>
              <a:srgbClr val="00B05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algn="l"/>
            <a:endParaRPr lang="en-US" sz="12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5044A0E-BAAC-5702-8381-878D07D7D2DE}"/>
              </a:ext>
            </a:extLst>
          </p:cNvPr>
          <p:cNvSpPr txBox="1"/>
          <p:nvPr/>
        </p:nvSpPr>
        <p:spPr>
          <a:xfrm>
            <a:off x="7408322" y="2971867"/>
            <a:ext cx="429926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b="1" dirty="0">
                <a:solidFill>
                  <a:srgbClr val="00B0F0"/>
                </a:solidFill>
              </a:rPr>
              <a:t>3</a:t>
            </a:r>
            <a:endParaRPr lang="he-IL" sz="2400" b="1" dirty="0">
              <a:solidFill>
                <a:srgbClr val="00B0F0"/>
              </a:solidFill>
            </a:endParaRPr>
          </a:p>
        </p:txBody>
      </p:sp>
      <p:sp>
        <p:nvSpPr>
          <p:cNvPr id="17" name="Plus 17">
            <a:extLst>
              <a:ext uri="{FF2B5EF4-FFF2-40B4-BE49-F238E27FC236}">
                <a16:creationId xmlns:a16="http://schemas.microsoft.com/office/drawing/2014/main" id="{6499039C-BE0D-3819-367B-3B01F299038F}"/>
              </a:ext>
            </a:extLst>
          </p:cNvPr>
          <p:cNvSpPr/>
          <p:nvPr/>
        </p:nvSpPr>
        <p:spPr>
          <a:xfrm rot="2682230">
            <a:off x="7372887" y="3339663"/>
            <a:ext cx="465099" cy="430647"/>
          </a:xfrm>
          <a:prstGeom prst="mathPlus">
            <a:avLst>
              <a:gd name="adj1" fmla="val 7604"/>
            </a:avLst>
          </a:prstGeom>
          <a:solidFill>
            <a:srgbClr val="00B0F0"/>
          </a:solidFill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/>
          </a:p>
        </p:txBody>
      </p:sp>
      <p:pic>
        <p:nvPicPr>
          <p:cNvPr id="20" name="Graphic 30">
            <a:extLst>
              <a:ext uri="{FF2B5EF4-FFF2-40B4-BE49-F238E27FC236}">
                <a16:creationId xmlns:a16="http://schemas.microsoft.com/office/drawing/2014/main" id="{DF9ADD4A-7FC5-6D7A-D1CC-2FB186433E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99493" y="3205245"/>
            <a:ext cx="304348" cy="304348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27C20710-1E59-3BB1-B8BE-0F8FB7566B5D}"/>
              </a:ext>
            </a:extLst>
          </p:cNvPr>
          <p:cNvSpPr txBox="1"/>
          <p:nvPr/>
        </p:nvSpPr>
        <p:spPr>
          <a:xfrm>
            <a:off x="9101017" y="2967335"/>
            <a:ext cx="429926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ru-RU" sz="2400" b="1" dirty="0">
                <a:solidFill>
                  <a:srgbClr val="00B0F0"/>
                </a:solidFill>
              </a:rPr>
              <a:t>2</a:t>
            </a:r>
            <a:endParaRPr lang="he-IL" sz="2400" b="1" dirty="0">
              <a:solidFill>
                <a:srgbClr val="00B0F0"/>
              </a:solidFill>
            </a:endParaRPr>
          </a:p>
        </p:txBody>
      </p:sp>
      <p:sp>
        <p:nvSpPr>
          <p:cNvPr id="31" name="Plus 17">
            <a:extLst>
              <a:ext uri="{FF2B5EF4-FFF2-40B4-BE49-F238E27FC236}">
                <a16:creationId xmlns:a16="http://schemas.microsoft.com/office/drawing/2014/main" id="{4BBF70AB-3770-9595-134E-7D7FE83BE2E4}"/>
              </a:ext>
            </a:extLst>
          </p:cNvPr>
          <p:cNvSpPr/>
          <p:nvPr/>
        </p:nvSpPr>
        <p:spPr>
          <a:xfrm rot="2682230">
            <a:off x="9065582" y="3335131"/>
            <a:ext cx="465099" cy="430647"/>
          </a:xfrm>
          <a:prstGeom prst="mathPlus">
            <a:avLst>
              <a:gd name="adj1" fmla="val 7604"/>
            </a:avLst>
          </a:prstGeom>
          <a:solidFill>
            <a:srgbClr val="00B0F0"/>
          </a:solidFill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B606FA4-9DF2-F8E1-8850-50CFAD181162}"/>
              </a:ext>
            </a:extLst>
          </p:cNvPr>
          <p:cNvSpPr txBox="1"/>
          <p:nvPr/>
        </p:nvSpPr>
        <p:spPr>
          <a:xfrm>
            <a:off x="10910486" y="2967041"/>
            <a:ext cx="429926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ru-RU" sz="2400" b="1" dirty="0">
                <a:solidFill>
                  <a:srgbClr val="00B0F0"/>
                </a:solidFill>
              </a:rPr>
              <a:t>1</a:t>
            </a:r>
            <a:endParaRPr lang="he-IL" sz="2400" b="1" dirty="0">
              <a:solidFill>
                <a:srgbClr val="00B0F0"/>
              </a:solidFill>
            </a:endParaRPr>
          </a:p>
        </p:txBody>
      </p:sp>
      <p:sp>
        <p:nvSpPr>
          <p:cNvPr id="33" name="Plus 17">
            <a:extLst>
              <a:ext uri="{FF2B5EF4-FFF2-40B4-BE49-F238E27FC236}">
                <a16:creationId xmlns:a16="http://schemas.microsoft.com/office/drawing/2014/main" id="{8ED915F1-5683-3D22-6673-D7174B7AB1A4}"/>
              </a:ext>
            </a:extLst>
          </p:cNvPr>
          <p:cNvSpPr/>
          <p:nvPr/>
        </p:nvSpPr>
        <p:spPr>
          <a:xfrm rot="2682230">
            <a:off x="10875051" y="3334837"/>
            <a:ext cx="465099" cy="430647"/>
          </a:xfrm>
          <a:prstGeom prst="mathPlus">
            <a:avLst>
              <a:gd name="adj1" fmla="val 7604"/>
            </a:avLst>
          </a:prstGeom>
          <a:solidFill>
            <a:srgbClr val="00B0F0"/>
          </a:solidFill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E65EDEB-52B4-37DF-0766-71EB7EEDB43E}"/>
              </a:ext>
            </a:extLst>
          </p:cNvPr>
          <p:cNvSpPr txBox="1"/>
          <p:nvPr/>
        </p:nvSpPr>
        <p:spPr>
          <a:xfrm>
            <a:off x="10917658" y="4579187"/>
            <a:ext cx="429926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ru-RU" sz="2400" b="1" dirty="0">
                <a:solidFill>
                  <a:srgbClr val="00B0F0"/>
                </a:solidFill>
              </a:rPr>
              <a:t>0</a:t>
            </a:r>
            <a:endParaRPr lang="he-IL" sz="2400" b="1" dirty="0">
              <a:solidFill>
                <a:srgbClr val="00B0F0"/>
              </a:solidFill>
            </a:endParaRPr>
          </a:p>
        </p:txBody>
      </p:sp>
      <p:sp>
        <p:nvSpPr>
          <p:cNvPr id="35" name="Plus 17">
            <a:extLst>
              <a:ext uri="{FF2B5EF4-FFF2-40B4-BE49-F238E27FC236}">
                <a16:creationId xmlns:a16="http://schemas.microsoft.com/office/drawing/2014/main" id="{E8D46B7E-6EF7-1E5E-F932-E7F0821F276C}"/>
              </a:ext>
            </a:extLst>
          </p:cNvPr>
          <p:cNvSpPr/>
          <p:nvPr/>
        </p:nvSpPr>
        <p:spPr>
          <a:xfrm rot="2682230">
            <a:off x="10882223" y="4946983"/>
            <a:ext cx="465099" cy="430647"/>
          </a:xfrm>
          <a:prstGeom prst="mathPlus">
            <a:avLst>
              <a:gd name="adj1" fmla="val 7604"/>
            </a:avLst>
          </a:prstGeom>
          <a:solidFill>
            <a:srgbClr val="00B0F0"/>
          </a:solidFill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/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427083E-C0C6-AA6D-E5DB-459C048C0F8F}"/>
              </a:ext>
            </a:extLst>
          </p:cNvPr>
          <p:cNvSpPr/>
          <p:nvPr/>
        </p:nvSpPr>
        <p:spPr>
          <a:xfrm>
            <a:off x="6545484" y="4980935"/>
            <a:ext cx="1008112" cy="216024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algn="ctr"/>
            <a:r>
              <a:rPr lang="en-US" sz="1200" b="1" dirty="0"/>
              <a:t>WAIT</a:t>
            </a:r>
          </a:p>
        </p:txBody>
      </p:sp>
    </p:spTree>
    <p:extLst>
      <p:ext uri="{BB962C8B-B14F-4D97-AF65-F5344CB8AC3E}">
        <p14:creationId xmlns:p14="http://schemas.microsoft.com/office/powerpoint/2010/main" val="243275406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Content Placeholder 4">
            <a:extLst>
              <a:ext uri="{FF2B5EF4-FFF2-40B4-BE49-F238E27FC236}">
                <a16:creationId xmlns:a16="http://schemas.microsoft.com/office/drawing/2014/main" id="{E61CC011-9D1B-3B4D-BB90-385F148D2E78}"/>
              </a:ext>
            </a:extLst>
          </p:cNvPr>
          <p:cNvGraphicFramePr>
            <a:graphicFrameLocks/>
          </p:cNvGraphicFramePr>
          <p:nvPr/>
        </p:nvGraphicFramePr>
        <p:xfrm>
          <a:off x="6176060" y="1367215"/>
          <a:ext cx="5328591" cy="4789512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177619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7619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7619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596504">
                <a:tc>
                  <a:txBody>
                    <a:bodyPr/>
                    <a:lstStyle/>
                    <a:p>
                      <a:pPr rtl="1"/>
                      <a:endParaRPr lang="he-I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96504">
                <a:tc>
                  <a:txBody>
                    <a:bodyPr/>
                    <a:lstStyle/>
                    <a:p>
                      <a:pPr rtl="1"/>
                      <a:endParaRPr lang="he-I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96504">
                <a:tc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4" name="Заголовок 5">
            <a:extLst>
              <a:ext uri="{FF2B5EF4-FFF2-40B4-BE49-F238E27FC236}">
                <a16:creationId xmlns:a16="http://schemas.microsoft.com/office/drawing/2014/main" id="{4DCD3BCA-0C66-5CD1-6DD1-4538FBB96F5C}"/>
              </a:ext>
            </a:extLst>
          </p:cNvPr>
          <p:cNvSpPr txBox="1">
            <a:spLocks/>
          </p:cNvSpPr>
          <p:nvPr/>
        </p:nvSpPr>
        <p:spPr>
          <a:xfrm>
            <a:off x="695325" y="728663"/>
            <a:ext cx="10801350" cy="387798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Prioritized Planning</a:t>
            </a:r>
            <a:endParaRPr lang="ru-RU" dirty="0"/>
          </a:p>
        </p:txBody>
      </p:sp>
      <p:sp>
        <p:nvSpPr>
          <p:cNvPr id="13" name="Номер слайда 2">
            <a:extLst>
              <a:ext uri="{FF2B5EF4-FFF2-40B4-BE49-F238E27FC236}">
                <a16:creationId xmlns:a16="http://schemas.microsoft.com/office/drawing/2014/main" id="{D65A1A1D-8033-AD5E-A120-255652700D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768408" y="6508134"/>
            <a:ext cx="600455" cy="123111"/>
          </a:xfrm>
        </p:spPr>
        <p:txBody>
          <a:bodyPr/>
          <a:lstStyle/>
          <a:p>
            <a:fld id="{BB144CBE-8549-0F41-A10E-99F26268CFAC}" type="slidenum">
              <a:rPr lang="ru-RU" smtClean="0"/>
              <a:pPr/>
              <a:t>28</a:t>
            </a:fld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4B492F-4007-C972-AAAC-6BA16563EB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325" y="1519808"/>
            <a:ext cx="9905999" cy="3541714"/>
          </a:xfrm>
        </p:spPr>
        <p:txBody>
          <a:bodyPr/>
          <a:lstStyle/>
          <a:p>
            <a:r>
              <a:rPr lang="en-US" sz="2000" dirty="0">
                <a:latin typeface="Inter Medium" panose="020B0502030000000004" pitchFamily="34" charset="0"/>
                <a:ea typeface="Inter Medium" panose="020B0502030000000004" pitchFamily="34" charset="0"/>
                <a:cs typeface="Inter Medium" panose="020B0502030000000004" pitchFamily="34" charset="0"/>
              </a:rPr>
              <a:t>Choose priorities </a:t>
            </a:r>
          </a:p>
          <a:p>
            <a:r>
              <a:rPr lang="en-US" sz="1600" dirty="0"/>
              <a:t>Plan </a:t>
            </a:r>
            <a:r>
              <a:rPr lang="en-US" sz="1600" b="1" dirty="0">
                <a:solidFill>
                  <a:srgbClr val="00B0F0"/>
                </a:solidFill>
                <a:latin typeface="Inter Semi Bold" panose="020B0502030000000004" pitchFamily="34" charset="0"/>
                <a:ea typeface="Inter Semi Bold" panose="020B0502030000000004" pitchFamily="34" charset="0"/>
                <a:cs typeface="Inter Semi Bold" panose="020B0502030000000004" pitchFamily="34" charset="0"/>
              </a:rPr>
              <a:t>blue</a:t>
            </a:r>
            <a:r>
              <a:rPr lang="en-US" sz="1600" dirty="0">
                <a:solidFill>
                  <a:srgbClr val="0000FF"/>
                </a:solidFill>
              </a:rPr>
              <a:t> </a:t>
            </a:r>
            <a:r>
              <a:rPr lang="en-US" sz="1600" dirty="0"/>
              <a:t>agent then plan </a:t>
            </a:r>
            <a:r>
              <a:rPr lang="en-US" sz="1600" b="1" dirty="0">
                <a:solidFill>
                  <a:srgbClr val="00B050"/>
                </a:solidFill>
              </a:rPr>
              <a:t>green</a:t>
            </a:r>
            <a:r>
              <a:rPr lang="en-US" sz="1600" dirty="0"/>
              <a:t> agent</a:t>
            </a:r>
          </a:p>
          <a:p>
            <a:r>
              <a:rPr lang="en-US" sz="2000" dirty="0">
                <a:latin typeface="Inter Medium" panose="020B0502030000000004" pitchFamily="34" charset="0"/>
                <a:ea typeface="Inter Medium" panose="020B0502030000000004" pitchFamily="34" charset="0"/>
                <a:cs typeface="Inter Medium" panose="020B0502030000000004" pitchFamily="34" charset="0"/>
              </a:rPr>
              <a:t>Phase 1 </a:t>
            </a:r>
          </a:p>
          <a:p>
            <a:r>
              <a:rPr lang="en-US" sz="1600" dirty="0"/>
              <a:t>Plan </a:t>
            </a:r>
            <a:r>
              <a:rPr lang="en-US" sz="1600" b="1" dirty="0">
                <a:solidFill>
                  <a:srgbClr val="00B0F0"/>
                </a:solidFill>
                <a:latin typeface="Inter Semi Bold" panose="020B0502030000000004" pitchFamily="34" charset="0"/>
                <a:ea typeface="Inter Semi Bold" panose="020B0502030000000004" pitchFamily="34" charset="0"/>
                <a:cs typeface="Inter Semi Bold" panose="020B0502030000000004" pitchFamily="34" charset="0"/>
              </a:rPr>
              <a:t>blue</a:t>
            </a:r>
            <a:r>
              <a:rPr lang="en-US" sz="1600" dirty="0">
                <a:solidFill>
                  <a:srgbClr val="0000FF"/>
                </a:solidFill>
              </a:rPr>
              <a:t> </a:t>
            </a:r>
            <a:r>
              <a:rPr lang="en-US" sz="1600" dirty="0"/>
              <a:t>agent</a:t>
            </a:r>
          </a:p>
          <a:p>
            <a:r>
              <a:rPr lang="en-US" sz="1600" b="1" dirty="0">
                <a:solidFill>
                  <a:schemeClr val="accent1"/>
                </a:solidFill>
                <a:latin typeface="Inter Semi Bold" panose="020B0502030000000004" pitchFamily="34" charset="0"/>
                <a:ea typeface="Inter Semi Bold" panose="020B0502030000000004" pitchFamily="34" charset="0"/>
                <a:cs typeface="Inter Semi Bold" panose="020B0502030000000004" pitchFamily="34" charset="0"/>
              </a:rPr>
              <a:t>         done</a:t>
            </a:r>
          </a:p>
          <a:p>
            <a:r>
              <a:rPr lang="en-US" sz="2000" dirty="0">
                <a:latin typeface="Inter Medium" panose="020B0502030000000004" pitchFamily="34" charset="0"/>
                <a:ea typeface="Inter Medium" panose="020B0502030000000004" pitchFamily="34" charset="0"/>
                <a:cs typeface="Inter Medium" panose="020B0502030000000004" pitchFamily="34" charset="0"/>
              </a:rPr>
              <a:t>Phase 2</a:t>
            </a:r>
          </a:p>
          <a:p>
            <a:r>
              <a:rPr lang="en-US" sz="1600" dirty="0"/>
              <a:t>Plan</a:t>
            </a:r>
            <a:r>
              <a:rPr lang="ru-RU" sz="1600" dirty="0"/>
              <a:t> </a:t>
            </a:r>
            <a:r>
              <a:rPr lang="en-US" sz="1600" b="1" dirty="0">
                <a:solidFill>
                  <a:srgbClr val="00B050"/>
                </a:solidFill>
              </a:rPr>
              <a:t>green</a:t>
            </a:r>
            <a:r>
              <a:rPr lang="en-US" sz="1600" dirty="0">
                <a:solidFill>
                  <a:srgbClr val="0000FF"/>
                </a:solidFill>
              </a:rPr>
              <a:t> </a:t>
            </a:r>
            <a:r>
              <a:rPr lang="en-US" sz="1600" dirty="0"/>
              <a:t>agent</a:t>
            </a:r>
          </a:p>
          <a:p>
            <a:endParaRPr lang="en-US" sz="1600" dirty="0"/>
          </a:p>
          <a:p>
            <a:endParaRPr lang="en-US" sz="16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4372885-DEA5-2D57-FD71-D46EB386EC84}"/>
              </a:ext>
            </a:extLst>
          </p:cNvPr>
          <p:cNvSpPr/>
          <p:nvPr/>
        </p:nvSpPr>
        <p:spPr>
          <a:xfrm>
            <a:off x="8048267" y="1449760"/>
            <a:ext cx="1584176" cy="141244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algn="l"/>
            <a:endParaRPr lang="en-US" sz="12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3A37BFD-54EC-4A66-84AF-3A10D0F8C5E9}"/>
              </a:ext>
            </a:extLst>
          </p:cNvPr>
          <p:cNvSpPr/>
          <p:nvPr/>
        </p:nvSpPr>
        <p:spPr>
          <a:xfrm>
            <a:off x="8048267" y="4653136"/>
            <a:ext cx="1584176" cy="141244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algn="l"/>
            <a:endParaRPr lang="en-US" sz="1200" dirty="0"/>
          </a:p>
        </p:txBody>
      </p:sp>
      <p:sp>
        <p:nvSpPr>
          <p:cNvPr id="8" name="Partial Circle 7">
            <a:extLst>
              <a:ext uri="{FF2B5EF4-FFF2-40B4-BE49-F238E27FC236}">
                <a16:creationId xmlns:a16="http://schemas.microsoft.com/office/drawing/2014/main" id="{E7ABED83-DF0C-EC4F-A6AF-86A022CABBC4}"/>
              </a:ext>
            </a:extLst>
          </p:cNvPr>
          <p:cNvSpPr/>
          <p:nvPr/>
        </p:nvSpPr>
        <p:spPr>
          <a:xfrm rot="715234">
            <a:off x="6619630" y="1702014"/>
            <a:ext cx="914400" cy="914400"/>
          </a:xfrm>
          <a:prstGeom prst="pie">
            <a:avLst>
              <a:gd name="adj1" fmla="val 0"/>
              <a:gd name="adj2" fmla="val 19045174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algn="l"/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15" name="Partial Circle 14">
            <a:extLst>
              <a:ext uri="{FF2B5EF4-FFF2-40B4-BE49-F238E27FC236}">
                <a16:creationId xmlns:a16="http://schemas.microsoft.com/office/drawing/2014/main" id="{ABA70E2C-C6B9-3FB6-5237-6C1311109321}"/>
              </a:ext>
            </a:extLst>
          </p:cNvPr>
          <p:cNvSpPr/>
          <p:nvPr/>
        </p:nvSpPr>
        <p:spPr>
          <a:xfrm rot="715234">
            <a:off x="6622185" y="4855076"/>
            <a:ext cx="914400" cy="914400"/>
          </a:xfrm>
          <a:prstGeom prst="pie">
            <a:avLst>
              <a:gd name="adj1" fmla="val 0"/>
              <a:gd name="adj2" fmla="val 19045174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algn="l"/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CFEB46AA-271C-4E62-D441-540E7D9D70EB}"/>
              </a:ext>
            </a:extLst>
          </p:cNvPr>
          <p:cNvSpPr/>
          <p:nvPr/>
        </p:nvSpPr>
        <p:spPr>
          <a:xfrm>
            <a:off x="6622185" y="1698783"/>
            <a:ext cx="914400" cy="914400"/>
          </a:xfrm>
          <a:prstGeom prst="ellipse">
            <a:avLst/>
          </a:prstGeom>
          <a:noFill/>
          <a:ln w="57150">
            <a:solidFill>
              <a:srgbClr val="00B0F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algn="l"/>
            <a:endParaRPr lang="en-US" sz="1200" dirty="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57EE24E3-E21A-4DBF-AD93-0D745973F08C}"/>
              </a:ext>
            </a:extLst>
          </p:cNvPr>
          <p:cNvSpPr/>
          <p:nvPr/>
        </p:nvSpPr>
        <p:spPr>
          <a:xfrm>
            <a:off x="10146007" y="1709928"/>
            <a:ext cx="914400" cy="914400"/>
          </a:xfrm>
          <a:prstGeom prst="ellipse">
            <a:avLst/>
          </a:prstGeom>
          <a:noFill/>
          <a:ln w="57150">
            <a:solidFill>
              <a:srgbClr val="00B05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algn="l"/>
            <a:endParaRPr lang="en-US" sz="12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5044A0E-BAAC-5702-8381-878D07D7D2DE}"/>
              </a:ext>
            </a:extLst>
          </p:cNvPr>
          <p:cNvSpPr txBox="1"/>
          <p:nvPr/>
        </p:nvSpPr>
        <p:spPr>
          <a:xfrm>
            <a:off x="7408322" y="2971867"/>
            <a:ext cx="429926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b="1" dirty="0">
                <a:solidFill>
                  <a:srgbClr val="00B0F0"/>
                </a:solidFill>
              </a:rPr>
              <a:t>3</a:t>
            </a:r>
            <a:endParaRPr lang="he-IL" sz="2400" b="1" dirty="0">
              <a:solidFill>
                <a:srgbClr val="00B0F0"/>
              </a:solidFill>
            </a:endParaRPr>
          </a:p>
        </p:txBody>
      </p:sp>
      <p:sp>
        <p:nvSpPr>
          <p:cNvPr id="17" name="Plus 17">
            <a:extLst>
              <a:ext uri="{FF2B5EF4-FFF2-40B4-BE49-F238E27FC236}">
                <a16:creationId xmlns:a16="http://schemas.microsoft.com/office/drawing/2014/main" id="{6499039C-BE0D-3819-367B-3B01F299038F}"/>
              </a:ext>
            </a:extLst>
          </p:cNvPr>
          <p:cNvSpPr/>
          <p:nvPr/>
        </p:nvSpPr>
        <p:spPr>
          <a:xfrm rot="2682230">
            <a:off x="7372887" y="3339663"/>
            <a:ext cx="465099" cy="430647"/>
          </a:xfrm>
          <a:prstGeom prst="mathPlus">
            <a:avLst>
              <a:gd name="adj1" fmla="val 7604"/>
            </a:avLst>
          </a:prstGeom>
          <a:solidFill>
            <a:srgbClr val="00B0F0"/>
          </a:solidFill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/>
          </a:p>
        </p:txBody>
      </p:sp>
      <p:pic>
        <p:nvPicPr>
          <p:cNvPr id="20" name="Graphic 30">
            <a:extLst>
              <a:ext uri="{FF2B5EF4-FFF2-40B4-BE49-F238E27FC236}">
                <a16:creationId xmlns:a16="http://schemas.microsoft.com/office/drawing/2014/main" id="{DF9ADD4A-7FC5-6D7A-D1CC-2FB186433E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99493" y="3205245"/>
            <a:ext cx="304348" cy="304348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27C20710-1E59-3BB1-B8BE-0F8FB7566B5D}"/>
              </a:ext>
            </a:extLst>
          </p:cNvPr>
          <p:cNvSpPr txBox="1"/>
          <p:nvPr/>
        </p:nvSpPr>
        <p:spPr>
          <a:xfrm>
            <a:off x="9101017" y="2967335"/>
            <a:ext cx="429926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ru-RU" sz="2400" b="1" dirty="0">
                <a:solidFill>
                  <a:srgbClr val="00B0F0"/>
                </a:solidFill>
              </a:rPr>
              <a:t>2</a:t>
            </a:r>
            <a:endParaRPr lang="he-IL" sz="2400" b="1" dirty="0">
              <a:solidFill>
                <a:srgbClr val="00B0F0"/>
              </a:solidFill>
            </a:endParaRPr>
          </a:p>
        </p:txBody>
      </p:sp>
      <p:sp>
        <p:nvSpPr>
          <p:cNvPr id="31" name="Plus 17">
            <a:extLst>
              <a:ext uri="{FF2B5EF4-FFF2-40B4-BE49-F238E27FC236}">
                <a16:creationId xmlns:a16="http://schemas.microsoft.com/office/drawing/2014/main" id="{4BBF70AB-3770-9595-134E-7D7FE83BE2E4}"/>
              </a:ext>
            </a:extLst>
          </p:cNvPr>
          <p:cNvSpPr/>
          <p:nvPr/>
        </p:nvSpPr>
        <p:spPr>
          <a:xfrm rot="2682230">
            <a:off x="9065582" y="3335131"/>
            <a:ext cx="465099" cy="430647"/>
          </a:xfrm>
          <a:prstGeom prst="mathPlus">
            <a:avLst>
              <a:gd name="adj1" fmla="val 7604"/>
            </a:avLst>
          </a:prstGeom>
          <a:solidFill>
            <a:srgbClr val="00B0F0"/>
          </a:solidFill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B606FA4-9DF2-F8E1-8850-50CFAD181162}"/>
              </a:ext>
            </a:extLst>
          </p:cNvPr>
          <p:cNvSpPr txBox="1"/>
          <p:nvPr/>
        </p:nvSpPr>
        <p:spPr>
          <a:xfrm>
            <a:off x="10910486" y="2967041"/>
            <a:ext cx="429926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ru-RU" sz="2400" b="1" dirty="0">
                <a:solidFill>
                  <a:srgbClr val="00B0F0"/>
                </a:solidFill>
              </a:rPr>
              <a:t>1</a:t>
            </a:r>
            <a:endParaRPr lang="he-IL" sz="2400" b="1" dirty="0">
              <a:solidFill>
                <a:srgbClr val="00B0F0"/>
              </a:solidFill>
            </a:endParaRPr>
          </a:p>
        </p:txBody>
      </p:sp>
      <p:sp>
        <p:nvSpPr>
          <p:cNvPr id="33" name="Plus 17">
            <a:extLst>
              <a:ext uri="{FF2B5EF4-FFF2-40B4-BE49-F238E27FC236}">
                <a16:creationId xmlns:a16="http://schemas.microsoft.com/office/drawing/2014/main" id="{8ED915F1-5683-3D22-6673-D7174B7AB1A4}"/>
              </a:ext>
            </a:extLst>
          </p:cNvPr>
          <p:cNvSpPr/>
          <p:nvPr/>
        </p:nvSpPr>
        <p:spPr>
          <a:xfrm rot="2682230">
            <a:off x="10875051" y="3334837"/>
            <a:ext cx="465099" cy="430647"/>
          </a:xfrm>
          <a:prstGeom prst="mathPlus">
            <a:avLst>
              <a:gd name="adj1" fmla="val 7604"/>
            </a:avLst>
          </a:prstGeom>
          <a:solidFill>
            <a:srgbClr val="00B0F0"/>
          </a:solidFill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E65EDEB-52B4-37DF-0766-71EB7EEDB43E}"/>
              </a:ext>
            </a:extLst>
          </p:cNvPr>
          <p:cNvSpPr txBox="1"/>
          <p:nvPr/>
        </p:nvSpPr>
        <p:spPr>
          <a:xfrm>
            <a:off x="10917658" y="4579187"/>
            <a:ext cx="429926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ru-RU" sz="2400" b="1" dirty="0">
                <a:solidFill>
                  <a:srgbClr val="00B0F0"/>
                </a:solidFill>
              </a:rPr>
              <a:t>0</a:t>
            </a:r>
            <a:endParaRPr lang="he-IL" sz="2400" b="1" dirty="0">
              <a:solidFill>
                <a:srgbClr val="00B0F0"/>
              </a:solidFill>
            </a:endParaRPr>
          </a:p>
        </p:txBody>
      </p:sp>
      <p:sp>
        <p:nvSpPr>
          <p:cNvPr id="35" name="Plus 17">
            <a:extLst>
              <a:ext uri="{FF2B5EF4-FFF2-40B4-BE49-F238E27FC236}">
                <a16:creationId xmlns:a16="http://schemas.microsoft.com/office/drawing/2014/main" id="{E8D46B7E-6EF7-1E5E-F932-E7F0821F276C}"/>
              </a:ext>
            </a:extLst>
          </p:cNvPr>
          <p:cNvSpPr/>
          <p:nvPr/>
        </p:nvSpPr>
        <p:spPr>
          <a:xfrm rot="2682230">
            <a:off x="10882223" y="4946983"/>
            <a:ext cx="465099" cy="430647"/>
          </a:xfrm>
          <a:prstGeom prst="mathPlus">
            <a:avLst>
              <a:gd name="adj1" fmla="val 7604"/>
            </a:avLst>
          </a:prstGeom>
          <a:solidFill>
            <a:srgbClr val="00B0F0"/>
          </a:solidFill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/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427083E-C0C6-AA6D-E5DB-459C048C0F8F}"/>
              </a:ext>
            </a:extLst>
          </p:cNvPr>
          <p:cNvSpPr/>
          <p:nvPr/>
        </p:nvSpPr>
        <p:spPr>
          <a:xfrm>
            <a:off x="6545484" y="4980935"/>
            <a:ext cx="1008112" cy="216024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algn="ctr"/>
            <a:r>
              <a:rPr lang="en-US" sz="1200" b="1" dirty="0"/>
              <a:t>WAIT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813999F9-3DE6-F5FC-35CB-D0722F2CA405}"/>
              </a:ext>
            </a:extLst>
          </p:cNvPr>
          <p:cNvSpPr/>
          <p:nvPr/>
        </p:nvSpPr>
        <p:spPr>
          <a:xfrm>
            <a:off x="6537607" y="5246016"/>
            <a:ext cx="1008112" cy="216024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algn="ctr"/>
            <a:r>
              <a:rPr lang="en-US" sz="1200" b="1" dirty="0"/>
              <a:t>WAIT</a:t>
            </a:r>
          </a:p>
        </p:txBody>
      </p:sp>
    </p:spTree>
    <p:extLst>
      <p:ext uri="{BB962C8B-B14F-4D97-AF65-F5344CB8AC3E}">
        <p14:creationId xmlns:p14="http://schemas.microsoft.com/office/powerpoint/2010/main" val="96569189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Content Placeholder 4">
            <a:extLst>
              <a:ext uri="{FF2B5EF4-FFF2-40B4-BE49-F238E27FC236}">
                <a16:creationId xmlns:a16="http://schemas.microsoft.com/office/drawing/2014/main" id="{E61CC011-9D1B-3B4D-BB90-385F148D2E78}"/>
              </a:ext>
            </a:extLst>
          </p:cNvPr>
          <p:cNvGraphicFramePr>
            <a:graphicFrameLocks/>
          </p:cNvGraphicFramePr>
          <p:nvPr/>
        </p:nvGraphicFramePr>
        <p:xfrm>
          <a:off x="6176060" y="1367215"/>
          <a:ext cx="5328591" cy="4789512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177619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7619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7619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596504">
                <a:tc>
                  <a:txBody>
                    <a:bodyPr/>
                    <a:lstStyle/>
                    <a:p>
                      <a:pPr rtl="1"/>
                      <a:endParaRPr lang="he-I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96504">
                <a:tc>
                  <a:txBody>
                    <a:bodyPr/>
                    <a:lstStyle/>
                    <a:p>
                      <a:pPr rtl="1"/>
                      <a:endParaRPr lang="he-I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96504">
                <a:tc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4" name="Заголовок 5">
            <a:extLst>
              <a:ext uri="{FF2B5EF4-FFF2-40B4-BE49-F238E27FC236}">
                <a16:creationId xmlns:a16="http://schemas.microsoft.com/office/drawing/2014/main" id="{4DCD3BCA-0C66-5CD1-6DD1-4538FBB96F5C}"/>
              </a:ext>
            </a:extLst>
          </p:cNvPr>
          <p:cNvSpPr txBox="1">
            <a:spLocks/>
          </p:cNvSpPr>
          <p:nvPr/>
        </p:nvSpPr>
        <p:spPr>
          <a:xfrm>
            <a:off x="695325" y="728663"/>
            <a:ext cx="10801350" cy="387798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Prioritized Planning</a:t>
            </a:r>
            <a:endParaRPr lang="ru-RU" dirty="0"/>
          </a:p>
        </p:txBody>
      </p:sp>
      <p:sp>
        <p:nvSpPr>
          <p:cNvPr id="13" name="Номер слайда 2">
            <a:extLst>
              <a:ext uri="{FF2B5EF4-FFF2-40B4-BE49-F238E27FC236}">
                <a16:creationId xmlns:a16="http://schemas.microsoft.com/office/drawing/2014/main" id="{D65A1A1D-8033-AD5E-A120-255652700D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768408" y="6508134"/>
            <a:ext cx="600455" cy="123111"/>
          </a:xfrm>
        </p:spPr>
        <p:txBody>
          <a:bodyPr/>
          <a:lstStyle/>
          <a:p>
            <a:fld id="{BB144CBE-8549-0F41-A10E-99F26268CFAC}" type="slidenum">
              <a:rPr lang="ru-RU" smtClean="0"/>
              <a:pPr/>
              <a:t>29</a:t>
            </a:fld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4B492F-4007-C972-AAAC-6BA16563EB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325" y="1519808"/>
            <a:ext cx="9905999" cy="3541714"/>
          </a:xfrm>
        </p:spPr>
        <p:txBody>
          <a:bodyPr/>
          <a:lstStyle/>
          <a:p>
            <a:r>
              <a:rPr lang="en-US" sz="2000" dirty="0">
                <a:latin typeface="Inter Medium" panose="020B0502030000000004" pitchFamily="34" charset="0"/>
                <a:ea typeface="Inter Medium" panose="020B0502030000000004" pitchFamily="34" charset="0"/>
                <a:cs typeface="Inter Medium" panose="020B0502030000000004" pitchFamily="34" charset="0"/>
              </a:rPr>
              <a:t>Choose priorities </a:t>
            </a:r>
          </a:p>
          <a:p>
            <a:r>
              <a:rPr lang="en-US" sz="1600" dirty="0"/>
              <a:t>Plan </a:t>
            </a:r>
            <a:r>
              <a:rPr lang="en-US" sz="1600" b="1" dirty="0">
                <a:solidFill>
                  <a:srgbClr val="00B0F0"/>
                </a:solidFill>
                <a:latin typeface="Inter Semi Bold" panose="020B0502030000000004" pitchFamily="34" charset="0"/>
                <a:ea typeface="Inter Semi Bold" panose="020B0502030000000004" pitchFamily="34" charset="0"/>
                <a:cs typeface="Inter Semi Bold" panose="020B0502030000000004" pitchFamily="34" charset="0"/>
              </a:rPr>
              <a:t>blue</a:t>
            </a:r>
            <a:r>
              <a:rPr lang="en-US" sz="1600" dirty="0">
                <a:solidFill>
                  <a:srgbClr val="0000FF"/>
                </a:solidFill>
              </a:rPr>
              <a:t> </a:t>
            </a:r>
            <a:r>
              <a:rPr lang="en-US" sz="1600" dirty="0"/>
              <a:t>agent then plan </a:t>
            </a:r>
            <a:r>
              <a:rPr lang="en-US" sz="1600" b="1" dirty="0">
                <a:solidFill>
                  <a:srgbClr val="00B050"/>
                </a:solidFill>
              </a:rPr>
              <a:t>green</a:t>
            </a:r>
            <a:r>
              <a:rPr lang="en-US" sz="1600" dirty="0"/>
              <a:t> agent</a:t>
            </a:r>
          </a:p>
          <a:p>
            <a:r>
              <a:rPr lang="en-US" sz="2000" dirty="0">
                <a:latin typeface="Inter Medium" panose="020B0502030000000004" pitchFamily="34" charset="0"/>
                <a:ea typeface="Inter Medium" panose="020B0502030000000004" pitchFamily="34" charset="0"/>
                <a:cs typeface="Inter Medium" panose="020B0502030000000004" pitchFamily="34" charset="0"/>
              </a:rPr>
              <a:t>Phase 1 </a:t>
            </a:r>
          </a:p>
          <a:p>
            <a:r>
              <a:rPr lang="en-US" sz="1600" dirty="0"/>
              <a:t>Plan </a:t>
            </a:r>
            <a:r>
              <a:rPr lang="en-US" sz="1600" b="1" dirty="0">
                <a:solidFill>
                  <a:srgbClr val="00B0F0"/>
                </a:solidFill>
                <a:latin typeface="Inter Semi Bold" panose="020B0502030000000004" pitchFamily="34" charset="0"/>
                <a:ea typeface="Inter Semi Bold" panose="020B0502030000000004" pitchFamily="34" charset="0"/>
                <a:cs typeface="Inter Semi Bold" panose="020B0502030000000004" pitchFamily="34" charset="0"/>
              </a:rPr>
              <a:t>blue</a:t>
            </a:r>
            <a:r>
              <a:rPr lang="en-US" sz="1600" dirty="0">
                <a:solidFill>
                  <a:srgbClr val="0000FF"/>
                </a:solidFill>
              </a:rPr>
              <a:t> </a:t>
            </a:r>
            <a:r>
              <a:rPr lang="en-US" sz="1600" dirty="0"/>
              <a:t>agent</a:t>
            </a:r>
          </a:p>
          <a:p>
            <a:r>
              <a:rPr lang="en-US" sz="1600" b="1" dirty="0">
                <a:solidFill>
                  <a:schemeClr val="accent1"/>
                </a:solidFill>
                <a:latin typeface="Inter Semi Bold" panose="020B0502030000000004" pitchFamily="34" charset="0"/>
                <a:ea typeface="Inter Semi Bold" panose="020B0502030000000004" pitchFamily="34" charset="0"/>
                <a:cs typeface="Inter Semi Bold" panose="020B0502030000000004" pitchFamily="34" charset="0"/>
              </a:rPr>
              <a:t>         done</a:t>
            </a:r>
          </a:p>
          <a:p>
            <a:r>
              <a:rPr lang="en-US" sz="2000" dirty="0">
                <a:latin typeface="Inter Medium" panose="020B0502030000000004" pitchFamily="34" charset="0"/>
                <a:ea typeface="Inter Medium" panose="020B0502030000000004" pitchFamily="34" charset="0"/>
                <a:cs typeface="Inter Medium" panose="020B0502030000000004" pitchFamily="34" charset="0"/>
              </a:rPr>
              <a:t>Phase 2</a:t>
            </a:r>
          </a:p>
          <a:p>
            <a:r>
              <a:rPr lang="en-US" sz="1600" dirty="0"/>
              <a:t>Plan</a:t>
            </a:r>
            <a:r>
              <a:rPr lang="ru-RU" sz="1600" dirty="0"/>
              <a:t> </a:t>
            </a:r>
            <a:r>
              <a:rPr lang="en-US" sz="1600" b="1" dirty="0">
                <a:solidFill>
                  <a:srgbClr val="00B050"/>
                </a:solidFill>
              </a:rPr>
              <a:t>green</a:t>
            </a:r>
            <a:r>
              <a:rPr lang="en-US" sz="1600" dirty="0">
                <a:solidFill>
                  <a:srgbClr val="0000FF"/>
                </a:solidFill>
              </a:rPr>
              <a:t> </a:t>
            </a:r>
            <a:r>
              <a:rPr lang="en-US" sz="1600" dirty="0"/>
              <a:t>agent</a:t>
            </a:r>
          </a:p>
          <a:p>
            <a:endParaRPr lang="en-US" sz="1600" dirty="0"/>
          </a:p>
          <a:p>
            <a:endParaRPr lang="en-US" sz="16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4372885-DEA5-2D57-FD71-D46EB386EC84}"/>
              </a:ext>
            </a:extLst>
          </p:cNvPr>
          <p:cNvSpPr/>
          <p:nvPr/>
        </p:nvSpPr>
        <p:spPr>
          <a:xfrm>
            <a:off x="8048267" y="1449760"/>
            <a:ext cx="1584176" cy="141244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algn="l"/>
            <a:endParaRPr lang="en-US" sz="12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3A37BFD-54EC-4A66-84AF-3A10D0F8C5E9}"/>
              </a:ext>
            </a:extLst>
          </p:cNvPr>
          <p:cNvSpPr/>
          <p:nvPr/>
        </p:nvSpPr>
        <p:spPr>
          <a:xfrm>
            <a:off x="8048267" y="4653136"/>
            <a:ext cx="1584176" cy="141244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algn="l"/>
            <a:endParaRPr lang="en-US" sz="1200" dirty="0"/>
          </a:p>
        </p:txBody>
      </p:sp>
      <p:sp>
        <p:nvSpPr>
          <p:cNvPr id="8" name="Partial Circle 7">
            <a:extLst>
              <a:ext uri="{FF2B5EF4-FFF2-40B4-BE49-F238E27FC236}">
                <a16:creationId xmlns:a16="http://schemas.microsoft.com/office/drawing/2014/main" id="{E7ABED83-DF0C-EC4F-A6AF-86A022CABBC4}"/>
              </a:ext>
            </a:extLst>
          </p:cNvPr>
          <p:cNvSpPr/>
          <p:nvPr/>
        </p:nvSpPr>
        <p:spPr>
          <a:xfrm rot="715234">
            <a:off x="6619630" y="1702014"/>
            <a:ext cx="914400" cy="914400"/>
          </a:xfrm>
          <a:prstGeom prst="pie">
            <a:avLst>
              <a:gd name="adj1" fmla="val 0"/>
              <a:gd name="adj2" fmla="val 19045174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algn="l"/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15" name="Partial Circle 14">
            <a:extLst>
              <a:ext uri="{FF2B5EF4-FFF2-40B4-BE49-F238E27FC236}">
                <a16:creationId xmlns:a16="http://schemas.microsoft.com/office/drawing/2014/main" id="{ABA70E2C-C6B9-3FB6-5237-6C1311109321}"/>
              </a:ext>
            </a:extLst>
          </p:cNvPr>
          <p:cNvSpPr/>
          <p:nvPr/>
        </p:nvSpPr>
        <p:spPr>
          <a:xfrm rot="715234">
            <a:off x="6622185" y="4855076"/>
            <a:ext cx="914400" cy="914400"/>
          </a:xfrm>
          <a:prstGeom prst="pie">
            <a:avLst>
              <a:gd name="adj1" fmla="val 0"/>
              <a:gd name="adj2" fmla="val 19045174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algn="l"/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CFEB46AA-271C-4E62-D441-540E7D9D70EB}"/>
              </a:ext>
            </a:extLst>
          </p:cNvPr>
          <p:cNvSpPr/>
          <p:nvPr/>
        </p:nvSpPr>
        <p:spPr>
          <a:xfrm>
            <a:off x="6622185" y="1698783"/>
            <a:ext cx="914400" cy="914400"/>
          </a:xfrm>
          <a:prstGeom prst="ellipse">
            <a:avLst/>
          </a:prstGeom>
          <a:noFill/>
          <a:ln w="57150">
            <a:solidFill>
              <a:srgbClr val="00B0F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algn="l"/>
            <a:endParaRPr lang="en-US" sz="1200" dirty="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57EE24E3-E21A-4DBF-AD93-0D745973F08C}"/>
              </a:ext>
            </a:extLst>
          </p:cNvPr>
          <p:cNvSpPr/>
          <p:nvPr/>
        </p:nvSpPr>
        <p:spPr>
          <a:xfrm>
            <a:off x="10146007" y="1709928"/>
            <a:ext cx="914400" cy="914400"/>
          </a:xfrm>
          <a:prstGeom prst="ellipse">
            <a:avLst/>
          </a:prstGeom>
          <a:noFill/>
          <a:ln w="57150">
            <a:solidFill>
              <a:srgbClr val="00B05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algn="l"/>
            <a:endParaRPr lang="en-US" sz="12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5044A0E-BAAC-5702-8381-878D07D7D2DE}"/>
              </a:ext>
            </a:extLst>
          </p:cNvPr>
          <p:cNvSpPr txBox="1"/>
          <p:nvPr/>
        </p:nvSpPr>
        <p:spPr>
          <a:xfrm>
            <a:off x="7408322" y="2971867"/>
            <a:ext cx="429926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b="1" dirty="0">
                <a:solidFill>
                  <a:srgbClr val="00B0F0"/>
                </a:solidFill>
              </a:rPr>
              <a:t>3</a:t>
            </a:r>
            <a:endParaRPr lang="he-IL" sz="2400" b="1" dirty="0">
              <a:solidFill>
                <a:srgbClr val="00B0F0"/>
              </a:solidFill>
            </a:endParaRPr>
          </a:p>
        </p:txBody>
      </p:sp>
      <p:sp>
        <p:nvSpPr>
          <p:cNvPr id="17" name="Plus 17">
            <a:extLst>
              <a:ext uri="{FF2B5EF4-FFF2-40B4-BE49-F238E27FC236}">
                <a16:creationId xmlns:a16="http://schemas.microsoft.com/office/drawing/2014/main" id="{6499039C-BE0D-3819-367B-3B01F299038F}"/>
              </a:ext>
            </a:extLst>
          </p:cNvPr>
          <p:cNvSpPr/>
          <p:nvPr/>
        </p:nvSpPr>
        <p:spPr>
          <a:xfrm rot="2682230">
            <a:off x="7372887" y="3339663"/>
            <a:ext cx="465099" cy="430647"/>
          </a:xfrm>
          <a:prstGeom prst="mathPlus">
            <a:avLst>
              <a:gd name="adj1" fmla="val 7604"/>
            </a:avLst>
          </a:prstGeom>
          <a:solidFill>
            <a:srgbClr val="00B0F0"/>
          </a:solidFill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/>
          </a:p>
        </p:txBody>
      </p:sp>
      <p:pic>
        <p:nvPicPr>
          <p:cNvPr id="20" name="Graphic 30">
            <a:extLst>
              <a:ext uri="{FF2B5EF4-FFF2-40B4-BE49-F238E27FC236}">
                <a16:creationId xmlns:a16="http://schemas.microsoft.com/office/drawing/2014/main" id="{DF9ADD4A-7FC5-6D7A-D1CC-2FB186433E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99493" y="3205245"/>
            <a:ext cx="304348" cy="304348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27C20710-1E59-3BB1-B8BE-0F8FB7566B5D}"/>
              </a:ext>
            </a:extLst>
          </p:cNvPr>
          <p:cNvSpPr txBox="1"/>
          <p:nvPr/>
        </p:nvSpPr>
        <p:spPr>
          <a:xfrm>
            <a:off x="9101017" y="2967335"/>
            <a:ext cx="429926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ru-RU" sz="2400" b="1" dirty="0">
                <a:solidFill>
                  <a:srgbClr val="00B0F0"/>
                </a:solidFill>
              </a:rPr>
              <a:t>2</a:t>
            </a:r>
            <a:endParaRPr lang="he-IL" sz="2400" b="1" dirty="0">
              <a:solidFill>
                <a:srgbClr val="00B0F0"/>
              </a:solidFill>
            </a:endParaRPr>
          </a:p>
        </p:txBody>
      </p:sp>
      <p:sp>
        <p:nvSpPr>
          <p:cNvPr id="31" name="Plus 17">
            <a:extLst>
              <a:ext uri="{FF2B5EF4-FFF2-40B4-BE49-F238E27FC236}">
                <a16:creationId xmlns:a16="http://schemas.microsoft.com/office/drawing/2014/main" id="{4BBF70AB-3770-9595-134E-7D7FE83BE2E4}"/>
              </a:ext>
            </a:extLst>
          </p:cNvPr>
          <p:cNvSpPr/>
          <p:nvPr/>
        </p:nvSpPr>
        <p:spPr>
          <a:xfrm rot="2682230">
            <a:off x="9065582" y="3335131"/>
            <a:ext cx="465099" cy="430647"/>
          </a:xfrm>
          <a:prstGeom prst="mathPlus">
            <a:avLst>
              <a:gd name="adj1" fmla="val 7604"/>
            </a:avLst>
          </a:prstGeom>
          <a:solidFill>
            <a:srgbClr val="00B0F0"/>
          </a:solidFill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B606FA4-9DF2-F8E1-8850-50CFAD181162}"/>
              </a:ext>
            </a:extLst>
          </p:cNvPr>
          <p:cNvSpPr txBox="1"/>
          <p:nvPr/>
        </p:nvSpPr>
        <p:spPr>
          <a:xfrm>
            <a:off x="10910486" y="2967041"/>
            <a:ext cx="429926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ru-RU" sz="2400" b="1" dirty="0">
                <a:solidFill>
                  <a:srgbClr val="00B0F0"/>
                </a:solidFill>
              </a:rPr>
              <a:t>1</a:t>
            </a:r>
            <a:endParaRPr lang="he-IL" sz="2400" b="1" dirty="0">
              <a:solidFill>
                <a:srgbClr val="00B0F0"/>
              </a:solidFill>
            </a:endParaRPr>
          </a:p>
        </p:txBody>
      </p:sp>
      <p:sp>
        <p:nvSpPr>
          <p:cNvPr id="33" name="Plus 17">
            <a:extLst>
              <a:ext uri="{FF2B5EF4-FFF2-40B4-BE49-F238E27FC236}">
                <a16:creationId xmlns:a16="http://schemas.microsoft.com/office/drawing/2014/main" id="{8ED915F1-5683-3D22-6673-D7174B7AB1A4}"/>
              </a:ext>
            </a:extLst>
          </p:cNvPr>
          <p:cNvSpPr/>
          <p:nvPr/>
        </p:nvSpPr>
        <p:spPr>
          <a:xfrm rot="2682230">
            <a:off x="10875051" y="3334837"/>
            <a:ext cx="465099" cy="430647"/>
          </a:xfrm>
          <a:prstGeom prst="mathPlus">
            <a:avLst>
              <a:gd name="adj1" fmla="val 7604"/>
            </a:avLst>
          </a:prstGeom>
          <a:solidFill>
            <a:srgbClr val="00B0F0"/>
          </a:solidFill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E65EDEB-52B4-37DF-0766-71EB7EEDB43E}"/>
              </a:ext>
            </a:extLst>
          </p:cNvPr>
          <p:cNvSpPr txBox="1"/>
          <p:nvPr/>
        </p:nvSpPr>
        <p:spPr>
          <a:xfrm>
            <a:off x="10917658" y="4579187"/>
            <a:ext cx="429926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ru-RU" sz="2400" b="1" dirty="0">
                <a:solidFill>
                  <a:srgbClr val="00B0F0"/>
                </a:solidFill>
              </a:rPr>
              <a:t>0</a:t>
            </a:r>
            <a:endParaRPr lang="he-IL" sz="2400" b="1" dirty="0">
              <a:solidFill>
                <a:srgbClr val="00B0F0"/>
              </a:solidFill>
            </a:endParaRPr>
          </a:p>
        </p:txBody>
      </p:sp>
      <p:sp>
        <p:nvSpPr>
          <p:cNvPr id="35" name="Plus 17">
            <a:extLst>
              <a:ext uri="{FF2B5EF4-FFF2-40B4-BE49-F238E27FC236}">
                <a16:creationId xmlns:a16="http://schemas.microsoft.com/office/drawing/2014/main" id="{E8D46B7E-6EF7-1E5E-F932-E7F0821F276C}"/>
              </a:ext>
            </a:extLst>
          </p:cNvPr>
          <p:cNvSpPr/>
          <p:nvPr/>
        </p:nvSpPr>
        <p:spPr>
          <a:xfrm rot="2682230">
            <a:off x="10882223" y="4946983"/>
            <a:ext cx="465099" cy="430647"/>
          </a:xfrm>
          <a:prstGeom prst="mathPlus">
            <a:avLst>
              <a:gd name="adj1" fmla="val 7604"/>
            </a:avLst>
          </a:prstGeom>
          <a:solidFill>
            <a:srgbClr val="00B0F0"/>
          </a:solidFill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/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427083E-C0C6-AA6D-E5DB-459C048C0F8F}"/>
              </a:ext>
            </a:extLst>
          </p:cNvPr>
          <p:cNvSpPr/>
          <p:nvPr/>
        </p:nvSpPr>
        <p:spPr>
          <a:xfrm>
            <a:off x="6545484" y="4980935"/>
            <a:ext cx="1008112" cy="216024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algn="ctr"/>
            <a:r>
              <a:rPr lang="en-US" sz="1200" b="1" dirty="0"/>
              <a:t>WAIT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813999F9-3DE6-F5FC-35CB-D0722F2CA405}"/>
              </a:ext>
            </a:extLst>
          </p:cNvPr>
          <p:cNvSpPr/>
          <p:nvPr/>
        </p:nvSpPr>
        <p:spPr>
          <a:xfrm>
            <a:off x="6537607" y="5246016"/>
            <a:ext cx="1008112" cy="216024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algn="ctr"/>
            <a:r>
              <a:rPr lang="en-US" sz="1200" b="1" dirty="0"/>
              <a:t>WAIT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8C3CB92D-ECAB-4F89-1B9D-4D8986480AFC}"/>
              </a:ext>
            </a:extLst>
          </p:cNvPr>
          <p:cNvSpPr/>
          <p:nvPr/>
        </p:nvSpPr>
        <p:spPr>
          <a:xfrm>
            <a:off x="6535052" y="5543427"/>
            <a:ext cx="1008112" cy="216024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algn="ctr"/>
            <a:r>
              <a:rPr lang="en-US" sz="1200" b="1" dirty="0"/>
              <a:t>WAIT</a:t>
            </a:r>
          </a:p>
        </p:txBody>
      </p:sp>
    </p:spTree>
    <p:extLst>
      <p:ext uri="{BB962C8B-B14F-4D97-AF65-F5344CB8AC3E}">
        <p14:creationId xmlns:p14="http://schemas.microsoft.com/office/powerpoint/2010/main" val="28174080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6A992FA-FD2B-DC00-6DC2-3FAABDA45B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Motivation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8B0D930-B3CD-18FB-AAB3-AC677E24CFF1}"/>
              </a:ext>
            </a:extLst>
          </p:cNvPr>
          <p:cNvSpPr txBox="1"/>
          <p:nvPr/>
        </p:nvSpPr>
        <p:spPr>
          <a:xfrm>
            <a:off x="704672" y="5436595"/>
            <a:ext cx="6096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hlinkClick r:id="rId2"/>
              </a:rPr>
              <a:t>https://www.imarcgroup.com/e-commerce-market</a:t>
            </a:r>
            <a:r>
              <a:rPr lang="en-US" sz="1400" dirty="0"/>
              <a:t>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15DF871-4C71-9611-3303-06BA25FAE5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3333" y="1720776"/>
            <a:ext cx="3157283" cy="422850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CDA93F6-367F-DB75-709B-F185B56600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1369" y="1936800"/>
            <a:ext cx="7488832" cy="3450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680595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Content Placeholder 4">
            <a:extLst>
              <a:ext uri="{FF2B5EF4-FFF2-40B4-BE49-F238E27FC236}">
                <a16:creationId xmlns:a16="http://schemas.microsoft.com/office/drawing/2014/main" id="{E61CC011-9D1B-3B4D-BB90-385F148D2E78}"/>
              </a:ext>
            </a:extLst>
          </p:cNvPr>
          <p:cNvGraphicFramePr>
            <a:graphicFrameLocks/>
          </p:cNvGraphicFramePr>
          <p:nvPr/>
        </p:nvGraphicFramePr>
        <p:xfrm>
          <a:off x="6176060" y="1367215"/>
          <a:ext cx="5328591" cy="4789512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177619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7619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7619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596504">
                <a:tc>
                  <a:txBody>
                    <a:bodyPr/>
                    <a:lstStyle/>
                    <a:p>
                      <a:pPr rtl="1"/>
                      <a:endParaRPr lang="he-I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96504">
                <a:tc>
                  <a:txBody>
                    <a:bodyPr/>
                    <a:lstStyle/>
                    <a:p>
                      <a:pPr rtl="1"/>
                      <a:endParaRPr lang="he-I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96504">
                <a:tc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4" name="Заголовок 5">
            <a:extLst>
              <a:ext uri="{FF2B5EF4-FFF2-40B4-BE49-F238E27FC236}">
                <a16:creationId xmlns:a16="http://schemas.microsoft.com/office/drawing/2014/main" id="{4DCD3BCA-0C66-5CD1-6DD1-4538FBB96F5C}"/>
              </a:ext>
            </a:extLst>
          </p:cNvPr>
          <p:cNvSpPr txBox="1">
            <a:spLocks/>
          </p:cNvSpPr>
          <p:nvPr/>
        </p:nvSpPr>
        <p:spPr>
          <a:xfrm>
            <a:off x="695325" y="728663"/>
            <a:ext cx="10801350" cy="387798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Prioritized Planning</a:t>
            </a:r>
            <a:endParaRPr lang="ru-RU" dirty="0"/>
          </a:p>
        </p:txBody>
      </p:sp>
      <p:sp>
        <p:nvSpPr>
          <p:cNvPr id="13" name="Номер слайда 2">
            <a:extLst>
              <a:ext uri="{FF2B5EF4-FFF2-40B4-BE49-F238E27FC236}">
                <a16:creationId xmlns:a16="http://schemas.microsoft.com/office/drawing/2014/main" id="{D65A1A1D-8033-AD5E-A120-255652700D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768408" y="6508134"/>
            <a:ext cx="600455" cy="123111"/>
          </a:xfrm>
        </p:spPr>
        <p:txBody>
          <a:bodyPr/>
          <a:lstStyle/>
          <a:p>
            <a:fld id="{BB144CBE-8549-0F41-A10E-99F26268CFAC}" type="slidenum">
              <a:rPr lang="ru-RU" smtClean="0"/>
              <a:pPr/>
              <a:t>30</a:t>
            </a:fld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4B492F-4007-C972-AAAC-6BA16563EB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325" y="1519808"/>
            <a:ext cx="9905999" cy="3541714"/>
          </a:xfrm>
        </p:spPr>
        <p:txBody>
          <a:bodyPr/>
          <a:lstStyle/>
          <a:p>
            <a:r>
              <a:rPr lang="en-US" sz="2000" dirty="0">
                <a:latin typeface="Inter Medium" panose="020B0502030000000004" pitchFamily="34" charset="0"/>
                <a:ea typeface="Inter Medium" panose="020B0502030000000004" pitchFamily="34" charset="0"/>
                <a:cs typeface="Inter Medium" panose="020B0502030000000004" pitchFamily="34" charset="0"/>
              </a:rPr>
              <a:t>Choose priorities </a:t>
            </a:r>
          </a:p>
          <a:p>
            <a:r>
              <a:rPr lang="en-US" sz="1600" dirty="0"/>
              <a:t>Plan </a:t>
            </a:r>
            <a:r>
              <a:rPr lang="en-US" sz="1600" b="1" dirty="0">
                <a:solidFill>
                  <a:srgbClr val="00B0F0"/>
                </a:solidFill>
                <a:latin typeface="Inter Semi Bold" panose="020B0502030000000004" pitchFamily="34" charset="0"/>
                <a:ea typeface="Inter Semi Bold" panose="020B0502030000000004" pitchFamily="34" charset="0"/>
                <a:cs typeface="Inter Semi Bold" panose="020B0502030000000004" pitchFamily="34" charset="0"/>
              </a:rPr>
              <a:t>blue</a:t>
            </a:r>
            <a:r>
              <a:rPr lang="en-US" sz="1600" dirty="0">
                <a:solidFill>
                  <a:srgbClr val="0000FF"/>
                </a:solidFill>
              </a:rPr>
              <a:t> </a:t>
            </a:r>
            <a:r>
              <a:rPr lang="en-US" sz="1600" dirty="0"/>
              <a:t>agent then plan </a:t>
            </a:r>
            <a:r>
              <a:rPr lang="en-US" sz="1600" b="1" dirty="0">
                <a:solidFill>
                  <a:srgbClr val="00B050"/>
                </a:solidFill>
              </a:rPr>
              <a:t>green</a:t>
            </a:r>
            <a:r>
              <a:rPr lang="en-US" sz="1600" dirty="0"/>
              <a:t> agent</a:t>
            </a:r>
          </a:p>
          <a:p>
            <a:r>
              <a:rPr lang="en-US" sz="2000" dirty="0">
                <a:latin typeface="Inter Medium" panose="020B0502030000000004" pitchFamily="34" charset="0"/>
                <a:ea typeface="Inter Medium" panose="020B0502030000000004" pitchFamily="34" charset="0"/>
                <a:cs typeface="Inter Medium" panose="020B0502030000000004" pitchFamily="34" charset="0"/>
              </a:rPr>
              <a:t>Phase 1 </a:t>
            </a:r>
          </a:p>
          <a:p>
            <a:r>
              <a:rPr lang="en-US" sz="1600" dirty="0"/>
              <a:t>Plan </a:t>
            </a:r>
            <a:r>
              <a:rPr lang="en-US" sz="1600" b="1" dirty="0">
                <a:solidFill>
                  <a:srgbClr val="00B0F0"/>
                </a:solidFill>
                <a:latin typeface="Inter Semi Bold" panose="020B0502030000000004" pitchFamily="34" charset="0"/>
                <a:ea typeface="Inter Semi Bold" panose="020B0502030000000004" pitchFamily="34" charset="0"/>
                <a:cs typeface="Inter Semi Bold" panose="020B0502030000000004" pitchFamily="34" charset="0"/>
              </a:rPr>
              <a:t>blue</a:t>
            </a:r>
            <a:r>
              <a:rPr lang="en-US" sz="1600" dirty="0">
                <a:solidFill>
                  <a:srgbClr val="0000FF"/>
                </a:solidFill>
              </a:rPr>
              <a:t> </a:t>
            </a:r>
            <a:r>
              <a:rPr lang="en-US" sz="1600" dirty="0"/>
              <a:t>agent</a:t>
            </a:r>
          </a:p>
          <a:p>
            <a:r>
              <a:rPr lang="en-US" sz="1600" b="1" dirty="0">
                <a:solidFill>
                  <a:schemeClr val="accent1"/>
                </a:solidFill>
                <a:latin typeface="Inter Semi Bold" panose="020B0502030000000004" pitchFamily="34" charset="0"/>
                <a:ea typeface="Inter Semi Bold" panose="020B0502030000000004" pitchFamily="34" charset="0"/>
                <a:cs typeface="Inter Semi Bold" panose="020B0502030000000004" pitchFamily="34" charset="0"/>
              </a:rPr>
              <a:t>         done</a:t>
            </a:r>
          </a:p>
          <a:p>
            <a:r>
              <a:rPr lang="en-US" sz="2000" dirty="0">
                <a:latin typeface="Inter Medium" panose="020B0502030000000004" pitchFamily="34" charset="0"/>
                <a:ea typeface="Inter Medium" panose="020B0502030000000004" pitchFamily="34" charset="0"/>
                <a:cs typeface="Inter Medium" panose="020B0502030000000004" pitchFamily="34" charset="0"/>
              </a:rPr>
              <a:t>Phase 2</a:t>
            </a:r>
          </a:p>
          <a:p>
            <a:r>
              <a:rPr lang="en-US" sz="1600" dirty="0"/>
              <a:t>Plan</a:t>
            </a:r>
            <a:r>
              <a:rPr lang="ru-RU" sz="1600" dirty="0"/>
              <a:t> </a:t>
            </a:r>
            <a:r>
              <a:rPr lang="en-US" sz="1600" b="1" dirty="0">
                <a:solidFill>
                  <a:srgbClr val="00B050"/>
                </a:solidFill>
              </a:rPr>
              <a:t>green</a:t>
            </a:r>
            <a:r>
              <a:rPr lang="en-US" sz="1600" dirty="0">
                <a:solidFill>
                  <a:srgbClr val="0000FF"/>
                </a:solidFill>
              </a:rPr>
              <a:t> </a:t>
            </a:r>
            <a:r>
              <a:rPr lang="en-US" sz="1600" dirty="0"/>
              <a:t>agent</a:t>
            </a:r>
          </a:p>
          <a:p>
            <a:endParaRPr lang="en-US" sz="1600" dirty="0"/>
          </a:p>
          <a:p>
            <a:endParaRPr lang="en-US" sz="16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4372885-DEA5-2D57-FD71-D46EB386EC84}"/>
              </a:ext>
            </a:extLst>
          </p:cNvPr>
          <p:cNvSpPr/>
          <p:nvPr/>
        </p:nvSpPr>
        <p:spPr>
          <a:xfrm>
            <a:off x="8048267" y="1449760"/>
            <a:ext cx="1584176" cy="141244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algn="l"/>
            <a:endParaRPr lang="en-US" sz="12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3A37BFD-54EC-4A66-84AF-3A10D0F8C5E9}"/>
              </a:ext>
            </a:extLst>
          </p:cNvPr>
          <p:cNvSpPr/>
          <p:nvPr/>
        </p:nvSpPr>
        <p:spPr>
          <a:xfrm>
            <a:off x="8048267" y="4653136"/>
            <a:ext cx="1584176" cy="141244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algn="l"/>
            <a:endParaRPr lang="en-US" sz="1200" dirty="0"/>
          </a:p>
        </p:txBody>
      </p:sp>
      <p:sp>
        <p:nvSpPr>
          <p:cNvPr id="8" name="Partial Circle 7">
            <a:extLst>
              <a:ext uri="{FF2B5EF4-FFF2-40B4-BE49-F238E27FC236}">
                <a16:creationId xmlns:a16="http://schemas.microsoft.com/office/drawing/2014/main" id="{E7ABED83-DF0C-EC4F-A6AF-86A022CABBC4}"/>
              </a:ext>
            </a:extLst>
          </p:cNvPr>
          <p:cNvSpPr/>
          <p:nvPr/>
        </p:nvSpPr>
        <p:spPr>
          <a:xfrm rot="715234">
            <a:off x="6619630" y="1702014"/>
            <a:ext cx="914400" cy="914400"/>
          </a:xfrm>
          <a:prstGeom prst="pie">
            <a:avLst>
              <a:gd name="adj1" fmla="val 0"/>
              <a:gd name="adj2" fmla="val 19045174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algn="l"/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CFEB46AA-271C-4E62-D441-540E7D9D70EB}"/>
              </a:ext>
            </a:extLst>
          </p:cNvPr>
          <p:cNvSpPr/>
          <p:nvPr/>
        </p:nvSpPr>
        <p:spPr>
          <a:xfrm>
            <a:off x="6622185" y="1698783"/>
            <a:ext cx="914400" cy="914400"/>
          </a:xfrm>
          <a:prstGeom prst="ellipse">
            <a:avLst/>
          </a:prstGeom>
          <a:noFill/>
          <a:ln w="57150">
            <a:solidFill>
              <a:srgbClr val="00B0F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algn="l"/>
            <a:endParaRPr lang="en-US" sz="1200" dirty="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57EE24E3-E21A-4DBF-AD93-0D745973F08C}"/>
              </a:ext>
            </a:extLst>
          </p:cNvPr>
          <p:cNvSpPr/>
          <p:nvPr/>
        </p:nvSpPr>
        <p:spPr>
          <a:xfrm>
            <a:off x="10146007" y="1709928"/>
            <a:ext cx="914400" cy="914400"/>
          </a:xfrm>
          <a:prstGeom prst="ellipse">
            <a:avLst/>
          </a:prstGeom>
          <a:noFill/>
          <a:ln w="57150">
            <a:solidFill>
              <a:srgbClr val="00B05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algn="l"/>
            <a:endParaRPr lang="en-US" sz="12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5044A0E-BAAC-5702-8381-878D07D7D2DE}"/>
              </a:ext>
            </a:extLst>
          </p:cNvPr>
          <p:cNvSpPr txBox="1"/>
          <p:nvPr/>
        </p:nvSpPr>
        <p:spPr>
          <a:xfrm>
            <a:off x="7408322" y="2971867"/>
            <a:ext cx="429926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b="1" dirty="0">
                <a:solidFill>
                  <a:srgbClr val="00B0F0"/>
                </a:solidFill>
              </a:rPr>
              <a:t>3</a:t>
            </a:r>
            <a:endParaRPr lang="he-IL" sz="2400" b="1" dirty="0">
              <a:solidFill>
                <a:srgbClr val="00B0F0"/>
              </a:solidFill>
            </a:endParaRPr>
          </a:p>
        </p:txBody>
      </p:sp>
      <p:sp>
        <p:nvSpPr>
          <p:cNvPr id="17" name="Plus 17">
            <a:extLst>
              <a:ext uri="{FF2B5EF4-FFF2-40B4-BE49-F238E27FC236}">
                <a16:creationId xmlns:a16="http://schemas.microsoft.com/office/drawing/2014/main" id="{6499039C-BE0D-3819-367B-3B01F299038F}"/>
              </a:ext>
            </a:extLst>
          </p:cNvPr>
          <p:cNvSpPr/>
          <p:nvPr/>
        </p:nvSpPr>
        <p:spPr>
          <a:xfrm rot="2682230">
            <a:off x="7372887" y="3339663"/>
            <a:ext cx="465099" cy="430647"/>
          </a:xfrm>
          <a:prstGeom prst="mathPlus">
            <a:avLst>
              <a:gd name="adj1" fmla="val 7604"/>
            </a:avLst>
          </a:prstGeom>
          <a:solidFill>
            <a:srgbClr val="00B0F0"/>
          </a:solidFill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/>
          </a:p>
        </p:txBody>
      </p:sp>
      <p:pic>
        <p:nvPicPr>
          <p:cNvPr id="20" name="Graphic 30">
            <a:extLst>
              <a:ext uri="{FF2B5EF4-FFF2-40B4-BE49-F238E27FC236}">
                <a16:creationId xmlns:a16="http://schemas.microsoft.com/office/drawing/2014/main" id="{DF9ADD4A-7FC5-6D7A-D1CC-2FB186433E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99493" y="3205245"/>
            <a:ext cx="304348" cy="304348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27C20710-1E59-3BB1-B8BE-0F8FB7566B5D}"/>
              </a:ext>
            </a:extLst>
          </p:cNvPr>
          <p:cNvSpPr txBox="1"/>
          <p:nvPr/>
        </p:nvSpPr>
        <p:spPr>
          <a:xfrm>
            <a:off x="9101017" y="2967335"/>
            <a:ext cx="429926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ru-RU" sz="2400" b="1" dirty="0">
                <a:solidFill>
                  <a:srgbClr val="00B0F0"/>
                </a:solidFill>
              </a:rPr>
              <a:t>2</a:t>
            </a:r>
            <a:endParaRPr lang="he-IL" sz="2400" b="1" dirty="0">
              <a:solidFill>
                <a:srgbClr val="00B0F0"/>
              </a:solidFill>
            </a:endParaRPr>
          </a:p>
        </p:txBody>
      </p:sp>
      <p:sp>
        <p:nvSpPr>
          <p:cNvPr id="31" name="Plus 17">
            <a:extLst>
              <a:ext uri="{FF2B5EF4-FFF2-40B4-BE49-F238E27FC236}">
                <a16:creationId xmlns:a16="http://schemas.microsoft.com/office/drawing/2014/main" id="{4BBF70AB-3770-9595-134E-7D7FE83BE2E4}"/>
              </a:ext>
            </a:extLst>
          </p:cNvPr>
          <p:cNvSpPr/>
          <p:nvPr/>
        </p:nvSpPr>
        <p:spPr>
          <a:xfrm rot="2682230">
            <a:off x="9065582" y="3335131"/>
            <a:ext cx="465099" cy="430647"/>
          </a:xfrm>
          <a:prstGeom prst="mathPlus">
            <a:avLst>
              <a:gd name="adj1" fmla="val 7604"/>
            </a:avLst>
          </a:prstGeom>
          <a:solidFill>
            <a:srgbClr val="00B0F0"/>
          </a:solidFill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B606FA4-9DF2-F8E1-8850-50CFAD181162}"/>
              </a:ext>
            </a:extLst>
          </p:cNvPr>
          <p:cNvSpPr txBox="1"/>
          <p:nvPr/>
        </p:nvSpPr>
        <p:spPr>
          <a:xfrm>
            <a:off x="10910486" y="2967041"/>
            <a:ext cx="429926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ru-RU" sz="2400" b="1" dirty="0">
                <a:solidFill>
                  <a:srgbClr val="00B0F0"/>
                </a:solidFill>
              </a:rPr>
              <a:t>1</a:t>
            </a:r>
            <a:endParaRPr lang="he-IL" sz="2400" b="1" dirty="0">
              <a:solidFill>
                <a:srgbClr val="00B0F0"/>
              </a:solidFill>
            </a:endParaRPr>
          </a:p>
        </p:txBody>
      </p:sp>
      <p:sp>
        <p:nvSpPr>
          <p:cNvPr id="33" name="Plus 17">
            <a:extLst>
              <a:ext uri="{FF2B5EF4-FFF2-40B4-BE49-F238E27FC236}">
                <a16:creationId xmlns:a16="http://schemas.microsoft.com/office/drawing/2014/main" id="{8ED915F1-5683-3D22-6673-D7174B7AB1A4}"/>
              </a:ext>
            </a:extLst>
          </p:cNvPr>
          <p:cNvSpPr/>
          <p:nvPr/>
        </p:nvSpPr>
        <p:spPr>
          <a:xfrm rot="2682230">
            <a:off x="10875051" y="3334837"/>
            <a:ext cx="465099" cy="430647"/>
          </a:xfrm>
          <a:prstGeom prst="mathPlus">
            <a:avLst>
              <a:gd name="adj1" fmla="val 7604"/>
            </a:avLst>
          </a:prstGeom>
          <a:solidFill>
            <a:srgbClr val="00B0F0"/>
          </a:solidFill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E65EDEB-52B4-37DF-0766-71EB7EEDB43E}"/>
              </a:ext>
            </a:extLst>
          </p:cNvPr>
          <p:cNvSpPr txBox="1"/>
          <p:nvPr/>
        </p:nvSpPr>
        <p:spPr>
          <a:xfrm>
            <a:off x="10917658" y="4579187"/>
            <a:ext cx="429926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ru-RU" sz="2400" b="1" dirty="0">
                <a:solidFill>
                  <a:srgbClr val="00B0F0"/>
                </a:solidFill>
              </a:rPr>
              <a:t>0</a:t>
            </a:r>
            <a:endParaRPr lang="he-IL" sz="2400" b="1" dirty="0">
              <a:solidFill>
                <a:srgbClr val="00B0F0"/>
              </a:solidFill>
            </a:endParaRPr>
          </a:p>
        </p:txBody>
      </p:sp>
      <p:sp>
        <p:nvSpPr>
          <p:cNvPr id="35" name="Plus 17">
            <a:extLst>
              <a:ext uri="{FF2B5EF4-FFF2-40B4-BE49-F238E27FC236}">
                <a16:creationId xmlns:a16="http://schemas.microsoft.com/office/drawing/2014/main" id="{E8D46B7E-6EF7-1E5E-F932-E7F0821F276C}"/>
              </a:ext>
            </a:extLst>
          </p:cNvPr>
          <p:cNvSpPr/>
          <p:nvPr/>
        </p:nvSpPr>
        <p:spPr>
          <a:xfrm rot="2682230">
            <a:off x="10882223" y="4946983"/>
            <a:ext cx="465099" cy="430647"/>
          </a:xfrm>
          <a:prstGeom prst="mathPlus">
            <a:avLst>
              <a:gd name="adj1" fmla="val 7604"/>
            </a:avLst>
          </a:prstGeom>
          <a:solidFill>
            <a:srgbClr val="00B0F0"/>
          </a:solidFill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/>
          </a:p>
        </p:txBody>
      </p:sp>
      <p:sp>
        <p:nvSpPr>
          <p:cNvPr id="9" name="Partial Circle 8">
            <a:extLst>
              <a:ext uri="{FF2B5EF4-FFF2-40B4-BE49-F238E27FC236}">
                <a16:creationId xmlns:a16="http://schemas.microsoft.com/office/drawing/2014/main" id="{B86976C2-A25B-E54E-CFF7-4A7C366608BD}"/>
              </a:ext>
            </a:extLst>
          </p:cNvPr>
          <p:cNvSpPr/>
          <p:nvPr/>
        </p:nvSpPr>
        <p:spPr>
          <a:xfrm rot="715234">
            <a:off x="6622185" y="3297554"/>
            <a:ext cx="914400" cy="914400"/>
          </a:xfrm>
          <a:prstGeom prst="pie">
            <a:avLst>
              <a:gd name="adj1" fmla="val 0"/>
              <a:gd name="adj2" fmla="val 19045174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algn="l"/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5786431-4274-566E-F89B-BBF83DF08074}"/>
              </a:ext>
            </a:extLst>
          </p:cNvPr>
          <p:cNvSpPr txBox="1"/>
          <p:nvPr/>
        </p:nvSpPr>
        <p:spPr>
          <a:xfrm>
            <a:off x="6503671" y="4509120"/>
            <a:ext cx="429926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b="1" dirty="0">
                <a:solidFill>
                  <a:srgbClr val="00B050"/>
                </a:solidFill>
              </a:rPr>
              <a:t>2</a:t>
            </a:r>
            <a:endParaRPr lang="he-IL" sz="2400" b="1" dirty="0">
              <a:solidFill>
                <a:srgbClr val="00B050"/>
              </a:solidFill>
            </a:endParaRPr>
          </a:p>
        </p:txBody>
      </p:sp>
      <p:sp>
        <p:nvSpPr>
          <p:cNvPr id="11" name="Plus 17">
            <a:extLst>
              <a:ext uri="{FF2B5EF4-FFF2-40B4-BE49-F238E27FC236}">
                <a16:creationId xmlns:a16="http://schemas.microsoft.com/office/drawing/2014/main" id="{F5487C7E-42E5-46AE-07C3-018E7359F757}"/>
              </a:ext>
            </a:extLst>
          </p:cNvPr>
          <p:cNvSpPr/>
          <p:nvPr/>
        </p:nvSpPr>
        <p:spPr>
          <a:xfrm rot="2682230">
            <a:off x="6468236" y="4876916"/>
            <a:ext cx="465099" cy="430647"/>
          </a:xfrm>
          <a:prstGeom prst="mathPlus">
            <a:avLst>
              <a:gd name="adj1" fmla="val 7604"/>
            </a:avLst>
          </a:prstGeom>
          <a:solidFill>
            <a:srgbClr val="00B050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>
              <a:solidFill>
                <a:srgbClr val="00B05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87A27E1-AA2F-474A-AE75-44B64926EF32}"/>
              </a:ext>
            </a:extLst>
          </p:cNvPr>
          <p:cNvSpPr txBox="1"/>
          <p:nvPr/>
        </p:nvSpPr>
        <p:spPr>
          <a:xfrm>
            <a:off x="7151743" y="4525448"/>
            <a:ext cx="429926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b="1" dirty="0">
                <a:solidFill>
                  <a:srgbClr val="00B050"/>
                </a:solidFill>
              </a:rPr>
              <a:t>3</a:t>
            </a:r>
            <a:endParaRPr lang="he-IL" sz="2400" b="1" dirty="0">
              <a:solidFill>
                <a:srgbClr val="00B050"/>
              </a:solidFill>
            </a:endParaRPr>
          </a:p>
        </p:txBody>
      </p:sp>
      <p:sp>
        <p:nvSpPr>
          <p:cNvPr id="21" name="Plus 17">
            <a:extLst>
              <a:ext uri="{FF2B5EF4-FFF2-40B4-BE49-F238E27FC236}">
                <a16:creationId xmlns:a16="http://schemas.microsoft.com/office/drawing/2014/main" id="{927D8855-446C-ABF7-EC83-8E9595921E76}"/>
              </a:ext>
            </a:extLst>
          </p:cNvPr>
          <p:cNvSpPr/>
          <p:nvPr/>
        </p:nvSpPr>
        <p:spPr>
          <a:xfrm rot="2682230">
            <a:off x="7116308" y="4893244"/>
            <a:ext cx="465099" cy="430647"/>
          </a:xfrm>
          <a:prstGeom prst="mathPlus">
            <a:avLst>
              <a:gd name="adj1" fmla="val 7604"/>
            </a:avLst>
          </a:prstGeom>
          <a:solidFill>
            <a:srgbClr val="00B050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>
              <a:solidFill>
                <a:srgbClr val="00B050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B1F6C3D-962C-70D5-D67E-8FE980CF1D66}"/>
              </a:ext>
            </a:extLst>
          </p:cNvPr>
          <p:cNvSpPr txBox="1"/>
          <p:nvPr/>
        </p:nvSpPr>
        <p:spPr>
          <a:xfrm>
            <a:off x="6489104" y="5343599"/>
            <a:ext cx="429926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ru-RU" sz="2400" b="1" dirty="0">
                <a:solidFill>
                  <a:srgbClr val="00B050"/>
                </a:solidFill>
              </a:rPr>
              <a:t>0</a:t>
            </a:r>
            <a:endParaRPr lang="he-IL" sz="2400" b="1" dirty="0">
              <a:solidFill>
                <a:srgbClr val="00B050"/>
              </a:solidFill>
            </a:endParaRPr>
          </a:p>
        </p:txBody>
      </p:sp>
      <p:sp>
        <p:nvSpPr>
          <p:cNvPr id="23" name="Plus 17">
            <a:extLst>
              <a:ext uri="{FF2B5EF4-FFF2-40B4-BE49-F238E27FC236}">
                <a16:creationId xmlns:a16="http://schemas.microsoft.com/office/drawing/2014/main" id="{01A54687-F0A0-13FE-B712-AFE113CD2689}"/>
              </a:ext>
            </a:extLst>
          </p:cNvPr>
          <p:cNvSpPr/>
          <p:nvPr/>
        </p:nvSpPr>
        <p:spPr>
          <a:xfrm rot="2682230">
            <a:off x="6453669" y="5706076"/>
            <a:ext cx="465099" cy="430647"/>
          </a:xfrm>
          <a:prstGeom prst="mathPlus">
            <a:avLst>
              <a:gd name="adj1" fmla="val 7604"/>
            </a:avLst>
          </a:prstGeom>
          <a:solidFill>
            <a:srgbClr val="00B050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>
              <a:solidFill>
                <a:srgbClr val="00B050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B3E026D-8F86-5004-E0B8-EF20D3F43E57}"/>
              </a:ext>
            </a:extLst>
          </p:cNvPr>
          <p:cNvSpPr txBox="1"/>
          <p:nvPr/>
        </p:nvSpPr>
        <p:spPr>
          <a:xfrm>
            <a:off x="7137176" y="5354608"/>
            <a:ext cx="429926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b="1" dirty="0">
                <a:solidFill>
                  <a:srgbClr val="00B050"/>
                </a:solidFill>
              </a:rPr>
              <a:t>1</a:t>
            </a:r>
            <a:endParaRPr lang="he-IL" sz="2400" b="1" dirty="0">
              <a:solidFill>
                <a:srgbClr val="00B050"/>
              </a:solidFill>
            </a:endParaRPr>
          </a:p>
        </p:txBody>
      </p:sp>
      <p:sp>
        <p:nvSpPr>
          <p:cNvPr id="25" name="Plus 17">
            <a:extLst>
              <a:ext uri="{FF2B5EF4-FFF2-40B4-BE49-F238E27FC236}">
                <a16:creationId xmlns:a16="http://schemas.microsoft.com/office/drawing/2014/main" id="{0AEF35A3-D02E-BB58-5351-75BA4881BEAE}"/>
              </a:ext>
            </a:extLst>
          </p:cNvPr>
          <p:cNvSpPr/>
          <p:nvPr/>
        </p:nvSpPr>
        <p:spPr>
          <a:xfrm rot="2682230">
            <a:off x="7101741" y="5722404"/>
            <a:ext cx="465099" cy="430647"/>
          </a:xfrm>
          <a:prstGeom prst="mathPlus">
            <a:avLst>
              <a:gd name="adj1" fmla="val 7604"/>
            </a:avLst>
          </a:prstGeom>
          <a:solidFill>
            <a:srgbClr val="00B050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817639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Content Placeholder 4">
            <a:extLst>
              <a:ext uri="{FF2B5EF4-FFF2-40B4-BE49-F238E27FC236}">
                <a16:creationId xmlns:a16="http://schemas.microsoft.com/office/drawing/2014/main" id="{E61CC011-9D1B-3B4D-BB90-385F148D2E7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52287001"/>
              </p:ext>
            </p:extLst>
          </p:nvPr>
        </p:nvGraphicFramePr>
        <p:xfrm>
          <a:off x="6176060" y="1367215"/>
          <a:ext cx="5328591" cy="4789512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177619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7619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7619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596504">
                <a:tc>
                  <a:txBody>
                    <a:bodyPr/>
                    <a:lstStyle/>
                    <a:p>
                      <a:pPr rtl="1"/>
                      <a:endParaRPr lang="he-I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96504">
                <a:tc>
                  <a:txBody>
                    <a:bodyPr/>
                    <a:lstStyle/>
                    <a:p>
                      <a:pPr rtl="1"/>
                      <a:endParaRPr lang="he-I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96504">
                <a:tc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4" name="Заголовок 5">
            <a:extLst>
              <a:ext uri="{FF2B5EF4-FFF2-40B4-BE49-F238E27FC236}">
                <a16:creationId xmlns:a16="http://schemas.microsoft.com/office/drawing/2014/main" id="{4DCD3BCA-0C66-5CD1-6DD1-4538FBB96F5C}"/>
              </a:ext>
            </a:extLst>
          </p:cNvPr>
          <p:cNvSpPr txBox="1">
            <a:spLocks/>
          </p:cNvSpPr>
          <p:nvPr/>
        </p:nvSpPr>
        <p:spPr>
          <a:xfrm>
            <a:off x="695325" y="728663"/>
            <a:ext cx="10801350" cy="387798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Prioritized Planning</a:t>
            </a:r>
            <a:endParaRPr lang="ru-RU" dirty="0"/>
          </a:p>
        </p:txBody>
      </p:sp>
      <p:sp>
        <p:nvSpPr>
          <p:cNvPr id="13" name="Номер слайда 2">
            <a:extLst>
              <a:ext uri="{FF2B5EF4-FFF2-40B4-BE49-F238E27FC236}">
                <a16:creationId xmlns:a16="http://schemas.microsoft.com/office/drawing/2014/main" id="{D65A1A1D-8033-AD5E-A120-255652700D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768408" y="6508134"/>
            <a:ext cx="600455" cy="123111"/>
          </a:xfrm>
        </p:spPr>
        <p:txBody>
          <a:bodyPr/>
          <a:lstStyle/>
          <a:p>
            <a:fld id="{BB144CBE-8549-0F41-A10E-99F26268CFAC}" type="slidenum">
              <a:rPr lang="ru-RU" smtClean="0"/>
              <a:pPr/>
              <a:t>31</a:t>
            </a:fld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4B492F-4007-C972-AAAC-6BA16563EB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325" y="1519808"/>
            <a:ext cx="9905999" cy="3541714"/>
          </a:xfrm>
        </p:spPr>
        <p:txBody>
          <a:bodyPr/>
          <a:lstStyle/>
          <a:p>
            <a:r>
              <a:rPr lang="en-US" sz="2000" dirty="0">
                <a:latin typeface="Inter Medium" panose="020B0502030000000004" pitchFamily="34" charset="0"/>
                <a:ea typeface="Inter Medium" panose="020B0502030000000004" pitchFamily="34" charset="0"/>
                <a:cs typeface="Inter Medium" panose="020B0502030000000004" pitchFamily="34" charset="0"/>
              </a:rPr>
              <a:t>Choose priorities </a:t>
            </a:r>
          </a:p>
          <a:p>
            <a:r>
              <a:rPr lang="en-US" sz="1600" dirty="0"/>
              <a:t>Plan </a:t>
            </a:r>
            <a:r>
              <a:rPr lang="en-US" sz="1600" b="1" dirty="0">
                <a:solidFill>
                  <a:srgbClr val="00B0F0"/>
                </a:solidFill>
                <a:latin typeface="Inter Semi Bold" panose="020B0502030000000004" pitchFamily="34" charset="0"/>
                <a:ea typeface="Inter Semi Bold" panose="020B0502030000000004" pitchFamily="34" charset="0"/>
                <a:cs typeface="Inter Semi Bold" panose="020B0502030000000004" pitchFamily="34" charset="0"/>
              </a:rPr>
              <a:t>blue</a:t>
            </a:r>
            <a:r>
              <a:rPr lang="en-US" sz="1600" dirty="0">
                <a:solidFill>
                  <a:srgbClr val="0000FF"/>
                </a:solidFill>
              </a:rPr>
              <a:t> </a:t>
            </a:r>
            <a:r>
              <a:rPr lang="en-US" sz="1600" dirty="0"/>
              <a:t>agent then plan </a:t>
            </a:r>
            <a:r>
              <a:rPr lang="en-US" sz="1600" b="1" dirty="0">
                <a:solidFill>
                  <a:srgbClr val="00B050"/>
                </a:solidFill>
              </a:rPr>
              <a:t>green</a:t>
            </a:r>
            <a:r>
              <a:rPr lang="en-US" sz="1600" dirty="0"/>
              <a:t> agent</a:t>
            </a:r>
          </a:p>
          <a:p>
            <a:r>
              <a:rPr lang="en-US" sz="2000" dirty="0">
                <a:latin typeface="Inter Medium" panose="020B0502030000000004" pitchFamily="34" charset="0"/>
                <a:ea typeface="Inter Medium" panose="020B0502030000000004" pitchFamily="34" charset="0"/>
                <a:cs typeface="Inter Medium" panose="020B0502030000000004" pitchFamily="34" charset="0"/>
              </a:rPr>
              <a:t>Phase 1 </a:t>
            </a:r>
          </a:p>
          <a:p>
            <a:r>
              <a:rPr lang="en-US" sz="1600" dirty="0"/>
              <a:t>Plan </a:t>
            </a:r>
            <a:r>
              <a:rPr lang="en-US" sz="1600" b="1" dirty="0">
                <a:solidFill>
                  <a:srgbClr val="00B0F0"/>
                </a:solidFill>
                <a:latin typeface="Inter Semi Bold" panose="020B0502030000000004" pitchFamily="34" charset="0"/>
                <a:ea typeface="Inter Semi Bold" panose="020B0502030000000004" pitchFamily="34" charset="0"/>
                <a:cs typeface="Inter Semi Bold" panose="020B0502030000000004" pitchFamily="34" charset="0"/>
              </a:rPr>
              <a:t>blue</a:t>
            </a:r>
            <a:r>
              <a:rPr lang="en-US" sz="1600" dirty="0">
                <a:solidFill>
                  <a:srgbClr val="0000FF"/>
                </a:solidFill>
              </a:rPr>
              <a:t> </a:t>
            </a:r>
            <a:r>
              <a:rPr lang="en-US" sz="1600" dirty="0"/>
              <a:t>agent</a:t>
            </a:r>
          </a:p>
          <a:p>
            <a:r>
              <a:rPr lang="en-US" sz="1600" b="1" dirty="0">
                <a:solidFill>
                  <a:schemeClr val="accent1"/>
                </a:solidFill>
                <a:latin typeface="Inter Semi Bold" panose="020B0502030000000004" pitchFamily="34" charset="0"/>
                <a:ea typeface="Inter Semi Bold" panose="020B0502030000000004" pitchFamily="34" charset="0"/>
                <a:cs typeface="Inter Semi Bold" panose="020B0502030000000004" pitchFamily="34" charset="0"/>
              </a:rPr>
              <a:t>         done</a:t>
            </a:r>
          </a:p>
          <a:p>
            <a:r>
              <a:rPr lang="en-US" sz="2000" dirty="0">
                <a:latin typeface="Inter Medium" panose="020B0502030000000004" pitchFamily="34" charset="0"/>
                <a:ea typeface="Inter Medium" panose="020B0502030000000004" pitchFamily="34" charset="0"/>
                <a:cs typeface="Inter Medium" panose="020B0502030000000004" pitchFamily="34" charset="0"/>
              </a:rPr>
              <a:t>Phase 2</a:t>
            </a:r>
          </a:p>
          <a:p>
            <a:r>
              <a:rPr lang="en-US" sz="1600" dirty="0"/>
              <a:t>Plan</a:t>
            </a:r>
            <a:r>
              <a:rPr lang="ru-RU" sz="1600" dirty="0"/>
              <a:t> </a:t>
            </a:r>
            <a:r>
              <a:rPr lang="en-US" sz="1600" b="1" dirty="0">
                <a:solidFill>
                  <a:srgbClr val="00B050"/>
                </a:solidFill>
              </a:rPr>
              <a:t>green</a:t>
            </a:r>
            <a:r>
              <a:rPr lang="en-US" sz="1600" dirty="0">
                <a:solidFill>
                  <a:srgbClr val="0000FF"/>
                </a:solidFill>
              </a:rPr>
              <a:t> </a:t>
            </a:r>
            <a:r>
              <a:rPr lang="en-US" sz="1600" dirty="0"/>
              <a:t>agent</a:t>
            </a:r>
          </a:p>
          <a:p>
            <a:endParaRPr lang="en-US" sz="1600" dirty="0"/>
          </a:p>
          <a:p>
            <a:endParaRPr lang="en-US" sz="16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4372885-DEA5-2D57-FD71-D46EB386EC84}"/>
              </a:ext>
            </a:extLst>
          </p:cNvPr>
          <p:cNvSpPr/>
          <p:nvPr/>
        </p:nvSpPr>
        <p:spPr>
          <a:xfrm>
            <a:off x="8048267" y="1449760"/>
            <a:ext cx="1584176" cy="141244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algn="l"/>
            <a:endParaRPr lang="en-US" sz="12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3A37BFD-54EC-4A66-84AF-3A10D0F8C5E9}"/>
              </a:ext>
            </a:extLst>
          </p:cNvPr>
          <p:cNvSpPr/>
          <p:nvPr/>
        </p:nvSpPr>
        <p:spPr>
          <a:xfrm>
            <a:off x="8048267" y="4653136"/>
            <a:ext cx="1584176" cy="141244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algn="l"/>
            <a:endParaRPr lang="en-US" sz="1200" dirty="0"/>
          </a:p>
        </p:txBody>
      </p:sp>
      <p:sp>
        <p:nvSpPr>
          <p:cNvPr id="8" name="Partial Circle 7">
            <a:extLst>
              <a:ext uri="{FF2B5EF4-FFF2-40B4-BE49-F238E27FC236}">
                <a16:creationId xmlns:a16="http://schemas.microsoft.com/office/drawing/2014/main" id="{E7ABED83-DF0C-EC4F-A6AF-86A022CABBC4}"/>
              </a:ext>
            </a:extLst>
          </p:cNvPr>
          <p:cNvSpPr/>
          <p:nvPr/>
        </p:nvSpPr>
        <p:spPr>
          <a:xfrm rot="715234">
            <a:off x="6619630" y="1702014"/>
            <a:ext cx="914400" cy="914400"/>
          </a:xfrm>
          <a:prstGeom prst="pie">
            <a:avLst>
              <a:gd name="adj1" fmla="val 0"/>
              <a:gd name="adj2" fmla="val 19045174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algn="l"/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CFEB46AA-271C-4E62-D441-540E7D9D70EB}"/>
              </a:ext>
            </a:extLst>
          </p:cNvPr>
          <p:cNvSpPr/>
          <p:nvPr/>
        </p:nvSpPr>
        <p:spPr>
          <a:xfrm>
            <a:off x="6622185" y="1698783"/>
            <a:ext cx="914400" cy="914400"/>
          </a:xfrm>
          <a:prstGeom prst="ellipse">
            <a:avLst/>
          </a:prstGeom>
          <a:noFill/>
          <a:ln w="57150">
            <a:solidFill>
              <a:srgbClr val="00B0F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algn="l"/>
            <a:endParaRPr lang="en-US" sz="1200" dirty="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57EE24E3-E21A-4DBF-AD93-0D745973F08C}"/>
              </a:ext>
            </a:extLst>
          </p:cNvPr>
          <p:cNvSpPr/>
          <p:nvPr/>
        </p:nvSpPr>
        <p:spPr>
          <a:xfrm>
            <a:off x="10146007" y="1709928"/>
            <a:ext cx="914400" cy="914400"/>
          </a:xfrm>
          <a:prstGeom prst="ellipse">
            <a:avLst/>
          </a:prstGeom>
          <a:noFill/>
          <a:ln w="57150">
            <a:solidFill>
              <a:srgbClr val="00B05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algn="l"/>
            <a:endParaRPr lang="en-US" sz="12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5044A0E-BAAC-5702-8381-878D07D7D2DE}"/>
              </a:ext>
            </a:extLst>
          </p:cNvPr>
          <p:cNvSpPr txBox="1"/>
          <p:nvPr/>
        </p:nvSpPr>
        <p:spPr>
          <a:xfrm>
            <a:off x="7408322" y="2971867"/>
            <a:ext cx="429926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b="1" dirty="0">
                <a:solidFill>
                  <a:srgbClr val="00B0F0"/>
                </a:solidFill>
              </a:rPr>
              <a:t>3</a:t>
            </a:r>
            <a:endParaRPr lang="he-IL" sz="2400" b="1" dirty="0">
              <a:solidFill>
                <a:srgbClr val="00B0F0"/>
              </a:solidFill>
            </a:endParaRPr>
          </a:p>
        </p:txBody>
      </p:sp>
      <p:sp>
        <p:nvSpPr>
          <p:cNvPr id="17" name="Plus 17">
            <a:extLst>
              <a:ext uri="{FF2B5EF4-FFF2-40B4-BE49-F238E27FC236}">
                <a16:creationId xmlns:a16="http://schemas.microsoft.com/office/drawing/2014/main" id="{6499039C-BE0D-3819-367B-3B01F299038F}"/>
              </a:ext>
            </a:extLst>
          </p:cNvPr>
          <p:cNvSpPr/>
          <p:nvPr/>
        </p:nvSpPr>
        <p:spPr>
          <a:xfrm rot="2682230">
            <a:off x="7372887" y="3339663"/>
            <a:ext cx="465099" cy="430647"/>
          </a:xfrm>
          <a:prstGeom prst="mathPlus">
            <a:avLst>
              <a:gd name="adj1" fmla="val 7604"/>
            </a:avLst>
          </a:prstGeom>
          <a:solidFill>
            <a:srgbClr val="00B0F0"/>
          </a:solidFill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/>
          </a:p>
        </p:txBody>
      </p:sp>
      <p:pic>
        <p:nvPicPr>
          <p:cNvPr id="20" name="Graphic 30">
            <a:extLst>
              <a:ext uri="{FF2B5EF4-FFF2-40B4-BE49-F238E27FC236}">
                <a16:creationId xmlns:a16="http://schemas.microsoft.com/office/drawing/2014/main" id="{DF9ADD4A-7FC5-6D7A-D1CC-2FB186433E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99493" y="3205245"/>
            <a:ext cx="304348" cy="304348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27C20710-1E59-3BB1-B8BE-0F8FB7566B5D}"/>
              </a:ext>
            </a:extLst>
          </p:cNvPr>
          <p:cNvSpPr txBox="1"/>
          <p:nvPr/>
        </p:nvSpPr>
        <p:spPr>
          <a:xfrm>
            <a:off x="9101017" y="2967335"/>
            <a:ext cx="429926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ru-RU" sz="2400" b="1" dirty="0">
                <a:solidFill>
                  <a:srgbClr val="00B0F0"/>
                </a:solidFill>
              </a:rPr>
              <a:t>2</a:t>
            </a:r>
            <a:endParaRPr lang="he-IL" sz="2400" b="1" dirty="0">
              <a:solidFill>
                <a:srgbClr val="00B0F0"/>
              </a:solidFill>
            </a:endParaRPr>
          </a:p>
        </p:txBody>
      </p:sp>
      <p:sp>
        <p:nvSpPr>
          <p:cNvPr id="31" name="Plus 17">
            <a:extLst>
              <a:ext uri="{FF2B5EF4-FFF2-40B4-BE49-F238E27FC236}">
                <a16:creationId xmlns:a16="http://schemas.microsoft.com/office/drawing/2014/main" id="{4BBF70AB-3770-9595-134E-7D7FE83BE2E4}"/>
              </a:ext>
            </a:extLst>
          </p:cNvPr>
          <p:cNvSpPr/>
          <p:nvPr/>
        </p:nvSpPr>
        <p:spPr>
          <a:xfrm rot="2682230">
            <a:off x="9065582" y="3335131"/>
            <a:ext cx="465099" cy="430647"/>
          </a:xfrm>
          <a:prstGeom prst="mathPlus">
            <a:avLst>
              <a:gd name="adj1" fmla="val 7604"/>
            </a:avLst>
          </a:prstGeom>
          <a:solidFill>
            <a:srgbClr val="00B0F0"/>
          </a:solidFill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B606FA4-9DF2-F8E1-8850-50CFAD181162}"/>
              </a:ext>
            </a:extLst>
          </p:cNvPr>
          <p:cNvSpPr txBox="1"/>
          <p:nvPr/>
        </p:nvSpPr>
        <p:spPr>
          <a:xfrm>
            <a:off x="10910486" y="2967041"/>
            <a:ext cx="429926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ru-RU" sz="2400" b="1" dirty="0">
                <a:solidFill>
                  <a:srgbClr val="00B0F0"/>
                </a:solidFill>
              </a:rPr>
              <a:t>1</a:t>
            </a:r>
            <a:endParaRPr lang="he-IL" sz="2400" b="1" dirty="0">
              <a:solidFill>
                <a:srgbClr val="00B0F0"/>
              </a:solidFill>
            </a:endParaRPr>
          </a:p>
        </p:txBody>
      </p:sp>
      <p:sp>
        <p:nvSpPr>
          <p:cNvPr id="33" name="Plus 17">
            <a:extLst>
              <a:ext uri="{FF2B5EF4-FFF2-40B4-BE49-F238E27FC236}">
                <a16:creationId xmlns:a16="http://schemas.microsoft.com/office/drawing/2014/main" id="{8ED915F1-5683-3D22-6673-D7174B7AB1A4}"/>
              </a:ext>
            </a:extLst>
          </p:cNvPr>
          <p:cNvSpPr/>
          <p:nvPr/>
        </p:nvSpPr>
        <p:spPr>
          <a:xfrm rot="2682230">
            <a:off x="10875051" y="3334837"/>
            <a:ext cx="465099" cy="430647"/>
          </a:xfrm>
          <a:prstGeom prst="mathPlus">
            <a:avLst>
              <a:gd name="adj1" fmla="val 7604"/>
            </a:avLst>
          </a:prstGeom>
          <a:solidFill>
            <a:srgbClr val="00B0F0"/>
          </a:solidFill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E65EDEB-52B4-37DF-0766-71EB7EEDB43E}"/>
              </a:ext>
            </a:extLst>
          </p:cNvPr>
          <p:cNvSpPr txBox="1"/>
          <p:nvPr/>
        </p:nvSpPr>
        <p:spPr>
          <a:xfrm>
            <a:off x="10917658" y="4579187"/>
            <a:ext cx="429926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ru-RU" sz="2400" b="1" dirty="0">
                <a:solidFill>
                  <a:srgbClr val="00B0F0"/>
                </a:solidFill>
              </a:rPr>
              <a:t>0</a:t>
            </a:r>
            <a:endParaRPr lang="he-IL" sz="2400" b="1" dirty="0">
              <a:solidFill>
                <a:srgbClr val="00B0F0"/>
              </a:solidFill>
            </a:endParaRPr>
          </a:p>
        </p:txBody>
      </p:sp>
      <p:sp>
        <p:nvSpPr>
          <p:cNvPr id="35" name="Plus 17">
            <a:extLst>
              <a:ext uri="{FF2B5EF4-FFF2-40B4-BE49-F238E27FC236}">
                <a16:creationId xmlns:a16="http://schemas.microsoft.com/office/drawing/2014/main" id="{E8D46B7E-6EF7-1E5E-F932-E7F0821F276C}"/>
              </a:ext>
            </a:extLst>
          </p:cNvPr>
          <p:cNvSpPr/>
          <p:nvPr/>
        </p:nvSpPr>
        <p:spPr>
          <a:xfrm rot="2682230">
            <a:off x="10882223" y="4946983"/>
            <a:ext cx="465099" cy="430647"/>
          </a:xfrm>
          <a:prstGeom prst="mathPlus">
            <a:avLst>
              <a:gd name="adj1" fmla="val 7604"/>
            </a:avLst>
          </a:prstGeom>
          <a:solidFill>
            <a:srgbClr val="00B0F0"/>
          </a:solidFill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/>
          </a:p>
        </p:txBody>
      </p:sp>
      <p:sp>
        <p:nvSpPr>
          <p:cNvPr id="9" name="Partial Circle 8">
            <a:extLst>
              <a:ext uri="{FF2B5EF4-FFF2-40B4-BE49-F238E27FC236}">
                <a16:creationId xmlns:a16="http://schemas.microsoft.com/office/drawing/2014/main" id="{B86976C2-A25B-E54E-CFF7-4A7C366608BD}"/>
              </a:ext>
            </a:extLst>
          </p:cNvPr>
          <p:cNvSpPr/>
          <p:nvPr/>
        </p:nvSpPr>
        <p:spPr>
          <a:xfrm rot="715234">
            <a:off x="8340818" y="3297554"/>
            <a:ext cx="914400" cy="914400"/>
          </a:xfrm>
          <a:prstGeom prst="pie">
            <a:avLst>
              <a:gd name="adj1" fmla="val 0"/>
              <a:gd name="adj2" fmla="val 19045174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algn="l"/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5786431-4274-566E-F89B-BBF83DF08074}"/>
              </a:ext>
            </a:extLst>
          </p:cNvPr>
          <p:cNvSpPr txBox="1"/>
          <p:nvPr/>
        </p:nvSpPr>
        <p:spPr>
          <a:xfrm>
            <a:off x="6503671" y="4509120"/>
            <a:ext cx="429926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b="1" dirty="0">
                <a:solidFill>
                  <a:srgbClr val="00B050"/>
                </a:solidFill>
              </a:rPr>
              <a:t>2</a:t>
            </a:r>
            <a:endParaRPr lang="he-IL" sz="2400" b="1" dirty="0">
              <a:solidFill>
                <a:srgbClr val="00B050"/>
              </a:solidFill>
            </a:endParaRPr>
          </a:p>
        </p:txBody>
      </p:sp>
      <p:sp>
        <p:nvSpPr>
          <p:cNvPr id="11" name="Plus 17">
            <a:extLst>
              <a:ext uri="{FF2B5EF4-FFF2-40B4-BE49-F238E27FC236}">
                <a16:creationId xmlns:a16="http://schemas.microsoft.com/office/drawing/2014/main" id="{F5487C7E-42E5-46AE-07C3-018E7359F757}"/>
              </a:ext>
            </a:extLst>
          </p:cNvPr>
          <p:cNvSpPr/>
          <p:nvPr/>
        </p:nvSpPr>
        <p:spPr>
          <a:xfrm rot="2682230">
            <a:off x="6468236" y="4876916"/>
            <a:ext cx="465099" cy="430647"/>
          </a:xfrm>
          <a:prstGeom prst="mathPlus">
            <a:avLst>
              <a:gd name="adj1" fmla="val 7604"/>
            </a:avLst>
          </a:prstGeom>
          <a:solidFill>
            <a:srgbClr val="00B050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>
              <a:solidFill>
                <a:srgbClr val="00B05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87A27E1-AA2F-474A-AE75-44B64926EF32}"/>
              </a:ext>
            </a:extLst>
          </p:cNvPr>
          <p:cNvSpPr txBox="1"/>
          <p:nvPr/>
        </p:nvSpPr>
        <p:spPr>
          <a:xfrm>
            <a:off x="7151743" y="4525448"/>
            <a:ext cx="429926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b="1" dirty="0">
                <a:solidFill>
                  <a:srgbClr val="00B050"/>
                </a:solidFill>
              </a:rPr>
              <a:t>3</a:t>
            </a:r>
            <a:endParaRPr lang="he-IL" sz="2400" b="1" dirty="0">
              <a:solidFill>
                <a:srgbClr val="00B050"/>
              </a:solidFill>
            </a:endParaRPr>
          </a:p>
        </p:txBody>
      </p:sp>
      <p:sp>
        <p:nvSpPr>
          <p:cNvPr id="21" name="Plus 17">
            <a:extLst>
              <a:ext uri="{FF2B5EF4-FFF2-40B4-BE49-F238E27FC236}">
                <a16:creationId xmlns:a16="http://schemas.microsoft.com/office/drawing/2014/main" id="{927D8855-446C-ABF7-EC83-8E9595921E76}"/>
              </a:ext>
            </a:extLst>
          </p:cNvPr>
          <p:cNvSpPr/>
          <p:nvPr/>
        </p:nvSpPr>
        <p:spPr>
          <a:xfrm rot="2682230">
            <a:off x="7116308" y="4893244"/>
            <a:ext cx="465099" cy="430647"/>
          </a:xfrm>
          <a:prstGeom prst="mathPlus">
            <a:avLst>
              <a:gd name="adj1" fmla="val 7604"/>
            </a:avLst>
          </a:prstGeom>
          <a:solidFill>
            <a:srgbClr val="00B050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>
              <a:solidFill>
                <a:srgbClr val="00B050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B1F6C3D-962C-70D5-D67E-8FE980CF1D66}"/>
              </a:ext>
            </a:extLst>
          </p:cNvPr>
          <p:cNvSpPr txBox="1"/>
          <p:nvPr/>
        </p:nvSpPr>
        <p:spPr>
          <a:xfrm>
            <a:off x="6489104" y="5343599"/>
            <a:ext cx="429926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ru-RU" sz="2400" b="1" dirty="0">
                <a:solidFill>
                  <a:srgbClr val="00B050"/>
                </a:solidFill>
              </a:rPr>
              <a:t>0</a:t>
            </a:r>
            <a:endParaRPr lang="he-IL" sz="2400" b="1" dirty="0">
              <a:solidFill>
                <a:srgbClr val="00B050"/>
              </a:solidFill>
            </a:endParaRPr>
          </a:p>
        </p:txBody>
      </p:sp>
      <p:sp>
        <p:nvSpPr>
          <p:cNvPr id="23" name="Plus 17">
            <a:extLst>
              <a:ext uri="{FF2B5EF4-FFF2-40B4-BE49-F238E27FC236}">
                <a16:creationId xmlns:a16="http://schemas.microsoft.com/office/drawing/2014/main" id="{01A54687-F0A0-13FE-B712-AFE113CD2689}"/>
              </a:ext>
            </a:extLst>
          </p:cNvPr>
          <p:cNvSpPr/>
          <p:nvPr/>
        </p:nvSpPr>
        <p:spPr>
          <a:xfrm rot="2682230">
            <a:off x="6453669" y="5706076"/>
            <a:ext cx="465099" cy="430647"/>
          </a:xfrm>
          <a:prstGeom prst="mathPlus">
            <a:avLst>
              <a:gd name="adj1" fmla="val 7604"/>
            </a:avLst>
          </a:prstGeom>
          <a:solidFill>
            <a:srgbClr val="00B050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>
              <a:solidFill>
                <a:srgbClr val="00B050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B3E026D-8F86-5004-E0B8-EF20D3F43E57}"/>
              </a:ext>
            </a:extLst>
          </p:cNvPr>
          <p:cNvSpPr txBox="1"/>
          <p:nvPr/>
        </p:nvSpPr>
        <p:spPr>
          <a:xfrm>
            <a:off x="7137176" y="5354608"/>
            <a:ext cx="429926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b="1" dirty="0">
                <a:solidFill>
                  <a:srgbClr val="00B050"/>
                </a:solidFill>
              </a:rPr>
              <a:t>1</a:t>
            </a:r>
            <a:endParaRPr lang="he-IL" sz="2400" b="1" dirty="0">
              <a:solidFill>
                <a:srgbClr val="00B050"/>
              </a:solidFill>
            </a:endParaRPr>
          </a:p>
        </p:txBody>
      </p:sp>
      <p:sp>
        <p:nvSpPr>
          <p:cNvPr id="25" name="Plus 17">
            <a:extLst>
              <a:ext uri="{FF2B5EF4-FFF2-40B4-BE49-F238E27FC236}">
                <a16:creationId xmlns:a16="http://schemas.microsoft.com/office/drawing/2014/main" id="{0AEF35A3-D02E-BB58-5351-75BA4881BEAE}"/>
              </a:ext>
            </a:extLst>
          </p:cNvPr>
          <p:cNvSpPr/>
          <p:nvPr/>
        </p:nvSpPr>
        <p:spPr>
          <a:xfrm rot="2682230">
            <a:off x="7101741" y="5722404"/>
            <a:ext cx="465099" cy="430647"/>
          </a:xfrm>
          <a:prstGeom prst="mathPlus">
            <a:avLst>
              <a:gd name="adj1" fmla="val 7604"/>
            </a:avLst>
          </a:prstGeom>
          <a:solidFill>
            <a:srgbClr val="00B050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>
              <a:solidFill>
                <a:srgbClr val="00B050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AE58E4F-D6DE-40AB-99B9-CA4F04AB6E10}"/>
              </a:ext>
            </a:extLst>
          </p:cNvPr>
          <p:cNvSpPr txBox="1"/>
          <p:nvPr/>
        </p:nvSpPr>
        <p:spPr>
          <a:xfrm>
            <a:off x="6494923" y="3456544"/>
            <a:ext cx="429926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b="1" dirty="0">
                <a:solidFill>
                  <a:srgbClr val="00B050"/>
                </a:solidFill>
              </a:rPr>
              <a:t>4</a:t>
            </a:r>
            <a:endParaRPr lang="he-IL" sz="2400" b="1" dirty="0">
              <a:solidFill>
                <a:srgbClr val="00B050"/>
              </a:solidFill>
            </a:endParaRPr>
          </a:p>
        </p:txBody>
      </p:sp>
      <p:sp>
        <p:nvSpPr>
          <p:cNvPr id="7" name="Plus 17">
            <a:extLst>
              <a:ext uri="{FF2B5EF4-FFF2-40B4-BE49-F238E27FC236}">
                <a16:creationId xmlns:a16="http://schemas.microsoft.com/office/drawing/2014/main" id="{54B8BDDC-E8D9-8FDA-BE31-FE6EC317DD80}"/>
              </a:ext>
            </a:extLst>
          </p:cNvPr>
          <p:cNvSpPr/>
          <p:nvPr/>
        </p:nvSpPr>
        <p:spPr>
          <a:xfrm rot="2682230">
            <a:off x="6459488" y="3824340"/>
            <a:ext cx="465099" cy="430647"/>
          </a:xfrm>
          <a:prstGeom prst="mathPlus">
            <a:avLst>
              <a:gd name="adj1" fmla="val 7604"/>
            </a:avLst>
          </a:prstGeom>
          <a:solidFill>
            <a:srgbClr val="00B050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25365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Content Placeholder 4">
            <a:extLst>
              <a:ext uri="{FF2B5EF4-FFF2-40B4-BE49-F238E27FC236}">
                <a16:creationId xmlns:a16="http://schemas.microsoft.com/office/drawing/2014/main" id="{E61CC011-9D1B-3B4D-BB90-385F148D2E78}"/>
              </a:ext>
            </a:extLst>
          </p:cNvPr>
          <p:cNvGraphicFramePr>
            <a:graphicFrameLocks/>
          </p:cNvGraphicFramePr>
          <p:nvPr/>
        </p:nvGraphicFramePr>
        <p:xfrm>
          <a:off x="6176060" y="1367215"/>
          <a:ext cx="5328591" cy="4789512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177619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7619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7619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596504">
                <a:tc>
                  <a:txBody>
                    <a:bodyPr/>
                    <a:lstStyle/>
                    <a:p>
                      <a:pPr rtl="1"/>
                      <a:endParaRPr lang="he-I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96504">
                <a:tc>
                  <a:txBody>
                    <a:bodyPr/>
                    <a:lstStyle/>
                    <a:p>
                      <a:pPr rtl="1"/>
                      <a:endParaRPr lang="he-I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96504">
                <a:tc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4" name="Заголовок 5">
            <a:extLst>
              <a:ext uri="{FF2B5EF4-FFF2-40B4-BE49-F238E27FC236}">
                <a16:creationId xmlns:a16="http://schemas.microsoft.com/office/drawing/2014/main" id="{4DCD3BCA-0C66-5CD1-6DD1-4538FBB96F5C}"/>
              </a:ext>
            </a:extLst>
          </p:cNvPr>
          <p:cNvSpPr txBox="1">
            <a:spLocks/>
          </p:cNvSpPr>
          <p:nvPr/>
        </p:nvSpPr>
        <p:spPr>
          <a:xfrm>
            <a:off x="695325" y="728663"/>
            <a:ext cx="10801350" cy="387798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Prioritized Planning</a:t>
            </a:r>
            <a:endParaRPr lang="ru-RU" dirty="0"/>
          </a:p>
        </p:txBody>
      </p:sp>
      <p:sp>
        <p:nvSpPr>
          <p:cNvPr id="13" name="Номер слайда 2">
            <a:extLst>
              <a:ext uri="{FF2B5EF4-FFF2-40B4-BE49-F238E27FC236}">
                <a16:creationId xmlns:a16="http://schemas.microsoft.com/office/drawing/2014/main" id="{D65A1A1D-8033-AD5E-A120-255652700D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768408" y="6508134"/>
            <a:ext cx="600455" cy="123111"/>
          </a:xfrm>
        </p:spPr>
        <p:txBody>
          <a:bodyPr/>
          <a:lstStyle/>
          <a:p>
            <a:fld id="{BB144CBE-8549-0F41-A10E-99F26268CFAC}" type="slidenum">
              <a:rPr lang="ru-RU" smtClean="0"/>
              <a:pPr/>
              <a:t>32</a:t>
            </a:fld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4B492F-4007-C972-AAAC-6BA16563EB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325" y="1519808"/>
            <a:ext cx="9905999" cy="3541714"/>
          </a:xfrm>
        </p:spPr>
        <p:txBody>
          <a:bodyPr/>
          <a:lstStyle/>
          <a:p>
            <a:r>
              <a:rPr lang="en-US" sz="2000" dirty="0">
                <a:latin typeface="Inter Medium" panose="020B0502030000000004" pitchFamily="34" charset="0"/>
                <a:ea typeface="Inter Medium" panose="020B0502030000000004" pitchFamily="34" charset="0"/>
                <a:cs typeface="Inter Medium" panose="020B0502030000000004" pitchFamily="34" charset="0"/>
              </a:rPr>
              <a:t>Choose priorities </a:t>
            </a:r>
          </a:p>
          <a:p>
            <a:r>
              <a:rPr lang="en-US" sz="1600" dirty="0"/>
              <a:t>Plan </a:t>
            </a:r>
            <a:r>
              <a:rPr lang="en-US" sz="1600" b="1" dirty="0">
                <a:solidFill>
                  <a:srgbClr val="00B0F0"/>
                </a:solidFill>
                <a:latin typeface="Inter Semi Bold" panose="020B0502030000000004" pitchFamily="34" charset="0"/>
                <a:ea typeface="Inter Semi Bold" panose="020B0502030000000004" pitchFamily="34" charset="0"/>
                <a:cs typeface="Inter Semi Bold" panose="020B0502030000000004" pitchFamily="34" charset="0"/>
              </a:rPr>
              <a:t>blue</a:t>
            </a:r>
            <a:r>
              <a:rPr lang="en-US" sz="1600" dirty="0">
                <a:solidFill>
                  <a:srgbClr val="0000FF"/>
                </a:solidFill>
              </a:rPr>
              <a:t> </a:t>
            </a:r>
            <a:r>
              <a:rPr lang="en-US" sz="1600" dirty="0"/>
              <a:t>agent then plan </a:t>
            </a:r>
            <a:r>
              <a:rPr lang="en-US" sz="1600" b="1" dirty="0">
                <a:solidFill>
                  <a:srgbClr val="00B050"/>
                </a:solidFill>
              </a:rPr>
              <a:t>green</a:t>
            </a:r>
            <a:r>
              <a:rPr lang="en-US" sz="1600" dirty="0"/>
              <a:t> agent</a:t>
            </a:r>
          </a:p>
          <a:p>
            <a:r>
              <a:rPr lang="en-US" sz="2000" dirty="0">
                <a:latin typeface="Inter Medium" panose="020B0502030000000004" pitchFamily="34" charset="0"/>
                <a:ea typeface="Inter Medium" panose="020B0502030000000004" pitchFamily="34" charset="0"/>
                <a:cs typeface="Inter Medium" panose="020B0502030000000004" pitchFamily="34" charset="0"/>
              </a:rPr>
              <a:t>Phase 1 </a:t>
            </a:r>
          </a:p>
          <a:p>
            <a:r>
              <a:rPr lang="en-US" sz="1600" dirty="0"/>
              <a:t>Plan </a:t>
            </a:r>
            <a:r>
              <a:rPr lang="en-US" sz="1600" b="1" dirty="0">
                <a:solidFill>
                  <a:srgbClr val="00B0F0"/>
                </a:solidFill>
                <a:latin typeface="Inter Semi Bold" panose="020B0502030000000004" pitchFamily="34" charset="0"/>
                <a:ea typeface="Inter Semi Bold" panose="020B0502030000000004" pitchFamily="34" charset="0"/>
                <a:cs typeface="Inter Semi Bold" panose="020B0502030000000004" pitchFamily="34" charset="0"/>
              </a:rPr>
              <a:t>blue</a:t>
            </a:r>
            <a:r>
              <a:rPr lang="en-US" sz="1600" dirty="0">
                <a:solidFill>
                  <a:srgbClr val="0000FF"/>
                </a:solidFill>
              </a:rPr>
              <a:t> </a:t>
            </a:r>
            <a:r>
              <a:rPr lang="en-US" sz="1600" dirty="0"/>
              <a:t>agent</a:t>
            </a:r>
          </a:p>
          <a:p>
            <a:r>
              <a:rPr lang="en-US" sz="1600" b="1" dirty="0">
                <a:solidFill>
                  <a:schemeClr val="accent1"/>
                </a:solidFill>
                <a:latin typeface="Inter Semi Bold" panose="020B0502030000000004" pitchFamily="34" charset="0"/>
                <a:ea typeface="Inter Semi Bold" panose="020B0502030000000004" pitchFamily="34" charset="0"/>
                <a:cs typeface="Inter Semi Bold" panose="020B0502030000000004" pitchFamily="34" charset="0"/>
              </a:rPr>
              <a:t>         done</a:t>
            </a:r>
          </a:p>
          <a:p>
            <a:r>
              <a:rPr lang="en-US" sz="2000" dirty="0">
                <a:latin typeface="Inter Medium" panose="020B0502030000000004" pitchFamily="34" charset="0"/>
                <a:ea typeface="Inter Medium" panose="020B0502030000000004" pitchFamily="34" charset="0"/>
                <a:cs typeface="Inter Medium" panose="020B0502030000000004" pitchFamily="34" charset="0"/>
              </a:rPr>
              <a:t>Phase 2</a:t>
            </a:r>
          </a:p>
          <a:p>
            <a:r>
              <a:rPr lang="en-US" sz="1600" dirty="0"/>
              <a:t>Plan</a:t>
            </a:r>
            <a:r>
              <a:rPr lang="ru-RU" sz="1600" dirty="0"/>
              <a:t> </a:t>
            </a:r>
            <a:r>
              <a:rPr lang="en-US" sz="1600" b="1" dirty="0">
                <a:solidFill>
                  <a:srgbClr val="00B050"/>
                </a:solidFill>
              </a:rPr>
              <a:t>green</a:t>
            </a:r>
            <a:r>
              <a:rPr lang="en-US" sz="1600" dirty="0">
                <a:solidFill>
                  <a:srgbClr val="0000FF"/>
                </a:solidFill>
              </a:rPr>
              <a:t> </a:t>
            </a:r>
            <a:r>
              <a:rPr lang="en-US" sz="1600" dirty="0"/>
              <a:t>agent</a:t>
            </a:r>
          </a:p>
          <a:p>
            <a:endParaRPr lang="en-US" sz="1600" dirty="0"/>
          </a:p>
          <a:p>
            <a:endParaRPr lang="en-US" sz="16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4372885-DEA5-2D57-FD71-D46EB386EC84}"/>
              </a:ext>
            </a:extLst>
          </p:cNvPr>
          <p:cNvSpPr/>
          <p:nvPr/>
        </p:nvSpPr>
        <p:spPr>
          <a:xfrm>
            <a:off x="8048267" y="1449760"/>
            <a:ext cx="1584176" cy="141244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algn="l"/>
            <a:endParaRPr lang="en-US" sz="12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3A37BFD-54EC-4A66-84AF-3A10D0F8C5E9}"/>
              </a:ext>
            </a:extLst>
          </p:cNvPr>
          <p:cNvSpPr/>
          <p:nvPr/>
        </p:nvSpPr>
        <p:spPr>
          <a:xfrm>
            <a:off x="8048267" y="4653136"/>
            <a:ext cx="1584176" cy="141244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algn="l"/>
            <a:endParaRPr lang="en-US" sz="1200" dirty="0"/>
          </a:p>
        </p:txBody>
      </p:sp>
      <p:sp>
        <p:nvSpPr>
          <p:cNvPr id="8" name="Partial Circle 7">
            <a:extLst>
              <a:ext uri="{FF2B5EF4-FFF2-40B4-BE49-F238E27FC236}">
                <a16:creationId xmlns:a16="http://schemas.microsoft.com/office/drawing/2014/main" id="{E7ABED83-DF0C-EC4F-A6AF-86A022CABBC4}"/>
              </a:ext>
            </a:extLst>
          </p:cNvPr>
          <p:cNvSpPr/>
          <p:nvPr/>
        </p:nvSpPr>
        <p:spPr>
          <a:xfrm rot="715234">
            <a:off x="6619630" y="1702014"/>
            <a:ext cx="914400" cy="914400"/>
          </a:xfrm>
          <a:prstGeom prst="pie">
            <a:avLst>
              <a:gd name="adj1" fmla="val 0"/>
              <a:gd name="adj2" fmla="val 19045174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algn="l"/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CFEB46AA-271C-4E62-D441-540E7D9D70EB}"/>
              </a:ext>
            </a:extLst>
          </p:cNvPr>
          <p:cNvSpPr/>
          <p:nvPr/>
        </p:nvSpPr>
        <p:spPr>
          <a:xfrm>
            <a:off x="6622185" y="1698783"/>
            <a:ext cx="914400" cy="914400"/>
          </a:xfrm>
          <a:prstGeom prst="ellipse">
            <a:avLst/>
          </a:prstGeom>
          <a:noFill/>
          <a:ln w="57150">
            <a:solidFill>
              <a:srgbClr val="00B0F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algn="l"/>
            <a:endParaRPr lang="en-US" sz="1200" dirty="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57EE24E3-E21A-4DBF-AD93-0D745973F08C}"/>
              </a:ext>
            </a:extLst>
          </p:cNvPr>
          <p:cNvSpPr/>
          <p:nvPr/>
        </p:nvSpPr>
        <p:spPr>
          <a:xfrm>
            <a:off x="10146007" y="1709928"/>
            <a:ext cx="914400" cy="914400"/>
          </a:xfrm>
          <a:prstGeom prst="ellipse">
            <a:avLst/>
          </a:prstGeom>
          <a:noFill/>
          <a:ln w="57150">
            <a:solidFill>
              <a:srgbClr val="00B05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algn="l"/>
            <a:endParaRPr lang="en-US" sz="12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5044A0E-BAAC-5702-8381-878D07D7D2DE}"/>
              </a:ext>
            </a:extLst>
          </p:cNvPr>
          <p:cNvSpPr txBox="1"/>
          <p:nvPr/>
        </p:nvSpPr>
        <p:spPr>
          <a:xfrm>
            <a:off x="7408322" y="2971867"/>
            <a:ext cx="429926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b="1" dirty="0">
                <a:solidFill>
                  <a:srgbClr val="00B0F0"/>
                </a:solidFill>
              </a:rPr>
              <a:t>3</a:t>
            </a:r>
            <a:endParaRPr lang="he-IL" sz="2400" b="1" dirty="0">
              <a:solidFill>
                <a:srgbClr val="00B0F0"/>
              </a:solidFill>
            </a:endParaRPr>
          </a:p>
        </p:txBody>
      </p:sp>
      <p:sp>
        <p:nvSpPr>
          <p:cNvPr id="17" name="Plus 17">
            <a:extLst>
              <a:ext uri="{FF2B5EF4-FFF2-40B4-BE49-F238E27FC236}">
                <a16:creationId xmlns:a16="http://schemas.microsoft.com/office/drawing/2014/main" id="{6499039C-BE0D-3819-367B-3B01F299038F}"/>
              </a:ext>
            </a:extLst>
          </p:cNvPr>
          <p:cNvSpPr/>
          <p:nvPr/>
        </p:nvSpPr>
        <p:spPr>
          <a:xfrm rot="2682230">
            <a:off x="7372887" y="3339663"/>
            <a:ext cx="465099" cy="430647"/>
          </a:xfrm>
          <a:prstGeom prst="mathPlus">
            <a:avLst>
              <a:gd name="adj1" fmla="val 7604"/>
            </a:avLst>
          </a:prstGeom>
          <a:solidFill>
            <a:srgbClr val="00B0F0"/>
          </a:solidFill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/>
          </a:p>
        </p:txBody>
      </p:sp>
      <p:pic>
        <p:nvPicPr>
          <p:cNvPr id="20" name="Graphic 30">
            <a:extLst>
              <a:ext uri="{FF2B5EF4-FFF2-40B4-BE49-F238E27FC236}">
                <a16:creationId xmlns:a16="http://schemas.microsoft.com/office/drawing/2014/main" id="{DF9ADD4A-7FC5-6D7A-D1CC-2FB186433E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99493" y="3205245"/>
            <a:ext cx="304348" cy="304348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27C20710-1E59-3BB1-B8BE-0F8FB7566B5D}"/>
              </a:ext>
            </a:extLst>
          </p:cNvPr>
          <p:cNvSpPr txBox="1"/>
          <p:nvPr/>
        </p:nvSpPr>
        <p:spPr>
          <a:xfrm>
            <a:off x="9101017" y="2967335"/>
            <a:ext cx="429926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ru-RU" sz="2400" b="1" dirty="0">
                <a:solidFill>
                  <a:srgbClr val="00B0F0"/>
                </a:solidFill>
              </a:rPr>
              <a:t>2</a:t>
            </a:r>
            <a:endParaRPr lang="he-IL" sz="2400" b="1" dirty="0">
              <a:solidFill>
                <a:srgbClr val="00B0F0"/>
              </a:solidFill>
            </a:endParaRPr>
          </a:p>
        </p:txBody>
      </p:sp>
      <p:sp>
        <p:nvSpPr>
          <p:cNvPr id="31" name="Plus 17">
            <a:extLst>
              <a:ext uri="{FF2B5EF4-FFF2-40B4-BE49-F238E27FC236}">
                <a16:creationId xmlns:a16="http://schemas.microsoft.com/office/drawing/2014/main" id="{4BBF70AB-3770-9595-134E-7D7FE83BE2E4}"/>
              </a:ext>
            </a:extLst>
          </p:cNvPr>
          <p:cNvSpPr/>
          <p:nvPr/>
        </p:nvSpPr>
        <p:spPr>
          <a:xfrm rot="2682230">
            <a:off x="9065582" y="3335131"/>
            <a:ext cx="465099" cy="430647"/>
          </a:xfrm>
          <a:prstGeom prst="mathPlus">
            <a:avLst>
              <a:gd name="adj1" fmla="val 7604"/>
            </a:avLst>
          </a:prstGeom>
          <a:solidFill>
            <a:srgbClr val="00B0F0"/>
          </a:solidFill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B606FA4-9DF2-F8E1-8850-50CFAD181162}"/>
              </a:ext>
            </a:extLst>
          </p:cNvPr>
          <p:cNvSpPr txBox="1"/>
          <p:nvPr/>
        </p:nvSpPr>
        <p:spPr>
          <a:xfrm>
            <a:off x="10910486" y="2967041"/>
            <a:ext cx="429926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ru-RU" sz="2400" b="1" dirty="0">
                <a:solidFill>
                  <a:srgbClr val="00B0F0"/>
                </a:solidFill>
              </a:rPr>
              <a:t>1</a:t>
            </a:r>
            <a:endParaRPr lang="he-IL" sz="2400" b="1" dirty="0">
              <a:solidFill>
                <a:srgbClr val="00B0F0"/>
              </a:solidFill>
            </a:endParaRPr>
          </a:p>
        </p:txBody>
      </p:sp>
      <p:sp>
        <p:nvSpPr>
          <p:cNvPr id="33" name="Plus 17">
            <a:extLst>
              <a:ext uri="{FF2B5EF4-FFF2-40B4-BE49-F238E27FC236}">
                <a16:creationId xmlns:a16="http://schemas.microsoft.com/office/drawing/2014/main" id="{8ED915F1-5683-3D22-6673-D7174B7AB1A4}"/>
              </a:ext>
            </a:extLst>
          </p:cNvPr>
          <p:cNvSpPr/>
          <p:nvPr/>
        </p:nvSpPr>
        <p:spPr>
          <a:xfrm rot="2682230">
            <a:off x="10875051" y="3334837"/>
            <a:ext cx="465099" cy="430647"/>
          </a:xfrm>
          <a:prstGeom prst="mathPlus">
            <a:avLst>
              <a:gd name="adj1" fmla="val 7604"/>
            </a:avLst>
          </a:prstGeom>
          <a:solidFill>
            <a:srgbClr val="00B0F0"/>
          </a:solidFill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E65EDEB-52B4-37DF-0766-71EB7EEDB43E}"/>
              </a:ext>
            </a:extLst>
          </p:cNvPr>
          <p:cNvSpPr txBox="1"/>
          <p:nvPr/>
        </p:nvSpPr>
        <p:spPr>
          <a:xfrm>
            <a:off x="10917658" y="4579187"/>
            <a:ext cx="429926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ru-RU" sz="2400" b="1" dirty="0">
                <a:solidFill>
                  <a:srgbClr val="00B0F0"/>
                </a:solidFill>
              </a:rPr>
              <a:t>0</a:t>
            </a:r>
            <a:endParaRPr lang="he-IL" sz="2400" b="1" dirty="0">
              <a:solidFill>
                <a:srgbClr val="00B0F0"/>
              </a:solidFill>
            </a:endParaRPr>
          </a:p>
        </p:txBody>
      </p:sp>
      <p:sp>
        <p:nvSpPr>
          <p:cNvPr id="35" name="Plus 17">
            <a:extLst>
              <a:ext uri="{FF2B5EF4-FFF2-40B4-BE49-F238E27FC236}">
                <a16:creationId xmlns:a16="http://schemas.microsoft.com/office/drawing/2014/main" id="{E8D46B7E-6EF7-1E5E-F932-E7F0821F276C}"/>
              </a:ext>
            </a:extLst>
          </p:cNvPr>
          <p:cNvSpPr/>
          <p:nvPr/>
        </p:nvSpPr>
        <p:spPr>
          <a:xfrm rot="2682230">
            <a:off x="10882223" y="4946983"/>
            <a:ext cx="465099" cy="430647"/>
          </a:xfrm>
          <a:prstGeom prst="mathPlus">
            <a:avLst>
              <a:gd name="adj1" fmla="val 7604"/>
            </a:avLst>
          </a:prstGeom>
          <a:solidFill>
            <a:srgbClr val="00B0F0"/>
          </a:solidFill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/>
          </a:p>
        </p:txBody>
      </p:sp>
      <p:sp>
        <p:nvSpPr>
          <p:cNvPr id="9" name="Partial Circle 8">
            <a:extLst>
              <a:ext uri="{FF2B5EF4-FFF2-40B4-BE49-F238E27FC236}">
                <a16:creationId xmlns:a16="http://schemas.microsoft.com/office/drawing/2014/main" id="{B86976C2-A25B-E54E-CFF7-4A7C366608BD}"/>
              </a:ext>
            </a:extLst>
          </p:cNvPr>
          <p:cNvSpPr/>
          <p:nvPr/>
        </p:nvSpPr>
        <p:spPr>
          <a:xfrm rot="715234">
            <a:off x="10137582" y="3297554"/>
            <a:ext cx="914400" cy="914400"/>
          </a:xfrm>
          <a:prstGeom prst="pie">
            <a:avLst>
              <a:gd name="adj1" fmla="val 0"/>
              <a:gd name="adj2" fmla="val 19045174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algn="l"/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5786431-4274-566E-F89B-BBF83DF08074}"/>
              </a:ext>
            </a:extLst>
          </p:cNvPr>
          <p:cNvSpPr txBox="1"/>
          <p:nvPr/>
        </p:nvSpPr>
        <p:spPr>
          <a:xfrm>
            <a:off x="6503671" y="4509120"/>
            <a:ext cx="429926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b="1" dirty="0">
                <a:solidFill>
                  <a:srgbClr val="00B050"/>
                </a:solidFill>
              </a:rPr>
              <a:t>2</a:t>
            </a:r>
            <a:endParaRPr lang="he-IL" sz="2400" b="1" dirty="0">
              <a:solidFill>
                <a:srgbClr val="00B050"/>
              </a:solidFill>
            </a:endParaRPr>
          </a:p>
        </p:txBody>
      </p:sp>
      <p:sp>
        <p:nvSpPr>
          <p:cNvPr id="11" name="Plus 17">
            <a:extLst>
              <a:ext uri="{FF2B5EF4-FFF2-40B4-BE49-F238E27FC236}">
                <a16:creationId xmlns:a16="http://schemas.microsoft.com/office/drawing/2014/main" id="{F5487C7E-42E5-46AE-07C3-018E7359F757}"/>
              </a:ext>
            </a:extLst>
          </p:cNvPr>
          <p:cNvSpPr/>
          <p:nvPr/>
        </p:nvSpPr>
        <p:spPr>
          <a:xfrm rot="2682230">
            <a:off x="6468236" y="4876916"/>
            <a:ext cx="465099" cy="430647"/>
          </a:xfrm>
          <a:prstGeom prst="mathPlus">
            <a:avLst>
              <a:gd name="adj1" fmla="val 7604"/>
            </a:avLst>
          </a:prstGeom>
          <a:solidFill>
            <a:srgbClr val="00B050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>
              <a:solidFill>
                <a:srgbClr val="00B05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87A27E1-AA2F-474A-AE75-44B64926EF32}"/>
              </a:ext>
            </a:extLst>
          </p:cNvPr>
          <p:cNvSpPr txBox="1"/>
          <p:nvPr/>
        </p:nvSpPr>
        <p:spPr>
          <a:xfrm>
            <a:off x="7151743" y="4525448"/>
            <a:ext cx="429926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b="1" dirty="0">
                <a:solidFill>
                  <a:srgbClr val="00B050"/>
                </a:solidFill>
              </a:rPr>
              <a:t>3</a:t>
            </a:r>
            <a:endParaRPr lang="he-IL" sz="2400" b="1" dirty="0">
              <a:solidFill>
                <a:srgbClr val="00B050"/>
              </a:solidFill>
            </a:endParaRPr>
          </a:p>
        </p:txBody>
      </p:sp>
      <p:sp>
        <p:nvSpPr>
          <p:cNvPr id="21" name="Plus 17">
            <a:extLst>
              <a:ext uri="{FF2B5EF4-FFF2-40B4-BE49-F238E27FC236}">
                <a16:creationId xmlns:a16="http://schemas.microsoft.com/office/drawing/2014/main" id="{927D8855-446C-ABF7-EC83-8E9595921E76}"/>
              </a:ext>
            </a:extLst>
          </p:cNvPr>
          <p:cNvSpPr/>
          <p:nvPr/>
        </p:nvSpPr>
        <p:spPr>
          <a:xfrm rot="2682230">
            <a:off x="7116308" y="4893244"/>
            <a:ext cx="465099" cy="430647"/>
          </a:xfrm>
          <a:prstGeom prst="mathPlus">
            <a:avLst>
              <a:gd name="adj1" fmla="val 7604"/>
            </a:avLst>
          </a:prstGeom>
          <a:solidFill>
            <a:srgbClr val="00B050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>
              <a:solidFill>
                <a:srgbClr val="00B050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B1F6C3D-962C-70D5-D67E-8FE980CF1D66}"/>
              </a:ext>
            </a:extLst>
          </p:cNvPr>
          <p:cNvSpPr txBox="1"/>
          <p:nvPr/>
        </p:nvSpPr>
        <p:spPr>
          <a:xfrm>
            <a:off x="6489104" y="5343599"/>
            <a:ext cx="429926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ru-RU" sz="2400" b="1" dirty="0">
                <a:solidFill>
                  <a:srgbClr val="00B050"/>
                </a:solidFill>
              </a:rPr>
              <a:t>0</a:t>
            </a:r>
            <a:endParaRPr lang="he-IL" sz="2400" b="1" dirty="0">
              <a:solidFill>
                <a:srgbClr val="00B050"/>
              </a:solidFill>
            </a:endParaRPr>
          </a:p>
        </p:txBody>
      </p:sp>
      <p:sp>
        <p:nvSpPr>
          <p:cNvPr id="23" name="Plus 17">
            <a:extLst>
              <a:ext uri="{FF2B5EF4-FFF2-40B4-BE49-F238E27FC236}">
                <a16:creationId xmlns:a16="http://schemas.microsoft.com/office/drawing/2014/main" id="{01A54687-F0A0-13FE-B712-AFE113CD2689}"/>
              </a:ext>
            </a:extLst>
          </p:cNvPr>
          <p:cNvSpPr/>
          <p:nvPr/>
        </p:nvSpPr>
        <p:spPr>
          <a:xfrm rot="2682230">
            <a:off x="6453669" y="5706076"/>
            <a:ext cx="465099" cy="430647"/>
          </a:xfrm>
          <a:prstGeom prst="mathPlus">
            <a:avLst>
              <a:gd name="adj1" fmla="val 7604"/>
            </a:avLst>
          </a:prstGeom>
          <a:solidFill>
            <a:srgbClr val="00B050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>
              <a:solidFill>
                <a:srgbClr val="00B050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B3E026D-8F86-5004-E0B8-EF20D3F43E57}"/>
              </a:ext>
            </a:extLst>
          </p:cNvPr>
          <p:cNvSpPr txBox="1"/>
          <p:nvPr/>
        </p:nvSpPr>
        <p:spPr>
          <a:xfrm>
            <a:off x="7137176" y="5354608"/>
            <a:ext cx="429926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b="1" dirty="0">
                <a:solidFill>
                  <a:srgbClr val="00B050"/>
                </a:solidFill>
              </a:rPr>
              <a:t>1</a:t>
            </a:r>
            <a:endParaRPr lang="he-IL" sz="2400" b="1" dirty="0">
              <a:solidFill>
                <a:srgbClr val="00B050"/>
              </a:solidFill>
            </a:endParaRPr>
          </a:p>
        </p:txBody>
      </p:sp>
      <p:sp>
        <p:nvSpPr>
          <p:cNvPr id="25" name="Plus 17">
            <a:extLst>
              <a:ext uri="{FF2B5EF4-FFF2-40B4-BE49-F238E27FC236}">
                <a16:creationId xmlns:a16="http://schemas.microsoft.com/office/drawing/2014/main" id="{0AEF35A3-D02E-BB58-5351-75BA4881BEAE}"/>
              </a:ext>
            </a:extLst>
          </p:cNvPr>
          <p:cNvSpPr/>
          <p:nvPr/>
        </p:nvSpPr>
        <p:spPr>
          <a:xfrm rot="2682230">
            <a:off x="7101741" y="5722404"/>
            <a:ext cx="465099" cy="430647"/>
          </a:xfrm>
          <a:prstGeom prst="mathPlus">
            <a:avLst>
              <a:gd name="adj1" fmla="val 7604"/>
            </a:avLst>
          </a:prstGeom>
          <a:solidFill>
            <a:srgbClr val="00B050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>
              <a:solidFill>
                <a:srgbClr val="00B050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AE58E4F-D6DE-40AB-99B9-CA4F04AB6E10}"/>
              </a:ext>
            </a:extLst>
          </p:cNvPr>
          <p:cNvSpPr txBox="1"/>
          <p:nvPr/>
        </p:nvSpPr>
        <p:spPr>
          <a:xfrm>
            <a:off x="6494923" y="3456544"/>
            <a:ext cx="429926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b="1" dirty="0">
                <a:solidFill>
                  <a:srgbClr val="00B050"/>
                </a:solidFill>
              </a:rPr>
              <a:t>4</a:t>
            </a:r>
            <a:endParaRPr lang="he-IL" sz="2400" b="1" dirty="0">
              <a:solidFill>
                <a:srgbClr val="00B050"/>
              </a:solidFill>
            </a:endParaRPr>
          </a:p>
        </p:txBody>
      </p:sp>
      <p:sp>
        <p:nvSpPr>
          <p:cNvPr id="7" name="Plus 17">
            <a:extLst>
              <a:ext uri="{FF2B5EF4-FFF2-40B4-BE49-F238E27FC236}">
                <a16:creationId xmlns:a16="http://schemas.microsoft.com/office/drawing/2014/main" id="{54B8BDDC-E8D9-8FDA-BE31-FE6EC317DD80}"/>
              </a:ext>
            </a:extLst>
          </p:cNvPr>
          <p:cNvSpPr/>
          <p:nvPr/>
        </p:nvSpPr>
        <p:spPr>
          <a:xfrm rot="2682230">
            <a:off x="6459488" y="3824340"/>
            <a:ext cx="465099" cy="430647"/>
          </a:xfrm>
          <a:prstGeom prst="mathPlus">
            <a:avLst>
              <a:gd name="adj1" fmla="val 7604"/>
            </a:avLst>
          </a:prstGeom>
          <a:solidFill>
            <a:srgbClr val="00B050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>
              <a:solidFill>
                <a:srgbClr val="00B05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6054D16-11EF-5CBE-0442-94716F73E75C}"/>
              </a:ext>
            </a:extLst>
          </p:cNvPr>
          <p:cNvSpPr txBox="1"/>
          <p:nvPr/>
        </p:nvSpPr>
        <p:spPr>
          <a:xfrm>
            <a:off x="8318436" y="3465357"/>
            <a:ext cx="429926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b="1" dirty="0">
                <a:solidFill>
                  <a:srgbClr val="00B050"/>
                </a:solidFill>
              </a:rPr>
              <a:t>5</a:t>
            </a:r>
            <a:endParaRPr lang="he-IL" sz="2400" b="1" dirty="0">
              <a:solidFill>
                <a:srgbClr val="00B050"/>
              </a:solidFill>
            </a:endParaRPr>
          </a:p>
        </p:txBody>
      </p:sp>
      <p:sp>
        <p:nvSpPr>
          <p:cNvPr id="26" name="Plus 17">
            <a:extLst>
              <a:ext uri="{FF2B5EF4-FFF2-40B4-BE49-F238E27FC236}">
                <a16:creationId xmlns:a16="http://schemas.microsoft.com/office/drawing/2014/main" id="{BA9E0C83-539D-593B-4415-A8D75EF18F28}"/>
              </a:ext>
            </a:extLst>
          </p:cNvPr>
          <p:cNvSpPr/>
          <p:nvPr/>
        </p:nvSpPr>
        <p:spPr>
          <a:xfrm rot="2682230">
            <a:off x="8283001" y="3833153"/>
            <a:ext cx="465099" cy="430647"/>
          </a:xfrm>
          <a:prstGeom prst="mathPlus">
            <a:avLst>
              <a:gd name="adj1" fmla="val 7604"/>
            </a:avLst>
          </a:prstGeom>
          <a:solidFill>
            <a:srgbClr val="00B050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917744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Content Placeholder 4">
            <a:extLst>
              <a:ext uri="{FF2B5EF4-FFF2-40B4-BE49-F238E27FC236}">
                <a16:creationId xmlns:a16="http://schemas.microsoft.com/office/drawing/2014/main" id="{E61CC011-9D1B-3B4D-BB90-385F148D2E78}"/>
              </a:ext>
            </a:extLst>
          </p:cNvPr>
          <p:cNvGraphicFramePr>
            <a:graphicFrameLocks/>
          </p:cNvGraphicFramePr>
          <p:nvPr/>
        </p:nvGraphicFramePr>
        <p:xfrm>
          <a:off x="6176060" y="1367215"/>
          <a:ext cx="5328591" cy="4789512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177619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7619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7619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596504">
                <a:tc>
                  <a:txBody>
                    <a:bodyPr/>
                    <a:lstStyle/>
                    <a:p>
                      <a:pPr rtl="1"/>
                      <a:endParaRPr lang="he-I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96504">
                <a:tc>
                  <a:txBody>
                    <a:bodyPr/>
                    <a:lstStyle/>
                    <a:p>
                      <a:pPr rtl="1"/>
                      <a:endParaRPr lang="he-I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96504">
                <a:tc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4" name="Заголовок 5">
            <a:extLst>
              <a:ext uri="{FF2B5EF4-FFF2-40B4-BE49-F238E27FC236}">
                <a16:creationId xmlns:a16="http://schemas.microsoft.com/office/drawing/2014/main" id="{4DCD3BCA-0C66-5CD1-6DD1-4538FBB96F5C}"/>
              </a:ext>
            </a:extLst>
          </p:cNvPr>
          <p:cNvSpPr txBox="1">
            <a:spLocks/>
          </p:cNvSpPr>
          <p:nvPr/>
        </p:nvSpPr>
        <p:spPr>
          <a:xfrm>
            <a:off x="695325" y="728663"/>
            <a:ext cx="10801350" cy="387798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Prioritized Planning</a:t>
            </a:r>
            <a:endParaRPr lang="ru-RU" dirty="0"/>
          </a:p>
        </p:txBody>
      </p:sp>
      <p:sp>
        <p:nvSpPr>
          <p:cNvPr id="13" name="Номер слайда 2">
            <a:extLst>
              <a:ext uri="{FF2B5EF4-FFF2-40B4-BE49-F238E27FC236}">
                <a16:creationId xmlns:a16="http://schemas.microsoft.com/office/drawing/2014/main" id="{D65A1A1D-8033-AD5E-A120-255652700D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768408" y="6508134"/>
            <a:ext cx="600455" cy="123111"/>
          </a:xfrm>
        </p:spPr>
        <p:txBody>
          <a:bodyPr/>
          <a:lstStyle/>
          <a:p>
            <a:fld id="{BB144CBE-8549-0F41-A10E-99F26268CFAC}" type="slidenum">
              <a:rPr lang="ru-RU" smtClean="0"/>
              <a:pPr/>
              <a:t>33</a:t>
            </a:fld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4B492F-4007-C972-AAAC-6BA16563EB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325" y="1519808"/>
            <a:ext cx="9905999" cy="3541714"/>
          </a:xfrm>
        </p:spPr>
        <p:txBody>
          <a:bodyPr/>
          <a:lstStyle/>
          <a:p>
            <a:r>
              <a:rPr lang="en-US" sz="2000" dirty="0">
                <a:latin typeface="Inter Medium" panose="020B0502030000000004" pitchFamily="34" charset="0"/>
                <a:ea typeface="Inter Medium" panose="020B0502030000000004" pitchFamily="34" charset="0"/>
                <a:cs typeface="Inter Medium" panose="020B0502030000000004" pitchFamily="34" charset="0"/>
              </a:rPr>
              <a:t>Choose priorities </a:t>
            </a:r>
          </a:p>
          <a:p>
            <a:r>
              <a:rPr lang="en-US" sz="1600" dirty="0"/>
              <a:t>Plan </a:t>
            </a:r>
            <a:r>
              <a:rPr lang="en-US" sz="1600" b="1" dirty="0">
                <a:solidFill>
                  <a:srgbClr val="00B0F0"/>
                </a:solidFill>
                <a:latin typeface="Inter Semi Bold" panose="020B0502030000000004" pitchFamily="34" charset="0"/>
                <a:ea typeface="Inter Semi Bold" panose="020B0502030000000004" pitchFamily="34" charset="0"/>
                <a:cs typeface="Inter Semi Bold" panose="020B0502030000000004" pitchFamily="34" charset="0"/>
              </a:rPr>
              <a:t>blue</a:t>
            </a:r>
            <a:r>
              <a:rPr lang="en-US" sz="1600" dirty="0">
                <a:solidFill>
                  <a:srgbClr val="0000FF"/>
                </a:solidFill>
              </a:rPr>
              <a:t> </a:t>
            </a:r>
            <a:r>
              <a:rPr lang="en-US" sz="1600" dirty="0"/>
              <a:t>agent then plan </a:t>
            </a:r>
            <a:r>
              <a:rPr lang="en-US" sz="1600" b="1" dirty="0">
                <a:solidFill>
                  <a:srgbClr val="00B050"/>
                </a:solidFill>
              </a:rPr>
              <a:t>green</a:t>
            </a:r>
            <a:r>
              <a:rPr lang="en-US" sz="1600" dirty="0"/>
              <a:t> agent</a:t>
            </a:r>
          </a:p>
          <a:p>
            <a:r>
              <a:rPr lang="en-US" sz="2000" dirty="0">
                <a:latin typeface="Inter Medium" panose="020B0502030000000004" pitchFamily="34" charset="0"/>
                <a:ea typeface="Inter Medium" panose="020B0502030000000004" pitchFamily="34" charset="0"/>
                <a:cs typeface="Inter Medium" panose="020B0502030000000004" pitchFamily="34" charset="0"/>
              </a:rPr>
              <a:t>Phase 1 </a:t>
            </a:r>
          </a:p>
          <a:p>
            <a:r>
              <a:rPr lang="en-US" sz="1600" dirty="0"/>
              <a:t>Plan </a:t>
            </a:r>
            <a:r>
              <a:rPr lang="en-US" sz="1600" b="1" dirty="0">
                <a:solidFill>
                  <a:srgbClr val="00B0F0"/>
                </a:solidFill>
                <a:latin typeface="Inter Semi Bold" panose="020B0502030000000004" pitchFamily="34" charset="0"/>
                <a:ea typeface="Inter Semi Bold" panose="020B0502030000000004" pitchFamily="34" charset="0"/>
                <a:cs typeface="Inter Semi Bold" panose="020B0502030000000004" pitchFamily="34" charset="0"/>
              </a:rPr>
              <a:t>blue</a:t>
            </a:r>
            <a:r>
              <a:rPr lang="en-US" sz="1600" dirty="0">
                <a:solidFill>
                  <a:srgbClr val="0000FF"/>
                </a:solidFill>
              </a:rPr>
              <a:t> </a:t>
            </a:r>
            <a:r>
              <a:rPr lang="en-US" sz="1600" dirty="0"/>
              <a:t>agent</a:t>
            </a:r>
          </a:p>
          <a:p>
            <a:r>
              <a:rPr lang="en-US" sz="1600" b="1" dirty="0">
                <a:solidFill>
                  <a:schemeClr val="accent1"/>
                </a:solidFill>
                <a:latin typeface="Inter Semi Bold" panose="020B0502030000000004" pitchFamily="34" charset="0"/>
                <a:ea typeface="Inter Semi Bold" panose="020B0502030000000004" pitchFamily="34" charset="0"/>
                <a:cs typeface="Inter Semi Bold" panose="020B0502030000000004" pitchFamily="34" charset="0"/>
              </a:rPr>
              <a:t>         done</a:t>
            </a:r>
          </a:p>
          <a:p>
            <a:r>
              <a:rPr lang="en-US" sz="2000" dirty="0">
                <a:latin typeface="Inter Medium" panose="020B0502030000000004" pitchFamily="34" charset="0"/>
                <a:ea typeface="Inter Medium" panose="020B0502030000000004" pitchFamily="34" charset="0"/>
                <a:cs typeface="Inter Medium" panose="020B0502030000000004" pitchFamily="34" charset="0"/>
              </a:rPr>
              <a:t>Phase 2</a:t>
            </a:r>
          </a:p>
          <a:p>
            <a:r>
              <a:rPr lang="en-US" sz="1600" dirty="0"/>
              <a:t>Plan</a:t>
            </a:r>
            <a:r>
              <a:rPr lang="ru-RU" sz="1600" dirty="0"/>
              <a:t> </a:t>
            </a:r>
            <a:r>
              <a:rPr lang="en-US" sz="1600" b="1" dirty="0">
                <a:solidFill>
                  <a:srgbClr val="00B050"/>
                </a:solidFill>
              </a:rPr>
              <a:t>green</a:t>
            </a:r>
            <a:r>
              <a:rPr lang="en-US" sz="1600" dirty="0">
                <a:solidFill>
                  <a:srgbClr val="0000FF"/>
                </a:solidFill>
              </a:rPr>
              <a:t> </a:t>
            </a:r>
            <a:r>
              <a:rPr lang="en-US" sz="1600" dirty="0"/>
              <a:t>agent</a:t>
            </a:r>
          </a:p>
          <a:p>
            <a:r>
              <a:rPr lang="en-US" sz="1600" b="1" dirty="0">
                <a:solidFill>
                  <a:schemeClr val="accent1"/>
                </a:solidFill>
                <a:latin typeface="Inter Semi Bold" panose="020B0502030000000004" pitchFamily="34" charset="0"/>
                <a:ea typeface="Inter Semi Bold" panose="020B0502030000000004" pitchFamily="34" charset="0"/>
                <a:cs typeface="Inter Semi Bold" panose="020B0502030000000004" pitchFamily="34" charset="0"/>
              </a:rPr>
              <a:t>        done</a:t>
            </a:r>
            <a:endParaRPr lang="en-US" sz="1600" dirty="0"/>
          </a:p>
          <a:p>
            <a:endParaRPr lang="en-US" sz="16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4372885-DEA5-2D57-FD71-D46EB386EC84}"/>
              </a:ext>
            </a:extLst>
          </p:cNvPr>
          <p:cNvSpPr/>
          <p:nvPr/>
        </p:nvSpPr>
        <p:spPr>
          <a:xfrm>
            <a:off x="8048267" y="1449760"/>
            <a:ext cx="1584176" cy="141244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algn="l"/>
            <a:endParaRPr lang="en-US" sz="12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3A37BFD-54EC-4A66-84AF-3A10D0F8C5E9}"/>
              </a:ext>
            </a:extLst>
          </p:cNvPr>
          <p:cNvSpPr/>
          <p:nvPr/>
        </p:nvSpPr>
        <p:spPr>
          <a:xfrm>
            <a:off x="8048267" y="4653136"/>
            <a:ext cx="1584176" cy="141244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algn="l"/>
            <a:endParaRPr lang="en-US" sz="1200" dirty="0"/>
          </a:p>
        </p:txBody>
      </p:sp>
      <p:sp>
        <p:nvSpPr>
          <p:cNvPr id="8" name="Partial Circle 7">
            <a:extLst>
              <a:ext uri="{FF2B5EF4-FFF2-40B4-BE49-F238E27FC236}">
                <a16:creationId xmlns:a16="http://schemas.microsoft.com/office/drawing/2014/main" id="{E7ABED83-DF0C-EC4F-A6AF-86A022CABBC4}"/>
              </a:ext>
            </a:extLst>
          </p:cNvPr>
          <p:cNvSpPr/>
          <p:nvPr/>
        </p:nvSpPr>
        <p:spPr>
          <a:xfrm rot="715234">
            <a:off x="6619630" y="1702014"/>
            <a:ext cx="914400" cy="914400"/>
          </a:xfrm>
          <a:prstGeom prst="pie">
            <a:avLst>
              <a:gd name="adj1" fmla="val 0"/>
              <a:gd name="adj2" fmla="val 19045174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algn="l"/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CFEB46AA-271C-4E62-D441-540E7D9D70EB}"/>
              </a:ext>
            </a:extLst>
          </p:cNvPr>
          <p:cNvSpPr/>
          <p:nvPr/>
        </p:nvSpPr>
        <p:spPr>
          <a:xfrm>
            <a:off x="6622185" y="1698783"/>
            <a:ext cx="914400" cy="914400"/>
          </a:xfrm>
          <a:prstGeom prst="ellipse">
            <a:avLst/>
          </a:prstGeom>
          <a:noFill/>
          <a:ln w="57150">
            <a:solidFill>
              <a:srgbClr val="00B0F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algn="l"/>
            <a:endParaRPr lang="en-US" sz="1200" dirty="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57EE24E3-E21A-4DBF-AD93-0D745973F08C}"/>
              </a:ext>
            </a:extLst>
          </p:cNvPr>
          <p:cNvSpPr/>
          <p:nvPr/>
        </p:nvSpPr>
        <p:spPr>
          <a:xfrm>
            <a:off x="10146007" y="1709928"/>
            <a:ext cx="914400" cy="914400"/>
          </a:xfrm>
          <a:prstGeom prst="ellipse">
            <a:avLst/>
          </a:prstGeom>
          <a:noFill/>
          <a:ln w="57150">
            <a:solidFill>
              <a:srgbClr val="00B05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algn="l"/>
            <a:endParaRPr lang="en-US" sz="12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5044A0E-BAAC-5702-8381-878D07D7D2DE}"/>
              </a:ext>
            </a:extLst>
          </p:cNvPr>
          <p:cNvSpPr txBox="1"/>
          <p:nvPr/>
        </p:nvSpPr>
        <p:spPr>
          <a:xfrm>
            <a:off x="7408322" y="2971867"/>
            <a:ext cx="429926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b="1" dirty="0">
                <a:solidFill>
                  <a:srgbClr val="00B0F0"/>
                </a:solidFill>
              </a:rPr>
              <a:t>3</a:t>
            </a:r>
            <a:endParaRPr lang="he-IL" sz="2400" b="1" dirty="0">
              <a:solidFill>
                <a:srgbClr val="00B0F0"/>
              </a:solidFill>
            </a:endParaRPr>
          </a:p>
        </p:txBody>
      </p:sp>
      <p:sp>
        <p:nvSpPr>
          <p:cNvPr id="17" name="Plus 17">
            <a:extLst>
              <a:ext uri="{FF2B5EF4-FFF2-40B4-BE49-F238E27FC236}">
                <a16:creationId xmlns:a16="http://schemas.microsoft.com/office/drawing/2014/main" id="{6499039C-BE0D-3819-367B-3B01F299038F}"/>
              </a:ext>
            </a:extLst>
          </p:cNvPr>
          <p:cNvSpPr/>
          <p:nvPr/>
        </p:nvSpPr>
        <p:spPr>
          <a:xfrm rot="2682230">
            <a:off x="7372887" y="3339663"/>
            <a:ext cx="465099" cy="430647"/>
          </a:xfrm>
          <a:prstGeom prst="mathPlus">
            <a:avLst>
              <a:gd name="adj1" fmla="val 7604"/>
            </a:avLst>
          </a:prstGeom>
          <a:solidFill>
            <a:srgbClr val="00B0F0"/>
          </a:solidFill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/>
          </a:p>
        </p:txBody>
      </p:sp>
      <p:pic>
        <p:nvPicPr>
          <p:cNvPr id="20" name="Graphic 30">
            <a:extLst>
              <a:ext uri="{FF2B5EF4-FFF2-40B4-BE49-F238E27FC236}">
                <a16:creationId xmlns:a16="http://schemas.microsoft.com/office/drawing/2014/main" id="{DF9ADD4A-7FC5-6D7A-D1CC-2FB186433E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99493" y="3205245"/>
            <a:ext cx="304348" cy="304348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27C20710-1E59-3BB1-B8BE-0F8FB7566B5D}"/>
              </a:ext>
            </a:extLst>
          </p:cNvPr>
          <p:cNvSpPr txBox="1"/>
          <p:nvPr/>
        </p:nvSpPr>
        <p:spPr>
          <a:xfrm>
            <a:off x="9101017" y="2967335"/>
            <a:ext cx="429926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ru-RU" sz="2400" b="1" dirty="0">
                <a:solidFill>
                  <a:srgbClr val="00B0F0"/>
                </a:solidFill>
              </a:rPr>
              <a:t>2</a:t>
            </a:r>
            <a:endParaRPr lang="he-IL" sz="2400" b="1" dirty="0">
              <a:solidFill>
                <a:srgbClr val="00B0F0"/>
              </a:solidFill>
            </a:endParaRPr>
          </a:p>
        </p:txBody>
      </p:sp>
      <p:sp>
        <p:nvSpPr>
          <p:cNvPr id="31" name="Plus 17">
            <a:extLst>
              <a:ext uri="{FF2B5EF4-FFF2-40B4-BE49-F238E27FC236}">
                <a16:creationId xmlns:a16="http://schemas.microsoft.com/office/drawing/2014/main" id="{4BBF70AB-3770-9595-134E-7D7FE83BE2E4}"/>
              </a:ext>
            </a:extLst>
          </p:cNvPr>
          <p:cNvSpPr/>
          <p:nvPr/>
        </p:nvSpPr>
        <p:spPr>
          <a:xfrm rot="2682230">
            <a:off x="9065582" y="3335131"/>
            <a:ext cx="465099" cy="430647"/>
          </a:xfrm>
          <a:prstGeom prst="mathPlus">
            <a:avLst>
              <a:gd name="adj1" fmla="val 7604"/>
            </a:avLst>
          </a:prstGeom>
          <a:solidFill>
            <a:srgbClr val="00B0F0"/>
          </a:solidFill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B606FA4-9DF2-F8E1-8850-50CFAD181162}"/>
              </a:ext>
            </a:extLst>
          </p:cNvPr>
          <p:cNvSpPr txBox="1"/>
          <p:nvPr/>
        </p:nvSpPr>
        <p:spPr>
          <a:xfrm>
            <a:off x="10910486" y="2967041"/>
            <a:ext cx="429926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ru-RU" sz="2400" b="1" dirty="0">
                <a:solidFill>
                  <a:srgbClr val="00B0F0"/>
                </a:solidFill>
              </a:rPr>
              <a:t>1</a:t>
            </a:r>
            <a:endParaRPr lang="he-IL" sz="2400" b="1" dirty="0">
              <a:solidFill>
                <a:srgbClr val="00B0F0"/>
              </a:solidFill>
            </a:endParaRPr>
          </a:p>
        </p:txBody>
      </p:sp>
      <p:sp>
        <p:nvSpPr>
          <p:cNvPr id="33" name="Plus 17">
            <a:extLst>
              <a:ext uri="{FF2B5EF4-FFF2-40B4-BE49-F238E27FC236}">
                <a16:creationId xmlns:a16="http://schemas.microsoft.com/office/drawing/2014/main" id="{8ED915F1-5683-3D22-6673-D7174B7AB1A4}"/>
              </a:ext>
            </a:extLst>
          </p:cNvPr>
          <p:cNvSpPr/>
          <p:nvPr/>
        </p:nvSpPr>
        <p:spPr>
          <a:xfrm rot="2682230">
            <a:off x="10875051" y="3334837"/>
            <a:ext cx="465099" cy="430647"/>
          </a:xfrm>
          <a:prstGeom prst="mathPlus">
            <a:avLst>
              <a:gd name="adj1" fmla="val 7604"/>
            </a:avLst>
          </a:prstGeom>
          <a:solidFill>
            <a:srgbClr val="00B0F0"/>
          </a:solidFill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E65EDEB-52B4-37DF-0766-71EB7EEDB43E}"/>
              </a:ext>
            </a:extLst>
          </p:cNvPr>
          <p:cNvSpPr txBox="1"/>
          <p:nvPr/>
        </p:nvSpPr>
        <p:spPr>
          <a:xfrm>
            <a:off x="10917658" y="4579187"/>
            <a:ext cx="429926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ru-RU" sz="2400" b="1" dirty="0">
                <a:solidFill>
                  <a:srgbClr val="00B0F0"/>
                </a:solidFill>
              </a:rPr>
              <a:t>0</a:t>
            </a:r>
            <a:endParaRPr lang="he-IL" sz="2400" b="1" dirty="0">
              <a:solidFill>
                <a:srgbClr val="00B0F0"/>
              </a:solidFill>
            </a:endParaRPr>
          </a:p>
        </p:txBody>
      </p:sp>
      <p:sp>
        <p:nvSpPr>
          <p:cNvPr id="35" name="Plus 17">
            <a:extLst>
              <a:ext uri="{FF2B5EF4-FFF2-40B4-BE49-F238E27FC236}">
                <a16:creationId xmlns:a16="http://schemas.microsoft.com/office/drawing/2014/main" id="{E8D46B7E-6EF7-1E5E-F932-E7F0821F276C}"/>
              </a:ext>
            </a:extLst>
          </p:cNvPr>
          <p:cNvSpPr/>
          <p:nvPr/>
        </p:nvSpPr>
        <p:spPr>
          <a:xfrm rot="2682230">
            <a:off x="10882223" y="4946983"/>
            <a:ext cx="465099" cy="430647"/>
          </a:xfrm>
          <a:prstGeom prst="mathPlus">
            <a:avLst>
              <a:gd name="adj1" fmla="val 7604"/>
            </a:avLst>
          </a:prstGeom>
          <a:solidFill>
            <a:srgbClr val="00B0F0"/>
          </a:solidFill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/>
          </a:p>
        </p:txBody>
      </p:sp>
      <p:sp>
        <p:nvSpPr>
          <p:cNvPr id="9" name="Partial Circle 8">
            <a:extLst>
              <a:ext uri="{FF2B5EF4-FFF2-40B4-BE49-F238E27FC236}">
                <a16:creationId xmlns:a16="http://schemas.microsoft.com/office/drawing/2014/main" id="{B86976C2-A25B-E54E-CFF7-4A7C366608BD}"/>
              </a:ext>
            </a:extLst>
          </p:cNvPr>
          <p:cNvSpPr/>
          <p:nvPr/>
        </p:nvSpPr>
        <p:spPr>
          <a:xfrm rot="715234">
            <a:off x="10151870" y="1709942"/>
            <a:ext cx="914400" cy="914400"/>
          </a:xfrm>
          <a:prstGeom prst="pie">
            <a:avLst>
              <a:gd name="adj1" fmla="val 0"/>
              <a:gd name="adj2" fmla="val 19045174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algn="l"/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5786431-4274-566E-F89B-BBF83DF08074}"/>
              </a:ext>
            </a:extLst>
          </p:cNvPr>
          <p:cNvSpPr txBox="1"/>
          <p:nvPr/>
        </p:nvSpPr>
        <p:spPr>
          <a:xfrm>
            <a:off x="6503671" y="4509120"/>
            <a:ext cx="429926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b="1" dirty="0">
                <a:solidFill>
                  <a:srgbClr val="00B050"/>
                </a:solidFill>
              </a:rPr>
              <a:t>2</a:t>
            </a:r>
            <a:endParaRPr lang="he-IL" sz="2400" b="1" dirty="0">
              <a:solidFill>
                <a:srgbClr val="00B050"/>
              </a:solidFill>
            </a:endParaRPr>
          </a:p>
        </p:txBody>
      </p:sp>
      <p:sp>
        <p:nvSpPr>
          <p:cNvPr id="11" name="Plus 17">
            <a:extLst>
              <a:ext uri="{FF2B5EF4-FFF2-40B4-BE49-F238E27FC236}">
                <a16:creationId xmlns:a16="http://schemas.microsoft.com/office/drawing/2014/main" id="{F5487C7E-42E5-46AE-07C3-018E7359F757}"/>
              </a:ext>
            </a:extLst>
          </p:cNvPr>
          <p:cNvSpPr/>
          <p:nvPr/>
        </p:nvSpPr>
        <p:spPr>
          <a:xfrm rot="2682230">
            <a:off x="6468236" y="4876916"/>
            <a:ext cx="465099" cy="430647"/>
          </a:xfrm>
          <a:prstGeom prst="mathPlus">
            <a:avLst>
              <a:gd name="adj1" fmla="val 7604"/>
            </a:avLst>
          </a:prstGeom>
          <a:solidFill>
            <a:srgbClr val="00B050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>
              <a:solidFill>
                <a:srgbClr val="00B05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87A27E1-AA2F-474A-AE75-44B64926EF32}"/>
              </a:ext>
            </a:extLst>
          </p:cNvPr>
          <p:cNvSpPr txBox="1"/>
          <p:nvPr/>
        </p:nvSpPr>
        <p:spPr>
          <a:xfrm>
            <a:off x="7151743" y="4525448"/>
            <a:ext cx="429926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b="1" dirty="0">
                <a:solidFill>
                  <a:srgbClr val="00B050"/>
                </a:solidFill>
              </a:rPr>
              <a:t>3</a:t>
            </a:r>
            <a:endParaRPr lang="he-IL" sz="2400" b="1" dirty="0">
              <a:solidFill>
                <a:srgbClr val="00B050"/>
              </a:solidFill>
            </a:endParaRPr>
          </a:p>
        </p:txBody>
      </p:sp>
      <p:sp>
        <p:nvSpPr>
          <p:cNvPr id="21" name="Plus 17">
            <a:extLst>
              <a:ext uri="{FF2B5EF4-FFF2-40B4-BE49-F238E27FC236}">
                <a16:creationId xmlns:a16="http://schemas.microsoft.com/office/drawing/2014/main" id="{927D8855-446C-ABF7-EC83-8E9595921E76}"/>
              </a:ext>
            </a:extLst>
          </p:cNvPr>
          <p:cNvSpPr/>
          <p:nvPr/>
        </p:nvSpPr>
        <p:spPr>
          <a:xfrm rot="2682230">
            <a:off x="7116308" y="4893244"/>
            <a:ext cx="465099" cy="430647"/>
          </a:xfrm>
          <a:prstGeom prst="mathPlus">
            <a:avLst>
              <a:gd name="adj1" fmla="val 7604"/>
            </a:avLst>
          </a:prstGeom>
          <a:solidFill>
            <a:srgbClr val="00B050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>
              <a:solidFill>
                <a:srgbClr val="00B050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B1F6C3D-962C-70D5-D67E-8FE980CF1D66}"/>
              </a:ext>
            </a:extLst>
          </p:cNvPr>
          <p:cNvSpPr txBox="1"/>
          <p:nvPr/>
        </p:nvSpPr>
        <p:spPr>
          <a:xfrm>
            <a:off x="6489104" y="5343599"/>
            <a:ext cx="429926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ru-RU" sz="2400" b="1" dirty="0">
                <a:solidFill>
                  <a:srgbClr val="00B050"/>
                </a:solidFill>
              </a:rPr>
              <a:t>0</a:t>
            </a:r>
            <a:endParaRPr lang="he-IL" sz="2400" b="1" dirty="0">
              <a:solidFill>
                <a:srgbClr val="00B050"/>
              </a:solidFill>
            </a:endParaRPr>
          </a:p>
        </p:txBody>
      </p:sp>
      <p:sp>
        <p:nvSpPr>
          <p:cNvPr id="23" name="Plus 17">
            <a:extLst>
              <a:ext uri="{FF2B5EF4-FFF2-40B4-BE49-F238E27FC236}">
                <a16:creationId xmlns:a16="http://schemas.microsoft.com/office/drawing/2014/main" id="{01A54687-F0A0-13FE-B712-AFE113CD2689}"/>
              </a:ext>
            </a:extLst>
          </p:cNvPr>
          <p:cNvSpPr/>
          <p:nvPr/>
        </p:nvSpPr>
        <p:spPr>
          <a:xfrm rot="2682230">
            <a:off x="6453669" y="5706076"/>
            <a:ext cx="465099" cy="430647"/>
          </a:xfrm>
          <a:prstGeom prst="mathPlus">
            <a:avLst>
              <a:gd name="adj1" fmla="val 7604"/>
            </a:avLst>
          </a:prstGeom>
          <a:solidFill>
            <a:srgbClr val="00B050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>
              <a:solidFill>
                <a:srgbClr val="00B050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B3E026D-8F86-5004-E0B8-EF20D3F43E57}"/>
              </a:ext>
            </a:extLst>
          </p:cNvPr>
          <p:cNvSpPr txBox="1"/>
          <p:nvPr/>
        </p:nvSpPr>
        <p:spPr>
          <a:xfrm>
            <a:off x="7137176" y="5354608"/>
            <a:ext cx="429926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b="1" dirty="0">
                <a:solidFill>
                  <a:srgbClr val="00B050"/>
                </a:solidFill>
              </a:rPr>
              <a:t>1</a:t>
            </a:r>
            <a:endParaRPr lang="he-IL" sz="2400" b="1" dirty="0">
              <a:solidFill>
                <a:srgbClr val="00B050"/>
              </a:solidFill>
            </a:endParaRPr>
          </a:p>
        </p:txBody>
      </p:sp>
      <p:sp>
        <p:nvSpPr>
          <p:cNvPr id="25" name="Plus 17">
            <a:extLst>
              <a:ext uri="{FF2B5EF4-FFF2-40B4-BE49-F238E27FC236}">
                <a16:creationId xmlns:a16="http://schemas.microsoft.com/office/drawing/2014/main" id="{0AEF35A3-D02E-BB58-5351-75BA4881BEAE}"/>
              </a:ext>
            </a:extLst>
          </p:cNvPr>
          <p:cNvSpPr/>
          <p:nvPr/>
        </p:nvSpPr>
        <p:spPr>
          <a:xfrm rot="2682230">
            <a:off x="7101741" y="5722404"/>
            <a:ext cx="465099" cy="430647"/>
          </a:xfrm>
          <a:prstGeom prst="mathPlus">
            <a:avLst>
              <a:gd name="adj1" fmla="val 7604"/>
            </a:avLst>
          </a:prstGeom>
          <a:solidFill>
            <a:srgbClr val="00B050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>
              <a:solidFill>
                <a:srgbClr val="00B050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AE58E4F-D6DE-40AB-99B9-CA4F04AB6E10}"/>
              </a:ext>
            </a:extLst>
          </p:cNvPr>
          <p:cNvSpPr txBox="1"/>
          <p:nvPr/>
        </p:nvSpPr>
        <p:spPr>
          <a:xfrm>
            <a:off x="6494923" y="3456544"/>
            <a:ext cx="429926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b="1" dirty="0">
                <a:solidFill>
                  <a:srgbClr val="00B050"/>
                </a:solidFill>
              </a:rPr>
              <a:t>4</a:t>
            </a:r>
            <a:endParaRPr lang="he-IL" sz="2400" b="1" dirty="0">
              <a:solidFill>
                <a:srgbClr val="00B050"/>
              </a:solidFill>
            </a:endParaRPr>
          </a:p>
        </p:txBody>
      </p:sp>
      <p:sp>
        <p:nvSpPr>
          <p:cNvPr id="7" name="Plus 17">
            <a:extLst>
              <a:ext uri="{FF2B5EF4-FFF2-40B4-BE49-F238E27FC236}">
                <a16:creationId xmlns:a16="http://schemas.microsoft.com/office/drawing/2014/main" id="{54B8BDDC-E8D9-8FDA-BE31-FE6EC317DD80}"/>
              </a:ext>
            </a:extLst>
          </p:cNvPr>
          <p:cNvSpPr/>
          <p:nvPr/>
        </p:nvSpPr>
        <p:spPr>
          <a:xfrm rot="2682230">
            <a:off x="6459488" y="3824340"/>
            <a:ext cx="465099" cy="430647"/>
          </a:xfrm>
          <a:prstGeom prst="mathPlus">
            <a:avLst>
              <a:gd name="adj1" fmla="val 7604"/>
            </a:avLst>
          </a:prstGeom>
          <a:solidFill>
            <a:srgbClr val="00B050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>
              <a:solidFill>
                <a:srgbClr val="00B05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6054D16-11EF-5CBE-0442-94716F73E75C}"/>
              </a:ext>
            </a:extLst>
          </p:cNvPr>
          <p:cNvSpPr txBox="1"/>
          <p:nvPr/>
        </p:nvSpPr>
        <p:spPr>
          <a:xfrm>
            <a:off x="8318436" y="3465357"/>
            <a:ext cx="429926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b="1" dirty="0">
                <a:solidFill>
                  <a:srgbClr val="00B050"/>
                </a:solidFill>
              </a:rPr>
              <a:t>5</a:t>
            </a:r>
            <a:endParaRPr lang="he-IL" sz="2400" b="1" dirty="0">
              <a:solidFill>
                <a:srgbClr val="00B050"/>
              </a:solidFill>
            </a:endParaRPr>
          </a:p>
        </p:txBody>
      </p:sp>
      <p:sp>
        <p:nvSpPr>
          <p:cNvPr id="26" name="Plus 17">
            <a:extLst>
              <a:ext uri="{FF2B5EF4-FFF2-40B4-BE49-F238E27FC236}">
                <a16:creationId xmlns:a16="http://schemas.microsoft.com/office/drawing/2014/main" id="{BA9E0C83-539D-593B-4415-A8D75EF18F28}"/>
              </a:ext>
            </a:extLst>
          </p:cNvPr>
          <p:cNvSpPr/>
          <p:nvPr/>
        </p:nvSpPr>
        <p:spPr>
          <a:xfrm rot="2682230">
            <a:off x="8283001" y="3833153"/>
            <a:ext cx="465099" cy="430647"/>
          </a:xfrm>
          <a:prstGeom prst="mathPlus">
            <a:avLst>
              <a:gd name="adj1" fmla="val 7604"/>
            </a:avLst>
          </a:prstGeom>
          <a:solidFill>
            <a:srgbClr val="00B050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>
              <a:solidFill>
                <a:srgbClr val="00B050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E6782BE-1198-CAE9-69A4-641911117B93}"/>
              </a:ext>
            </a:extLst>
          </p:cNvPr>
          <p:cNvSpPr txBox="1"/>
          <p:nvPr/>
        </p:nvSpPr>
        <p:spPr>
          <a:xfrm>
            <a:off x="10118636" y="3465357"/>
            <a:ext cx="429926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b="1" dirty="0">
                <a:solidFill>
                  <a:srgbClr val="00B050"/>
                </a:solidFill>
              </a:rPr>
              <a:t>6</a:t>
            </a:r>
            <a:endParaRPr lang="he-IL" sz="2400" b="1" dirty="0">
              <a:solidFill>
                <a:srgbClr val="00B050"/>
              </a:solidFill>
            </a:endParaRPr>
          </a:p>
        </p:txBody>
      </p:sp>
      <p:sp>
        <p:nvSpPr>
          <p:cNvPr id="28" name="Plus 17">
            <a:extLst>
              <a:ext uri="{FF2B5EF4-FFF2-40B4-BE49-F238E27FC236}">
                <a16:creationId xmlns:a16="http://schemas.microsoft.com/office/drawing/2014/main" id="{5FC4176C-2183-1F1A-D2C3-85D9F7A2A21A}"/>
              </a:ext>
            </a:extLst>
          </p:cNvPr>
          <p:cNvSpPr/>
          <p:nvPr/>
        </p:nvSpPr>
        <p:spPr>
          <a:xfrm rot="2682230">
            <a:off x="10083201" y="3833153"/>
            <a:ext cx="465099" cy="430647"/>
          </a:xfrm>
          <a:prstGeom prst="mathPlus">
            <a:avLst>
              <a:gd name="adj1" fmla="val 7604"/>
            </a:avLst>
          </a:prstGeom>
          <a:solidFill>
            <a:srgbClr val="00B050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>
              <a:solidFill>
                <a:srgbClr val="00B050"/>
              </a:solidFill>
            </a:endParaRPr>
          </a:p>
        </p:txBody>
      </p:sp>
      <p:pic>
        <p:nvPicPr>
          <p:cNvPr id="29" name="Graphic 30">
            <a:extLst>
              <a:ext uri="{FF2B5EF4-FFF2-40B4-BE49-F238E27FC236}">
                <a16:creationId xmlns:a16="http://schemas.microsoft.com/office/drawing/2014/main" id="{E6707A38-ABB3-928A-EAB5-FFD5BDC198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95325" y="4471264"/>
            <a:ext cx="304348" cy="304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858027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5">
            <a:extLst>
              <a:ext uri="{FF2B5EF4-FFF2-40B4-BE49-F238E27FC236}">
                <a16:creationId xmlns:a16="http://schemas.microsoft.com/office/drawing/2014/main" id="{4DCD3BCA-0C66-5CD1-6DD1-4538FBB96F5C}"/>
              </a:ext>
            </a:extLst>
          </p:cNvPr>
          <p:cNvSpPr txBox="1">
            <a:spLocks/>
          </p:cNvSpPr>
          <p:nvPr/>
        </p:nvSpPr>
        <p:spPr>
          <a:xfrm>
            <a:off x="695325" y="728663"/>
            <a:ext cx="10801350" cy="387798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Prioritized Planning</a:t>
            </a:r>
            <a:endParaRPr lang="ru-RU" dirty="0"/>
          </a:p>
        </p:txBody>
      </p:sp>
      <p:sp>
        <p:nvSpPr>
          <p:cNvPr id="10" name="Номер слайда 2">
            <a:extLst>
              <a:ext uri="{FF2B5EF4-FFF2-40B4-BE49-F238E27FC236}">
                <a16:creationId xmlns:a16="http://schemas.microsoft.com/office/drawing/2014/main" id="{0D9C19AE-A321-9D72-45A4-93B462B1DE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768408" y="6508134"/>
            <a:ext cx="600455" cy="123111"/>
          </a:xfrm>
        </p:spPr>
        <p:txBody>
          <a:bodyPr/>
          <a:lstStyle/>
          <a:p>
            <a:fld id="{BB144CBE-8549-0F41-A10E-99F26268CFAC}" type="slidenum">
              <a:rPr lang="ru-RU" smtClean="0"/>
              <a:pPr/>
              <a:t>34</a:t>
            </a:fld>
            <a:endParaRPr lang="ru-RU" dirty="0"/>
          </a:p>
        </p:txBody>
      </p:sp>
      <p:pic>
        <p:nvPicPr>
          <p:cNvPr id="12" name="Picture 3" descr="D:\Users\andreychuk\Downloads\AAMAS_fig2.png">
            <a:extLst>
              <a:ext uri="{FF2B5EF4-FFF2-40B4-BE49-F238E27FC236}">
                <a16:creationId xmlns:a16="http://schemas.microsoft.com/office/drawing/2014/main" id="{083786E6-1AEF-FBB2-E8AD-5DA001EA30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1081" y="478414"/>
            <a:ext cx="6285594" cy="5317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2A2FE4A7-56BD-B3F4-E52A-ED15E4D420EB}"/>
              </a:ext>
            </a:extLst>
          </p:cNvPr>
          <p:cNvSpPr txBox="1"/>
          <p:nvPr/>
        </p:nvSpPr>
        <p:spPr>
          <a:xfrm>
            <a:off x="5549679" y="5810345"/>
            <a:ext cx="12763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  <a:latin typeface="Inter" panose="020B0502030000000004" pitchFamily="34" charset="0"/>
                <a:ea typeface="Inter" panose="020B0502030000000004" pitchFamily="34" charset="0"/>
                <a:cs typeface="Inter" panose="020B0502030000000004" pitchFamily="34" charset="0"/>
              </a:rPr>
              <a:t>Always fail</a:t>
            </a:r>
            <a:r>
              <a:rPr lang="en-US" sz="1600" dirty="0">
                <a:latin typeface="Inter" panose="020B0502030000000004" pitchFamily="34" charset="0"/>
                <a:ea typeface="Inter" panose="020B0502030000000004" pitchFamily="34" charset="0"/>
                <a:cs typeface="Inter" panose="020B0502030000000004" pitchFamily="34" charset="0"/>
              </a:rPr>
              <a:t> </a:t>
            </a:r>
            <a:endParaRPr lang="ru-RU" sz="1600" dirty="0">
              <a:latin typeface="Inter" panose="020B0502030000000004" pitchFamily="34" charset="0"/>
              <a:ea typeface="Inter" panose="020B0502030000000004" pitchFamily="34" charset="0"/>
              <a:cs typeface="Inter" panose="020B05020300000000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FE8B774-94A6-BCFD-A463-6A603E160ECF}"/>
              </a:ext>
            </a:extLst>
          </p:cNvPr>
          <p:cNvSpPr txBox="1"/>
          <p:nvPr/>
        </p:nvSpPr>
        <p:spPr>
          <a:xfrm>
            <a:off x="9837311" y="5796247"/>
            <a:ext cx="177965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  <a:cs typeface="Inter" panose="020B0502030000000004" pitchFamily="34" charset="0"/>
              </a:rPr>
              <a:t>Always success </a:t>
            </a:r>
            <a:endParaRPr lang="ru-RU" sz="1600" dirty="0">
              <a:solidFill>
                <a:schemeClr val="accent1"/>
              </a:solidFill>
              <a:latin typeface="Inter" panose="020B0502030000000004" pitchFamily="34" charset="0"/>
              <a:ea typeface="Inter" panose="020B0502030000000004" pitchFamily="34" charset="0"/>
              <a:cs typeface="Inter" panose="020B05020300000000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DEBA705-9B12-70A0-3C6F-9DE644BA1BDE}"/>
              </a:ext>
            </a:extLst>
          </p:cNvPr>
          <p:cNvSpPr txBox="1"/>
          <p:nvPr/>
        </p:nvSpPr>
        <p:spPr>
          <a:xfrm>
            <a:off x="7829403" y="5796247"/>
            <a:ext cx="125066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accent5">
                    <a:lumMod val="75000"/>
                  </a:schemeClr>
                </a:solidFill>
                <a:latin typeface="Inter" panose="020B0502030000000004" pitchFamily="34" charset="0"/>
                <a:ea typeface="Inter" panose="020B0502030000000004" pitchFamily="34" charset="0"/>
                <a:cs typeface="Inter" panose="020B0502030000000004" pitchFamily="34" charset="0"/>
              </a:rPr>
              <a:t>It depends</a:t>
            </a:r>
            <a:endParaRPr lang="ru-RU" sz="1600" dirty="0">
              <a:solidFill>
                <a:schemeClr val="accent5">
                  <a:lumMod val="75000"/>
                </a:schemeClr>
              </a:solidFill>
              <a:latin typeface="Inter" panose="020B0502030000000004" pitchFamily="34" charset="0"/>
              <a:ea typeface="Inter" panose="020B0502030000000004" pitchFamily="34" charset="0"/>
              <a:cs typeface="Inter" panose="020B0502030000000004" pitchFamily="34" charset="0"/>
            </a:endParaRP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F8B32513-AC2C-8445-9B8B-359D97923877}"/>
              </a:ext>
            </a:extLst>
          </p:cNvPr>
          <p:cNvSpPr txBox="1">
            <a:spLocks/>
          </p:cNvSpPr>
          <p:nvPr/>
        </p:nvSpPr>
        <p:spPr>
          <a:xfrm>
            <a:off x="695325" y="1543470"/>
            <a:ext cx="9905999" cy="3541714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solidFill>
                  <a:schemeClr val="accent1"/>
                </a:solidFill>
              </a:rPr>
              <a:t>Fast</a:t>
            </a:r>
          </a:p>
          <a:p>
            <a:r>
              <a:rPr lang="en-US" sz="1600" dirty="0">
                <a:solidFill>
                  <a:schemeClr val="accent1"/>
                </a:solidFill>
              </a:rPr>
              <a:t>Scalable</a:t>
            </a:r>
          </a:p>
          <a:p>
            <a:r>
              <a:rPr lang="en-US" sz="1600" dirty="0">
                <a:solidFill>
                  <a:srgbClr val="FF0000"/>
                </a:solidFill>
              </a:rPr>
              <a:t>Not complete in general</a:t>
            </a:r>
          </a:p>
          <a:p>
            <a:endParaRPr lang="en-US" sz="2400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17038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5">
            <a:extLst>
              <a:ext uri="{FF2B5EF4-FFF2-40B4-BE49-F238E27FC236}">
                <a16:creationId xmlns:a16="http://schemas.microsoft.com/office/drawing/2014/main" id="{4DCD3BCA-0C66-5CD1-6DD1-4538FBB96F5C}"/>
              </a:ext>
            </a:extLst>
          </p:cNvPr>
          <p:cNvSpPr txBox="1">
            <a:spLocks/>
          </p:cNvSpPr>
          <p:nvPr/>
        </p:nvSpPr>
        <p:spPr>
          <a:xfrm>
            <a:off x="695325" y="728663"/>
            <a:ext cx="10801350" cy="387798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Prioritized Planning</a:t>
            </a:r>
            <a:endParaRPr lang="ru-RU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E2BABF8F-03AE-46B6-EB93-3802EE0F59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324" y="3833247"/>
            <a:ext cx="9905999" cy="3541714"/>
          </a:xfrm>
        </p:spPr>
        <p:txBody>
          <a:bodyPr/>
          <a:lstStyle/>
          <a:p>
            <a:r>
              <a:rPr lang="en-US" sz="1600" dirty="0"/>
              <a:t>Complete for well-formed infrastructures</a:t>
            </a:r>
          </a:p>
          <a:p>
            <a:endParaRPr lang="en-US" sz="2400" b="1" dirty="0">
              <a:solidFill>
                <a:srgbClr val="FFC000"/>
              </a:solidFill>
            </a:endParaRPr>
          </a:p>
        </p:txBody>
      </p:sp>
      <p:sp>
        <p:nvSpPr>
          <p:cNvPr id="10" name="Номер слайда 2">
            <a:extLst>
              <a:ext uri="{FF2B5EF4-FFF2-40B4-BE49-F238E27FC236}">
                <a16:creationId xmlns:a16="http://schemas.microsoft.com/office/drawing/2014/main" id="{0D9C19AE-A321-9D72-45A4-93B462B1DE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768408" y="6508134"/>
            <a:ext cx="600455" cy="123111"/>
          </a:xfrm>
        </p:spPr>
        <p:txBody>
          <a:bodyPr/>
          <a:lstStyle/>
          <a:p>
            <a:fld id="{BB144CBE-8549-0F41-A10E-99F26268CFAC}" type="slidenum">
              <a:rPr lang="ru-RU" smtClean="0"/>
              <a:pPr/>
              <a:t>35</a:t>
            </a:fld>
            <a:endParaRPr lang="ru-RU" dirty="0"/>
          </a:p>
        </p:txBody>
      </p:sp>
      <p:pic>
        <p:nvPicPr>
          <p:cNvPr id="2" name="Picture 2" descr="Image result for well formed infrastructure">
            <a:extLst>
              <a:ext uri="{FF2B5EF4-FFF2-40B4-BE49-F238E27FC236}">
                <a16:creationId xmlns:a16="http://schemas.microsoft.com/office/drawing/2014/main" id="{C8EFE157-57E1-AC90-9143-447BAC3D4C7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659"/>
          <a:stretch/>
        </p:blipFill>
        <p:spPr bwMode="auto">
          <a:xfrm>
            <a:off x="479376" y="4551162"/>
            <a:ext cx="4320480" cy="1565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E7C87F2-4675-3C0F-2FBB-BD7B666FD7A9}"/>
              </a:ext>
            </a:extLst>
          </p:cNvPr>
          <p:cNvSpPr/>
          <p:nvPr/>
        </p:nvSpPr>
        <p:spPr>
          <a:xfrm>
            <a:off x="335360" y="6294522"/>
            <a:ext cx="548486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3">
              <a:buNone/>
            </a:pPr>
            <a:r>
              <a:rPr lang="en-US" sz="800" dirty="0" err="1">
                <a:solidFill>
                  <a:schemeClr val="tx2"/>
                </a:solidFill>
                <a:latin typeface="+mj-lt"/>
              </a:rPr>
              <a:t>Čáp</a:t>
            </a:r>
            <a:r>
              <a:rPr lang="en-US" sz="800" dirty="0">
                <a:solidFill>
                  <a:schemeClr val="tx2"/>
                </a:solidFill>
                <a:latin typeface="+mj-lt"/>
              </a:rPr>
              <a:t>, M., </a:t>
            </a:r>
            <a:r>
              <a:rPr lang="en-US" sz="800" dirty="0" err="1">
                <a:solidFill>
                  <a:schemeClr val="tx2"/>
                </a:solidFill>
                <a:latin typeface="+mj-lt"/>
              </a:rPr>
              <a:t>Novák</a:t>
            </a:r>
            <a:r>
              <a:rPr lang="en-US" sz="800" dirty="0">
                <a:solidFill>
                  <a:schemeClr val="tx2"/>
                </a:solidFill>
                <a:latin typeface="+mj-lt"/>
              </a:rPr>
              <a:t>, P., Kleiner, A., and </a:t>
            </a:r>
            <a:r>
              <a:rPr lang="en-US" sz="800" dirty="0" err="1">
                <a:solidFill>
                  <a:schemeClr val="tx2"/>
                </a:solidFill>
                <a:latin typeface="+mj-lt"/>
              </a:rPr>
              <a:t>Selecký</a:t>
            </a:r>
            <a:r>
              <a:rPr lang="en-US" sz="800" dirty="0">
                <a:solidFill>
                  <a:schemeClr val="tx2"/>
                </a:solidFill>
                <a:latin typeface="+mj-lt"/>
              </a:rPr>
              <a:t>, M. 2015. Prioritized planning algorithms for trajectory coordination of multiple mobile robots. IEEE Transactions on Automation Science and Engineering, 12(3):835-849.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03446EAA-BBA5-E043-B6CD-818C26B7CEB5}"/>
              </a:ext>
            </a:extLst>
          </p:cNvPr>
          <p:cNvSpPr txBox="1">
            <a:spLocks/>
          </p:cNvSpPr>
          <p:nvPr/>
        </p:nvSpPr>
        <p:spPr>
          <a:xfrm>
            <a:off x="695325" y="1581431"/>
            <a:ext cx="9905999" cy="3541714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solidFill>
                  <a:schemeClr val="accent1"/>
                </a:solidFill>
              </a:rPr>
              <a:t>Fast</a:t>
            </a:r>
          </a:p>
          <a:p>
            <a:r>
              <a:rPr lang="en-US" sz="1600" dirty="0">
                <a:solidFill>
                  <a:schemeClr val="accent1"/>
                </a:solidFill>
              </a:rPr>
              <a:t>Scalable</a:t>
            </a:r>
          </a:p>
          <a:p>
            <a:r>
              <a:rPr lang="en-US" sz="1600" dirty="0">
                <a:solidFill>
                  <a:srgbClr val="FF0000"/>
                </a:solidFill>
              </a:rPr>
              <a:t>Not complete in general</a:t>
            </a:r>
          </a:p>
          <a:p>
            <a:endParaRPr lang="en-US" sz="2400" b="1" dirty="0">
              <a:solidFill>
                <a:srgbClr val="FFC00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4AA59BD-D50B-324C-A379-6DF2A116DC2D}"/>
              </a:ext>
            </a:extLst>
          </p:cNvPr>
          <p:cNvSpPr txBox="1"/>
          <p:nvPr/>
        </p:nvSpPr>
        <p:spPr>
          <a:xfrm>
            <a:off x="6096000" y="1758781"/>
            <a:ext cx="5377852" cy="1454195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indent="0">
              <a:buNone/>
            </a:pPr>
            <a:r>
              <a:rPr lang="en-US" sz="2400" dirty="0">
                <a:latin typeface="Inter Medium" panose="020B0502030000000004" pitchFamily="34" charset="0"/>
                <a:ea typeface="Inter Medium" panose="020B0502030000000004" pitchFamily="34" charset="0"/>
                <a:cs typeface="Inter Medium" panose="020B0502030000000004" pitchFamily="34" charset="0"/>
              </a:rPr>
              <a:t>PP scales well to large number of agents and</a:t>
            </a:r>
            <a:r>
              <a:rPr lang="ru-RU" sz="2400" dirty="0">
                <a:latin typeface="Inter Medium" panose="020B0502030000000004" pitchFamily="34" charset="0"/>
                <a:ea typeface="Inter Medium" panose="020B0502030000000004" pitchFamily="34" charset="0"/>
                <a:cs typeface="Inter Medium" panose="020B0502030000000004" pitchFamily="34" charset="0"/>
              </a:rPr>
              <a:t> </a:t>
            </a:r>
            <a:r>
              <a:rPr lang="en-US" sz="2400" dirty="0">
                <a:latin typeface="Inter Medium" panose="020B0502030000000004" pitchFamily="34" charset="0"/>
                <a:ea typeface="Inter Medium" panose="020B0502030000000004" pitchFamily="34" charset="0"/>
                <a:cs typeface="Inter Medium" panose="020B0502030000000004" pitchFamily="34" charset="0"/>
              </a:rPr>
              <a:t>is frequently used in practical applications</a:t>
            </a:r>
          </a:p>
        </p:txBody>
      </p:sp>
      <p:pic>
        <p:nvPicPr>
          <p:cNvPr id="15" name="Рисунок 16">
            <a:extLst>
              <a:ext uri="{FF2B5EF4-FFF2-40B4-BE49-F238E27FC236}">
                <a16:creationId xmlns:a16="http://schemas.microsoft.com/office/drawing/2014/main" id="{8868F816-4012-7A4C-9409-BCADB64E0E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108261" y="1299434"/>
            <a:ext cx="323787" cy="350769"/>
          </a:xfrm>
          <a:prstGeom prst="rect">
            <a:avLst/>
          </a:prstGeom>
        </p:spPr>
      </p:pic>
      <p:cxnSp>
        <p:nvCxnSpPr>
          <p:cNvPr id="11" name="Прямая со стрелкой 10">
            <a:extLst>
              <a:ext uri="{FF2B5EF4-FFF2-40B4-BE49-F238E27FC236}">
                <a16:creationId xmlns:a16="http://schemas.microsoft.com/office/drawing/2014/main" id="{BDE053CC-903F-5747-94BA-BC3FB26CA6AC}"/>
              </a:ext>
            </a:extLst>
          </p:cNvPr>
          <p:cNvCxnSpPr/>
          <p:nvPr/>
        </p:nvCxnSpPr>
        <p:spPr>
          <a:xfrm>
            <a:off x="1343472" y="4105646"/>
            <a:ext cx="0" cy="581025"/>
          </a:xfrm>
          <a:prstGeom prst="straightConnector1">
            <a:avLst/>
          </a:prstGeom>
          <a:ln w="25400">
            <a:solidFill>
              <a:schemeClr val="bg2">
                <a:lumMod val="50000"/>
              </a:schemeClr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>
            <a:extLst>
              <a:ext uri="{FF2B5EF4-FFF2-40B4-BE49-F238E27FC236}">
                <a16:creationId xmlns:a16="http://schemas.microsoft.com/office/drawing/2014/main" id="{A3862A67-6800-6349-B9CE-0D86CA0FD511}"/>
              </a:ext>
            </a:extLst>
          </p:cNvPr>
          <p:cNvCxnSpPr>
            <a:cxnSpLocks/>
          </p:cNvCxnSpPr>
          <p:nvPr/>
        </p:nvCxnSpPr>
        <p:spPr>
          <a:xfrm>
            <a:off x="4727377" y="3933056"/>
            <a:ext cx="432519" cy="0"/>
          </a:xfrm>
          <a:prstGeom prst="straightConnector1">
            <a:avLst/>
          </a:prstGeom>
          <a:ln w="25400">
            <a:solidFill>
              <a:schemeClr val="bg2">
                <a:lumMod val="50000"/>
              </a:schemeClr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A31B7F14-A14E-5C68-D7CA-7B7AA96F860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75525" y="3239371"/>
            <a:ext cx="6467475" cy="27813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983C1B8-E766-0814-DEEA-FA265F1C91D6}"/>
              </a:ext>
            </a:extLst>
          </p:cNvPr>
          <p:cNvSpPr txBox="1"/>
          <p:nvPr/>
        </p:nvSpPr>
        <p:spPr>
          <a:xfrm>
            <a:off x="6036177" y="6169580"/>
            <a:ext cx="433268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b="1" dirty="0">
                <a:solidFill>
                  <a:schemeClr val="bg1">
                    <a:lumMod val="65000"/>
                  </a:schemeClr>
                </a:solidFill>
              </a:rPr>
              <a:t>Wurman, P. R.; </a:t>
            </a:r>
            <a:r>
              <a:rPr lang="en-US" sz="800" b="1" dirty="0" err="1">
                <a:solidFill>
                  <a:schemeClr val="bg1">
                    <a:lumMod val="65000"/>
                  </a:schemeClr>
                </a:solidFill>
              </a:rPr>
              <a:t>D’Andrea</a:t>
            </a:r>
            <a:r>
              <a:rPr lang="en-US" sz="800" b="1" dirty="0">
                <a:solidFill>
                  <a:schemeClr val="bg1">
                    <a:lumMod val="65000"/>
                  </a:schemeClr>
                </a:solidFill>
              </a:rPr>
              <a:t>, R.; and Mountz, M. 2007. Coordinating Hundreds of Cooperative, Autonomous Vehicles in Warehouses. In Proceedings of the AAAI Conference on Artificial Intelligence (AAAI 2007), 1752–1760.</a:t>
            </a:r>
          </a:p>
        </p:txBody>
      </p:sp>
    </p:spTree>
    <p:extLst>
      <p:ext uri="{BB962C8B-B14F-4D97-AF65-F5344CB8AC3E}">
        <p14:creationId xmlns:p14="http://schemas.microsoft.com/office/powerpoint/2010/main" val="423777516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E50CE40-7510-014C-B59D-1C0CC2B42F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3059668"/>
            <a:ext cx="9335371" cy="2215991"/>
          </a:xfrm>
        </p:spPr>
        <p:txBody>
          <a:bodyPr/>
          <a:lstStyle/>
          <a:p>
            <a:r>
              <a:rPr lang="en-US" dirty="0"/>
              <a:t>Optimally Solving (Centralized) MAPF with Conflict-Based Search</a:t>
            </a:r>
            <a:endParaRPr lang="ru-RU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3584D1C-DB60-EF44-AD25-FBCBA3981D8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03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9167585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0444" y="1628801"/>
            <a:ext cx="2350356" cy="2951239"/>
          </a:xfrm>
          <a:prstGeom prst="rect">
            <a:avLst/>
          </a:prstGeom>
        </p:spPr>
      </p:pic>
      <p:sp>
        <p:nvSpPr>
          <p:cNvPr id="4" name="Заголовок 5">
            <a:extLst>
              <a:ext uri="{FF2B5EF4-FFF2-40B4-BE49-F238E27FC236}">
                <a16:creationId xmlns:a16="http://schemas.microsoft.com/office/drawing/2014/main" id="{4DCD3BCA-0C66-5CD1-6DD1-4538FBB96F5C}"/>
              </a:ext>
            </a:extLst>
          </p:cNvPr>
          <p:cNvSpPr txBox="1">
            <a:spLocks/>
          </p:cNvSpPr>
          <p:nvPr/>
        </p:nvSpPr>
        <p:spPr>
          <a:xfrm>
            <a:off x="695325" y="728663"/>
            <a:ext cx="10801350" cy="387798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Conflict Based Search (CBS)</a:t>
            </a:r>
            <a:endParaRPr lang="ru-RU" dirty="0"/>
          </a:p>
        </p:txBody>
      </p:sp>
      <p:sp>
        <p:nvSpPr>
          <p:cNvPr id="8" name="Прямоугольник 8">
            <a:extLst>
              <a:ext uri="{FF2B5EF4-FFF2-40B4-BE49-F238E27FC236}">
                <a16:creationId xmlns:a16="http://schemas.microsoft.com/office/drawing/2014/main" id="{EAB9D370-6942-C807-8C29-6A068A16F344}"/>
              </a:ext>
            </a:extLst>
          </p:cNvPr>
          <p:cNvSpPr/>
          <p:nvPr/>
        </p:nvSpPr>
        <p:spPr>
          <a:xfrm>
            <a:off x="710133" y="6461967"/>
            <a:ext cx="9633060" cy="215444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pPr marL="0" lvl="3"/>
            <a:r>
              <a:rPr lang="en-US" sz="800" dirty="0">
                <a:solidFill>
                  <a:schemeClr val="tx2"/>
                </a:solidFill>
                <a:latin typeface="+mj-lt"/>
              </a:rPr>
              <a:t>[Sharon et al., 2015] Sharon, G., Stern, R., </a:t>
            </a:r>
            <a:r>
              <a:rPr lang="en-US" sz="800" dirty="0" err="1">
                <a:solidFill>
                  <a:schemeClr val="tx2"/>
                </a:solidFill>
                <a:latin typeface="+mj-lt"/>
              </a:rPr>
              <a:t>Felner</a:t>
            </a:r>
            <a:r>
              <a:rPr lang="en-US" sz="800" dirty="0">
                <a:solidFill>
                  <a:schemeClr val="tx2"/>
                </a:solidFill>
                <a:latin typeface="+mj-lt"/>
              </a:rPr>
              <a:t>, A., &amp; Sturtevant, N. R. (2015). Conflict-based search for optimal multi-agent pathfinding. Artificial Intelligence, 219, 40-66.</a:t>
            </a:r>
            <a:endParaRPr lang="ru-RU" sz="800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2" name="Номер слайда 2">
            <a:extLst>
              <a:ext uri="{FF2B5EF4-FFF2-40B4-BE49-F238E27FC236}">
                <a16:creationId xmlns:a16="http://schemas.microsoft.com/office/drawing/2014/main" id="{796B8081-9309-E4B4-0B7B-2DBE0E5A4E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768408" y="6508134"/>
            <a:ext cx="600455" cy="123111"/>
          </a:xfrm>
        </p:spPr>
        <p:txBody>
          <a:bodyPr/>
          <a:lstStyle/>
          <a:p>
            <a:fld id="{BB144CBE-8549-0F41-A10E-99F26268CFAC}" type="slidenum">
              <a:rPr lang="ru-RU" smtClean="0"/>
              <a:pPr/>
              <a:t>37</a:t>
            </a:fld>
            <a:endParaRPr lang="ru-RU"/>
          </a:p>
        </p:txBody>
      </p:sp>
      <p:sp>
        <p:nvSpPr>
          <p:cNvPr id="9" name="Объект 2">
            <a:extLst>
              <a:ext uri="{FF2B5EF4-FFF2-40B4-BE49-F238E27FC236}">
                <a16:creationId xmlns:a16="http://schemas.microsoft.com/office/drawing/2014/main" id="{71C072DE-7844-5149-8CD0-6E932CBBA000}"/>
              </a:ext>
            </a:extLst>
          </p:cNvPr>
          <p:cNvSpPr txBox="1">
            <a:spLocks/>
          </p:cNvSpPr>
          <p:nvPr/>
        </p:nvSpPr>
        <p:spPr>
          <a:xfrm>
            <a:off x="720140" y="1628801"/>
            <a:ext cx="7128792" cy="1800199"/>
          </a:xfrm>
          <a:prstGeom prst="rect">
            <a:avLst/>
          </a:prstGeom>
        </p:spPr>
        <p:txBody>
          <a:bodyPr vert="horz" wrap="square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spcBef>
                <a:spcPts val="600"/>
              </a:spcBef>
              <a:buAutoNum type="arabicParenR"/>
            </a:pPr>
            <a:r>
              <a:rPr lang="en-US" sz="1600" dirty="0"/>
              <a:t>Plan each path individually</a:t>
            </a:r>
            <a:r>
              <a:rPr lang="ru-RU" sz="1600" dirty="0"/>
              <a:t> </a:t>
            </a:r>
            <a:r>
              <a:rPr lang="en-US" sz="1600" dirty="0"/>
              <a:t>with optimal planner, e.g. A*:</a:t>
            </a:r>
            <a:br>
              <a:rPr lang="ru-RU" sz="1600" dirty="0"/>
            </a:br>
            <a:br>
              <a:rPr lang="ru-RU" sz="1600" dirty="0"/>
            </a:br>
            <a:r>
              <a:rPr lang="en-US" sz="1600" dirty="0">
                <a:solidFill>
                  <a:srgbClr val="0000FF"/>
                </a:solidFill>
              </a:rPr>
              <a:t>	</a:t>
            </a:r>
            <a:endParaRPr lang="en-US" sz="16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298843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0444" y="1628801"/>
            <a:ext cx="2350356" cy="2951239"/>
          </a:xfrm>
          <a:prstGeom prst="rect">
            <a:avLst/>
          </a:prstGeom>
        </p:spPr>
      </p:pic>
      <p:cxnSp>
        <p:nvCxnSpPr>
          <p:cNvPr id="19" name="Прямая со стрелкой 18"/>
          <p:cNvCxnSpPr/>
          <p:nvPr/>
        </p:nvCxnSpPr>
        <p:spPr>
          <a:xfrm flipH="1">
            <a:off x="8112225" y="2132856"/>
            <a:ext cx="72007" cy="420280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>
            <a:off x="8256240" y="3212976"/>
            <a:ext cx="432048" cy="412978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/>
          <p:nvPr/>
        </p:nvCxnSpPr>
        <p:spPr>
          <a:xfrm flipH="1">
            <a:off x="8400256" y="3855234"/>
            <a:ext cx="297220" cy="221838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 стрелкой 22"/>
          <p:cNvCxnSpPr/>
          <p:nvPr/>
        </p:nvCxnSpPr>
        <p:spPr>
          <a:xfrm>
            <a:off x="9336360" y="3855234"/>
            <a:ext cx="360040" cy="221838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 стрелкой 23"/>
          <p:cNvCxnSpPr/>
          <p:nvPr/>
        </p:nvCxnSpPr>
        <p:spPr>
          <a:xfrm flipH="1">
            <a:off x="9408368" y="3212977"/>
            <a:ext cx="432048" cy="406787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 стрелкой 24"/>
          <p:cNvCxnSpPr/>
          <p:nvPr/>
        </p:nvCxnSpPr>
        <p:spPr>
          <a:xfrm>
            <a:off x="9840416" y="2132856"/>
            <a:ext cx="144016" cy="432048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Заголовок 5">
            <a:extLst>
              <a:ext uri="{FF2B5EF4-FFF2-40B4-BE49-F238E27FC236}">
                <a16:creationId xmlns:a16="http://schemas.microsoft.com/office/drawing/2014/main" id="{4DCD3BCA-0C66-5CD1-6DD1-4538FBB96F5C}"/>
              </a:ext>
            </a:extLst>
          </p:cNvPr>
          <p:cNvSpPr txBox="1">
            <a:spLocks/>
          </p:cNvSpPr>
          <p:nvPr/>
        </p:nvSpPr>
        <p:spPr>
          <a:xfrm>
            <a:off x="695325" y="728663"/>
            <a:ext cx="10801350" cy="387798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Conflict Based Search (CBS)</a:t>
            </a:r>
            <a:endParaRPr lang="ru-RU" dirty="0"/>
          </a:p>
        </p:txBody>
      </p:sp>
      <p:sp>
        <p:nvSpPr>
          <p:cNvPr id="2" name="Номер слайда 2">
            <a:extLst>
              <a:ext uri="{FF2B5EF4-FFF2-40B4-BE49-F238E27FC236}">
                <a16:creationId xmlns:a16="http://schemas.microsoft.com/office/drawing/2014/main" id="{929B0592-FF33-60B2-5E01-A05B7D4671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768408" y="6508134"/>
            <a:ext cx="600455" cy="123111"/>
          </a:xfrm>
        </p:spPr>
        <p:txBody>
          <a:bodyPr/>
          <a:lstStyle/>
          <a:p>
            <a:fld id="{BB144CBE-8549-0F41-A10E-99F26268CFAC}" type="slidenum">
              <a:rPr lang="ru-RU" smtClean="0"/>
              <a:pPr/>
              <a:t>38</a:t>
            </a:fld>
            <a:endParaRPr lang="ru-RU"/>
          </a:p>
        </p:txBody>
      </p:sp>
      <p:sp>
        <p:nvSpPr>
          <p:cNvPr id="13" name="Прямоугольник 8">
            <a:extLst>
              <a:ext uri="{FF2B5EF4-FFF2-40B4-BE49-F238E27FC236}">
                <a16:creationId xmlns:a16="http://schemas.microsoft.com/office/drawing/2014/main" id="{09D086DB-3F9A-034B-9201-A76B4A7BBB12}"/>
              </a:ext>
            </a:extLst>
          </p:cNvPr>
          <p:cNvSpPr/>
          <p:nvPr/>
        </p:nvSpPr>
        <p:spPr>
          <a:xfrm>
            <a:off x="710133" y="6461967"/>
            <a:ext cx="9633060" cy="215444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pPr marL="0" lvl="3"/>
            <a:r>
              <a:rPr lang="en-US" sz="800" dirty="0">
                <a:solidFill>
                  <a:schemeClr val="tx2"/>
                </a:solidFill>
                <a:latin typeface="+mj-lt"/>
              </a:rPr>
              <a:t>[Sharon et al., 2015] Sharon, G., Stern, R., </a:t>
            </a:r>
            <a:r>
              <a:rPr lang="en-US" sz="800" dirty="0" err="1">
                <a:solidFill>
                  <a:schemeClr val="tx2"/>
                </a:solidFill>
                <a:latin typeface="+mj-lt"/>
              </a:rPr>
              <a:t>Felner</a:t>
            </a:r>
            <a:r>
              <a:rPr lang="en-US" sz="800" dirty="0">
                <a:solidFill>
                  <a:schemeClr val="tx2"/>
                </a:solidFill>
                <a:latin typeface="+mj-lt"/>
              </a:rPr>
              <a:t>, A., &amp; Sturtevant, N. R. (2015). Conflict-based search for optimal multi-agent pathfinding. Artificial Intelligence, 219, 40-66.</a:t>
            </a:r>
            <a:endParaRPr lang="ru-RU" sz="800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14" name="Объект 2">
            <a:extLst>
              <a:ext uri="{FF2B5EF4-FFF2-40B4-BE49-F238E27FC236}">
                <a16:creationId xmlns:a16="http://schemas.microsoft.com/office/drawing/2014/main" id="{18DF6CD3-02DA-3146-A764-2BEA1C2F70D0}"/>
              </a:ext>
            </a:extLst>
          </p:cNvPr>
          <p:cNvSpPr txBox="1">
            <a:spLocks/>
          </p:cNvSpPr>
          <p:nvPr/>
        </p:nvSpPr>
        <p:spPr>
          <a:xfrm>
            <a:off x="720140" y="1628801"/>
            <a:ext cx="7128792" cy="1800199"/>
          </a:xfrm>
          <a:prstGeom prst="rect">
            <a:avLst/>
          </a:prstGeom>
        </p:spPr>
        <p:txBody>
          <a:bodyPr vert="horz" wrap="square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spcBef>
                <a:spcPts val="600"/>
              </a:spcBef>
              <a:buAutoNum type="arabicParenR"/>
            </a:pPr>
            <a:r>
              <a:rPr lang="en-US" sz="1600" dirty="0"/>
              <a:t>Plan each path individually</a:t>
            </a:r>
            <a:r>
              <a:rPr lang="ru-RU" sz="1600" dirty="0"/>
              <a:t> </a:t>
            </a:r>
            <a:r>
              <a:rPr lang="en-US" sz="1600" dirty="0"/>
              <a:t>with optimal planner, e.g. A*:</a:t>
            </a:r>
            <a:br>
              <a:rPr lang="ru-RU" sz="1600" dirty="0"/>
            </a:br>
            <a:br>
              <a:rPr lang="ru-RU" sz="1600" dirty="0"/>
            </a:br>
            <a:r>
              <a:rPr lang="en-US" sz="1600" dirty="0"/>
              <a:t>{</a:t>
            </a:r>
            <a:r>
              <a:rPr lang="en-US" sz="1600" dirty="0">
                <a:solidFill>
                  <a:srgbClr val="00B050"/>
                </a:solidFill>
              </a:rPr>
              <a:t>S</a:t>
            </a:r>
            <a:r>
              <a:rPr lang="en-US" sz="1600" baseline="-25000" dirty="0">
                <a:solidFill>
                  <a:srgbClr val="00B050"/>
                </a:solidFill>
              </a:rPr>
              <a:t>1</a:t>
            </a:r>
            <a:r>
              <a:rPr lang="en-US" sz="1600" dirty="0">
                <a:solidFill>
                  <a:srgbClr val="00B050"/>
                </a:solidFill>
              </a:rPr>
              <a:t>, A</a:t>
            </a:r>
            <a:r>
              <a:rPr lang="en-US" sz="1600" baseline="-25000" dirty="0">
                <a:solidFill>
                  <a:srgbClr val="00B050"/>
                </a:solidFill>
              </a:rPr>
              <a:t>2</a:t>
            </a:r>
            <a:r>
              <a:rPr lang="en-US" sz="1600" dirty="0">
                <a:solidFill>
                  <a:srgbClr val="00B050"/>
                </a:solidFill>
              </a:rPr>
              <a:t>, C, G</a:t>
            </a:r>
            <a:r>
              <a:rPr lang="en-US" sz="1600" baseline="-25000" dirty="0">
                <a:solidFill>
                  <a:srgbClr val="00B050"/>
                </a:solidFill>
              </a:rPr>
              <a:t>1</a:t>
            </a:r>
            <a:r>
              <a:rPr lang="en-US" sz="1600" dirty="0"/>
              <a:t>}; {</a:t>
            </a:r>
            <a:r>
              <a:rPr lang="en-US" sz="1600" dirty="0">
                <a:solidFill>
                  <a:srgbClr val="0000FF"/>
                </a:solidFill>
              </a:rPr>
              <a:t>S</a:t>
            </a:r>
            <a:r>
              <a:rPr lang="en-US" sz="1600" baseline="-25000" dirty="0">
                <a:solidFill>
                  <a:srgbClr val="0000FF"/>
                </a:solidFill>
              </a:rPr>
              <a:t>2</a:t>
            </a:r>
            <a:r>
              <a:rPr lang="en-US" sz="1600" dirty="0">
                <a:solidFill>
                  <a:srgbClr val="0000FF"/>
                </a:solidFill>
              </a:rPr>
              <a:t>, B</a:t>
            </a:r>
            <a:r>
              <a:rPr lang="en-US" sz="1600" baseline="-25000" dirty="0">
                <a:solidFill>
                  <a:srgbClr val="0000FF"/>
                </a:solidFill>
              </a:rPr>
              <a:t>2</a:t>
            </a:r>
            <a:r>
              <a:rPr lang="en-US" sz="1600" dirty="0">
                <a:solidFill>
                  <a:srgbClr val="0000FF"/>
                </a:solidFill>
              </a:rPr>
              <a:t>, C, G</a:t>
            </a:r>
            <a:r>
              <a:rPr lang="en-US" sz="1600" baseline="-25000" dirty="0">
                <a:solidFill>
                  <a:srgbClr val="0000FF"/>
                </a:solidFill>
              </a:rPr>
              <a:t>2</a:t>
            </a:r>
            <a:r>
              <a:rPr lang="en-US" sz="1600" dirty="0"/>
              <a:t>}</a:t>
            </a:r>
          </a:p>
          <a:p>
            <a:pPr marL="274320" lvl="1" indent="-274320">
              <a:buFont typeface="Arial" panose="020B0604020202020204" pitchFamily="34" charset="0"/>
              <a:buNone/>
            </a:pPr>
            <a:r>
              <a:rPr lang="en-US" sz="1600" dirty="0">
                <a:solidFill>
                  <a:srgbClr val="0000FF"/>
                </a:solidFill>
              </a:rPr>
              <a:t>	</a:t>
            </a:r>
            <a:endParaRPr lang="en-US" sz="16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93315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0444" y="1628801"/>
            <a:ext cx="2350356" cy="2951239"/>
          </a:xfrm>
          <a:prstGeom prst="rect">
            <a:avLst/>
          </a:prstGeom>
        </p:spPr>
      </p:pic>
      <p:cxnSp>
        <p:nvCxnSpPr>
          <p:cNvPr id="19" name="Прямая со стрелкой 18"/>
          <p:cNvCxnSpPr/>
          <p:nvPr/>
        </p:nvCxnSpPr>
        <p:spPr>
          <a:xfrm flipH="1">
            <a:off x="8112225" y="2132856"/>
            <a:ext cx="72007" cy="420280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>
            <a:off x="8256240" y="3212976"/>
            <a:ext cx="432048" cy="412978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/>
          <p:nvPr/>
        </p:nvCxnSpPr>
        <p:spPr>
          <a:xfrm flipH="1">
            <a:off x="8400256" y="3855234"/>
            <a:ext cx="297220" cy="221838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 стрелкой 22"/>
          <p:cNvCxnSpPr/>
          <p:nvPr/>
        </p:nvCxnSpPr>
        <p:spPr>
          <a:xfrm>
            <a:off x="9336360" y="3855234"/>
            <a:ext cx="360040" cy="221838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 стрелкой 23"/>
          <p:cNvCxnSpPr/>
          <p:nvPr/>
        </p:nvCxnSpPr>
        <p:spPr>
          <a:xfrm flipH="1">
            <a:off x="9408368" y="3212977"/>
            <a:ext cx="432048" cy="406787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 стрелкой 24"/>
          <p:cNvCxnSpPr/>
          <p:nvPr/>
        </p:nvCxnSpPr>
        <p:spPr>
          <a:xfrm>
            <a:off x="9840416" y="2132856"/>
            <a:ext cx="144016" cy="432048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Заголовок 5">
            <a:extLst>
              <a:ext uri="{FF2B5EF4-FFF2-40B4-BE49-F238E27FC236}">
                <a16:creationId xmlns:a16="http://schemas.microsoft.com/office/drawing/2014/main" id="{4DCD3BCA-0C66-5CD1-6DD1-4538FBB96F5C}"/>
              </a:ext>
            </a:extLst>
          </p:cNvPr>
          <p:cNvSpPr txBox="1">
            <a:spLocks/>
          </p:cNvSpPr>
          <p:nvPr/>
        </p:nvSpPr>
        <p:spPr>
          <a:xfrm>
            <a:off x="695325" y="728663"/>
            <a:ext cx="10801350" cy="387798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Conflict Based Search (CBS)</a:t>
            </a:r>
            <a:endParaRPr lang="ru-RU" dirty="0"/>
          </a:p>
        </p:txBody>
      </p:sp>
      <p:sp>
        <p:nvSpPr>
          <p:cNvPr id="2" name="Номер слайда 2">
            <a:extLst>
              <a:ext uri="{FF2B5EF4-FFF2-40B4-BE49-F238E27FC236}">
                <a16:creationId xmlns:a16="http://schemas.microsoft.com/office/drawing/2014/main" id="{DA78EF24-5F57-CE4E-26CC-6234A92004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768408" y="6508134"/>
            <a:ext cx="600455" cy="123111"/>
          </a:xfrm>
        </p:spPr>
        <p:txBody>
          <a:bodyPr/>
          <a:lstStyle/>
          <a:p>
            <a:fld id="{BB144CBE-8549-0F41-A10E-99F26268CFAC}" type="slidenum">
              <a:rPr lang="ru-RU" smtClean="0"/>
              <a:pPr/>
              <a:t>39</a:t>
            </a:fld>
            <a:endParaRPr lang="ru-RU"/>
          </a:p>
        </p:txBody>
      </p:sp>
      <p:sp>
        <p:nvSpPr>
          <p:cNvPr id="13" name="Прямоугольник 8">
            <a:extLst>
              <a:ext uri="{FF2B5EF4-FFF2-40B4-BE49-F238E27FC236}">
                <a16:creationId xmlns:a16="http://schemas.microsoft.com/office/drawing/2014/main" id="{7F62B67E-8964-5243-840E-05C6E156A491}"/>
              </a:ext>
            </a:extLst>
          </p:cNvPr>
          <p:cNvSpPr/>
          <p:nvPr/>
        </p:nvSpPr>
        <p:spPr>
          <a:xfrm>
            <a:off x="710133" y="6461967"/>
            <a:ext cx="9633060" cy="215444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pPr marL="0" lvl="3"/>
            <a:r>
              <a:rPr lang="en-US" sz="800" dirty="0">
                <a:solidFill>
                  <a:schemeClr val="tx2"/>
                </a:solidFill>
                <a:latin typeface="+mj-lt"/>
              </a:rPr>
              <a:t>[Sharon et al., 2015] Sharon, G., Stern, R., </a:t>
            </a:r>
            <a:r>
              <a:rPr lang="en-US" sz="800" dirty="0" err="1">
                <a:solidFill>
                  <a:schemeClr val="tx2"/>
                </a:solidFill>
                <a:latin typeface="+mj-lt"/>
              </a:rPr>
              <a:t>Felner</a:t>
            </a:r>
            <a:r>
              <a:rPr lang="en-US" sz="800" dirty="0">
                <a:solidFill>
                  <a:schemeClr val="tx2"/>
                </a:solidFill>
                <a:latin typeface="+mj-lt"/>
              </a:rPr>
              <a:t>, A., &amp; Sturtevant, N. R. (2015). Conflict-based search for optimal multi-agent pathfinding. Artificial Intelligence, 219, 40-66.</a:t>
            </a:r>
            <a:endParaRPr lang="ru-RU" sz="800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14" name="Объект 2">
            <a:extLst>
              <a:ext uri="{FF2B5EF4-FFF2-40B4-BE49-F238E27FC236}">
                <a16:creationId xmlns:a16="http://schemas.microsoft.com/office/drawing/2014/main" id="{E069B01B-E833-0048-BAA5-1EC7622C2933}"/>
              </a:ext>
            </a:extLst>
          </p:cNvPr>
          <p:cNvSpPr txBox="1">
            <a:spLocks/>
          </p:cNvSpPr>
          <p:nvPr/>
        </p:nvSpPr>
        <p:spPr>
          <a:xfrm>
            <a:off x="720140" y="1628801"/>
            <a:ext cx="7128792" cy="1800199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spcBef>
                <a:spcPts val="600"/>
              </a:spcBef>
              <a:buAutoNum type="arabicParenR"/>
            </a:pPr>
            <a:r>
              <a:rPr lang="en-US" sz="1600" dirty="0"/>
              <a:t>Plan each path individually</a:t>
            </a:r>
            <a:r>
              <a:rPr lang="ru-RU" sz="1600" dirty="0"/>
              <a:t> </a:t>
            </a:r>
            <a:r>
              <a:rPr lang="en-US" sz="1600" dirty="0"/>
              <a:t>with optimal planner, e.g. A*:</a:t>
            </a:r>
            <a:br>
              <a:rPr lang="ru-RU" sz="1600" dirty="0"/>
            </a:br>
            <a:br>
              <a:rPr lang="ru-RU" sz="1600" dirty="0"/>
            </a:br>
            <a:r>
              <a:rPr lang="en-US" sz="1600" dirty="0"/>
              <a:t>{</a:t>
            </a:r>
            <a:r>
              <a:rPr lang="en-US" sz="1600" dirty="0">
                <a:solidFill>
                  <a:srgbClr val="00B050"/>
                </a:solidFill>
              </a:rPr>
              <a:t>S</a:t>
            </a:r>
            <a:r>
              <a:rPr lang="en-US" sz="1600" baseline="-25000" dirty="0">
                <a:solidFill>
                  <a:srgbClr val="00B050"/>
                </a:solidFill>
              </a:rPr>
              <a:t>1</a:t>
            </a:r>
            <a:r>
              <a:rPr lang="en-US" sz="1600" dirty="0">
                <a:solidFill>
                  <a:srgbClr val="00B050"/>
                </a:solidFill>
              </a:rPr>
              <a:t>, A</a:t>
            </a:r>
            <a:r>
              <a:rPr lang="en-US" sz="1600" baseline="-25000" dirty="0">
                <a:solidFill>
                  <a:srgbClr val="00B050"/>
                </a:solidFill>
              </a:rPr>
              <a:t>2</a:t>
            </a:r>
            <a:r>
              <a:rPr lang="en-US" sz="1600" dirty="0">
                <a:solidFill>
                  <a:srgbClr val="00B050"/>
                </a:solidFill>
              </a:rPr>
              <a:t>, C, G</a:t>
            </a:r>
            <a:r>
              <a:rPr lang="en-US" sz="1600" baseline="-25000" dirty="0">
                <a:solidFill>
                  <a:srgbClr val="00B050"/>
                </a:solidFill>
              </a:rPr>
              <a:t>1</a:t>
            </a:r>
            <a:r>
              <a:rPr lang="en-US" sz="1600" dirty="0"/>
              <a:t>}; {</a:t>
            </a:r>
            <a:r>
              <a:rPr lang="en-US" sz="1600" dirty="0">
                <a:solidFill>
                  <a:srgbClr val="0000FF"/>
                </a:solidFill>
              </a:rPr>
              <a:t>S</a:t>
            </a:r>
            <a:r>
              <a:rPr lang="en-US" sz="1600" baseline="-25000" dirty="0">
                <a:solidFill>
                  <a:srgbClr val="0000FF"/>
                </a:solidFill>
              </a:rPr>
              <a:t>2</a:t>
            </a:r>
            <a:r>
              <a:rPr lang="en-US" sz="1600" dirty="0">
                <a:solidFill>
                  <a:srgbClr val="0000FF"/>
                </a:solidFill>
              </a:rPr>
              <a:t>, B</a:t>
            </a:r>
            <a:r>
              <a:rPr lang="en-US" sz="1600" baseline="-25000" dirty="0">
                <a:solidFill>
                  <a:srgbClr val="0000FF"/>
                </a:solidFill>
              </a:rPr>
              <a:t>2</a:t>
            </a:r>
            <a:r>
              <a:rPr lang="en-US" sz="1600" dirty="0">
                <a:solidFill>
                  <a:srgbClr val="0000FF"/>
                </a:solidFill>
              </a:rPr>
              <a:t>, C, G</a:t>
            </a:r>
            <a:r>
              <a:rPr lang="en-US" sz="1600" baseline="-25000" dirty="0">
                <a:solidFill>
                  <a:srgbClr val="0000FF"/>
                </a:solidFill>
              </a:rPr>
              <a:t>2</a:t>
            </a:r>
            <a:r>
              <a:rPr lang="en-US" sz="1600" dirty="0"/>
              <a:t>}</a:t>
            </a:r>
            <a:endParaRPr lang="ru-RU" sz="1600" dirty="0"/>
          </a:p>
          <a:p>
            <a:pPr marL="342900" indent="-342900">
              <a:spcBef>
                <a:spcPts val="1200"/>
              </a:spcBef>
              <a:buFontTx/>
              <a:buAutoNum type="arabicParenR"/>
            </a:pPr>
            <a:r>
              <a:rPr lang="en-US" sz="1600" dirty="0"/>
              <a:t>Find a conflict between the agents/paths:</a:t>
            </a:r>
          </a:p>
          <a:p>
            <a:pPr marL="342900" indent="-342900">
              <a:spcBef>
                <a:spcPts val="600"/>
              </a:spcBef>
              <a:buAutoNum type="arabicParenR"/>
            </a:pPr>
            <a:endParaRPr lang="en-US" sz="1600" dirty="0"/>
          </a:p>
          <a:p>
            <a:pPr marL="274320" lvl="1" indent="-274320">
              <a:buFont typeface="Arial" panose="020B0604020202020204" pitchFamily="34" charset="0"/>
              <a:buNone/>
            </a:pPr>
            <a:r>
              <a:rPr lang="en-US" sz="1600" dirty="0">
                <a:solidFill>
                  <a:srgbClr val="0000FF"/>
                </a:solidFill>
              </a:rPr>
              <a:t>	</a:t>
            </a:r>
            <a:endParaRPr lang="en-US" sz="16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12464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6A992FA-FD2B-DC00-6DC2-3FAABDA45B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Robots In The Warehouses</a:t>
            </a:r>
          </a:p>
        </p:txBody>
      </p:sp>
      <p:pic>
        <p:nvPicPr>
          <p:cNvPr id="5" name="Picture 4" descr="A machine with many parts&#10;&#10;Description automatically generated with medium confidence">
            <a:extLst>
              <a:ext uri="{FF2B5EF4-FFF2-40B4-BE49-F238E27FC236}">
                <a16:creationId xmlns:a16="http://schemas.microsoft.com/office/drawing/2014/main" id="{FAFBE2C7-A2E1-4C9E-6B9F-74CAE2B2EA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672" y="3194146"/>
            <a:ext cx="5823376" cy="327564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BA555E0-85B1-EFE3-E825-03A1CB05AF8F}"/>
              </a:ext>
            </a:extLst>
          </p:cNvPr>
          <p:cNvSpPr txBox="1"/>
          <p:nvPr/>
        </p:nvSpPr>
        <p:spPr>
          <a:xfrm>
            <a:off x="704672" y="1268760"/>
            <a:ext cx="4867486" cy="1754326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dirty="0"/>
              <a:t>Manipulators (robotic arms)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 err="1"/>
              <a:t>Pick’n’place</a:t>
            </a:r>
            <a:r>
              <a:rPr lang="en-US" dirty="0"/>
              <a:t> (packing parcels)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dirty="0"/>
              <a:t>Mobile robots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Transporting goods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dirty="0"/>
              <a:t>General Purpose Robots (humanoids)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Do everything</a:t>
            </a:r>
          </a:p>
        </p:txBody>
      </p:sp>
      <p:pic>
        <p:nvPicPr>
          <p:cNvPr id="8" name="Picture 7" descr="A robot carrying a box&#10;&#10;Description automatically generated">
            <a:extLst>
              <a:ext uri="{FF2B5EF4-FFF2-40B4-BE49-F238E27FC236}">
                <a16:creationId xmlns:a16="http://schemas.microsoft.com/office/drawing/2014/main" id="{E551E352-03BA-063D-6CBA-671506DEF23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1876" r="22999"/>
          <a:stretch/>
        </p:blipFill>
        <p:spPr>
          <a:xfrm>
            <a:off x="7320136" y="1268760"/>
            <a:ext cx="3957635" cy="4038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11553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0444" y="1628801"/>
            <a:ext cx="2350356" cy="2951239"/>
          </a:xfrm>
          <a:prstGeom prst="rect">
            <a:avLst/>
          </a:prstGeom>
        </p:spPr>
      </p:pic>
      <p:cxnSp>
        <p:nvCxnSpPr>
          <p:cNvPr id="19" name="Прямая со стрелкой 18"/>
          <p:cNvCxnSpPr/>
          <p:nvPr/>
        </p:nvCxnSpPr>
        <p:spPr>
          <a:xfrm flipH="1">
            <a:off x="8112225" y="2132856"/>
            <a:ext cx="72007" cy="420280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>
            <a:off x="8256240" y="3212976"/>
            <a:ext cx="432048" cy="412978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/>
          <p:nvPr/>
        </p:nvCxnSpPr>
        <p:spPr>
          <a:xfrm flipH="1">
            <a:off x="8400256" y="3855234"/>
            <a:ext cx="297220" cy="221838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 стрелкой 22"/>
          <p:cNvCxnSpPr/>
          <p:nvPr/>
        </p:nvCxnSpPr>
        <p:spPr>
          <a:xfrm>
            <a:off x="9336360" y="3855234"/>
            <a:ext cx="360040" cy="221838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 стрелкой 23"/>
          <p:cNvCxnSpPr/>
          <p:nvPr/>
        </p:nvCxnSpPr>
        <p:spPr>
          <a:xfrm flipH="1">
            <a:off x="9408368" y="3212977"/>
            <a:ext cx="432048" cy="406787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 стрелкой 24"/>
          <p:cNvCxnSpPr/>
          <p:nvPr/>
        </p:nvCxnSpPr>
        <p:spPr>
          <a:xfrm>
            <a:off x="9840416" y="2132856"/>
            <a:ext cx="144016" cy="432048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Заголовок 5">
            <a:extLst>
              <a:ext uri="{FF2B5EF4-FFF2-40B4-BE49-F238E27FC236}">
                <a16:creationId xmlns:a16="http://schemas.microsoft.com/office/drawing/2014/main" id="{4DCD3BCA-0C66-5CD1-6DD1-4538FBB96F5C}"/>
              </a:ext>
            </a:extLst>
          </p:cNvPr>
          <p:cNvSpPr txBox="1">
            <a:spLocks/>
          </p:cNvSpPr>
          <p:nvPr/>
        </p:nvSpPr>
        <p:spPr>
          <a:xfrm>
            <a:off x="695325" y="728663"/>
            <a:ext cx="10801350" cy="387798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Conflict Based Search (CBS)</a:t>
            </a:r>
            <a:endParaRPr lang="ru-RU" dirty="0"/>
          </a:p>
        </p:txBody>
      </p:sp>
      <p:sp>
        <p:nvSpPr>
          <p:cNvPr id="2" name="Овал 9">
            <a:extLst>
              <a:ext uri="{FF2B5EF4-FFF2-40B4-BE49-F238E27FC236}">
                <a16:creationId xmlns:a16="http://schemas.microsoft.com/office/drawing/2014/main" id="{9379FF42-0564-D38E-7A3B-D3868FD03E8D}"/>
              </a:ext>
            </a:extLst>
          </p:cNvPr>
          <p:cNvSpPr/>
          <p:nvPr/>
        </p:nvSpPr>
        <p:spPr>
          <a:xfrm>
            <a:off x="8779768" y="3488365"/>
            <a:ext cx="576064" cy="576064"/>
          </a:xfrm>
          <a:prstGeom prst="ellipse">
            <a:avLst/>
          </a:prstGeom>
          <a:solidFill>
            <a:srgbClr val="FF0000">
              <a:alpha val="40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Номер слайда 2">
            <a:extLst>
              <a:ext uri="{FF2B5EF4-FFF2-40B4-BE49-F238E27FC236}">
                <a16:creationId xmlns:a16="http://schemas.microsoft.com/office/drawing/2014/main" id="{6510A3AD-58FB-806B-0F7A-180AE9D0FD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768408" y="6508134"/>
            <a:ext cx="600455" cy="123111"/>
          </a:xfrm>
        </p:spPr>
        <p:txBody>
          <a:bodyPr/>
          <a:lstStyle/>
          <a:p>
            <a:fld id="{BB144CBE-8549-0F41-A10E-99F26268CFAC}" type="slidenum">
              <a:rPr lang="ru-RU" smtClean="0"/>
              <a:pPr/>
              <a:t>40</a:t>
            </a:fld>
            <a:endParaRPr lang="ru-RU"/>
          </a:p>
        </p:txBody>
      </p:sp>
      <p:sp>
        <p:nvSpPr>
          <p:cNvPr id="14" name="Прямоугольник 8">
            <a:extLst>
              <a:ext uri="{FF2B5EF4-FFF2-40B4-BE49-F238E27FC236}">
                <a16:creationId xmlns:a16="http://schemas.microsoft.com/office/drawing/2014/main" id="{81E60DA4-BAA7-744C-A6AB-0B0AB4417DF0}"/>
              </a:ext>
            </a:extLst>
          </p:cNvPr>
          <p:cNvSpPr/>
          <p:nvPr/>
        </p:nvSpPr>
        <p:spPr>
          <a:xfrm>
            <a:off x="710133" y="6461967"/>
            <a:ext cx="9633060" cy="215444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pPr marL="0" lvl="3"/>
            <a:r>
              <a:rPr lang="en-US" sz="800" dirty="0">
                <a:solidFill>
                  <a:schemeClr val="tx2"/>
                </a:solidFill>
                <a:latin typeface="+mj-lt"/>
              </a:rPr>
              <a:t>[Sharon et al., 2015] Sharon, G., Stern, R., </a:t>
            </a:r>
            <a:r>
              <a:rPr lang="en-US" sz="800" dirty="0" err="1">
                <a:solidFill>
                  <a:schemeClr val="tx2"/>
                </a:solidFill>
                <a:latin typeface="+mj-lt"/>
              </a:rPr>
              <a:t>Felner</a:t>
            </a:r>
            <a:r>
              <a:rPr lang="en-US" sz="800" dirty="0">
                <a:solidFill>
                  <a:schemeClr val="tx2"/>
                </a:solidFill>
                <a:latin typeface="+mj-lt"/>
              </a:rPr>
              <a:t>, A., &amp; Sturtevant, N. R. (2015). Conflict-based search for optimal multi-agent pathfinding. Artificial Intelligence, 219, 40-66.</a:t>
            </a:r>
            <a:endParaRPr lang="ru-RU" sz="800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15" name="Объект 2">
            <a:extLst>
              <a:ext uri="{FF2B5EF4-FFF2-40B4-BE49-F238E27FC236}">
                <a16:creationId xmlns:a16="http://schemas.microsoft.com/office/drawing/2014/main" id="{7F32D2E2-5CE6-4A44-8EE7-E05A1D0BB314}"/>
              </a:ext>
            </a:extLst>
          </p:cNvPr>
          <p:cNvSpPr txBox="1">
            <a:spLocks/>
          </p:cNvSpPr>
          <p:nvPr/>
        </p:nvSpPr>
        <p:spPr>
          <a:xfrm>
            <a:off x="720140" y="1628801"/>
            <a:ext cx="7128792" cy="1800199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spcBef>
                <a:spcPts val="600"/>
              </a:spcBef>
              <a:buAutoNum type="arabicParenR"/>
            </a:pPr>
            <a:r>
              <a:rPr lang="en-US" sz="1600" dirty="0"/>
              <a:t>Plan each path individually</a:t>
            </a:r>
            <a:r>
              <a:rPr lang="ru-RU" sz="1600" dirty="0"/>
              <a:t> </a:t>
            </a:r>
            <a:r>
              <a:rPr lang="en-US" sz="1600" dirty="0"/>
              <a:t>with optimal planner, e.g. A*:</a:t>
            </a:r>
            <a:br>
              <a:rPr lang="ru-RU" sz="1600" dirty="0"/>
            </a:br>
            <a:br>
              <a:rPr lang="ru-RU" sz="1600" dirty="0"/>
            </a:br>
            <a:r>
              <a:rPr lang="en-US" sz="1600" dirty="0"/>
              <a:t>{</a:t>
            </a:r>
            <a:r>
              <a:rPr lang="en-US" sz="1600" dirty="0">
                <a:solidFill>
                  <a:srgbClr val="00B050"/>
                </a:solidFill>
              </a:rPr>
              <a:t>S</a:t>
            </a:r>
            <a:r>
              <a:rPr lang="en-US" sz="1600" baseline="-25000" dirty="0">
                <a:solidFill>
                  <a:srgbClr val="00B050"/>
                </a:solidFill>
              </a:rPr>
              <a:t>1</a:t>
            </a:r>
            <a:r>
              <a:rPr lang="en-US" sz="1600" dirty="0">
                <a:solidFill>
                  <a:srgbClr val="00B050"/>
                </a:solidFill>
              </a:rPr>
              <a:t>, A</a:t>
            </a:r>
            <a:r>
              <a:rPr lang="en-US" sz="1600" baseline="-25000" dirty="0">
                <a:solidFill>
                  <a:srgbClr val="00B050"/>
                </a:solidFill>
              </a:rPr>
              <a:t>2</a:t>
            </a:r>
            <a:r>
              <a:rPr lang="en-US" sz="1600" dirty="0">
                <a:solidFill>
                  <a:srgbClr val="00B050"/>
                </a:solidFill>
              </a:rPr>
              <a:t>, C, G</a:t>
            </a:r>
            <a:r>
              <a:rPr lang="en-US" sz="1600" baseline="-25000" dirty="0">
                <a:solidFill>
                  <a:srgbClr val="00B050"/>
                </a:solidFill>
              </a:rPr>
              <a:t>1</a:t>
            </a:r>
            <a:r>
              <a:rPr lang="en-US" sz="1600" dirty="0"/>
              <a:t>}; {</a:t>
            </a:r>
            <a:r>
              <a:rPr lang="en-US" sz="1600" dirty="0">
                <a:solidFill>
                  <a:srgbClr val="0000FF"/>
                </a:solidFill>
              </a:rPr>
              <a:t>S</a:t>
            </a:r>
            <a:r>
              <a:rPr lang="en-US" sz="1600" baseline="-25000" dirty="0">
                <a:solidFill>
                  <a:srgbClr val="0000FF"/>
                </a:solidFill>
              </a:rPr>
              <a:t>2</a:t>
            </a:r>
            <a:r>
              <a:rPr lang="en-US" sz="1600" dirty="0">
                <a:solidFill>
                  <a:srgbClr val="0000FF"/>
                </a:solidFill>
              </a:rPr>
              <a:t>, B</a:t>
            </a:r>
            <a:r>
              <a:rPr lang="en-US" sz="1600" baseline="-25000" dirty="0">
                <a:solidFill>
                  <a:srgbClr val="0000FF"/>
                </a:solidFill>
              </a:rPr>
              <a:t>2</a:t>
            </a:r>
            <a:r>
              <a:rPr lang="en-US" sz="1600" dirty="0">
                <a:solidFill>
                  <a:srgbClr val="0000FF"/>
                </a:solidFill>
              </a:rPr>
              <a:t>, C, G</a:t>
            </a:r>
            <a:r>
              <a:rPr lang="en-US" sz="1600" baseline="-25000" dirty="0">
                <a:solidFill>
                  <a:srgbClr val="0000FF"/>
                </a:solidFill>
              </a:rPr>
              <a:t>2</a:t>
            </a:r>
            <a:r>
              <a:rPr lang="en-US" sz="1600" dirty="0"/>
              <a:t>}</a:t>
            </a:r>
            <a:endParaRPr lang="ru-RU" sz="1600" dirty="0"/>
          </a:p>
          <a:p>
            <a:pPr marL="342900" indent="-342900">
              <a:spcBef>
                <a:spcPts val="1200"/>
              </a:spcBef>
              <a:buFontTx/>
              <a:buAutoNum type="arabicParenR"/>
            </a:pPr>
            <a:r>
              <a:rPr lang="en-US" sz="1600" dirty="0"/>
              <a:t>Find a conflict between the agents/paths:</a:t>
            </a:r>
            <a:br>
              <a:rPr lang="ru-RU" sz="1600" dirty="0"/>
            </a:br>
            <a:br>
              <a:rPr lang="ru-RU" sz="1600" dirty="0"/>
            </a:br>
            <a:r>
              <a:rPr lang="en-US" sz="1600" dirty="0"/>
              <a:t>{</a:t>
            </a:r>
            <a:r>
              <a:rPr lang="en-US" sz="1600" dirty="0">
                <a:solidFill>
                  <a:srgbClr val="00B050"/>
                </a:solidFill>
              </a:rPr>
              <a:t>Green</a:t>
            </a:r>
            <a:r>
              <a:rPr lang="en-US" sz="1600" dirty="0"/>
              <a:t>, </a:t>
            </a:r>
            <a:r>
              <a:rPr lang="en-US" sz="1600" dirty="0">
                <a:solidFill>
                  <a:srgbClr val="0000FF"/>
                </a:solidFill>
              </a:rPr>
              <a:t>Blue</a:t>
            </a:r>
            <a:r>
              <a:rPr lang="en-US" sz="1600" dirty="0"/>
              <a:t>, C, 2}</a:t>
            </a:r>
          </a:p>
          <a:p>
            <a:pPr marL="342900" indent="-342900">
              <a:spcBef>
                <a:spcPts val="600"/>
              </a:spcBef>
              <a:buFontTx/>
              <a:buAutoNum type="arabicParenR"/>
            </a:pPr>
            <a:endParaRPr lang="en-US" sz="1600" dirty="0"/>
          </a:p>
          <a:p>
            <a:pPr marL="342900" indent="-342900">
              <a:spcBef>
                <a:spcPts val="600"/>
              </a:spcBef>
              <a:buAutoNum type="arabicParenR"/>
            </a:pPr>
            <a:endParaRPr lang="en-US" sz="1600" dirty="0"/>
          </a:p>
          <a:p>
            <a:pPr marL="274320" lvl="1" indent="-274320">
              <a:buFont typeface="Arial" panose="020B0604020202020204" pitchFamily="34" charset="0"/>
              <a:buNone/>
            </a:pPr>
            <a:r>
              <a:rPr lang="en-US" sz="1600" dirty="0">
                <a:solidFill>
                  <a:srgbClr val="0000FF"/>
                </a:solidFill>
              </a:rPr>
              <a:t>	</a:t>
            </a:r>
            <a:endParaRPr lang="en-US" sz="16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988055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0444" y="1628801"/>
            <a:ext cx="2350356" cy="2951239"/>
          </a:xfrm>
          <a:prstGeom prst="rect">
            <a:avLst/>
          </a:prstGeom>
        </p:spPr>
      </p:pic>
      <p:cxnSp>
        <p:nvCxnSpPr>
          <p:cNvPr id="19" name="Прямая со стрелкой 18"/>
          <p:cNvCxnSpPr/>
          <p:nvPr/>
        </p:nvCxnSpPr>
        <p:spPr>
          <a:xfrm flipH="1">
            <a:off x="8112225" y="2132856"/>
            <a:ext cx="72007" cy="420280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>
            <a:off x="8256240" y="3212976"/>
            <a:ext cx="432048" cy="412978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/>
          <p:nvPr/>
        </p:nvCxnSpPr>
        <p:spPr>
          <a:xfrm flipH="1">
            <a:off x="8400256" y="3855234"/>
            <a:ext cx="297220" cy="221838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 стрелкой 22"/>
          <p:cNvCxnSpPr/>
          <p:nvPr/>
        </p:nvCxnSpPr>
        <p:spPr>
          <a:xfrm>
            <a:off x="9336360" y="3855234"/>
            <a:ext cx="360040" cy="221838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 стрелкой 23"/>
          <p:cNvCxnSpPr/>
          <p:nvPr/>
        </p:nvCxnSpPr>
        <p:spPr>
          <a:xfrm flipH="1">
            <a:off x="9408368" y="3212977"/>
            <a:ext cx="432048" cy="406787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 стрелкой 24"/>
          <p:cNvCxnSpPr/>
          <p:nvPr/>
        </p:nvCxnSpPr>
        <p:spPr>
          <a:xfrm>
            <a:off x="9840416" y="2132856"/>
            <a:ext cx="144016" cy="432048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Заголовок 5">
            <a:extLst>
              <a:ext uri="{FF2B5EF4-FFF2-40B4-BE49-F238E27FC236}">
                <a16:creationId xmlns:a16="http://schemas.microsoft.com/office/drawing/2014/main" id="{4DCD3BCA-0C66-5CD1-6DD1-4538FBB96F5C}"/>
              </a:ext>
            </a:extLst>
          </p:cNvPr>
          <p:cNvSpPr txBox="1">
            <a:spLocks/>
          </p:cNvSpPr>
          <p:nvPr/>
        </p:nvSpPr>
        <p:spPr>
          <a:xfrm>
            <a:off x="695325" y="728663"/>
            <a:ext cx="10801350" cy="387798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Conflict Based Search (CBS)</a:t>
            </a:r>
            <a:endParaRPr lang="ru-RU" dirty="0"/>
          </a:p>
        </p:txBody>
      </p:sp>
      <p:sp>
        <p:nvSpPr>
          <p:cNvPr id="2" name="Номер слайда 2">
            <a:extLst>
              <a:ext uri="{FF2B5EF4-FFF2-40B4-BE49-F238E27FC236}">
                <a16:creationId xmlns:a16="http://schemas.microsoft.com/office/drawing/2014/main" id="{EB4E1E8C-3302-F9EB-26BE-D20C39B102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768408" y="6508134"/>
            <a:ext cx="600455" cy="123111"/>
          </a:xfrm>
        </p:spPr>
        <p:txBody>
          <a:bodyPr/>
          <a:lstStyle/>
          <a:p>
            <a:fld id="{BB144CBE-8549-0F41-A10E-99F26268CFAC}" type="slidenum">
              <a:rPr lang="ru-RU" smtClean="0"/>
              <a:pPr/>
              <a:t>41</a:t>
            </a:fld>
            <a:endParaRPr lang="ru-RU"/>
          </a:p>
        </p:txBody>
      </p:sp>
      <p:sp>
        <p:nvSpPr>
          <p:cNvPr id="13" name="Прямоугольник 8">
            <a:extLst>
              <a:ext uri="{FF2B5EF4-FFF2-40B4-BE49-F238E27FC236}">
                <a16:creationId xmlns:a16="http://schemas.microsoft.com/office/drawing/2014/main" id="{09486956-007A-FF40-BF85-86B15412A6C4}"/>
              </a:ext>
            </a:extLst>
          </p:cNvPr>
          <p:cNvSpPr/>
          <p:nvPr/>
        </p:nvSpPr>
        <p:spPr>
          <a:xfrm>
            <a:off x="710133" y="6461967"/>
            <a:ext cx="9633060" cy="215444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pPr marL="0" lvl="3"/>
            <a:r>
              <a:rPr lang="en-US" sz="800" dirty="0">
                <a:solidFill>
                  <a:schemeClr val="tx2"/>
                </a:solidFill>
                <a:latin typeface="+mj-lt"/>
              </a:rPr>
              <a:t>[Sharon et al., 2015] Sharon, G., Stern, R., </a:t>
            </a:r>
            <a:r>
              <a:rPr lang="en-US" sz="800" dirty="0" err="1">
                <a:solidFill>
                  <a:schemeClr val="tx2"/>
                </a:solidFill>
                <a:latin typeface="+mj-lt"/>
              </a:rPr>
              <a:t>Felner</a:t>
            </a:r>
            <a:r>
              <a:rPr lang="en-US" sz="800" dirty="0">
                <a:solidFill>
                  <a:schemeClr val="tx2"/>
                </a:solidFill>
                <a:latin typeface="+mj-lt"/>
              </a:rPr>
              <a:t>, A., &amp; Sturtevant, N. R. (2015). Conflict-based search for optimal multi-agent pathfinding. Artificial Intelligence, 219, 40-66.</a:t>
            </a:r>
            <a:endParaRPr lang="ru-RU" sz="800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14" name="Объект 2">
            <a:extLst>
              <a:ext uri="{FF2B5EF4-FFF2-40B4-BE49-F238E27FC236}">
                <a16:creationId xmlns:a16="http://schemas.microsoft.com/office/drawing/2014/main" id="{46E99D50-5F12-C049-AF89-BE1A30BA1BD5}"/>
              </a:ext>
            </a:extLst>
          </p:cNvPr>
          <p:cNvSpPr txBox="1">
            <a:spLocks/>
          </p:cNvSpPr>
          <p:nvPr/>
        </p:nvSpPr>
        <p:spPr>
          <a:xfrm>
            <a:off x="720140" y="1628801"/>
            <a:ext cx="7128792" cy="2520279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spcBef>
                <a:spcPts val="600"/>
              </a:spcBef>
              <a:buAutoNum type="arabicParenR"/>
            </a:pPr>
            <a:r>
              <a:rPr lang="en-US" sz="1600" dirty="0"/>
              <a:t>Plan each path individually</a:t>
            </a:r>
            <a:r>
              <a:rPr lang="ru-RU" sz="1600" dirty="0"/>
              <a:t> </a:t>
            </a:r>
            <a:r>
              <a:rPr lang="en-US" sz="1600" dirty="0"/>
              <a:t>with optimal planner, e.g. A*:</a:t>
            </a:r>
            <a:br>
              <a:rPr lang="ru-RU" sz="1600" dirty="0"/>
            </a:br>
            <a:br>
              <a:rPr lang="ru-RU" sz="1600" dirty="0"/>
            </a:br>
            <a:r>
              <a:rPr lang="en-US" sz="1600" dirty="0"/>
              <a:t>{</a:t>
            </a:r>
            <a:r>
              <a:rPr lang="en-US" sz="1600" dirty="0">
                <a:solidFill>
                  <a:srgbClr val="00B050"/>
                </a:solidFill>
              </a:rPr>
              <a:t>S</a:t>
            </a:r>
            <a:r>
              <a:rPr lang="en-US" sz="1600" baseline="-25000" dirty="0">
                <a:solidFill>
                  <a:srgbClr val="00B050"/>
                </a:solidFill>
              </a:rPr>
              <a:t>1</a:t>
            </a:r>
            <a:r>
              <a:rPr lang="en-US" sz="1600" dirty="0">
                <a:solidFill>
                  <a:srgbClr val="00B050"/>
                </a:solidFill>
              </a:rPr>
              <a:t>, A</a:t>
            </a:r>
            <a:r>
              <a:rPr lang="en-US" sz="1600" baseline="-25000" dirty="0">
                <a:solidFill>
                  <a:srgbClr val="00B050"/>
                </a:solidFill>
              </a:rPr>
              <a:t>2</a:t>
            </a:r>
            <a:r>
              <a:rPr lang="en-US" sz="1600" dirty="0">
                <a:solidFill>
                  <a:srgbClr val="00B050"/>
                </a:solidFill>
              </a:rPr>
              <a:t>, C, G</a:t>
            </a:r>
            <a:r>
              <a:rPr lang="en-US" sz="1600" baseline="-25000" dirty="0">
                <a:solidFill>
                  <a:srgbClr val="00B050"/>
                </a:solidFill>
              </a:rPr>
              <a:t>1</a:t>
            </a:r>
            <a:r>
              <a:rPr lang="en-US" sz="1600" dirty="0"/>
              <a:t>}; {</a:t>
            </a:r>
            <a:r>
              <a:rPr lang="en-US" sz="1600" dirty="0">
                <a:solidFill>
                  <a:srgbClr val="0000FF"/>
                </a:solidFill>
              </a:rPr>
              <a:t>S</a:t>
            </a:r>
            <a:r>
              <a:rPr lang="en-US" sz="1600" baseline="-25000" dirty="0">
                <a:solidFill>
                  <a:srgbClr val="0000FF"/>
                </a:solidFill>
              </a:rPr>
              <a:t>2</a:t>
            </a:r>
            <a:r>
              <a:rPr lang="en-US" sz="1600" dirty="0">
                <a:solidFill>
                  <a:srgbClr val="0000FF"/>
                </a:solidFill>
              </a:rPr>
              <a:t>, B</a:t>
            </a:r>
            <a:r>
              <a:rPr lang="en-US" sz="1600" baseline="-25000" dirty="0">
                <a:solidFill>
                  <a:srgbClr val="0000FF"/>
                </a:solidFill>
              </a:rPr>
              <a:t>2</a:t>
            </a:r>
            <a:r>
              <a:rPr lang="en-US" sz="1600" dirty="0">
                <a:solidFill>
                  <a:srgbClr val="0000FF"/>
                </a:solidFill>
              </a:rPr>
              <a:t>, C, G</a:t>
            </a:r>
            <a:r>
              <a:rPr lang="en-US" sz="1600" baseline="-25000" dirty="0">
                <a:solidFill>
                  <a:srgbClr val="0000FF"/>
                </a:solidFill>
              </a:rPr>
              <a:t>2</a:t>
            </a:r>
            <a:r>
              <a:rPr lang="en-US" sz="1600" dirty="0"/>
              <a:t>}</a:t>
            </a:r>
            <a:endParaRPr lang="ru-RU" sz="1600" dirty="0"/>
          </a:p>
          <a:p>
            <a:pPr marL="342900" indent="-342900">
              <a:spcBef>
                <a:spcPts val="1200"/>
              </a:spcBef>
              <a:buFontTx/>
              <a:buAutoNum type="arabicParenR"/>
            </a:pPr>
            <a:r>
              <a:rPr lang="en-US" sz="1600" dirty="0"/>
              <a:t>Find a conflict between the agents/paths:</a:t>
            </a:r>
            <a:br>
              <a:rPr lang="ru-RU" sz="1600" dirty="0"/>
            </a:br>
            <a:br>
              <a:rPr lang="ru-RU" sz="1600" dirty="0"/>
            </a:br>
            <a:r>
              <a:rPr lang="en-US" sz="1600" dirty="0"/>
              <a:t>{</a:t>
            </a:r>
            <a:r>
              <a:rPr lang="en-US" sz="1600" dirty="0">
                <a:solidFill>
                  <a:srgbClr val="00B050"/>
                </a:solidFill>
              </a:rPr>
              <a:t>Green</a:t>
            </a:r>
            <a:r>
              <a:rPr lang="en-US" sz="1600" dirty="0"/>
              <a:t>, </a:t>
            </a:r>
            <a:r>
              <a:rPr lang="en-US" sz="1600" dirty="0">
                <a:solidFill>
                  <a:srgbClr val="0000FF"/>
                </a:solidFill>
              </a:rPr>
              <a:t>Blue</a:t>
            </a:r>
            <a:r>
              <a:rPr lang="en-US" sz="1600" dirty="0"/>
              <a:t>, C, 2}</a:t>
            </a:r>
            <a:endParaRPr lang="ru-RU" sz="1600" dirty="0"/>
          </a:p>
          <a:p>
            <a:pPr marL="342900" indent="-342900">
              <a:spcBef>
                <a:spcPts val="1200"/>
              </a:spcBef>
              <a:buFontTx/>
              <a:buAutoNum type="arabicParenR"/>
            </a:pPr>
            <a:r>
              <a:rPr lang="en-US" sz="1600" dirty="0"/>
              <a:t> If the conflict is found – impose constraint to avoid it:</a:t>
            </a:r>
          </a:p>
          <a:p>
            <a:pPr marL="342900" indent="-342900">
              <a:spcBef>
                <a:spcPts val="1200"/>
              </a:spcBef>
              <a:buFontTx/>
              <a:buAutoNum type="arabicParenR"/>
            </a:pPr>
            <a:endParaRPr lang="en-US" sz="1600" dirty="0"/>
          </a:p>
          <a:p>
            <a:pPr marL="342900" indent="-342900">
              <a:spcBef>
                <a:spcPts val="600"/>
              </a:spcBef>
              <a:buFontTx/>
              <a:buAutoNum type="arabicParenR"/>
            </a:pPr>
            <a:endParaRPr lang="en-US" sz="1600" dirty="0"/>
          </a:p>
          <a:p>
            <a:pPr marL="342900" indent="-342900">
              <a:spcBef>
                <a:spcPts val="600"/>
              </a:spcBef>
              <a:buAutoNum type="arabicParenR"/>
            </a:pPr>
            <a:endParaRPr lang="en-US" sz="1600" dirty="0"/>
          </a:p>
          <a:p>
            <a:pPr marL="274320" lvl="1" indent="-274320">
              <a:buFont typeface="Arial" panose="020B0604020202020204" pitchFamily="34" charset="0"/>
              <a:buNone/>
            </a:pPr>
            <a:r>
              <a:rPr lang="en-US" sz="1600" dirty="0">
                <a:solidFill>
                  <a:srgbClr val="0000FF"/>
                </a:solidFill>
              </a:rPr>
              <a:t>	</a:t>
            </a:r>
            <a:endParaRPr lang="en-US" sz="16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069412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0444" y="1628801"/>
            <a:ext cx="2350356" cy="2951239"/>
          </a:xfrm>
          <a:prstGeom prst="rect">
            <a:avLst/>
          </a:prstGeom>
        </p:spPr>
      </p:pic>
      <p:cxnSp>
        <p:nvCxnSpPr>
          <p:cNvPr id="19" name="Прямая со стрелкой 18"/>
          <p:cNvCxnSpPr/>
          <p:nvPr/>
        </p:nvCxnSpPr>
        <p:spPr>
          <a:xfrm flipH="1">
            <a:off x="8112225" y="2132856"/>
            <a:ext cx="72007" cy="420280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>
            <a:off x="8256240" y="3212976"/>
            <a:ext cx="432048" cy="412978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/>
          <p:nvPr/>
        </p:nvCxnSpPr>
        <p:spPr>
          <a:xfrm flipH="1">
            <a:off x="8400256" y="3855234"/>
            <a:ext cx="297220" cy="221838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 стрелкой 22"/>
          <p:cNvCxnSpPr/>
          <p:nvPr/>
        </p:nvCxnSpPr>
        <p:spPr>
          <a:xfrm>
            <a:off x="9336360" y="3855234"/>
            <a:ext cx="360040" cy="221838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 стрелкой 23"/>
          <p:cNvCxnSpPr/>
          <p:nvPr/>
        </p:nvCxnSpPr>
        <p:spPr>
          <a:xfrm flipH="1">
            <a:off x="9408368" y="3212977"/>
            <a:ext cx="432048" cy="406787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 стрелкой 24"/>
          <p:cNvCxnSpPr/>
          <p:nvPr/>
        </p:nvCxnSpPr>
        <p:spPr>
          <a:xfrm>
            <a:off x="9840416" y="2132856"/>
            <a:ext cx="144016" cy="432048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8548252" y="3591782"/>
            <a:ext cx="2840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B050"/>
                </a:solidFill>
              </a:rPr>
              <a:t>2</a:t>
            </a:r>
            <a:endParaRPr lang="ru-RU" sz="1400" dirty="0">
              <a:solidFill>
                <a:srgbClr val="00B050"/>
              </a:solidFill>
            </a:endParaRPr>
          </a:p>
        </p:txBody>
      </p:sp>
      <p:cxnSp>
        <p:nvCxnSpPr>
          <p:cNvPr id="17" name="Прямая соединительная линия 16"/>
          <p:cNvCxnSpPr/>
          <p:nvPr/>
        </p:nvCxnSpPr>
        <p:spPr>
          <a:xfrm>
            <a:off x="8612341" y="3647784"/>
            <a:ext cx="148481" cy="16507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/>
        </p:nvCxnSpPr>
        <p:spPr>
          <a:xfrm flipV="1">
            <a:off x="8612340" y="3647786"/>
            <a:ext cx="144016" cy="165069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Заголовок 5">
            <a:extLst>
              <a:ext uri="{FF2B5EF4-FFF2-40B4-BE49-F238E27FC236}">
                <a16:creationId xmlns:a16="http://schemas.microsoft.com/office/drawing/2014/main" id="{4DCD3BCA-0C66-5CD1-6DD1-4538FBB96F5C}"/>
              </a:ext>
            </a:extLst>
          </p:cNvPr>
          <p:cNvSpPr txBox="1">
            <a:spLocks/>
          </p:cNvSpPr>
          <p:nvPr/>
        </p:nvSpPr>
        <p:spPr>
          <a:xfrm>
            <a:off x="695325" y="728663"/>
            <a:ext cx="10801350" cy="387798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Conflict Based Search (CBS)</a:t>
            </a:r>
            <a:endParaRPr lang="ru-RU" dirty="0"/>
          </a:p>
        </p:txBody>
      </p:sp>
      <p:sp>
        <p:nvSpPr>
          <p:cNvPr id="2" name="Номер слайда 2">
            <a:extLst>
              <a:ext uri="{FF2B5EF4-FFF2-40B4-BE49-F238E27FC236}">
                <a16:creationId xmlns:a16="http://schemas.microsoft.com/office/drawing/2014/main" id="{CC07557E-2308-E010-D7B1-357DD962ED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768408" y="6508134"/>
            <a:ext cx="600455" cy="123111"/>
          </a:xfrm>
        </p:spPr>
        <p:txBody>
          <a:bodyPr/>
          <a:lstStyle/>
          <a:p>
            <a:fld id="{BB144CBE-8549-0F41-A10E-99F26268CFAC}" type="slidenum">
              <a:rPr lang="ru-RU" smtClean="0"/>
              <a:pPr/>
              <a:t>42</a:t>
            </a:fld>
            <a:endParaRPr lang="ru-RU"/>
          </a:p>
        </p:txBody>
      </p:sp>
      <p:sp>
        <p:nvSpPr>
          <p:cNvPr id="16" name="Прямоугольник 8">
            <a:extLst>
              <a:ext uri="{FF2B5EF4-FFF2-40B4-BE49-F238E27FC236}">
                <a16:creationId xmlns:a16="http://schemas.microsoft.com/office/drawing/2014/main" id="{E5028F3A-9A18-FD4D-8F7C-E140EAA068A7}"/>
              </a:ext>
            </a:extLst>
          </p:cNvPr>
          <p:cNvSpPr/>
          <p:nvPr/>
        </p:nvSpPr>
        <p:spPr>
          <a:xfrm>
            <a:off x="710133" y="6461967"/>
            <a:ext cx="9633060" cy="215444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pPr marL="0" lvl="3"/>
            <a:r>
              <a:rPr lang="en-US" sz="800" dirty="0">
                <a:solidFill>
                  <a:schemeClr val="tx2"/>
                </a:solidFill>
                <a:latin typeface="+mj-lt"/>
              </a:rPr>
              <a:t>[Sharon et al., 2015] Sharon, G., Stern, R., </a:t>
            </a:r>
            <a:r>
              <a:rPr lang="en-US" sz="800" dirty="0" err="1">
                <a:solidFill>
                  <a:schemeClr val="tx2"/>
                </a:solidFill>
                <a:latin typeface="+mj-lt"/>
              </a:rPr>
              <a:t>Felner</a:t>
            </a:r>
            <a:r>
              <a:rPr lang="en-US" sz="800" dirty="0">
                <a:solidFill>
                  <a:schemeClr val="tx2"/>
                </a:solidFill>
                <a:latin typeface="+mj-lt"/>
              </a:rPr>
              <a:t>, A., &amp; Sturtevant, N. R. (2015). Conflict-based search for optimal multi-agent pathfinding. Artificial Intelligence, 219, 40-66.</a:t>
            </a:r>
            <a:endParaRPr lang="ru-RU" sz="800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26" name="Объект 2">
            <a:extLst>
              <a:ext uri="{FF2B5EF4-FFF2-40B4-BE49-F238E27FC236}">
                <a16:creationId xmlns:a16="http://schemas.microsoft.com/office/drawing/2014/main" id="{CBD2243A-D93E-A648-A363-6371EF6E9BE9}"/>
              </a:ext>
            </a:extLst>
          </p:cNvPr>
          <p:cNvSpPr txBox="1">
            <a:spLocks/>
          </p:cNvSpPr>
          <p:nvPr/>
        </p:nvSpPr>
        <p:spPr>
          <a:xfrm>
            <a:off x="720140" y="1628801"/>
            <a:ext cx="7128792" cy="2520279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spcBef>
                <a:spcPts val="600"/>
              </a:spcBef>
              <a:buAutoNum type="arabicParenR"/>
            </a:pPr>
            <a:r>
              <a:rPr lang="en-US" sz="1600" dirty="0"/>
              <a:t>Plan each path individually</a:t>
            </a:r>
            <a:r>
              <a:rPr lang="ru-RU" sz="1600" dirty="0"/>
              <a:t> </a:t>
            </a:r>
            <a:r>
              <a:rPr lang="en-US" sz="1600" dirty="0"/>
              <a:t>with optimal planner, e.g. A*:</a:t>
            </a:r>
            <a:br>
              <a:rPr lang="ru-RU" sz="1600" dirty="0"/>
            </a:br>
            <a:br>
              <a:rPr lang="ru-RU" sz="1600" dirty="0"/>
            </a:br>
            <a:r>
              <a:rPr lang="en-US" sz="1600" dirty="0"/>
              <a:t>{</a:t>
            </a:r>
            <a:r>
              <a:rPr lang="en-US" sz="1600" dirty="0">
                <a:solidFill>
                  <a:srgbClr val="00B050"/>
                </a:solidFill>
              </a:rPr>
              <a:t>S</a:t>
            </a:r>
            <a:r>
              <a:rPr lang="en-US" sz="1600" baseline="-25000" dirty="0">
                <a:solidFill>
                  <a:srgbClr val="00B050"/>
                </a:solidFill>
              </a:rPr>
              <a:t>1</a:t>
            </a:r>
            <a:r>
              <a:rPr lang="en-US" sz="1600" dirty="0">
                <a:solidFill>
                  <a:srgbClr val="00B050"/>
                </a:solidFill>
              </a:rPr>
              <a:t>, A</a:t>
            </a:r>
            <a:r>
              <a:rPr lang="en-US" sz="1600" baseline="-25000" dirty="0">
                <a:solidFill>
                  <a:srgbClr val="00B050"/>
                </a:solidFill>
              </a:rPr>
              <a:t>2</a:t>
            </a:r>
            <a:r>
              <a:rPr lang="en-US" sz="1600" dirty="0">
                <a:solidFill>
                  <a:srgbClr val="00B050"/>
                </a:solidFill>
              </a:rPr>
              <a:t>, C, G</a:t>
            </a:r>
            <a:r>
              <a:rPr lang="en-US" sz="1600" baseline="-25000" dirty="0">
                <a:solidFill>
                  <a:srgbClr val="00B050"/>
                </a:solidFill>
              </a:rPr>
              <a:t>1</a:t>
            </a:r>
            <a:r>
              <a:rPr lang="en-US" sz="1600" dirty="0"/>
              <a:t>}; {</a:t>
            </a:r>
            <a:r>
              <a:rPr lang="en-US" sz="1600" dirty="0">
                <a:solidFill>
                  <a:srgbClr val="0000FF"/>
                </a:solidFill>
              </a:rPr>
              <a:t>S</a:t>
            </a:r>
            <a:r>
              <a:rPr lang="en-US" sz="1600" baseline="-25000" dirty="0">
                <a:solidFill>
                  <a:srgbClr val="0000FF"/>
                </a:solidFill>
              </a:rPr>
              <a:t>2</a:t>
            </a:r>
            <a:r>
              <a:rPr lang="en-US" sz="1600" dirty="0">
                <a:solidFill>
                  <a:srgbClr val="0000FF"/>
                </a:solidFill>
              </a:rPr>
              <a:t>, B</a:t>
            </a:r>
            <a:r>
              <a:rPr lang="en-US" sz="1600" baseline="-25000" dirty="0">
                <a:solidFill>
                  <a:srgbClr val="0000FF"/>
                </a:solidFill>
              </a:rPr>
              <a:t>2</a:t>
            </a:r>
            <a:r>
              <a:rPr lang="en-US" sz="1600" dirty="0">
                <a:solidFill>
                  <a:srgbClr val="0000FF"/>
                </a:solidFill>
              </a:rPr>
              <a:t>, C, G</a:t>
            </a:r>
            <a:r>
              <a:rPr lang="en-US" sz="1600" baseline="-25000" dirty="0">
                <a:solidFill>
                  <a:srgbClr val="0000FF"/>
                </a:solidFill>
              </a:rPr>
              <a:t>2</a:t>
            </a:r>
            <a:r>
              <a:rPr lang="en-US" sz="1600" dirty="0"/>
              <a:t>}</a:t>
            </a:r>
            <a:endParaRPr lang="ru-RU" sz="1600" dirty="0"/>
          </a:p>
          <a:p>
            <a:pPr marL="342900" indent="-342900">
              <a:spcBef>
                <a:spcPts val="1200"/>
              </a:spcBef>
              <a:buFontTx/>
              <a:buAutoNum type="arabicParenR"/>
            </a:pPr>
            <a:r>
              <a:rPr lang="en-US" sz="1600" dirty="0"/>
              <a:t>Find a conflict between the agents/paths:</a:t>
            </a:r>
            <a:br>
              <a:rPr lang="ru-RU" sz="1600" dirty="0"/>
            </a:br>
            <a:br>
              <a:rPr lang="ru-RU" sz="1600" dirty="0"/>
            </a:br>
            <a:r>
              <a:rPr lang="en-US" sz="1600" dirty="0"/>
              <a:t>{</a:t>
            </a:r>
            <a:r>
              <a:rPr lang="en-US" sz="1600" dirty="0">
                <a:solidFill>
                  <a:srgbClr val="00B050"/>
                </a:solidFill>
              </a:rPr>
              <a:t>Green</a:t>
            </a:r>
            <a:r>
              <a:rPr lang="en-US" sz="1600" dirty="0"/>
              <a:t>, </a:t>
            </a:r>
            <a:r>
              <a:rPr lang="en-US" sz="1600" dirty="0">
                <a:solidFill>
                  <a:srgbClr val="0000FF"/>
                </a:solidFill>
              </a:rPr>
              <a:t>Blue</a:t>
            </a:r>
            <a:r>
              <a:rPr lang="en-US" sz="1600" dirty="0"/>
              <a:t>, C, 2}</a:t>
            </a:r>
            <a:endParaRPr lang="ru-RU" sz="1600" dirty="0"/>
          </a:p>
          <a:p>
            <a:pPr marL="342900" indent="-342900">
              <a:spcBef>
                <a:spcPts val="1200"/>
              </a:spcBef>
              <a:buFontTx/>
              <a:buAutoNum type="arabicParenR"/>
            </a:pPr>
            <a:r>
              <a:rPr lang="en-US" sz="1600" dirty="0"/>
              <a:t> If the conflict is found – impose constraint to avoid it:</a:t>
            </a:r>
            <a:r>
              <a:rPr lang="ru-RU" sz="1600" dirty="0"/>
              <a:t> </a:t>
            </a:r>
            <a:br>
              <a:rPr lang="ru-RU" sz="1600" dirty="0"/>
            </a:br>
            <a:br>
              <a:rPr lang="ru-RU" sz="1600" dirty="0"/>
            </a:br>
            <a:r>
              <a:rPr lang="en-US" sz="1600" dirty="0">
                <a:solidFill>
                  <a:srgbClr val="00B050"/>
                </a:solidFill>
              </a:rPr>
              <a:t>Constrain green agent to avoid C at timestep 2: {Green, C, 2}</a:t>
            </a:r>
          </a:p>
          <a:p>
            <a:pPr marL="342900" indent="-342900">
              <a:spcBef>
                <a:spcPts val="1200"/>
              </a:spcBef>
              <a:buFontTx/>
              <a:buAutoNum type="arabicParenR"/>
            </a:pPr>
            <a:endParaRPr lang="ru-RU" sz="1600" dirty="0"/>
          </a:p>
          <a:p>
            <a:pPr marL="342900" indent="-342900">
              <a:spcBef>
                <a:spcPts val="1200"/>
              </a:spcBef>
              <a:buFontTx/>
              <a:buAutoNum type="arabicParenR"/>
            </a:pPr>
            <a:endParaRPr lang="en-US" sz="1600" dirty="0"/>
          </a:p>
          <a:p>
            <a:pPr marL="342900" indent="-342900">
              <a:spcBef>
                <a:spcPts val="1200"/>
              </a:spcBef>
              <a:buFontTx/>
              <a:buAutoNum type="arabicParenR"/>
            </a:pPr>
            <a:endParaRPr lang="en-US" sz="1600" dirty="0"/>
          </a:p>
          <a:p>
            <a:pPr marL="342900" indent="-342900">
              <a:spcBef>
                <a:spcPts val="600"/>
              </a:spcBef>
              <a:buFontTx/>
              <a:buAutoNum type="arabicParenR"/>
            </a:pPr>
            <a:endParaRPr lang="en-US" sz="1600" dirty="0"/>
          </a:p>
          <a:p>
            <a:pPr marL="342900" indent="-342900">
              <a:spcBef>
                <a:spcPts val="600"/>
              </a:spcBef>
              <a:buAutoNum type="arabicParenR"/>
            </a:pPr>
            <a:endParaRPr lang="en-US" sz="1600" dirty="0"/>
          </a:p>
          <a:p>
            <a:pPr marL="274320" lvl="1" indent="-274320">
              <a:buFont typeface="Arial" panose="020B0604020202020204" pitchFamily="34" charset="0"/>
              <a:buNone/>
            </a:pPr>
            <a:r>
              <a:rPr lang="en-US" sz="1600" dirty="0">
                <a:solidFill>
                  <a:srgbClr val="0000FF"/>
                </a:solidFill>
              </a:rPr>
              <a:t>	</a:t>
            </a:r>
            <a:endParaRPr lang="en-US" sz="16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68612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0444" y="1628801"/>
            <a:ext cx="2350356" cy="2951239"/>
          </a:xfrm>
          <a:prstGeom prst="rect">
            <a:avLst/>
          </a:prstGeom>
        </p:spPr>
      </p:pic>
      <p:cxnSp>
        <p:nvCxnSpPr>
          <p:cNvPr id="19" name="Прямая со стрелкой 18"/>
          <p:cNvCxnSpPr/>
          <p:nvPr/>
        </p:nvCxnSpPr>
        <p:spPr>
          <a:xfrm flipH="1">
            <a:off x="8112225" y="2132856"/>
            <a:ext cx="72007" cy="420280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>
            <a:off x="8256240" y="3212976"/>
            <a:ext cx="432048" cy="412978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/>
          <p:nvPr/>
        </p:nvCxnSpPr>
        <p:spPr>
          <a:xfrm flipH="1">
            <a:off x="8400256" y="3855234"/>
            <a:ext cx="297220" cy="221838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 стрелкой 22"/>
          <p:cNvCxnSpPr/>
          <p:nvPr/>
        </p:nvCxnSpPr>
        <p:spPr>
          <a:xfrm>
            <a:off x="9336360" y="3855234"/>
            <a:ext cx="360040" cy="221838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 стрелкой 23"/>
          <p:cNvCxnSpPr/>
          <p:nvPr/>
        </p:nvCxnSpPr>
        <p:spPr>
          <a:xfrm flipH="1">
            <a:off x="9408368" y="3212977"/>
            <a:ext cx="432048" cy="406787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 стрелкой 24"/>
          <p:cNvCxnSpPr/>
          <p:nvPr/>
        </p:nvCxnSpPr>
        <p:spPr>
          <a:xfrm>
            <a:off x="9840416" y="2132856"/>
            <a:ext cx="144016" cy="432048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Заголовок 5">
            <a:extLst>
              <a:ext uri="{FF2B5EF4-FFF2-40B4-BE49-F238E27FC236}">
                <a16:creationId xmlns:a16="http://schemas.microsoft.com/office/drawing/2014/main" id="{4DCD3BCA-0C66-5CD1-6DD1-4538FBB96F5C}"/>
              </a:ext>
            </a:extLst>
          </p:cNvPr>
          <p:cNvSpPr txBox="1">
            <a:spLocks/>
          </p:cNvSpPr>
          <p:nvPr/>
        </p:nvSpPr>
        <p:spPr>
          <a:xfrm>
            <a:off x="695325" y="728663"/>
            <a:ext cx="10801350" cy="387798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Conflict Based Search (CBS)</a:t>
            </a:r>
            <a:endParaRPr lang="ru-RU" dirty="0"/>
          </a:p>
        </p:txBody>
      </p:sp>
      <p:cxnSp>
        <p:nvCxnSpPr>
          <p:cNvPr id="2" name="Прямая соединительная линия 16">
            <a:extLst>
              <a:ext uri="{FF2B5EF4-FFF2-40B4-BE49-F238E27FC236}">
                <a16:creationId xmlns:a16="http://schemas.microsoft.com/office/drawing/2014/main" id="{C84272AE-5C72-C6E2-73CD-27B2BBE8C778}"/>
              </a:ext>
            </a:extLst>
          </p:cNvPr>
          <p:cNvCxnSpPr/>
          <p:nvPr/>
        </p:nvCxnSpPr>
        <p:spPr>
          <a:xfrm>
            <a:off x="9336361" y="3657302"/>
            <a:ext cx="148481" cy="16507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Прямая соединительная линия 19">
            <a:extLst>
              <a:ext uri="{FF2B5EF4-FFF2-40B4-BE49-F238E27FC236}">
                <a16:creationId xmlns:a16="http://schemas.microsoft.com/office/drawing/2014/main" id="{EDB36E63-FFD8-8570-368E-50B78C9FACFD}"/>
              </a:ext>
            </a:extLst>
          </p:cNvPr>
          <p:cNvCxnSpPr/>
          <p:nvPr/>
        </p:nvCxnSpPr>
        <p:spPr>
          <a:xfrm flipV="1">
            <a:off x="9336360" y="3657304"/>
            <a:ext cx="144016" cy="165069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F3A15B49-BB72-5DF1-CFF5-31D478DF550E}"/>
              </a:ext>
            </a:extLst>
          </p:cNvPr>
          <p:cNvSpPr txBox="1"/>
          <p:nvPr/>
        </p:nvSpPr>
        <p:spPr>
          <a:xfrm>
            <a:off x="9281460" y="3597348"/>
            <a:ext cx="2840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70C0"/>
                </a:solidFill>
              </a:rPr>
              <a:t>2</a:t>
            </a:r>
            <a:endParaRPr lang="ru-RU" sz="1400" dirty="0">
              <a:solidFill>
                <a:srgbClr val="0070C0"/>
              </a:solidFill>
            </a:endParaRPr>
          </a:p>
        </p:txBody>
      </p:sp>
      <p:cxnSp>
        <p:nvCxnSpPr>
          <p:cNvPr id="8" name="Прямая соединительная линия 16">
            <a:extLst>
              <a:ext uri="{FF2B5EF4-FFF2-40B4-BE49-F238E27FC236}">
                <a16:creationId xmlns:a16="http://schemas.microsoft.com/office/drawing/2014/main" id="{8645716B-9C12-AF5B-37AE-55F151B24CD6}"/>
              </a:ext>
            </a:extLst>
          </p:cNvPr>
          <p:cNvCxnSpPr/>
          <p:nvPr/>
        </p:nvCxnSpPr>
        <p:spPr>
          <a:xfrm>
            <a:off x="9345549" y="3653350"/>
            <a:ext cx="148481" cy="16507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19">
            <a:extLst>
              <a:ext uri="{FF2B5EF4-FFF2-40B4-BE49-F238E27FC236}">
                <a16:creationId xmlns:a16="http://schemas.microsoft.com/office/drawing/2014/main" id="{A89BA998-39EA-7876-F635-7F36DA7FCDA5}"/>
              </a:ext>
            </a:extLst>
          </p:cNvPr>
          <p:cNvCxnSpPr/>
          <p:nvPr/>
        </p:nvCxnSpPr>
        <p:spPr>
          <a:xfrm flipV="1">
            <a:off x="9345548" y="3653352"/>
            <a:ext cx="144016" cy="165069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Номер слайда 2">
            <a:extLst>
              <a:ext uri="{FF2B5EF4-FFF2-40B4-BE49-F238E27FC236}">
                <a16:creationId xmlns:a16="http://schemas.microsoft.com/office/drawing/2014/main" id="{87D474B7-EB80-EA32-901D-2158953872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768408" y="6508134"/>
            <a:ext cx="600455" cy="123111"/>
          </a:xfrm>
        </p:spPr>
        <p:txBody>
          <a:bodyPr/>
          <a:lstStyle/>
          <a:p>
            <a:fld id="{BB144CBE-8549-0F41-A10E-99F26268CFAC}" type="slidenum">
              <a:rPr lang="ru-RU" smtClean="0"/>
              <a:pPr/>
              <a:t>43</a:t>
            </a:fld>
            <a:endParaRPr lang="ru-RU"/>
          </a:p>
        </p:txBody>
      </p:sp>
      <p:sp>
        <p:nvSpPr>
          <p:cNvPr id="20" name="Прямоугольник 8">
            <a:extLst>
              <a:ext uri="{FF2B5EF4-FFF2-40B4-BE49-F238E27FC236}">
                <a16:creationId xmlns:a16="http://schemas.microsoft.com/office/drawing/2014/main" id="{C9DE7054-F127-994A-BF4C-2EBA55F789A1}"/>
              </a:ext>
            </a:extLst>
          </p:cNvPr>
          <p:cNvSpPr/>
          <p:nvPr/>
        </p:nvSpPr>
        <p:spPr>
          <a:xfrm>
            <a:off x="710133" y="6461967"/>
            <a:ext cx="9633060" cy="215444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pPr marL="0" lvl="3"/>
            <a:r>
              <a:rPr lang="en-US" sz="800" dirty="0">
                <a:solidFill>
                  <a:schemeClr val="tx2"/>
                </a:solidFill>
                <a:latin typeface="+mj-lt"/>
              </a:rPr>
              <a:t>[Sharon et al., 2015] Sharon, G., Stern, R., </a:t>
            </a:r>
            <a:r>
              <a:rPr lang="en-US" sz="800" dirty="0" err="1">
                <a:solidFill>
                  <a:schemeClr val="tx2"/>
                </a:solidFill>
                <a:latin typeface="+mj-lt"/>
              </a:rPr>
              <a:t>Felner</a:t>
            </a:r>
            <a:r>
              <a:rPr lang="en-US" sz="800" dirty="0">
                <a:solidFill>
                  <a:schemeClr val="tx2"/>
                </a:solidFill>
                <a:latin typeface="+mj-lt"/>
              </a:rPr>
              <a:t>, A., &amp; Sturtevant, N. R. (2015). Conflict-based search for optimal multi-agent pathfinding. Artificial Intelligence, 219, 40-66.</a:t>
            </a:r>
            <a:endParaRPr lang="ru-RU" sz="800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26" name="Объект 2">
            <a:extLst>
              <a:ext uri="{FF2B5EF4-FFF2-40B4-BE49-F238E27FC236}">
                <a16:creationId xmlns:a16="http://schemas.microsoft.com/office/drawing/2014/main" id="{7D1A15A3-DFB1-0740-A797-A9903D2365C5}"/>
              </a:ext>
            </a:extLst>
          </p:cNvPr>
          <p:cNvSpPr txBox="1">
            <a:spLocks/>
          </p:cNvSpPr>
          <p:nvPr/>
        </p:nvSpPr>
        <p:spPr>
          <a:xfrm>
            <a:off x="720140" y="1628801"/>
            <a:ext cx="7128792" cy="3672407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spcBef>
                <a:spcPts val="600"/>
              </a:spcBef>
              <a:buAutoNum type="arabicParenR"/>
            </a:pPr>
            <a:r>
              <a:rPr lang="en-US" sz="1600" dirty="0"/>
              <a:t>Plan each path individually</a:t>
            </a:r>
            <a:r>
              <a:rPr lang="ru-RU" sz="1600" dirty="0"/>
              <a:t> </a:t>
            </a:r>
            <a:r>
              <a:rPr lang="en-US" sz="1600" dirty="0"/>
              <a:t>with optimal planner, e.g. A*:</a:t>
            </a:r>
            <a:br>
              <a:rPr lang="ru-RU" sz="1600" dirty="0"/>
            </a:br>
            <a:br>
              <a:rPr lang="ru-RU" sz="1600" dirty="0"/>
            </a:br>
            <a:r>
              <a:rPr lang="en-US" sz="1600" dirty="0"/>
              <a:t>{</a:t>
            </a:r>
            <a:r>
              <a:rPr lang="en-US" sz="1600" dirty="0">
                <a:solidFill>
                  <a:srgbClr val="00B050"/>
                </a:solidFill>
              </a:rPr>
              <a:t>S</a:t>
            </a:r>
            <a:r>
              <a:rPr lang="en-US" sz="1600" baseline="-25000" dirty="0">
                <a:solidFill>
                  <a:srgbClr val="00B050"/>
                </a:solidFill>
              </a:rPr>
              <a:t>1</a:t>
            </a:r>
            <a:r>
              <a:rPr lang="en-US" sz="1600" dirty="0">
                <a:solidFill>
                  <a:srgbClr val="00B050"/>
                </a:solidFill>
              </a:rPr>
              <a:t>, A</a:t>
            </a:r>
            <a:r>
              <a:rPr lang="en-US" sz="1600" baseline="-25000" dirty="0">
                <a:solidFill>
                  <a:srgbClr val="00B050"/>
                </a:solidFill>
              </a:rPr>
              <a:t>2</a:t>
            </a:r>
            <a:r>
              <a:rPr lang="en-US" sz="1600" dirty="0">
                <a:solidFill>
                  <a:srgbClr val="00B050"/>
                </a:solidFill>
              </a:rPr>
              <a:t>, C, G</a:t>
            </a:r>
            <a:r>
              <a:rPr lang="en-US" sz="1600" baseline="-25000" dirty="0">
                <a:solidFill>
                  <a:srgbClr val="00B050"/>
                </a:solidFill>
              </a:rPr>
              <a:t>1</a:t>
            </a:r>
            <a:r>
              <a:rPr lang="en-US" sz="1600" dirty="0"/>
              <a:t>}; {</a:t>
            </a:r>
            <a:r>
              <a:rPr lang="en-US" sz="1600" dirty="0">
                <a:solidFill>
                  <a:srgbClr val="0000FF"/>
                </a:solidFill>
              </a:rPr>
              <a:t>S</a:t>
            </a:r>
            <a:r>
              <a:rPr lang="en-US" sz="1600" baseline="-25000" dirty="0">
                <a:solidFill>
                  <a:srgbClr val="0000FF"/>
                </a:solidFill>
              </a:rPr>
              <a:t>2</a:t>
            </a:r>
            <a:r>
              <a:rPr lang="en-US" sz="1600" dirty="0">
                <a:solidFill>
                  <a:srgbClr val="0000FF"/>
                </a:solidFill>
              </a:rPr>
              <a:t>, B</a:t>
            </a:r>
            <a:r>
              <a:rPr lang="en-US" sz="1600" baseline="-25000" dirty="0">
                <a:solidFill>
                  <a:srgbClr val="0000FF"/>
                </a:solidFill>
              </a:rPr>
              <a:t>2</a:t>
            </a:r>
            <a:r>
              <a:rPr lang="en-US" sz="1600" dirty="0">
                <a:solidFill>
                  <a:srgbClr val="0000FF"/>
                </a:solidFill>
              </a:rPr>
              <a:t>, C, G</a:t>
            </a:r>
            <a:r>
              <a:rPr lang="en-US" sz="1600" baseline="-25000" dirty="0">
                <a:solidFill>
                  <a:srgbClr val="0000FF"/>
                </a:solidFill>
              </a:rPr>
              <a:t>2</a:t>
            </a:r>
            <a:r>
              <a:rPr lang="en-US" sz="1600" dirty="0"/>
              <a:t>}</a:t>
            </a:r>
            <a:endParaRPr lang="ru-RU" sz="1600" dirty="0"/>
          </a:p>
          <a:p>
            <a:pPr marL="342900" indent="-342900">
              <a:spcBef>
                <a:spcPts val="1200"/>
              </a:spcBef>
              <a:buFontTx/>
              <a:buAutoNum type="arabicParenR"/>
            </a:pPr>
            <a:r>
              <a:rPr lang="en-US" sz="1600" dirty="0"/>
              <a:t>Find a conflict between the agents/paths:</a:t>
            </a:r>
            <a:br>
              <a:rPr lang="ru-RU" sz="1600" dirty="0"/>
            </a:br>
            <a:br>
              <a:rPr lang="ru-RU" sz="1600" dirty="0"/>
            </a:br>
            <a:r>
              <a:rPr lang="en-US" sz="1600" dirty="0"/>
              <a:t>{</a:t>
            </a:r>
            <a:r>
              <a:rPr lang="en-US" sz="1600" dirty="0">
                <a:solidFill>
                  <a:srgbClr val="00B050"/>
                </a:solidFill>
              </a:rPr>
              <a:t>Green</a:t>
            </a:r>
            <a:r>
              <a:rPr lang="en-US" sz="1600" dirty="0"/>
              <a:t>, </a:t>
            </a:r>
            <a:r>
              <a:rPr lang="en-US" sz="1600" dirty="0">
                <a:solidFill>
                  <a:srgbClr val="0000FF"/>
                </a:solidFill>
              </a:rPr>
              <a:t>Blue</a:t>
            </a:r>
            <a:r>
              <a:rPr lang="en-US" sz="1600" dirty="0"/>
              <a:t>, C, 2}</a:t>
            </a:r>
            <a:endParaRPr lang="ru-RU" sz="1600" dirty="0"/>
          </a:p>
          <a:p>
            <a:pPr marL="342900" indent="-342900">
              <a:spcBef>
                <a:spcPts val="1200"/>
              </a:spcBef>
              <a:buFontTx/>
              <a:buAutoNum type="arabicParenR"/>
            </a:pPr>
            <a:r>
              <a:rPr lang="en-US" sz="1600" dirty="0"/>
              <a:t> If the conflict is found – impose constraint to avoid it:</a:t>
            </a:r>
            <a:r>
              <a:rPr lang="ru-RU" sz="1600" dirty="0"/>
              <a:t> </a:t>
            </a:r>
            <a:br>
              <a:rPr lang="ru-RU" sz="1600" dirty="0"/>
            </a:br>
            <a:br>
              <a:rPr lang="ru-RU" sz="1600" dirty="0"/>
            </a:br>
            <a:r>
              <a:rPr lang="en-US" sz="1600" dirty="0">
                <a:solidFill>
                  <a:srgbClr val="00B050"/>
                </a:solidFill>
              </a:rPr>
              <a:t>Constrain green agent to avoid C at timestep 2: {Green, C, 2}</a:t>
            </a:r>
            <a:br>
              <a:rPr lang="ru-RU" sz="1600" dirty="0">
                <a:solidFill>
                  <a:srgbClr val="00B050"/>
                </a:solidFill>
              </a:rPr>
            </a:br>
            <a:br>
              <a:rPr lang="ru-RU" sz="1600" dirty="0">
                <a:solidFill>
                  <a:srgbClr val="00B050"/>
                </a:solidFill>
              </a:rPr>
            </a:br>
            <a:r>
              <a:rPr lang="en-US" sz="1600" dirty="0">
                <a:solidFill>
                  <a:srgbClr val="0000FF"/>
                </a:solidFill>
              </a:rPr>
              <a:t>Constrain blue agent to avoid C at timestep 2: {Blue, C, 2}</a:t>
            </a:r>
            <a:endParaRPr lang="en-US" sz="1800" dirty="0">
              <a:solidFill>
                <a:srgbClr val="0000FF"/>
              </a:solidFill>
            </a:endParaRPr>
          </a:p>
          <a:p>
            <a:pPr marL="342900" indent="-342900">
              <a:spcBef>
                <a:spcPts val="1200"/>
              </a:spcBef>
              <a:buFontTx/>
              <a:buAutoNum type="arabicParenR"/>
            </a:pPr>
            <a:endParaRPr lang="en-US" sz="1600" dirty="0">
              <a:solidFill>
                <a:srgbClr val="00B050"/>
              </a:solidFill>
            </a:endParaRPr>
          </a:p>
          <a:p>
            <a:pPr marL="342900" indent="-342900">
              <a:spcBef>
                <a:spcPts val="1200"/>
              </a:spcBef>
              <a:buFontTx/>
              <a:buAutoNum type="arabicParenR"/>
            </a:pPr>
            <a:endParaRPr lang="ru-RU" sz="1600" dirty="0"/>
          </a:p>
          <a:p>
            <a:pPr marL="342900" indent="-342900">
              <a:spcBef>
                <a:spcPts val="1200"/>
              </a:spcBef>
              <a:buFontTx/>
              <a:buAutoNum type="arabicParenR"/>
            </a:pPr>
            <a:endParaRPr lang="en-US" sz="1600" dirty="0"/>
          </a:p>
          <a:p>
            <a:pPr marL="342900" indent="-342900">
              <a:spcBef>
                <a:spcPts val="1200"/>
              </a:spcBef>
              <a:buFontTx/>
              <a:buAutoNum type="arabicParenR"/>
            </a:pPr>
            <a:endParaRPr lang="en-US" sz="1600" dirty="0"/>
          </a:p>
          <a:p>
            <a:pPr marL="342900" indent="-342900">
              <a:spcBef>
                <a:spcPts val="600"/>
              </a:spcBef>
              <a:buFontTx/>
              <a:buAutoNum type="arabicParenR"/>
            </a:pPr>
            <a:endParaRPr lang="en-US" sz="1600" dirty="0"/>
          </a:p>
          <a:p>
            <a:pPr marL="342900" indent="-342900">
              <a:spcBef>
                <a:spcPts val="600"/>
              </a:spcBef>
              <a:buAutoNum type="arabicParenR"/>
            </a:pPr>
            <a:endParaRPr lang="en-US" sz="1600" dirty="0"/>
          </a:p>
          <a:p>
            <a:pPr marL="274320" lvl="1" indent="-274320">
              <a:buFont typeface="Arial" panose="020B0604020202020204" pitchFamily="34" charset="0"/>
              <a:buNone/>
            </a:pPr>
            <a:r>
              <a:rPr lang="en-US" sz="1600" dirty="0">
                <a:solidFill>
                  <a:srgbClr val="0000FF"/>
                </a:solidFill>
              </a:rPr>
              <a:t>	</a:t>
            </a:r>
            <a:endParaRPr lang="en-US" sz="16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100190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5">
            <a:extLst>
              <a:ext uri="{FF2B5EF4-FFF2-40B4-BE49-F238E27FC236}">
                <a16:creationId xmlns:a16="http://schemas.microsoft.com/office/drawing/2014/main" id="{4DCD3BCA-0C66-5CD1-6DD1-4538FBB96F5C}"/>
              </a:ext>
            </a:extLst>
          </p:cNvPr>
          <p:cNvSpPr txBox="1">
            <a:spLocks/>
          </p:cNvSpPr>
          <p:nvPr/>
        </p:nvSpPr>
        <p:spPr>
          <a:xfrm>
            <a:off x="695325" y="728663"/>
            <a:ext cx="10801350" cy="387798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Conflict Based Search (CBS)</a:t>
            </a:r>
            <a:endParaRPr lang="ru-RU" dirty="0"/>
          </a:p>
        </p:txBody>
      </p:sp>
      <p:grpSp>
        <p:nvGrpSpPr>
          <p:cNvPr id="35" name="Группа 29">
            <a:extLst>
              <a:ext uri="{FF2B5EF4-FFF2-40B4-BE49-F238E27FC236}">
                <a16:creationId xmlns:a16="http://schemas.microsoft.com/office/drawing/2014/main" id="{674C896B-EEB1-6773-F9C6-0F701B10660C}"/>
              </a:ext>
            </a:extLst>
          </p:cNvPr>
          <p:cNvGrpSpPr/>
          <p:nvPr/>
        </p:nvGrpSpPr>
        <p:grpSpPr>
          <a:xfrm>
            <a:off x="5133170" y="2005761"/>
            <a:ext cx="1846300" cy="2288751"/>
            <a:chOff x="611560" y="2694504"/>
            <a:chExt cx="2350356" cy="2951239"/>
          </a:xfrm>
        </p:grpSpPr>
        <p:pic>
          <p:nvPicPr>
            <p:cNvPr id="36" name="Рисунок 11">
              <a:extLst>
                <a:ext uri="{FF2B5EF4-FFF2-40B4-BE49-F238E27FC236}">
                  <a16:creationId xmlns:a16="http://schemas.microsoft.com/office/drawing/2014/main" id="{E95DEBA7-1D3A-271D-F04C-C28F53A986F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1560" y="2694504"/>
              <a:ext cx="2350356" cy="2951239"/>
            </a:xfrm>
            <a:prstGeom prst="rect">
              <a:avLst/>
            </a:prstGeom>
          </p:spPr>
        </p:pic>
        <p:cxnSp>
          <p:nvCxnSpPr>
            <p:cNvPr id="37" name="Прямая со стрелкой 12">
              <a:extLst>
                <a:ext uri="{FF2B5EF4-FFF2-40B4-BE49-F238E27FC236}">
                  <a16:creationId xmlns:a16="http://schemas.microsoft.com/office/drawing/2014/main" id="{5A64B7EB-ED4C-A8E7-8C85-5C6911EE7621}"/>
                </a:ext>
              </a:extLst>
            </p:cNvPr>
            <p:cNvCxnSpPr/>
            <p:nvPr/>
          </p:nvCxnSpPr>
          <p:spPr>
            <a:xfrm flipH="1">
              <a:off x="863340" y="3198560"/>
              <a:ext cx="72007" cy="420280"/>
            </a:xfrm>
            <a:prstGeom prst="straightConnector1">
              <a:avLst/>
            </a:prstGeom>
            <a:ln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Прямая со стрелкой 13">
              <a:extLst>
                <a:ext uri="{FF2B5EF4-FFF2-40B4-BE49-F238E27FC236}">
                  <a16:creationId xmlns:a16="http://schemas.microsoft.com/office/drawing/2014/main" id="{C98C63D5-04AE-632A-C867-C0FC54708D31}"/>
                </a:ext>
              </a:extLst>
            </p:cNvPr>
            <p:cNvCxnSpPr/>
            <p:nvPr/>
          </p:nvCxnSpPr>
          <p:spPr>
            <a:xfrm>
              <a:off x="1007356" y="4278680"/>
              <a:ext cx="432048" cy="412978"/>
            </a:xfrm>
            <a:prstGeom prst="straightConnector1">
              <a:avLst/>
            </a:prstGeom>
            <a:ln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Прямая со стрелкой 15">
              <a:extLst>
                <a:ext uri="{FF2B5EF4-FFF2-40B4-BE49-F238E27FC236}">
                  <a16:creationId xmlns:a16="http://schemas.microsoft.com/office/drawing/2014/main" id="{4033DD22-5B86-0E9F-2D00-3FC158F16A62}"/>
                </a:ext>
              </a:extLst>
            </p:cNvPr>
            <p:cNvCxnSpPr/>
            <p:nvPr/>
          </p:nvCxnSpPr>
          <p:spPr>
            <a:xfrm flipH="1">
              <a:off x="1151372" y="4920938"/>
              <a:ext cx="297220" cy="221838"/>
            </a:xfrm>
            <a:prstGeom prst="straightConnector1">
              <a:avLst/>
            </a:prstGeom>
            <a:ln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Прямая со стрелкой 16">
              <a:extLst>
                <a:ext uri="{FF2B5EF4-FFF2-40B4-BE49-F238E27FC236}">
                  <a16:creationId xmlns:a16="http://schemas.microsoft.com/office/drawing/2014/main" id="{F8C74EE6-4FD9-2AC3-E75E-9280929E37CA}"/>
                </a:ext>
              </a:extLst>
            </p:cNvPr>
            <p:cNvCxnSpPr/>
            <p:nvPr/>
          </p:nvCxnSpPr>
          <p:spPr>
            <a:xfrm>
              <a:off x="2087476" y="4920938"/>
              <a:ext cx="360040" cy="221838"/>
            </a:xfrm>
            <a:prstGeom prst="straightConnector1">
              <a:avLst/>
            </a:prstGeom>
            <a:ln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Прямая со стрелкой 17">
              <a:extLst>
                <a:ext uri="{FF2B5EF4-FFF2-40B4-BE49-F238E27FC236}">
                  <a16:creationId xmlns:a16="http://schemas.microsoft.com/office/drawing/2014/main" id="{98967F37-3CE2-083B-6BD0-4D1CA7413803}"/>
                </a:ext>
              </a:extLst>
            </p:cNvPr>
            <p:cNvCxnSpPr/>
            <p:nvPr/>
          </p:nvCxnSpPr>
          <p:spPr>
            <a:xfrm flipH="1">
              <a:off x="2159484" y="4278680"/>
              <a:ext cx="432048" cy="406787"/>
            </a:xfrm>
            <a:prstGeom prst="straightConnector1">
              <a:avLst/>
            </a:prstGeom>
            <a:ln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Прямая со стрелкой 21">
              <a:extLst>
                <a:ext uri="{FF2B5EF4-FFF2-40B4-BE49-F238E27FC236}">
                  <a16:creationId xmlns:a16="http://schemas.microsoft.com/office/drawing/2014/main" id="{28B0F143-DA34-85BE-2668-5017C6956CE0}"/>
                </a:ext>
              </a:extLst>
            </p:cNvPr>
            <p:cNvCxnSpPr/>
            <p:nvPr/>
          </p:nvCxnSpPr>
          <p:spPr>
            <a:xfrm>
              <a:off x="2591532" y="3198560"/>
              <a:ext cx="144016" cy="432048"/>
            </a:xfrm>
            <a:prstGeom prst="straightConnector1">
              <a:avLst/>
            </a:prstGeom>
            <a:ln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3" name="Овал 75">
            <a:extLst>
              <a:ext uri="{FF2B5EF4-FFF2-40B4-BE49-F238E27FC236}">
                <a16:creationId xmlns:a16="http://schemas.microsoft.com/office/drawing/2014/main" id="{3A667070-FB6A-3ACB-18A2-8F4B06EAACCE}"/>
              </a:ext>
            </a:extLst>
          </p:cNvPr>
          <p:cNvSpPr/>
          <p:nvPr/>
        </p:nvSpPr>
        <p:spPr>
          <a:xfrm>
            <a:off x="5868944" y="3463413"/>
            <a:ext cx="423619" cy="418835"/>
          </a:xfrm>
          <a:prstGeom prst="ellipse">
            <a:avLst/>
          </a:prstGeom>
          <a:solidFill>
            <a:srgbClr val="FF0000">
              <a:alpha val="40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Стрелка вправо 73">
            <a:extLst>
              <a:ext uri="{FF2B5EF4-FFF2-40B4-BE49-F238E27FC236}">
                <a16:creationId xmlns:a16="http://schemas.microsoft.com/office/drawing/2014/main" id="{F03DA817-EE11-FD91-51B2-6437EE1366FC}"/>
              </a:ext>
            </a:extLst>
          </p:cNvPr>
          <p:cNvSpPr/>
          <p:nvPr/>
        </p:nvSpPr>
        <p:spPr>
          <a:xfrm rot="8963265">
            <a:off x="4475084" y="3678624"/>
            <a:ext cx="537682" cy="308601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5" name="Стрелка вправо 74">
            <a:extLst>
              <a:ext uri="{FF2B5EF4-FFF2-40B4-BE49-F238E27FC236}">
                <a16:creationId xmlns:a16="http://schemas.microsoft.com/office/drawing/2014/main" id="{65341397-E4BE-E1C4-5BD4-095D8DCDC2E1}"/>
              </a:ext>
            </a:extLst>
          </p:cNvPr>
          <p:cNvSpPr/>
          <p:nvPr/>
        </p:nvSpPr>
        <p:spPr>
          <a:xfrm rot="1987753">
            <a:off x="7017793" y="3695829"/>
            <a:ext cx="537682" cy="308601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24646877-8897-6621-A69E-021C02885FF8}"/>
              </a:ext>
            </a:extLst>
          </p:cNvPr>
          <p:cNvSpPr/>
          <p:nvPr/>
        </p:nvSpPr>
        <p:spPr>
          <a:xfrm>
            <a:off x="2536991" y="2302951"/>
            <a:ext cx="191148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i="1" dirty="0"/>
              <a:t>Conflict</a:t>
            </a:r>
            <a:br>
              <a:rPr lang="en-US" dirty="0"/>
            </a:br>
            <a:r>
              <a:rPr lang="en-US" dirty="0"/>
              <a:t>{</a:t>
            </a:r>
            <a:r>
              <a:rPr lang="en-US" dirty="0">
                <a:solidFill>
                  <a:srgbClr val="00B050"/>
                </a:solidFill>
              </a:rPr>
              <a:t>Green</a:t>
            </a:r>
            <a:r>
              <a:rPr lang="en-US" dirty="0"/>
              <a:t>, </a:t>
            </a:r>
            <a:r>
              <a:rPr lang="en-US" dirty="0">
                <a:solidFill>
                  <a:srgbClr val="0000FF"/>
                </a:solidFill>
              </a:rPr>
              <a:t>Blue</a:t>
            </a:r>
            <a:r>
              <a:rPr lang="en-US" dirty="0"/>
              <a:t>, C, 2}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17DBD1CF-A67B-6CD5-B512-4D4172B285C4}"/>
              </a:ext>
            </a:extLst>
          </p:cNvPr>
          <p:cNvSpPr/>
          <p:nvPr/>
        </p:nvSpPr>
        <p:spPr>
          <a:xfrm>
            <a:off x="2687925" y="3235428"/>
            <a:ext cx="142218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74320" lvl="1" indent="-274320" algn="ctr"/>
            <a:r>
              <a:rPr lang="en-US" b="1" i="1" dirty="0"/>
              <a:t>Constraint</a:t>
            </a:r>
          </a:p>
          <a:p>
            <a:pPr marL="274320" lvl="1" indent="-274320"/>
            <a:r>
              <a:rPr lang="en-US" dirty="0">
                <a:solidFill>
                  <a:srgbClr val="00B050"/>
                </a:solidFill>
              </a:rPr>
              <a:t>{Green, C, 2}</a:t>
            </a:r>
            <a:endParaRPr lang="en-US" sz="1600" dirty="0">
              <a:solidFill>
                <a:srgbClr val="00B050"/>
              </a:solidFill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D7C1FEC2-D656-95A0-312A-6DCD6112A5FA}"/>
              </a:ext>
            </a:extLst>
          </p:cNvPr>
          <p:cNvSpPr/>
          <p:nvPr/>
        </p:nvSpPr>
        <p:spPr>
          <a:xfrm>
            <a:off x="8280706" y="3234576"/>
            <a:ext cx="120937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lvl="1"/>
            <a:r>
              <a:rPr lang="en-US" b="1" i="1" dirty="0"/>
              <a:t>Constraint</a:t>
            </a:r>
          </a:p>
          <a:p>
            <a:pPr marL="0" lvl="1"/>
            <a:r>
              <a:rPr lang="en-US" dirty="0">
                <a:solidFill>
                  <a:srgbClr val="0000FF"/>
                </a:solidFill>
              </a:rPr>
              <a:t>{Blue, C, 2}</a:t>
            </a:r>
          </a:p>
        </p:txBody>
      </p:sp>
      <p:sp>
        <p:nvSpPr>
          <p:cNvPr id="2" name="Номер слайда 2">
            <a:extLst>
              <a:ext uri="{FF2B5EF4-FFF2-40B4-BE49-F238E27FC236}">
                <a16:creationId xmlns:a16="http://schemas.microsoft.com/office/drawing/2014/main" id="{DAF39B29-9A7A-A7BE-A296-EB3C7FE83B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768408" y="6508134"/>
            <a:ext cx="600455" cy="123111"/>
          </a:xfrm>
        </p:spPr>
        <p:txBody>
          <a:bodyPr/>
          <a:lstStyle/>
          <a:p>
            <a:fld id="{BB144CBE-8549-0F41-A10E-99F26268CFAC}" type="slidenum">
              <a:rPr lang="ru-RU" smtClean="0"/>
              <a:pPr/>
              <a:t>44</a:t>
            </a:fld>
            <a:endParaRPr lang="ru-RU"/>
          </a:p>
        </p:txBody>
      </p:sp>
      <p:sp>
        <p:nvSpPr>
          <p:cNvPr id="20" name="Прямоугольник 8">
            <a:extLst>
              <a:ext uri="{FF2B5EF4-FFF2-40B4-BE49-F238E27FC236}">
                <a16:creationId xmlns:a16="http://schemas.microsoft.com/office/drawing/2014/main" id="{5453CC67-7AE9-DB45-8F17-6F7FAD995E77}"/>
              </a:ext>
            </a:extLst>
          </p:cNvPr>
          <p:cNvSpPr/>
          <p:nvPr/>
        </p:nvSpPr>
        <p:spPr>
          <a:xfrm>
            <a:off x="710133" y="6461967"/>
            <a:ext cx="9633060" cy="215444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pPr marL="0" lvl="3"/>
            <a:r>
              <a:rPr lang="en-US" sz="800" dirty="0">
                <a:solidFill>
                  <a:schemeClr val="tx2"/>
                </a:solidFill>
                <a:latin typeface="+mj-lt"/>
              </a:rPr>
              <a:t>[Sharon et al., 2015] Sharon, G., Stern, R., </a:t>
            </a:r>
            <a:r>
              <a:rPr lang="en-US" sz="800" dirty="0" err="1">
                <a:solidFill>
                  <a:schemeClr val="tx2"/>
                </a:solidFill>
                <a:latin typeface="+mj-lt"/>
              </a:rPr>
              <a:t>Felner</a:t>
            </a:r>
            <a:r>
              <a:rPr lang="en-US" sz="800" dirty="0">
                <a:solidFill>
                  <a:schemeClr val="tx2"/>
                </a:solidFill>
                <a:latin typeface="+mj-lt"/>
              </a:rPr>
              <a:t>, A., &amp; Sturtevant, N. R. (2015). Conflict-based search for optimal multi-agent pathfinding. Artificial Intelligence, 219, 40-66.</a:t>
            </a:r>
            <a:endParaRPr lang="ru-RU" sz="800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21" name="Прямоугольник 7">
            <a:extLst>
              <a:ext uri="{FF2B5EF4-FFF2-40B4-BE49-F238E27FC236}">
                <a16:creationId xmlns:a16="http://schemas.microsoft.com/office/drawing/2014/main" id="{1305F8FB-2561-C34E-89D9-973D294716CF}"/>
              </a:ext>
            </a:extLst>
          </p:cNvPr>
          <p:cNvSpPr/>
          <p:nvPr/>
        </p:nvSpPr>
        <p:spPr>
          <a:xfrm>
            <a:off x="695325" y="1258488"/>
            <a:ext cx="10297143" cy="707886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pPr indent="-182880"/>
            <a:r>
              <a:rPr lang="en-US" sz="1600" dirty="0"/>
              <a:t>4) Split the solution into two alternative solutions, re-planning the paths </a:t>
            </a:r>
            <a:br>
              <a:rPr lang="ru-RU" sz="1600" dirty="0"/>
            </a:br>
            <a:r>
              <a:rPr lang="en-US" sz="1600" dirty="0"/>
              <a:t>of colliding agents with respect to the given constraints:	</a:t>
            </a:r>
          </a:p>
        </p:txBody>
      </p:sp>
    </p:spTree>
    <p:extLst>
      <p:ext uri="{BB962C8B-B14F-4D97-AF65-F5344CB8AC3E}">
        <p14:creationId xmlns:p14="http://schemas.microsoft.com/office/powerpoint/2010/main" val="210505391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5">
            <a:extLst>
              <a:ext uri="{FF2B5EF4-FFF2-40B4-BE49-F238E27FC236}">
                <a16:creationId xmlns:a16="http://schemas.microsoft.com/office/drawing/2014/main" id="{4DCD3BCA-0C66-5CD1-6DD1-4538FBB96F5C}"/>
              </a:ext>
            </a:extLst>
          </p:cNvPr>
          <p:cNvSpPr txBox="1">
            <a:spLocks/>
          </p:cNvSpPr>
          <p:nvPr/>
        </p:nvSpPr>
        <p:spPr>
          <a:xfrm>
            <a:off x="695325" y="728663"/>
            <a:ext cx="10801350" cy="387798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Conflict Based Search (CBS)</a:t>
            </a:r>
            <a:endParaRPr lang="ru-RU" dirty="0"/>
          </a:p>
        </p:txBody>
      </p:sp>
      <p:sp>
        <p:nvSpPr>
          <p:cNvPr id="34" name="Прямоугольник 7">
            <a:extLst>
              <a:ext uri="{FF2B5EF4-FFF2-40B4-BE49-F238E27FC236}">
                <a16:creationId xmlns:a16="http://schemas.microsoft.com/office/drawing/2014/main" id="{81DE9245-DCD3-7F22-B48A-5B09F8875740}"/>
              </a:ext>
            </a:extLst>
          </p:cNvPr>
          <p:cNvSpPr/>
          <p:nvPr/>
        </p:nvSpPr>
        <p:spPr>
          <a:xfrm>
            <a:off x="695325" y="1258488"/>
            <a:ext cx="10297143" cy="707886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pPr indent="-182880"/>
            <a:r>
              <a:rPr lang="en-US" sz="1600" dirty="0"/>
              <a:t>4) Split the solution into two alternative solutions, re-planning the paths </a:t>
            </a:r>
            <a:br>
              <a:rPr lang="ru-RU" sz="1600" dirty="0"/>
            </a:br>
            <a:r>
              <a:rPr lang="en-US" sz="1600" dirty="0"/>
              <a:t>of colliding agents with respect to the given constraints:	</a:t>
            </a:r>
          </a:p>
        </p:txBody>
      </p:sp>
      <p:grpSp>
        <p:nvGrpSpPr>
          <p:cNvPr id="35" name="Группа 29">
            <a:extLst>
              <a:ext uri="{FF2B5EF4-FFF2-40B4-BE49-F238E27FC236}">
                <a16:creationId xmlns:a16="http://schemas.microsoft.com/office/drawing/2014/main" id="{674C896B-EEB1-6773-F9C6-0F701B10660C}"/>
              </a:ext>
            </a:extLst>
          </p:cNvPr>
          <p:cNvGrpSpPr/>
          <p:nvPr/>
        </p:nvGrpSpPr>
        <p:grpSpPr>
          <a:xfrm>
            <a:off x="5133170" y="2005761"/>
            <a:ext cx="1846300" cy="2288751"/>
            <a:chOff x="611560" y="2694504"/>
            <a:chExt cx="2350356" cy="2951239"/>
          </a:xfrm>
        </p:grpSpPr>
        <p:pic>
          <p:nvPicPr>
            <p:cNvPr id="36" name="Рисунок 11">
              <a:extLst>
                <a:ext uri="{FF2B5EF4-FFF2-40B4-BE49-F238E27FC236}">
                  <a16:creationId xmlns:a16="http://schemas.microsoft.com/office/drawing/2014/main" id="{E95DEBA7-1D3A-271D-F04C-C28F53A986F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1560" y="2694504"/>
              <a:ext cx="2350356" cy="2951239"/>
            </a:xfrm>
            <a:prstGeom prst="rect">
              <a:avLst/>
            </a:prstGeom>
          </p:spPr>
        </p:pic>
        <p:cxnSp>
          <p:nvCxnSpPr>
            <p:cNvPr id="37" name="Прямая со стрелкой 12">
              <a:extLst>
                <a:ext uri="{FF2B5EF4-FFF2-40B4-BE49-F238E27FC236}">
                  <a16:creationId xmlns:a16="http://schemas.microsoft.com/office/drawing/2014/main" id="{5A64B7EB-ED4C-A8E7-8C85-5C6911EE7621}"/>
                </a:ext>
              </a:extLst>
            </p:cNvPr>
            <p:cNvCxnSpPr/>
            <p:nvPr/>
          </p:nvCxnSpPr>
          <p:spPr>
            <a:xfrm flipH="1">
              <a:off x="863340" y="3198560"/>
              <a:ext cx="72007" cy="420280"/>
            </a:xfrm>
            <a:prstGeom prst="straightConnector1">
              <a:avLst/>
            </a:prstGeom>
            <a:ln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Прямая со стрелкой 13">
              <a:extLst>
                <a:ext uri="{FF2B5EF4-FFF2-40B4-BE49-F238E27FC236}">
                  <a16:creationId xmlns:a16="http://schemas.microsoft.com/office/drawing/2014/main" id="{C98C63D5-04AE-632A-C867-C0FC54708D31}"/>
                </a:ext>
              </a:extLst>
            </p:cNvPr>
            <p:cNvCxnSpPr/>
            <p:nvPr/>
          </p:nvCxnSpPr>
          <p:spPr>
            <a:xfrm>
              <a:off x="1007356" y="4278680"/>
              <a:ext cx="432048" cy="412978"/>
            </a:xfrm>
            <a:prstGeom prst="straightConnector1">
              <a:avLst/>
            </a:prstGeom>
            <a:ln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Прямая со стрелкой 15">
              <a:extLst>
                <a:ext uri="{FF2B5EF4-FFF2-40B4-BE49-F238E27FC236}">
                  <a16:creationId xmlns:a16="http://schemas.microsoft.com/office/drawing/2014/main" id="{4033DD22-5B86-0E9F-2D00-3FC158F16A62}"/>
                </a:ext>
              </a:extLst>
            </p:cNvPr>
            <p:cNvCxnSpPr/>
            <p:nvPr/>
          </p:nvCxnSpPr>
          <p:spPr>
            <a:xfrm flipH="1">
              <a:off x="1151372" y="4920938"/>
              <a:ext cx="297220" cy="221838"/>
            </a:xfrm>
            <a:prstGeom prst="straightConnector1">
              <a:avLst/>
            </a:prstGeom>
            <a:ln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Прямая со стрелкой 16">
              <a:extLst>
                <a:ext uri="{FF2B5EF4-FFF2-40B4-BE49-F238E27FC236}">
                  <a16:creationId xmlns:a16="http://schemas.microsoft.com/office/drawing/2014/main" id="{F8C74EE6-4FD9-2AC3-E75E-9280929E37CA}"/>
                </a:ext>
              </a:extLst>
            </p:cNvPr>
            <p:cNvCxnSpPr/>
            <p:nvPr/>
          </p:nvCxnSpPr>
          <p:spPr>
            <a:xfrm>
              <a:off x="2087476" y="4920938"/>
              <a:ext cx="360040" cy="221838"/>
            </a:xfrm>
            <a:prstGeom prst="straightConnector1">
              <a:avLst/>
            </a:prstGeom>
            <a:ln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Прямая со стрелкой 17">
              <a:extLst>
                <a:ext uri="{FF2B5EF4-FFF2-40B4-BE49-F238E27FC236}">
                  <a16:creationId xmlns:a16="http://schemas.microsoft.com/office/drawing/2014/main" id="{98967F37-3CE2-083B-6BD0-4D1CA7413803}"/>
                </a:ext>
              </a:extLst>
            </p:cNvPr>
            <p:cNvCxnSpPr/>
            <p:nvPr/>
          </p:nvCxnSpPr>
          <p:spPr>
            <a:xfrm flipH="1">
              <a:off x="2159484" y="4278680"/>
              <a:ext cx="432048" cy="406787"/>
            </a:xfrm>
            <a:prstGeom prst="straightConnector1">
              <a:avLst/>
            </a:prstGeom>
            <a:ln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Прямая со стрелкой 21">
              <a:extLst>
                <a:ext uri="{FF2B5EF4-FFF2-40B4-BE49-F238E27FC236}">
                  <a16:creationId xmlns:a16="http://schemas.microsoft.com/office/drawing/2014/main" id="{28B0F143-DA34-85BE-2668-5017C6956CE0}"/>
                </a:ext>
              </a:extLst>
            </p:cNvPr>
            <p:cNvCxnSpPr/>
            <p:nvPr/>
          </p:nvCxnSpPr>
          <p:spPr>
            <a:xfrm>
              <a:off x="2591532" y="3198560"/>
              <a:ext cx="144016" cy="432048"/>
            </a:xfrm>
            <a:prstGeom prst="straightConnector1">
              <a:avLst/>
            </a:prstGeom>
            <a:ln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3" name="Овал 75">
            <a:extLst>
              <a:ext uri="{FF2B5EF4-FFF2-40B4-BE49-F238E27FC236}">
                <a16:creationId xmlns:a16="http://schemas.microsoft.com/office/drawing/2014/main" id="{3A667070-FB6A-3ACB-18A2-8F4B06EAACCE}"/>
              </a:ext>
            </a:extLst>
          </p:cNvPr>
          <p:cNvSpPr/>
          <p:nvPr/>
        </p:nvSpPr>
        <p:spPr>
          <a:xfrm>
            <a:off x="5868944" y="3463413"/>
            <a:ext cx="423619" cy="418835"/>
          </a:xfrm>
          <a:prstGeom prst="ellipse">
            <a:avLst/>
          </a:prstGeom>
          <a:solidFill>
            <a:srgbClr val="FF0000">
              <a:alpha val="40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Стрелка вправо 73">
            <a:extLst>
              <a:ext uri="{FF2B5EF4-FFF2-40B4-BE49-F238E27FC236}">
                <a16:creationId xmlns:a16="http://schemas.microsoft.com/office/drawing/2014/main" id="{F03DA817-EE11-FD91-51B2-6437EE1366FC}"/>
              </a:ext>
            </a:extLst>
          </p:cNvPr>
          <p:cNvSpPr/>
          <p:nvPr/>
        </p:nvSpPr>
        <p:spPr>
          <a:xfrm rot="8963265">
            <a:off x="4475084" y="3678624"/>
            <a:ext cx="537682" cy="308601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5" name="Стрелка вправо 74">
            <a:extLst>
              <a:ext uri="{FF2B5EF4-FFF2-40B4-BE49-F238E27FC236}">
                <a16:creationId xmlns:a16="http://schemas.microsoft.com/office/drawing/2014/main" id="{65341397-E4BE-E1C4-5BD4-095D8DCDC2E1}"/>
              </a:ext>
            </a:extLst>
          </p:cNvPr>
          <p:cNvSpPr/>
          <p:nvPr/>
        </p:nvSpPr>
        <p:spPr>
          <a:xfrm rot="1987753">
            <a:off x="7017793" y="3695829"/>
            <a:ext cx="537682" cy="308601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24646877-8897-6621-A69E-021C02885FF8}"/>
              </a:ext>
            </a:extLst>
          </p:cNvPr>
          <p:cNvSpPr/>
          <p:nvPr/>
        </p:nvSpPr>
        <p:spPr>
          <a:xfrm>
            <a:off x="2536991" y="2302951"/>
            <a:ext cx="191148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i="1" dirty="0"/>
              <a:t>Conflict</a:t>
            </a:r>
            <a:br>
              <a:rPr lang="en-US" dirty="0"/>
            </a:br>
            <a:r>
              <a:rPr lang="en-US" dirty="0"/>
              <a:t>{</a:t>
            </a:r>
            <a:r>
              <a:rPr lang="en-US" dirty="0">
                <a:solidFill>
                  <a:srgbClr val="00B050"/>
                </a:solidFill>
              </a:rPr>
              <a:t>Green</a:t>
            </a:r>
            <a:r>
              <a:rPr lang="en-US" dirty="0"/>
              <a:t>, </a:t>
            </a:r>
            <a:r>
              <a:rPr lang="en-US" dirty="0">
                <a:solidFill>
                  <a:srgbClr val="0000FF"/>
                </a:solidFill>
              </a:rPr>
              <a:t>Blue</a:t>
            </a:r>
            <a:r>
              <a:rPr lang="en-US" dirty="0"/>
              <a:t>, C, 2}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17DBD1CF-A67B-6CD5-B512-4D4172B285C4}"/>
              </a:ext>
            </a:extLst>
          </p:cNvPr>
          <p:cNvSpPr/>
          <p:nvPr/>
        </p:nvSpPr>
        <p:spPr>
          <a:xfrm>
            <a:off x="2687925" y="3235428"/>
            <a:ext cx="142218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74320" lvl="1" indent="-274320" algn="ctr"/>
            <a:r>
              <a:rPr lang="en-US" b="1" i="1" dirty="0"/>
              <a:t>Constraint</a:t>
            </a:r>
          </a:p>
          <a:p>
            <a:pPr marL="274320" lvl="1" indent="-274320"/>
            <a:r>
              <a:rPr lang="en-US" dirty="0">
                <a:solidFill>
                  <a:srgbClr val="00B050"/>
                </a:solidFill>
              </a:rPr>
              <a:t>{Green, C, 2}</a:t>
            </a:r>
            <a:endParaRPr lang="en-US" sz="1600" dirty="0">
              <a:solidFill>
                <a:srgbClr val="00B050"/>
              </a:solidFill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D7C1FEC2-D656-95A0-312A-6DCD6112A5FA}"/>
              </a:ext>
            </a:extLst>
          </p:cNvPr>
          <p:cNvSpPr/>
          <p:nvPr/>
        </p:nvSpPr>
        <p:spPr>
          <a:xfrm>
            <a:off x="8280706" y="3234576"/>
            <a:ext cx="120937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lvl="1"/>
            <a:r>
              <a:rPr lang="en-US" b="1" i="1" dirty="0"/>
              <a:t>Constraint</a:t>
            </a:r>
          </a:p>
          <a:p>
            <a:pPr marL="0" lvl="1"/>
            <a:r>
              <a:rPr lang="en-US" dirty="0">
                <a:solidFill>
                  <a:srgbClr val="0000FF"/>
                </a:solidFill>
              </a:rPr>
              <a:t>{Blue, C, 2}</a:t>
            </a:r>
          </a:p>
        </p:txBody>
      </p:sp>
      <p:grpSp>
        <p:nvGrpSpPr>
          <p:cNvPr id="2" name="Группа 30">
            <a:extLst>
              <a:ext uri="{FF2B5EF4-FFF2-40B4-BE49-F238E27FC236}">
                <a16:creationId xmlns:a16="http://schemas.microsoft.com/office/drawing/2014/main" id="{9395A046-7186-501D-1D59-759525517B1A}"/>
              </a:ext>
            </a:extLst>
          </p:cNvPr>
          <p:cNvGrpSpPr/>
          <p:nvPr/>
        </p:nvGrpSpPr>
        <p:grpSpPr>
          <a:xfrm>
            <a:off x="2409833" y="3960294"/>
            <a:ext cx="1768130" cy="2144009"/>
            <a:chOff x="611560" y="2694504"/>
            <a:chExt cx="2350356" cy="2951239"/>
          </a:xfrm>
        </p:grpSpPr>
        <p:pic>
          <p:nvPicPr>
            <p:cNvPr id="3" name="Рисунок 31">
              <a:extLst>
                <a:ext uri="{FF2B5EF4-FFF2-40B4-BE49-F238E27FC236}">
                  <a16:creationId xmlns:a16="http://schemas.microsoft.com/office/drawing/2014/main" id="{1EF7377A-1DD7-773A-AAC2-DF82109ED35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1560" y="2694504"/>
              <a:ext cx="2350356" cy="2951239"/>
            </a:xfrm>
            <a:prstGeom prst="rect">
              <a:avLst/>
            </a:prstGeom>
          </p:spPr>
        </p:pic>
        <p:cxnSp>
          <p:nvCxnSpPr>
            <p:cNvPr id="5" name="Прямая со стрелкой 32">
              <a:extLst>
                <a:ext uri="{FF2B5EF4-FFF2-40B4-BE49-F238E27FC236}">
                  <a16:creationId xmlns:a16="http://schemas.microsoft.com/office/drawing/2014/main" id="{7A4544B7-5A81-4915-6B2B-5B7C709356D2}"/>
                </a:ext>
              </a:extLst>
            </p:cNvPr>
            <p:cNvCxnSpPr/>
            <p:nvPr/>
          </p:nvCxnSpPr>
          <p:spPr>
            <a:xfrm flipH="1">
              <a:off x="863340" y="3198560"/>
              <a:ext cx="72007" cy="420280"/>
            </a:xfrm>
            <a:prstGeom prst="straightConnector1">
              <a:avLst/>
            </a:prstGeom>
            <a:ln w="1270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Прямая со стрелкой 33">
              <a:extLst>
                <a:ext uri="{FF2B5EF4-FFF2-40B4-BE49-F238E27FC236}">
                  <a16:creationId xmlns:a16="http://schemas.microsoft.com/office/drawing/2014/main" id="{68E69B3B-95D7-173A-8087-3F2E11A0079E}"/>
                </a:ext>
              </a:extLst>
            </p:cNvPr>
            <p:cNvCxnSpPr/>
            <p:nvPr/>
          </p:nvCxnSpPr>
          <p:spPr>
            <a:xfrm>
              <a:off x="1007356" y="4278680"/>
              <a:ext cx="432048" cy="412978"/>
            </a:xfrm>
            <a:prstGeom prst="straightConnector1">
              <a:avLst/>
            </a:prstGeom>
            <a:ln w="1270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Прямая со стрелкой 34">
              <a:extLst>
                <a:ext uri="{FF2B5EF4-FFF2-40B4-BE49-F238E27FC236}">
                  <a16:creationId xmlns:a16="http://schemas.microsoft.com/office/drawing/2014/main" id="{6ED5C82A-75F6-CB39-5942-C011FCAC82FD}"/>
                </a:ext>
              </a:extLst>
            </p:cNvPr>
            <p:cNvCxnSpPr/>
            <p:nvPr/>
          </p:nvCxnSpPr>
          <p:spPr>
            <a:xfrm flipH="1">
              <a:off x="1151372" y="4920938"/>
              <a:ext cx="297220" cy="221838"/>
            </a:xfrm>
            <a:prstGeom prst="straightConnector1">
              <a:avLst/>
            </a:prstGeom>
            <a:ln w="1270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Прямая со стрелкой 35">
              <a:extLst>
                <a:ext uri="{FF2B5EF4-FFF2-40B4-BE49-F238E27FC236}">
                  <a16:creationId xmlns:a16="http://schemas.microsoft.com/office/drawing/2014/main" id="{D9DCB5E7-03F6-6876-96B0-DC7DB7E671FC}"/>
                </a:ext>
              </a:extLst>
            </p:cNvPr>
            <p:cNvCxnSpPr/>
            <p:nvPr/>
          </p:nvCxnSpPr>
          <p:spPr>
            <a:xfrm>
              <a:off x="2087476" y="4920938"/>
              <a:ext cx="360040" cy="221838"/>
            </a:xfrm>
            <a:prstGeom prst="straightConnector1">
              <a:avLst/>
            </a:prstGeom>
            <a:ln w="1270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Прямая со стрелкой 36">
              <a:extLst>
                <a:ext uri="{FF2B5EF4-FFF2-40B4-BE49-F238E27FC236}">
                  <a16:creationId xmlns:a16="http://schemas.microsoft.com/office/drawing/2014/main" id="{1ABA2C4B-4FC1-3767-BCF7-9BB127027529}"/>
                </a:ext>
              </a:extLst>
            </p:cNvPr>
            <p:cNvCxnSpPr/>
            <p:nvPr/>
          </p:nvCxnSpPr>
          <p:spPr>
            <a:xfrm flipH="1">
              <a:off x="2159484" y="4278680"/>
              <a:ext cx="432048" cy="406787"/>
            </a:xfrm>
            <a:prstGeom prst="straightConnector1">
              <a:avLst/>
            </a:prstGeom>
            <a:ln w="1270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Прямая со стрелкой 37">
              <a:extLst>
                <a:ext uri="{FF2B5EF4-FFF2-40B4-BE49-F238E27FC236}">
                  <a16:creationId xmlns:a16="http://schemas.microsoft.com/office/drawing/2014/main" id="{F7D95FFE-D1F0-AC44-5176-E6751541BC06}"/>
                </a:ext>
              </a:extLst>
            </p:cNvPr>
            <p:cNvCxnSpPr/>
            <p:nvPr/>
          </p:nvCxnSpPr>
          <p:spPr>
            <a:xfrm>
              <a:off x="2591532" y="3198560"/>
              <a:ext cx="144016" cy="432048"/>
            </a:xfrm>
            <a:prstGeom prst="straightConnector1">
              <a:avLst/>
            </a:prstGeom>
            <a:ln w="1270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Группа 54">
            <a:extLst>
              <a:ext uri="{FF2B5EF4-FFF2-40B4-BE49-F238E27FC236}">
                <a16:creationId xmlns:a16="http://schemas.microsoft.com/office/drawing/2014/main" id="{93586B87-4170-EF9D-CE4A-C067F0AB5C14}"/>
              </a:ext>
            </a:extLst>
          </p:cNvPr>
          <p:cNvGrpSpPr/>
          <p:nvPr/>
        </p:nvGrpSpPr>
        <p:grpSpPr>
          <a:xfrm>
            <a:off x="7624450" y="3960294"/>
            <a:ext cx="1768130" cy="2144009"/>
            <a:chOff x="611560" y="2694504"/>
            <a:chExt cx="2350356" cy="2951239"/>
          </a:xfrm>
        </p:grpSpPr>
        <p:pic>
          <p:nvPicPr>
            <p:cNvPr id="13" name="Рисунок 55">
              <a:extLst>
                <a:ext uri="{FF2B5EF4-FFF2-40B4-BE49-F238E27FC236}">
                  <a16:creationId xmlns:a16="http://schemas.microsoft.com/office/drawing/2014/main" id="{1BE5A336-44C6-3E55-51A9-CE65B400390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1560" y="2694504"/>
              <a:ext cx="2350356" cy="2951239"/>
            </a:xfrm>
            <a:prstGeom prst="rect">
              <a:avLst/>
            </a:prstGeom>
          </p:spPr>
        </p:pic>
        <p:cxnSp>
          <p:nvCxnSpPr>
            <p:cNvPr id="14" name="Прямая со стрелкой 56">
              <a:extLst>
                <a:ext uri="{FF2B5EF4-FFF2-40B4-BE49-F238E27FC236}">
                  <a16:creationId xmlns:a16="http://schemas.microsoft.com/office/drawing/2014/main" id="{6E5C0114-DAF3-4F38-CF0D-2A90DAE12867}"/>
                </a:ext>
              </a:extLst>
            </p:cNvPr>
            <p:cNvCxnSpPr/>
            <p:nvPr/>
          </p:nvCxnSpPr>
          <p:spPr>
            <a:xfrm flipH="1">
              <a:off x="863340" y="3198560"/>
              <a:ext cx="72007" cy="420280"/>
            </a:xfrm>
            <a:prstGeom prst="straightConnector1">
              <a:avLst/>
            </a:prstGeom>
            <a:ln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Прямая со стрелкой 57">
              <a:extLst>
                <a:ext uri="{FF2B5EF4-FFF2-40B4-BE49-F238E27FC236}">
                  <a16:creationId xmlns:a16="http://schemas.microsoft.com/office/drawing/2014/main" id="{292F3DD5-66DB-96C7-3D16-77EF57658DAC}"/>
                </a:ext>
              </a:extLst>
            </p:cNvPr>
            <p:cNvCxnSpPr/>
            <p:nvPr/>
          </p:nvCxnSpPr>
          <p:spPr>
            <a:xfrm>
              <a:off x="1007356" y="4278680"/>
              <a:ext cx="432048" cy="412978"/>
            </a:xfrm>
            <a:prstGeom prst="straightConnector1">
              <a:avLst/>
            </a:prstGeom>
            <a:ln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Прямая со стрелкой 58">
              <a:extLst>
                <a:ext uri="{FF2B5EF4-FFF2-40B4-BE49-F238E27FC236}">
                  <a16:creationId xmlns:a16="http://schemas.microsoft.com/office/drawing/2014/main" id="{DB8F0437-E221-C8D1-E16C-B8DC41D74667}"/>
                </a:ext>
              </a:extLst>
            </p:cNvPr>
            <p:cNvCxnSpPr/>
            <p:nvPr/>
          </p:nvCxnSpPr>
          <p:spPr>
            <a:xfrm flipH="1">
              <a:off x="1151372" y="4920938"/>
              <a:ext cx="297220" cy="221838"/>
            </a:xfrm>
            <a:prstGeom prst="straightConnector1">
              <a:avLst/>
            </a:prstGeom>
            <a:ln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Прямая со стрелкой 59">
              <a:extLst>
                <a:ext uri="{FF2B5EF4-FFF2-40B4-BE49-F238E27FC236}">
                  <a16:creationId xmlns:a16="http://schemas.microsoft.com/office/drawing/2014/main" id="{1C82E51D-F08F-38E8-04ED-CF37DE29A2C5}"/>
                </a:ext>
              </a:extLst>
            </p:cNvPr>
            <p:cNvCxnSpPr/>
            <p:nvPr/>
          </p:nvCxnSpPr>
          <p:spPr>
            <a:xfrm>
              <a:off x="2087476" y="4920938"/>
              <a:ext cx="360040" cy="221838"/>
            </a:xfrm>
            <a:prstGeom prst="straightConnector1">
              <a:avLst/>
            </a:prstGeom>
            <a:ln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Прямая со стрелкой 60">
              <a:extLst>
                <a:ext uri="{FF2B5EF4-FFF2-40B4-BE49-F238E27FC236}">
                  <a16:creationId xmlns:a16="http://schemas.microsoft.com/office/drawing/2014/main" id="{FFDED4F1-39FA-6711-2D3C-17453CF98077}"/>
                </a:ext>
              </a:extLst>
            </p:cNvPr>
            <p:cNvCxnSpPr/>
            <p:nvPr/>
          </p:nvCxnSpPr>
          <p:spPr>
            <a:xfrm flipH="1">
              <a:off x="2159484" y="4278680"/>
              <a:ext cx="432048" cy="406787"/>
            </a:xfrm>
            <a:prstGeom prst="straightConnector1">
              <a:avLst/>
            </a:prstGeom>
            <a:ln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Прямая со стрелкой 61">
              <a:extLst>
                <a:ext uri="{FF2B5EF4-FFF2-40B4-BE49-F238E27FC236}">
                  <a16:creationId xmlns:a16="http://schemas.microsoft.com/office/drawing/2014/main" id="{7BF210AE-5DBD-BC8E-D554-C1438FCC0F1E}"/>
                </a:ext>
              </a:extLst>
            </p:cNvPr>
            <p:cNvCxnSpPr/>
            <p:nvPr/>
          </p:nvCxnSpPr>
          <p:spPr>
            <a:xfrm>
              <a:off x="2591532" y="3198560"/>
              <a:ext cx="144016" cy="432048"/>
            </a:xfrm>
            <a:prstGeom prst="straightConnector1">
              <a:avLst/>
            </a:prstGeom>
            <a:ln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Дуга 62">
            <a:extLst>
              <a:ext uri="{FF2B5EF4-FFF2-40B4-BE49-F238E27FC236}">
                <a16:creationId xmlns:a16="http://schemas.microsoft.com/office/drawing/2014/main" id="{061386DD-23A4-3516-3A45-0466F0B11F6F}"/>
              </a:ext>
            </a:extLst>
          </p:cNvPr>
          <p:cNvSpPr/>
          <p:nvPr/>
        </p:nvSpPr>
        <p:spPr>
          <a:xfrm rot="21406696" flipH="1">
            <a:off x="2316265" y="4746026"/>
            <a:ext cx="303459" cy="243626"/>
          </a:xfrm>
          <a:prstGeom prst="arc">
            <a:avLst>
              <a:gd name="adj1" fmla="val 15538909"/>
              <a:gd name="adj2" fmla="val 5794917"/>
            </a:avLst>
          </a:prstGeom>
          <a:ln w="12700">
            <a:solidFill>
              <a:srgbClr val="00B050"/>
            </a:solidFill>
            <a:head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F229A13-EBC1-472D-E1B1-D2157CC7B90D}"/>
              </a:ext>
            </a:extLst>
          </p:cNvPr>
          <p:cNvSpPr txBox="1"/>
          <p:nvPr/>
        </p:nvSpPr>
        <p:spPr>
          <a:xfrm>
            <a:off x="2181350" y="5998478"/>
            <a:ext cx="2472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Book Antiqua" panose="02040602050305030304" pitchFamily="18" charset="0"/>
                <a:cs typeface="Andalus" panose="02020603050405020304" pitchFamily="18" charset="-78"/>
              </a:rPr>
              <a:t>{</a:t>
            </a:r>
            <a:endParaRPr lang="ru-RU" sz="4800" dirty="0">
              <a:latin typeface="Book Antiqua" panose="02040602050305030304" pitchFamily="18" charset="0"/>
              <a:cs typeface="Andalus" panose="02020603050405020304" pitchFamily="18" charset="-78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5ADF28C-A154-8127-658E-AD703FD9685D}"/>
              </a:ext>
            </a:extLst>
          </p:cNvPr>
          <p:cNvSpPr txBox="1"/>
          <p:nvPr/>
        </p:nvSpPr>
        <p:spPr>
          <a:xfrm>
            <a:off x="4186835" y="5998478"/>
            <a:ext cx="2472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Book Antiqua" panose="02040602050305030304" pitchFamily="18" charset="0"/>
                <a:cs typeface="Andalus" panose="02020603050405020304" pitchFamily="18" charset="-78"/>
              </a:rPr>
              <a:t>}</a:t>
            </a:r>
            <a:endParaRPr lang="ru-RU" sz="4800" dirty="0">
              <a:latin typeface="Book Antiqua" panose="02040602050305030304" pitchFamily="18" charset="0"/>
              <a:cs typeface="Andalus" panose="02020603050405020304" pitchFamily="18" charset="-78"/>
            </a:endParaRPr>
          </a:p>
        </p:txBody>
      </p:sp>
      <p:sp>
        <p:nvSpPr>
          <p:cNvPr id="23" name="Прямоугольник 66">
            <a:extLst>
              <a:ext uri="{FF2B5EF4-FFF2-40B4-BE49-F238E27FC236}">
                <a16:creationId xmlns:a16="http://schemas.microsoft.com/office/drawing/2014/main" id="{0249C18F-5D5F-10AE-84EA-24E54F195E9B}"/>
              </a:ext>
            </a:extLst>
          </p:cNvPr>
          <p:cNvSpPr/>
          <p:nvPr/>
        </p:nvSpPr>
        <p:spPr>
          <a:xfrm>
            <a:off x="2396212" y="6090700"/>
            <a:ext cx="19159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{</a:t>
            </a:r>
            <a:r>
              <a:rPr lang="en-US" dirty="0">
                <a:solidFill>
                  <a:srgbClr val="00B050"/>
                </a:solidFill>
              </a:rPr>
              <a:t>S</a:t>
            </a:r>
            <a:r>
              <a:rPr lang="en-US" baseline="-25000" dirty="0">
                <a:solidFill>
                  <a:srgbClr val="00B050"/>
                </a:solidFill>
              </a:rPr>
              <a:t>1</a:t>
            </a:r>
            <a:r>
              <a:rPr lang="en-US" dirty="0">
                <a:solidFill>
                  <a:srgbClr val="00B050"/>
                </a:solidFill>
              </a:rPr>
              <a:t>, A</a:t>
            </a:r>
            <a:r>
              <a:rPr lang="en-US" baseline="-25000" dirty="0">
                <a:solidFill>
                  <a:srgbClr val="00B050"/>
                </a:solidFill>
              </a:rPr>
              <a:t>1</a:t>
            </a:r>
            <a:r>
              <a:rPr lang="en-US" dirty="0">
                <a:solidFill>
                  <a:srgbClr val="00B050"/>
                </a:solidFill>
              </a:rPr>
              <a:t>, A</a:t>
            </a:r>
            <a:r>
              <a:rPr lang="en-US" baseline="-25000" dirty="0">
                <a:solidFill>
                  <a:srgbClr val="00B050"/>
                </a:solidFill>
              </a:rPr>
              <a:t>1</a:t>
            </a:r>
            <a:r>
              <a:rPr lang="en-US" dirty="0">
                <a:solidFill>
                  <a:srgbClr val="00B050"/>
                </a:solidFill>
              </a:rPr>
              <a:t>, C, G</a:t>
            </a:r>
            <a:r>
              <a:rPr lang="en-US" baseline="-25000" dirty="0">
                <a:solidFill>
                  <a:srgbClr val="00B050"/>
                </a:solidFill>
              </a:rPr>
              <a:t>1</a:t>
            </a:r>
            <a:r>
              <a:rPr lang="en-US" dirty="0"/>
              <a:t>} </a:t>
            </a:r>
            <a:endParaRPr lang="ru-RU" dirty="0"/>
          </a:p>
        </p:txBody>
      </p:sp>
      <p:sp>
        <p:nvSpPr>
          <p:cNvPr id="24" name="Прямоугольник 67">
            <a:extLst>
              <a:ext uri="{FF2B5EF4-FFF2-40B4-BE49-F238E27FC236}">
                <a16:creationId xmlns:a16="http://schemas.microsoft.com/office/drawing/2014/main" id="{2265A534-F93E-69D5-8F91-22D41859ED24}"/>
              </a:ext>
            </a:extLst>
          </p:cNvPr>
          <p:cNvSpPr/>
          <p:nvPr/>
        </p:nvSpPr>
        <p:spPr>
          <a:xfrm>
            <a:off x="2621054" y="6329421"/>
            <a:ext cx="14879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{</a:t>
            </a:r>
            <a:r>
              <a:rPr lang="en-US" dirty="0">
                <a:solidFill>
                  <a:srgbClr val="0000FF"/>
                </a:solidFill>
              </a:rPr>
              <a:t>S</a:t>
            </a:r>
            <a:r>
              <a:rPr lang="en-US" baseline="-25000" dirty="0">
                <a:solidFill>
                  <a:srgbClr val="0000FF"/>
                </a:solidFill>
              </a:rPr>
              <a:t>2</a:t>
            </a:r>
            <a:r>
              <a:rPr lang="en-US" dirty="0">
                <a:solidFill>
                  <a:srgbClr val="0000FF"/>
                </a:solidFill>
              </a:rPr>
              <a:t>, B</a:t>
            </a:r>
            <a:r>
              <a:rPr lang="en-US" baseline="-25000" dirty="0">
                <a:solidFill>
                  <a:srgbClr val="0000FF"/>
                </a:solidFill>
              </a:rPr>
              <a:t>2</a:t>
            </a:r>
            <a:r>
              <a:rPr lang="en-US" dirty="0">
                <a:solidFill>
                  <a:srgbClr val="0000FF"/>
                </a:solidFill>
              </a:rPr>
              <a:t>, C, G</a:t>
            </a:r>
            <a:r>
              <a:rPr lang="en-US" baseline="-25000" dirty="0">
                <a:solidFill>
                  <a:srgbClr val="0000FF"/>
                </a:solidFill>
              </a:rPr>
              <a:t>2</a:t>
            </a:r>
            <a:r>
              <a:rPr lang="en-US" dirty="0"/>
              <a:t>}</a:t>
            </a:r>
            <a:endParaRPr lang="ru-RU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314B59A-7D03-6F1C-4B87-D2534B635B15}"/>
              </a:ext>
            </a:extLst>
          </p:cNvPr>
          <p:cNvSpPr txBox="1"/>
          <p:nvPr/>
        </p:nvSpPr>
        <p:spPr>
          <a:xfrm>
            <a:off x="7387095" y="5998478"/>
            <a:ext cx="2472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Book Antiqua" panose="02040602050305030304" pitchFamily="18" charset="0"/>
                <a:cs typeface="Andalus" panose="02020603050405020304" pitchFamily="18" charset="-78"/>
              </a:rPr>
              <a:t>{</a:t>
            </a:r>
            <a:endParaRPr lang="ru-RU" sz="4800" dirty="0">
              <a:latin typeface="Book Antiqua" panose="02040602050305030304" pitchFamily="18" charset="0"/>
              <a:cs typeface="Andalus" panose="02020603050405020304" pitchFamily="18" charset="-78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C873321-1090-8196-C5F0-BD8A433FC9CF}"/>
              </a:ext>
            </a:extLst>
          </p:cNvPr>
          <p:cNvSpPr txBox="1"/>
          <p:nvPr/>
        </p:nvSpPr>
        <p:spPr>
          <a:xfrm>
            <a:off x="9392580" y="5998478"/>
            <a:ext cx="2472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Book Antiqua" panose="02040602050305030304" pitchFamily="18" charset="0"/>
                <a:cs typeface="Andalus" panose="02020603050405020304" pitchFamily="18" charset="-78"/>
              </a:rPr>
              <a:t>}</a:t>
            </a:r>
            <a:endParaRPr lang="ru-RU" sz="4800" dirty="0">
              <a:latin typeface="Book Antiqua" panose="02040602050305030304" pitchFamily="18" charset="0"/>
              <a:cs typeface="Andalus" panose="02020603050405020304" pitchFamily="18" charset="-78"/>
            </a:endParaRPr>
          </a:p>
        </p:txBody>
      </p:sp>
      <p:sp>
        <p:nvSpPr>
          <p:cNvPr id="27" name="Прямоугольник 71">
            <a:extLst>
              <a:ext uri="{FF2B5EF4-FFF2-40B4-BE49-F238E27FC236}">
                <a16:creationId xmlns:a16="http://schemas.microsoft.com/office/drawing/2014/main" id="{DEFB05BF-DD12-916A-DA3F-DA691CB7293A}"/>
              </a:ext>
            </a:extLst>
          </p:cNvPr>
          <p:cNvSpPr/>
          <p:nvPr/>
        </p:nvSpPr>
        <p:spPr>
          <a:xfrm>
            <a:off x="7740455" y="6099457"/>
            <a:ext cx="15760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{</a:t>
            </a:r>
            <a:r>
              <a:rPr lang="en-US" dirty="0">
                <a:solidFill>
                  <a:srgbClr val="00B050"/>
                </a:solidFill>
              </a:rPr>
              <a:t>S</a:t>
            </a:r>
            <a:r>
              <a:rPr lang="en-US" baseline="-25000" dirty="0">
                <a:solidFill>
                  <a:srgbClr val="00B050"/>
                </a:solidFill>
              </a:rPr>
              <a:t>1</a:t>
            </a:r>
            <a:r>
              <a:rPr lang="en-US" dirty="0">
                <a:solidFill>
                  <a:srgbClr val="00B050"/>
                </a:solidFill>
              </a:rPr>
              <a:t>, A</a:t>
            </a:r>
            <a:r>
              <a:rPr lang="en-US" baseline="-25000" dirty="0">
                <a:solidFill>
                  <a:srgbClr val="00B050"/>
                </a:solidFill>
              </a:rPr>
              <a:t>1</a:t>
            </a:r>
            <a:r>
              <a:rPr lang="en-US" dirty="0">
                <a:solidFill>
                  <a:srgbClr val="00B050"/>
                </a:solidFill>
              </a:rPr>
              <a:t>, C, G</a:t>
            </a:r>
            <a:r>
              <a:rPr lang="en-US" baseline="-25000" dirty="0">
                <a:solidFill>
                  <a:srgbClr val="00B050"/>
                </a:solidFill>
              </a:rPr>
              <a:t>1</a:t>
            </a:r>
            <a:r>
              <a:rPr lang="en-US" dirty="0"/>
              <a:t>} </a:t>
            </a:r>
            <a:endParaRPr lang="ru-RU" dirty="0"/>
          </a:p>
        </p:txBody>
      </p:sp>
      <p:sp>
        <p:nvSpPr>
          <p:cNvPr id="28" name="Прямоугольник 72">
            <a:extLst>
              <a:ext uri="{FF2B5EF4-FFF2-40B4-BE49-F238E27FC236}">
                <a16:creationId xmlns:a16="http://schemas.microsoft.com/office/drawing/2014/main" id="{6C7FFC31-D534-708F-6A33-5AE276DCE06D}"/>
              </a:ext>
            </a:extLst>
          </p:cNvPr>
          <p:cNvSpPr/>
          <p:nvPr/>
        </p:nvSpPr>
        <p:spPr>
          <a:xfrm>
            <a:off x="7598569" y="6367589"/>
            <a:ext cx="17860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{</a:t>
            </a:r>
            <a:r>
              <a:rPr lang="en-US" dirty="0">
                <a:solidFill>
                  <a:srgbClr val="0000FF"/>
                </a:solidFill>
              </a:rPr>
              <a:t>S</a:t>
            </a:r>
            <a:r>
              <a:rPr lang="en-US" baseline="-25000" dirty="0">
                <a:solidFill>
                  <a:srgbClr val="0000FF"/>
                </a:solidFill>
              </a:rPr>
              <a:t>2</a:t>
            </a:r>
            <a:r>
              <a:rPr lang="en-US" dirty="0">
                <a:solidFill>
                  <a:srgbClr val="0000FF"/>
                </a:solidFill>
              </a:rPr>
              <a:t>, B</a:t>
            </a:r>
            <a:r>
              <a:rPr lang="en-US" baseline="-25000" dirty="0">
                <a:solidFill>
                  <a:srgbClr val="0000FF"/>
                </a:solidFill>
              </a:rPr>
              <a:t>2</a:t>
            </a:r>
            <a:r>
              <a:rPr lang="en-US" dirty="0">
                <a:solidFill>
                  <a:srgbClr val="0000FF"/>
                </a:solidFill>
              </a:rPr>
              <a:t>, B</a:t>
            </a:r>
            <a:r>
              <a:rPr lang="en-US" baseline="-25000" dirty="0">
                <a:solidFill>
                  <a:srgbClr val="0000FF"/>
                </a:solidFill>
              </a:rPr>
              <a:t>2,</a:t>
            </a:r>
            <a:r>
              <a:rPr lang="en-US" dirty="0">
                <a:solidFill>
                  <a:srgbClr val="0000FF"/>
                </a:solidFill>
              </a:rPr>
              <a:t> C, G</a:t>
            </a:r>
            <a:r>
              <a:rPr lang="en-US" baseline="-25000" dirty="0">
                <a:solidFill>
                  <a:srgbClr val="0000FF"/>
                </a:solidFill>
              </a:rPr>
              <a:t>2</a:t>
            </a:r>
            <a:r>
              <a:rPr lang="en-US" dirty="0"/>
              <a:t>}</a:t>
            </a:r>
            <a:endParaRPr lang="ru-RU" dirty="0"/>
          </a:p>
        </p:txBody>
      </p:sp>
      <p:sp>
        <p:nvSpPr>
          <p:cNvPr id="29" name="Дуга 42">
            <a:extLst>
              <a:ext uri="{FF2B5EF4-FFF2-40B4-BE49-F238E27FC236}">
                <a16:creationId xmlns:a16="http://schemas.microsoft.com/office/drawing/2014/main" id="{75498EC4-0C7E-ED2A-3F30-E5169291D3F4}"/>
              </a:ext>
            </a:extLst>
          </p:cNvPr>
          <p:cNvSpPr/>
          <p:nvPr/>
        </p:nvSpPr>
        <p:spPr>
          <a:xfrm rot="192264">
            <a:off x="9228039" y="4781385"/>
            <a:ext cx="349364" cy="215556"/>
          </a:xfrm>
          <a:prstGeom prst="arc">
            <a:avLst>
              <a:gd name="adj1" fmla="val 15538909"/>
              <a:gd name="adj2" fmla="val 5794917"/>
            </a:avLst>
          </a:prstGeom>
          <a:ln w="12700">
            <a:solidFill>
              <a:srgbClr val="0070C0"/>
            </a:solidFill>
            <a:head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Номер слайда 2">
            <a:extLst>
              <a:ext uri="{FF2B5EF4-FFF2-40B4-BE49-F238E27FC236}">
                <a16:creationId xmlns:a16="http://schemas.microsoft.com/office/drawing/2014/main" id="{1CFE626E-C964-ECD4-DA14-4B392764DD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768408" y="6508134"/>
            <a:ext cx="600455" cy="123111"/>
          </a:xfrm>
        </p:spPr>
        <p:txBody>
          <a:bodyPr/>
          <a:lstStyle/>
          <a:p>
            <a:fld id="{BB144CBE-8549-0F41-A10E-99F26268CFAC}" type="slidenum">
              <a:rPr lang="ru-RU" smtClean="0"/>
              <a:pPr/>
              <a:t>45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199068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5">
            <a:extLst>
              <a:ext uri="{FF2B5EF4-FFF2-40B4-BE49-F238E27FC236}">
                <a16:creationId xmlns:a16="http://schemas.microsoft.com/office/drawing/2014/main" id="{4DCD3BCA-0C66-5CD1-6DD1-4538FBB96F5C}"/>
              </a:ext>
            </a:extLst>
          </p:cNvPr>
          <p:cNvSpPr txBox="1">
            <a:spLocks/>
          </p:cNvSpPr>
          <p:nvPr/>
        </p:nvSpPr>
        <p:spPr>
          <a:xfrm>
            <a:off x="695325" y="728663"/>
            <a:ext cx="10801350" cy="387798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Conflict Based Search (CBS)</a:t>
            </a:r>
            <a:endParaRPr lang="ru-RU" dirty="0"/>
          </a:p>
        </p:txBody>
      </p:sp>
      <p:sp>
        <p:nvSpPr>
          <p:cNvPr id="34" name="Прямоугольник 7">
            <a:extLst>
              <a:ext uri="{FF2B5EF4-FFF2-40B4-BE49-F238E27FC236}">
                <a16:creationId xmlns:a16="http://schemas.microsoft.com/office/drawing/2014/main" id="{81DE9245-DCD3-7F22-B48A-5B09F8875740}"/>
              </a:ext>
            </a:extLst>
          </p:cNvPr>
          <p:cNvSpPr/>
          <p:nvPr/>
        </p:nvSpPr>
        <p:spPr>
          <a:xfrm>
            <a:off x="623392" y="1273027"/>
            <a:ext cx="10297143" cy="7232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182880">
              <a:spcAft>
                <a:spcPts val="600"/>
              </a:spcAft>
            </a:pPr>
            <a:r>
              <a:rPr lang="en-US" sz="2000" dirty="0">
                <a:latin typeface="Inter Medium" panose="020B0502030000000004" pitchFamily="34" charset="0"/>
                <a:ea typeface="Inter Medium" panose="020B0502030000000004" pitchFamily="34" charset="0"/>
                <a:cs typeface="Inter Medium" panose="020B0502030000000004" pitchFamily="34" charset="0"/>
              </a:rPr>
              <a:t>Nice theoretical properties</a:t>
            </a:r>
            <a:endParaRPr lang="ru-RU" sz="2000" dirty="0">
              <a:latin typeface="Inter Medium" panose="020B0502030000000004" pitchFamily="34" charset="0"/>
              <a:ea typeface="Inter Medium" panose="020B0502030000000004" pitchFamily="34" charset="0"/>
              <a:cs typeface="Inter Medium" panose="020B0502030000000004" pitchFamily="34" charset="0"/>
            </a:endParaRPr>
          </a:p>
          <a:p>
            <a:pPr indent="-182880"/>
            <a:r>
              <a:rPr lang="en-US" sz="1600" dirty="0"/>
              <a:t>If the solution exists, then CBS will find a solution and the latter will be </a:t>
            </a:r>
            <a:r>
              <a:rPr lang="en-US" sz="1600" b="1" dirty="0">
                <a:latin typeface="Inter Semi Bold" panose="020B0502030000000004" pitchFamily="34" charset="0"/>
                <a:ea typeface="Inter Semi Bold" panose="020B0502030000000004" pitchFamily="34" charset="0"/>
                <a:cs typeface="Inter Semi Bold" panose="020B0502030000000004" pitchFamily="34" charset="0"/>
              </a:rPr>
              <a:t>provably optimal</a:t>
            </a:r>
            <a:r>
              <a:rPr lang="en-US" sz="1600" dirty="0"/>
              <a:t>.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1C79639-CF54-7CD2-4381-340D71C934E6}"/>
              </a:ext>
            </a:extLst>
          </p:cNvPr>
          <p:cNvSpPr txBox="1"/>
          <p:nvPr/>
        </p:nvSpPr>
        <p:spPr>
          <a:xfrm>
            <a:off x="695325" y="2193867"/>
            <a:ext cx="4969979" cy="2970044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>
              <a:spcAft>
                <a:spcPts val="600"/>
              </a:spcAft>
            </a:pPr>
            <a:r>
              <a:rPr lang="en-US" sz="2000" dirty="0">
                <a:latin typeface="Inter Medium" panose="020B0502030000000004" pitchFamily="34" charset="0"/>
                <a:ea typeface="Inter Medium" panose="020B0502030000000004" pitchFamily="34" charset="0"/>
                <a:cs typeface="Inter Medium" panose="020B0502030000000004" pitchFamily="34" charset="0"/>
              </a:rPr>
              <a:t>Numerous extensions</a:t>
            </a:r>
          </a:p>
          <a:p>
            <a:pPr marL="285750" indent="-285750" fontAlgn="base">
              <a:spcAft>
                <a:spcPts val="600"/>
              </a:spcAft>
              <a:buClr>
                <a:srgbClr val="000000"/>
              </a:buClr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  <a:defRPr/>
            </a:pPr>
            <a:r>
              <a:rPr lang="en-US" sz="1600" dirty="0"/>
              <a:t>Meta-agents (joining certain agents to groups)</a:t>
            </a:r>
          </a:p>
          <a:p>
            <a:pPr marL="285750" indent="-285750" fontAlgn="base">
              <a:spcAft>
                <a:spcPts val="600"/>
              </a:spcAft>
              <a:buClr>
                <a:srgbClr val="000000"/>
              </a:buClr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  <a:defRPr/>
            </a:pPr>
            <a:r>
              <a:rPr lang="en-US" sz="1600" dirty="0"/>
              <a:t>Cardinal, semi-cardinal conflicts (choosing the conflict to “expand” smartly)</a:t>
            </a:r>
          </a:p>
          <a:p>
            <a:pPr marL="285750" indent="-285750" fontAlgn="base">
              <a:spcAft>
                <a:spcPts val="600"/>
              </a:spcAft>
              <a:buClr>
                <a:srgbClr val="000000"/>
              </a:buClr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  <a:defRPr/>
            </a:pPr>
            <a:r>
              <a:rPr lang="en-US" sz="1600" dirty="0"/>
              <a:t>Bounded-suboptimal search at the </a:t>
            </a:r>
            <a:br>
              <a:rPr lang="en-US" sz="1600" dirty="0"/>
            </a:br>
            <a:r>
              <a:rPr lang="en-US" sz="1600" dirty="0"/>
              <a:t>high/low level</a:t>
            </a:r>
          </a:p>
          <a:p>
            <a:pPr marL="285750" lvl="1" indent="-285750" fontAlgn="base">
              <a:spcAft>
                <a:spcPts val="600"/>
              </a:spcAft>
              <a:buClr>
                <a:srgbClr val="000000"/>
              </a:buClr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  <a:defRPr/>
            </a:pPr>
            <a:r>
              <a:rPr lang="en-US" sz="1600" dirty="0"/>
              <a:t>Makes CBS work much faster</a:t>
            </a:r>
          </a:p>
          <a:p>
            <a:pPr marL="285750" indent="-285750" fontAlgn="base">
              <a:spcAft>
                <a:spcPts val="600"/>
              </a:spcAft>
              <a:buClr>
                <a:srgbClr val="000000"/>
              </a:buClr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  <a:defRPr/>
            </a:pPr>
            <a:r>
              <a:rPr lang="en-US" sz="1600" dirty="0"/>
              <a:t>Disjoint conflicts</a:t>
            </a:r>
          </a:p>
          <a:p>
            <a:pPr marL="285750" indent="-285750" fontAlgn="base">
              <a:spcAft>
                <a:spcPts val="600"/>
              </a:spcAft>
              <a:buClr>
                <a:srgbClr val="000000"/>
              </a:buClr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  <a:defRPr/>
            </a:pPr>
            <a:r>
              <a:rPr lang="en-US" sz="1600" dirty="0"/>
              <a:t>Adding heuristics to high level</a:t>
            </a:r>
          </a:p>
        </p:txBody>
      </p:sp>
      <p:pic>
        <p:nvPicPr>
          <p:cNvPr id="31" name="Picture 2">
            <a:extLst>
              <a:ext uri="{FF2B5EF4-FFF2-40B4-BE49-F238E27FC236}">
                <a16:creationId xmlns:a16="http://schemas.microsoft.com/office/drawing/2014/main" id="{FD913E58-CF57-E9A3-DEEB-8D1882662F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66273" y="2410355"/>
            <a:ext cx="4825527" cy="24898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DCA382BD-5AE7-DB44-1E2D-8BD4878D2854}"/>
              </a:ext>
            </a:extLst>
          </p:cNvPr>
          <p:cNvSpPr txBox="1"/>
          <p:nvPr/>
        </p:nvSpPr>
        <p:spPr>
          <a:xfrm>
            <a:off x="6096000" y="4861699"/>
            <a:ext cx="496997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3"/>
            <a:r>
              <a:rPr lang="en-US" sz="800" dirty="0">
                <a:solidFill>
                  <a:schemeClr val="tx2"/>
                </a:solidFill>
                <a:latin typeface="+mj-lt"/>
              </a:rPr>
              <a:t>[Barer et al, 2014] Barer, M., Sharon, G., Stern, R. and </a:t>
            </a:r>
            <a:r>
              <a:rPr lang="en-US" sz="800" dirty="0" err="1">
                <a:solidFill>
                  <a:schemeClr val="tx2"/>
                </a:solidFill>
                <a:latin typeface="+mj-lt"/>
              </a:rPr>
              <a:t>Felner</a:t>
            </a:r>
            <a:r>
              <a:rPr lang="en-US" sz="800" dirty="0">
                <a:solidFill>
                  <a:schemeClr val="tx2"/>
                </a:solidFill>
                <a:latin typeface="+mj-lt"/>
              </a:rPr>
              <a:t>, A., 2014. Suboptimal variants of the conflict-based search algorithm for the multi-agent pathfinding problem. In </a:t>
            </a:r>
            <a:r>
              <a:rPr lang="en-US" sz="800" dirty="0" err="1">
                <a:solidFill>
                  <a:schemeClr val="tx2"/>
                </a:solidFill>
                <a:latin typeface="+mj-lt"/>
              </a:rPr>
              <a:t>SoCS</a:t>
            </a:r>
            <a:r>
              <a:rPr lang="en-US" sz="800" dirty="0">
                <a:solidFill>
                  <a:schemeClr val="tx2"/>
                </a:solidFill>
                <a:latin typeface="+mj-lt"/>
              </a:rPr>
              <a:t> 2014 (pp. 19-27).</a:t>
            </a:r>
          </a:p>
        </p:txBody>
      </p:sp>
      <p:sp>
        <p:nvSpPr>
          <p:cNvPr id="2" name="Номер слайда 2">
            <a:extLst>
              <a:ext uri="{FF2B5EF4-FFF2-40B4-BE49-F238E27FC236}">
                <a16:creationId xmlns:a16="http://schemas.microsoft.com/office/drawing/2014/main" id="{1E095CD1-58CD-F16E-0E65-9F42E71E4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768408" y="6508134"/>
            <a:ext cx="600455" cy="123111"/>
          </a:xfrm>
        </p:spPr>
        <p:txBody>
          <a:bodyPr/>
          <a:lstStyle/>
          <a:p>
            <a:fld id="{BB144CBE-8549-0F41-A10E-99F26268CFAC}" type="slidenum">
              <a:rPr lang="ru-RU" smtClean="0"/>
              <a:pPr/>
              <a:t>46</a:t>
            </a:fld>
            <a:endParaRPr lang="ru-RU"/>
          </a:p>
        </p:txBody>
      </p:sp>
      <p:sp>
        <p:nvSpPr>
          <p:cNvPr id="11" name="Arrow: Right 8">
            <a:extLst>
              <a:ext uri="{FF2B5EF4-FFF2-40B4-BE49-F238E27FC236}">
                <a16:creationId xmlns:a16="http://schemas.microsoft.com/office/drawing/2014/main" id="{996032DB-ECF9-154D-809C-7599E3FD92A4}"/>
              </a:ext>
            </a:extLst>
          </p:cNvPr>
          <p:cNvSpPr/>
          <p:nvPr/>
        </p:nvSpPr>
        <p:spPr>
          <a:xfrm>
            <a:off x="5159896" y="4365104"/>
            <a:ext cx="817396" cy="229170"/>
          </a:xfrm>
          <a:prstGeom prst="rightArrow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8A389F6-95E7-A64F-A2C8-8D57AC782420}"/>
              </a:ext>
            </a:extLst>
          </p:cNvPr>
          <p:cNvSpPr txBox="1"/>
          <p:nvPr/>
        </p:nvSpPr>
        <p:spPr>
          <a:xfrm>
            <a:off x="695325" y="5662851"/>
            <a:ext cx="7094474" cy="1454195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r>
              <a:rPr lang="en-US" sz="2400" dirty="0">
                <a:latin typeface="Inter Medium" panose="020B0502030000000004" pitchFamily="34" charset="0"/>
                <a:ea typeface="Inter Medium" panose="020B0502030000000004" pitchFamily="34" charset="0"/>
                <a:cs typeface="Inter Medium" panose="020B0502030000000004" pitchFamily="34" charset="0"/>
              </a:rPr>
              <a:t>CBS is a powerful algorithmic framework </a:t>
            </a:r>
            <a:endParaRPr lang="ru-RU" sz="2400" dirty="0">
              <a:latin typeface="Inter Medium" panose="020B0502030000000004" pitchFamily="34" charset="0"/>
              <a:ea typeface="Inter Medium" panose="020B0502030000000004" pitchFamily="34" charset="0"/>
              <a:cs typeface="Inter Medium" panose="020B0502030000000004" pitchFamily="34" charset="0"/>
            </a:endParaRPr>
          </a:p>
          <a:p>
            <a:r>
              <a:rPr lang="en-US" sz="2400" dirty="0">
                <a:latin typeface="Inter Medium" panose="020B0502030000000004" pitchFamily="34" charset="0"/>
                <a:ea typeface="Inter Medium" panose="020B0502030000000004" pitchFamily="34" charset="0"/>
                <a:cs typeface="Inter Medium" panose="020B0502030000000004" pitchFamily="34" charset="0"/>
              </a:rPr>
              <a:t>for obtaining provably optimal solutions</a:t>
            </a:r>
          </a:p>
        </p:txBody>
      </p:sp>
      <p:pic>
        <p:nvPicPr>
          <p:cNvPr id="13" name="Рисунок 16">
            <a:extLst>
              <a:ext uri="{FF2B5EF4-FFF2-40B4-BE49-F238E27FC236}">
                <a16:creationId xmlns:a16="http://schemas.microsoft.com/office/drawing/2014/main" id="{BF22E664-B310-9248-B2A8-960262AEC67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95325" y="5237996"/>
            <a:ext cx="323787" cy="350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539602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-CBS">
            <a:hlinkClick r:id="" action="ppaction://media"/>
            <a:extLst>
              <a:ext uri="{FF2B5EF4-FFF2-40B4-BE49-F238E27FC236}">
                <a16:creationId xmlns:a16="http://schemas.microsoft.com/office/drawing/2014/main" id="{35D3B5B9-CB2D-90F4-782D-868D7CAAA233}"/>
              </a:ext>
            </a:extLst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end="203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604974" y="728663"/>
            <a:ext cx="6982051" cy="5237418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5172496-FC1C-F3EC-F228-594EF33B9759}"/>
              </a:ext>
            </a:extLst>
          </p:cNvPr>
          <p:cNvSpPr txBox="1"/>
          <p:nvPr/>
        </p:nvSpPr>
        <p:spPr>
          <a:xfrm>
            <a:off x="623392" y="6351711"/>
            <a:ext cx="856895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3"/>
            <a:r>
              <a:rPr lang="en-US" sz="800" dirty="0" err="1">
                <a:solidFill>
                  <a:schemeClr val="tx2"/>
                </a:solidFill>
                <a:latin typeface="+mj-lt"/>
              </a:rPr>
              <a:t>Andreychuk</a:t>
            </a:r>
            <a:r>
              <a:rPr lang="en-US" sz="800" dirty="0">
                <a:solidFill>
                  <a:schemeClr val="tx2"/>
                </a:solidFill>
                <a:latin typeface="+mj-lt"/>
              </a:rPr>
              <a:t> A., Yakovlev K., Atzmon D., Stern R. Multi-Agent Pathfinding with Continuous Time // In Proceedings of the 28th International Joint Conference on Artificial Intelligence, IJCAI 2019. pp. 39-45.</a:t>
            </a:r>
            <a:br>
              <a:rPr lang="en-US" sz="800" dirty="0">
                <a:solidFill>
                  <a:schemeClr val="tx2"/>
                </a:solidFill>
                <a:latin typeface="+mj-lt"/>
              </a:rPr>
            </a:br>
            <a:endParaRPr lang="en-US" sz="800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6" name="Номер слайда 2">
            <a:extLst>
              <a:ext uri="{FF2B5EF4-FFF2-40B4-BE49-F238E27FC236}">
                <a16:creationId xmlns:a16="http://schemas.microsoft.com/office/drawing/2014/main" id="{45219960-763F-51F0-421A-D582A3EC99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768408" y="6508134"/>
            <a:ext cx="600455" cy="123111"/>
          </a:xfrm>
        </p:spPr>
        <p:txBody>
          <a:bodyPr/>
          <a:lstStyle/>
          <a:p>
            <a:fld id="{BB144CBE-8549-0F41-A10E-99F26268CFAC}" type="slidenum">
              <a:rPr lang="ru-RU" smtClean="0"/>
              <a:pPr/>
              <a:t>47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6981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18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E50CE40-7510-014C-B59D-1C0CC2B42F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3059668"/>
            <a:ext cx="9335371" cy="2215991"/>
          </a:xfrm>
        </p:spPr>
        <p:txBody>
          <a:bodyPr/>
          <a:lstStyle/>
          <a:p>
            <a:r>
              <a:rPr lang="en-US" dirty="0"/>
              <a:t>Solving Decentralized (Lifelong) MAPF With Combination of Planning and Learning</a:t>
            </a:r>
            <a:endParaRPr lang="ru-RU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3584D1C-DB60-EF44-AD25-FBCBA3981D8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04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5152578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5">
            <a:extLst>
              <a:ext uri="{FF2B5EF4-FFF2-40B4-BE49-F238E27FC236}">
                <a16:creationId xmlns:a16="http://schemas.microsoft.com/office/drawing/2014/main" id="{4DCD3BCA-0C66-5CD1-6DD1-4538FBB96F5C}"/>
              </a:ext>
            </a:extLst>
          </p:cNvPr>
          <p:cNvSpPr txBox="1">
            <a:spLocks/>
          </p:cNvSpPr>
          <p:nvPr/>
        </p:nvSpPr>
        <p:spPr>
          <a:xfrm>
            <a:off x="695325" y="728663"/>
            <a:ext cx="10801350" cy="387798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Decentralized (Lifelong) MAPF</a:t>
            </a:r>
            <a:endParaRPr lang="ru-RU" dirty="0"/>
          </a:p>
        </p:txBody>
      </p:sp>
      <p:sp>
        <p:nvSpPr>
          <p:cNvPr id="34" name="Прямоугольник 7">
            <a:extLst>
              <a:ext uri="{FF2B5EF4-FFF2-40B4-BE49-F238E27FC236}">
                <a16:creationId xmlns:a16="http://schemas.microsoft.com/office/drawing/2014/main" id="{81DE9245-DCD3-7F22-B48A-5B09F8875740}"/>
              </a:ext>
            </a:extLst>
          </p:cNvPr>
          <p:cNvSpPr/>
          <p:nvPr/>
        </p:nvSpPr>
        <p:spPr>
          <a:xfrm>
            <a:off x="695325" y="1412776"/>
            <a:ext cx="7416823" cy="2323713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pPr>
              <a:spcAft>
                <a:spcPts val="1200"/>
              </a:spcAft>
            </a:pPr>
            <a:r>
              <a:rPr lang="en-US" sz="1600" b="1" dirty="0">
                <a:solidFill>
                  <a:schemeClr val="bg1">
                    <a:lumMod val="65000"/>
                  </a:schemeClr>
                </a:solidFill>
                <a:latin typeface="Inter Semi Bold" panose="020B0502030000000004" pitchFamily="34" charset="0"/>
                <a:ea typeface="Inter Semi Bold" panose="020B0502030000000004" pitchFamily="34" charset="0"/>
                <a:cs typeface="Inter Semi Bold" panose="020B0502030000000004" pitchFamily="34" charset="0"/>
              </a:rPr>
              <a:t>[decentralized]</a:t>
            </a:r>
            <a:r>
              <a:rPr lang="en-US" sz="1600" b="1" dirty="0">
                <a:latin typeface="Inter Semi Bold" panose="020B0502030000000004" pitchFamily="34" charset="0"/>
                <a:ea typeface="Inter Semi Bold" panose="020B0502030000000004" pitchFamily="34" charset="0"/>
                <a:cs typeface="Inter Semi Bold" panose="020B0502030000000004" pitchFamily="34" charset="0"/>
              </a:rPr>
              <a:t> No central planner</a:t>
            </a:r>
          </a:p>
          <a:p>
            <a:pPr>
              <a:spcAft>
                <a:spcPts val="600"/>
              </a:spcAft>
            </a:pPr>
            <a:r>
              <a:rPr lang="en-US" sz="1600" b="1" dirty="0">
                <a:solidFill>
                  <a:schemeClr val="bg1">
                    <a:lumMod val="65000"/>
                  </a:schemeClr>
                </a:solidFill>
                <a:latin typeface="Inter Semi Bold" panose="020B0502030000000004" pitchFamily="34" charset="0"/>
                <a:ea typeface="Inter Semi Bold" panose="020B0502030000000004" pitchFamily="34" charset="0"/>
                <a:cs typeface="Inter Semi Bold" panose="020B0502030000000004" pitchFamily="34" charset="0"/>
              </a:rPr>
              <a:t>[decentralized] </a:t>
            </a:r>
            <a:r>
              <a:rPr lang="en-US" sz="1600" b="1" dirty="0">
                <a:latin typeface="Inter Semi Bold" panose="020B0502030000000004" pitchFamily="34" charset="0"/>
                <a:ea typeface="Inter Semi Bold" panose="020B0502030000000004" pitchFamily="34" charset="0"/>
                <a:cs typeface="Inter Semi Bold" panose="020B0502030000000004" pitchFamily="34" charset="0"/>
              </a:rPr>
              <a:t>Each agent at each time step decides its next action</a:t>
            </a:r>
          </a:p>
          <a:p>
            <a:pPr indent="-285750" fontAlgn="base">
              <a:spcAft>
                <a:spcPts val="600"/>
              </a:spcAft>
              <a:buClr>
                <a:srgbClr val="000000"/>
              </a:buClr>
              <a:buBlip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</a:buBlip>
              <a:defRPr/>
            </a:pPr>
            <a:r>
              <a:rPr lang="en-US" sz="1600" dirty="0"/>
              <a:t>limited observability</a:t>
            </a:r>
          </a:p>
          <a:p>
            <a:pPr indent="-285750" fontAlgn="base">
              <a:spcAft>
                <a:spcPts val="600"/>
              </a:spcAft>
              <a:buClr>
                <a:srgbClr val="000000"/>
              </a:buClr>
              <a:buBlip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</a:buBlip>
              <a:defRPr/>
            </a:pPr>
            <a:r>
              <a:rPr lang="en-US" sz="1600" dirty="0"/>
              <a:t>limited communication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sz="1600" b="1" dirty="0">
                <a:solidFill>
                  <a:schemeClr val="bg1">
                    <a:lumMod val="65000"/>
                  </a:schemeClr>
                </a:solidFill>
                <a:latin typeface="Inter Semi Bold" panose="020B0502030000000004" pitchFamily="34" charset="0"/>
                <a:ea typeface="Inter Semi Bold" panose="020B0502030000000004" pitchFamily="34" charset="0"/>
                <a:cs typeface="Inter Semi Bold" panose="020B0502030000000004" pitchFamily="34" charset="0"/>
              </a:rPr>
              <a:t>[lifelong] </a:t>
            </a:r>
            <a:r>
              <a:rPr lang="en-US" sz="1600" b="1" dirty="0">
                <a:latin typeface="Inter Semi Bold" panose="020B0502030000000004" pitchFamily="34" charset="0"/>
                <a:ea typeface="Inter Semi Bold" panose="020B0502030000000004" pitchFamily="34" charset="0"/>
                <a:cs typeface="Inter Semi Bold" panose="020B0502030000000004" pitchFamily="34" charset="0"/>
              </a:rPr>
              <a:t>After a goal is reached a new one is assigned</a:t>
            </a:r>
          </a:p>
          <a:p>
            <a:endParaRPr lang="en-US" sz="2000" dirty="0"/>
          </a:p>
        </p:txBody>
      </p:sp>
      <p:sp>
        <p:nvSpPr>
          <p:cNvPr id="2" name="Номер слайда 2">
            <a:extLst>
              <a:ext uri="{FF2B5EF4-FFF2-40B4-BE49-F238E27FC236}">
                <a16:creationId xmlns:a16="http://schemas.microsoft.com/office/drawing/2014/main" id="{1E095CD1-58CD-F16E-0E65-9F42E71E4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768408" y="6508134"/>
            <a:ext cx="600455" cy="123111"/>
          </a:xfrm>
        </p:spPr>
        <p:txBody>
          <a:bodyPr/>
          <a:lstStyle/>
          <a:p>
            <a:fld id="{BB144CBE-8549-0F41-A10E-99F26268CFAC}" type="slidenum">
              <a:rPr lang="ru-RU" smtClean="0"/>
              <a:pPr/>
              <a:t>49</a:t>
            </a:fld>
            <a:endParaRPr lang="ru-RU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8E9FE85-B4E0-72E9-C67A-D9E289F9B88C}"/>
              </a:ext>
            </a:extLst>
          </p:cNvPr>
          <p:cNvSpPr txBox="1"/>
          <p:nvPr/>
        </p:nvSpPr>
        <p:spPr>
          <a:xfrm>
            <a:off x="8139987" y="1396514"/>
            <a:ext cx="3356688" cy="1600438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/>
          <a:p>
            <a:pPr indent="-182880">
              <a:spcAft>
                <a:spcPts val="600"/>
              </a:spcAft>
            </a:pPr>
            <a:r>
              <a:rPr lang="en-US" sz="2000" dirty="0">
                <a:latin typeface="Inter Medium" panose="020B0502030000000004" pitchFamily="34" charset="0"/>
                <a:ea typeface="Inter Medium" panose="020B0502030000000004" pitchFamily="34" charset="0"/>
                <a:cs typeface="Inter Medium" panose="020B0502030000000004" pitchFamily="34" charset="0"/>
              </a:rPr>
              <a:t>Sequential decision making</a:t>
            </a:r>
          </a:p>
          <a:p>
            <a:pPr marL="285750" indent="-285750" fontAlgn="base">
              <a:spcAft>
                <a:spcPts val="600"/>
              </a:spcAft>
              <a:buClr>
                <a:srgbClr val="000000"/>
              </a:buClr>
              <a:buBlip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</a:buBlip>
              <a:defRPr/>
            </a:pPr>
            <a:r>
              <a:rPr lang="en-US" sz="1600" dirty="0"/>
              <a:t>Observe</a:t>
            </a:r>
          </a:p>
          <a:p>
            <a:pPr marL="285750" indent="-285750" fontAlgn="base">
              <a:spcAft>
                <a:spcPts val="600"/>
              </a:spcAft>
              <a:buClr>
                <a:srgbClr val="000000"/>
              </a:buClr>
              <a:buBlip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</a:buBlip>
              <a:defRPr/>
            </a:pPr>
            <a:r>
              <a:rPr lang="en-US" sz="1600" dirty="0"/>
              <a:t>Decide</a:t>
            </a:r>
          </a:p>
          <a:p>
            <a:pPr marL="285750" indent="-285750" fontAlgn="base">
              <a:spcAft>
                <a:spcPts val="600"/>
              </a:spcAft>
              <a:buClr>
                <a:srgbClr val="000000"/>
              </a:buClr>
              <a:buBlip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</a:buBlip>
              <a:defRPr/>
            </a:pPr>
            <a:r>
              <a:rPr lang="en-US" sz="1600" dirty="0"/>
              <a:t>Act</a:t>
            </a:r>
          </a:p>
          <a:p>
            <a:pPr marL="285750" indent="-285750" fontAlgn="base">
              <a:spcAft>
                <a:spcPts val="600"/>
              </a:spcAft>
              <a:buClr>
                <a:srgbClr val="000000"/>
              </a:buClr>
              <a:buBlip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</a:buBlip>
              <a:defRPr/>
            </a:pPr>
            <a:r>
              <a:rPr lang="en-US" sz="1600" dirty="0"/>
              <a:t>Repeat</a:t>
            </a:r>
          </a:p>
        </p:txBody>
      </p:sp>
      <p:pic>
        <p:nvPicPr>
          <p:cNvPr id="6" name="Follower LMAPF demo">
            <a:hlinkClick r:id="" action="ppaction://media"/>
            <a:extLst>
              <a:ext uri="{FF2B5EF4-FFF2-40B4-BE49-F238E27FC236}">
                <a16:creationId xmlns:a16="http://schemas.microsoft.com/office/drawing/2014/main" id="{44273615-1312-477B-75E2-8FF26049E77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98351" y="3269770"/>
            <a:ext cx="5615544" cy="3016349"/>
          </a:xfrm>
          <a:prstGeom prst="rect">
            <a:avLst/>
          </a:prstGeom>
        </p:spPr>
      </p:pic>
      <p:pic>
        <p:nvPicPr>
          <p:cNvPr id="9" name="Picture 8" descr="A robot and earth with arrows around it&#10;&#10;Description automatically generated">
            <a:extLst>
              <a:ext uri="{FF2B5EF4-FFF2-40B4-BE49-F238E27FC236}">
                <a16:creationId xmlns:a16="http://schemas.microsoft.com/office/drawing/2014/main" id="{48FE8E22-4B3E-E047-3BB8-73DB1FBB08E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80176" y="3645024"/>
            <a:ext cx="3071229" cy="2175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4096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96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DBA555E0-85B1-EFE3-E825-03A1CB05AF8F}"/>
              </a:ext>
            </a:extLst>
          </p:cNvPr>
          <p:cNvSpPr txBox="1"/>
          <p:nvPr/>
        </p:nvSpPr>
        <p:spPr>
          <a:xfrm>
            <a:off x="704672" y="1268760"/>
            <a:ext cx="4867486" cy="1754326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dirty="0"/>
              <a:t>Manipulators (robotic arms)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 err="1"/>
              <a:t>Pick’n’place</a:t>
            </a:r>
            <a:r>
              <a:rPr lang="en-US" dirty="0"/>
              <a:t> (packing parcels)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b="1" dirty="0"/>
              <a:t>Mobile robots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b="1" dirty="0"/>
              <a:t>Transporting goods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dirty="0"/>
              <a:t>General Purpose Robots (humanoids)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Do everything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CFC999C-E101-7BB5-A4B8-A3DAD109D1DE}"/>
              </a:ext>
            </a:extLst>
          </p:cNvPr>
          <p:cNvSpPr/>
          <p:nvPr/>
        </p:nvSpPr>
        <p:spPr>
          <a:xfrm>
            <a:off x="704672" y="1844824"/>
            <a:ext cx="4815264" cy="576064"/>
          </a:xfrm>
          <a:prstGeom prst="round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algn="l"/>
            <a:endParaRPr lang="en-US" sz="120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6A992FA-FD2B-DC00-6DC2-3FAABDA45B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Robots In The Warehouses</a:t>
            </a:r>
          </a:p>
        </p:txBody>
      </p:sp>
      <p:pic>
        <p:nvPicPr>
          <p:cNvPr id="3" name="Picture 2" descr="A robot moving on shelves&#10;&#10;Description automatically generated with medium confidence">
            <a:extLst>
              <a:ext uri="{FF2B5EF4-FFF2-40B4-BE49-F238E27FC236}">
                <a16:creationId xmlns:a16="http://schemas.microsoft.com/office/drawing/2014/main" id="{3EAA158A-5FE4-28F3-7785-A8079BAF28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16080" y="1124314"/>
            <a:ext cx="4104456" cy="2308757"/>
          </a:xfrm>
          <a:prstGeom prst="rect">
            <a:avLst/>
          </a:prstGeom>
        </p:spPr>
      </p:pic>
      <p:pic>
        <p:nvPicPr>
          <p:cNvPr id="7" name="Picture 6" descr="A large warehouse with blue machines&#10;&#10;Description automatically generated">
            <a:extLst>
              <a:ext uri="{FF2B5EF4-FFF2-40B4-BE49-F238E27FC236}">
                <a16:creationId xmlns:a16="http://schemas.microsoft.com/office/drawing/2014/main" id="{182566EA-6287-731E-DC66-CFA7713A1A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6080" y="3755386"/>
            <a:ext cx="4104457" cy="230875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B857FA7-2446-AA82-866E-FE9F94DB1B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3432" y="3363196"/>
            <a:ext cx="4772468" cy="272777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2E021D4-DFB6-5275-9C8A-231D6EE5A69F}"/>
              </a:ext>
            </a:extLst>
          </p:cNvPr>
          <p:cNvSpPr txBox="1"/>
          <p:nvPr/>
        </p:nvSpPr>
        <p:spPr>
          <a:xfrm>
            <a:off x="670142" y="6115694"/>
            <a:ext cx="6094826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dirty="0">
                <a:hlinkClick r:id="rId5"/>
              </a:rPr>
              <a:t>https://venturebeat.com/ai/amazons-ai-tool-can-plan-collision-free-paths-for-1000-warehouse-robots/</a:t>
            </a:r>
            <a:r>
              <a:rPr lang="en-US" sz="9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7271041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CCF5D6-06CE-D8D0-F654-494B1C1CE3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7745B5-D6A3-C835-3E4F-4359EDD13C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not simply plan individually with A*?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ECCAE24-B299-8571-DE17-A643971A84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144CBE-8549-0F41-A10E-99F26268CFAC}" type="slidenum">
              <a:rPr lang="ru-RU" smtClean="0"/>
              <a:t>50</a:t>
            </a:fld>
            <a:endParaRPr lang="ru-RU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D59D268-0F2A-F1FC-AF71-D77BE3AE6F15}"/>
              </a:ext>
            </a:extLst>
          </p:cNvPr>
          <p:cNvSpPr txBox="1"/>
          <p:nvPr/>
        </p:nvSpPr>
        <p:spPr>
          <a:xfrm>
            <a:off x="839416" y="1772816"/>
            <a:ext cx="7560840" cy="1846659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l"/>
            <a:r>
              <a:rPr lang="en-US" sz="2400" dirty="0"/>
              <a:t>(each agent)</a:t>
            </a:r>
          </a:p>
          <a:p>
            <a:pPr algn="l"/>
            <a:r>
              <a:rPr lang="en-US" sz="2400" dirty="0"/>
              <a:t>	1. plans the shortest path to the goal</a:t>
            </a:r>
          </a:p>
          <a:p>
            <a:pPr algn="l"/>
            <a:r>
              <a:rPr lang="en-US" sz="2400" dirty="0"/>
              <a:t>		ignoring the other agents</a:t>
            </a:r>
          </a:p>
          <a:p>
            <a:pPr algn="l"/>
            <a:r>
              <a:rPr lang="en-US" sz="2400" dirty="0"/>
              <a:t>	2. picks the first action of that plan </a:t>
            </a:r>
          </a:p>
          <a:p>
            <a:pPr algn="l"/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5891170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EC8D6B-6D66-62F4-549E-B215AF01AC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2AF096-0D24-EACF-5751-AAE52F3645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not simply plan individually with A*?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10C418-9C29-2CBD-BB13-77592F8F82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144CBE-8549-0F41-A10E-99F26268CFAC}" type="slidenum">
              <a:rPr lang="ru-RU" smtClean="0"/>
              <a:t>51</a:t>
            </a:fld>
            <a:endParaRPr lang="ru-RU"/>
          </a:p>
        </p:txBody>
      </p:sp>
      <p:pic>
        <p:nvPicPr>
          <p:cNvPr id="5" name="no-rl">
            <a:hlinkClick r:id="" action="ppaction://media"/>
            <a:extLst>
              <a:ext uri="{FF2B5EF4-FFF2-40B4-BE49-F238E27FC236}">
                <a16:creationId xmlns:a16="http://schemas.microsoft.com/office/drawing/2014/main" id="{1A7D0F17-3AF4-0B5C-ED55-B8B1B68F935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23392" y="1931035"/>
            <a:ext cx="5103636" cy="271915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5CAB27F-8F5A-43AE-145E-52AFA242D9D7}"/>
              </a:ext>
            </a:extLst>
          </p:cNvPr>
          <p:cNvSpPr txBox="1"/>
          <p:nvPr/>
        </p:nvSpPr>
        <p:spPr>
          <a:xfrm>
            <a:off x="407368" y="1526523"/>
            <a:ext cx="511256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solidFill>
                  <a:srgbClr val="FF0000"/>
                </a:solidFill>
                <a:latin typeface="Inter Medium" panose="020B0502030000000004" pitchFamily="34" charset="0"/>
                <a:ea typeface="Inter Medium" panose="020B0502030000000004" pitchFamily="34" charset="0"/>
                <a:cs typeface="Inter Medium" panose="020B0502030000000004" pitchFamily="34" charset="0"/>
              </a:rPr>
              <a:t>Planning</a:t>
            </a:r>
            <a:r>
              <a:rPr lang="ru-RU" sz="2000" dirty="0">
                <a:solidFill>
                  <a:srgbClr val="FF0000"/>
                </a:solidFill>
                <a:latin typeface="Inter Medium" panose="020B0502030000000004" pitchFamily="34" charset="0"/>
                <a:ea typeface="Inter Medium" panose="020B0502030000000004" pitchFamily="34" charset="0"/>
                <a:cs typeface="Inter Medium" panose="020B0502030000000004" pitchFamily="34" charset="0"/>
              </a:rPr>
              <a:t> </a:t>
            </a:r>
            <a:r>
              <a:rPr lang="en-US" sz="2000" dirty="0">
                <a:solidFill>
                  <a:srgbClr val="FF0000"/>
                </a:solidFill>
                <a:latin typeface="Inter Medium" panose="020B0502030000000004" pitchFamily="34" charset="0"/>
                <a:ea typeface="Inter Medium" panose="020B0502030000000004" pitchFamily="34" charset="0"/>
                <a:cs typeface="Inter Medium" panose="020B0502030000000004" pitchFamily="34" charset="0"/>
              </a:rPr>
              <a:t>only</a:t>
            </a:r>
            <a:endParaRPr kumimoji="0" lang="ru-RU" sz="200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Inter Medium" panose="020B0502030000000004" pitchFamily="34" charset="0"/>
              <a:ea typeface="Inter Medium" panose="020B0502030000000004" pitchFamily="34" charset="0"/>
              <a:cs typeface="Inter Medium" panose="020B05020300000000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6659243-63C1-6158-37B4-4D6B06B271A5}"/>
              </a:ext>
            </a:extLst>
          </p:cNvPr>
          <p:cNvSpPr txBox="1"/>
          <p:nvPr/>
        </p:nvSpPr>
        <p:spPr>
          <a:xfrm>
            <a:off x="730551" y="5297803"/>
            <a:ext cx="5040560" cy="738664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l"/>
            <a:r>
              <a:rPr lang="en-US" sz="1600" dirty="0"/>
              <a:t># goals achieved by the red agent	= </a:t>
            </a:r>
            <a:r>
              <a:rPr lang="en-US" sz="1600" dirty="0">
                <a:solidFill>
                  <a:srgbClr val="FF0000"/>
                </a:solidFill>
              </a:rPr>
              <a:t>0</a:t>
            </a:r>
          </a:p>
          <a:p>
            <a:pPr algn="l"/>
            <a:r>
              <a:rPr lang="en-US" sz="1600" dirty="0"/>
              <a:t># goals achieved by all agents	= </a:t>
            </a:r>
            <a:r>
              <a:rPr lang="en-US" sz="1600" dirty="0">
                <a:solidFill>
                  <a:srgbClr val="FF0000"/>
                </a:solidFill>
              </a:rPr>
              <a:t>36</a:t>
            </a:r>
          </a:p>
          <a:p>
            <a:pPr algn="l"/>
            <a:r>
              <a:rPr lang="en-US" sz="1600" dirty="0"/>
              <a:t>Throughput (512 steps, 32 agents) 	= </a:t>
            </a:r>
            <a:r>
              <a:rPr lang="en-US" sz="1600" dirty="0">
                <a:solidFill>
                  <a:srgbClr val="FF0000"/>
                </a:solidFill>
              </a:rPr>
              <a:t>0.07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9B2E6F1-310F-F392-D216-8036F720ABD5}"/>
              </a:ext>
            </a:extLst>
          </p:cNvPr>
          <p:cNvSpPr txBox="1"/>
          <p:nvPr/>
        </p:nvSpPr>
        <p:spPr>
          <a:xfrm>
            <a:off x="4727848" y="1247950"/>
            <a:ext cx="4216988" cy="553998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algn="l"/>
            <a:r>
              <a:rPr lang="en-US" sz="3600" b="1" dirty="0">
                <a:solidFill>
                  <a:srgbClr val="FF0000"/>
                </a:solidFill>
              </a:rPr>
              <a:t>It does not work =(</a:t>
            </a:r>
          </a:p>
        </p:txBody>
      </p:sp>
      <p:pic>
        <p:nvPicPr>
          <p:cNvPr id="8" name="reciprocal-dance-of-the-amazon-robots">
            <a:hlinkClick r:id="" action="ppaction://media"/>
            <a:extLst>
              <a:ext uri="{FF2B5EF4-FFF2-40B4-BE49-F238E27FC236}">
                <a16:creationId xmlns:a16="http://schemas.microsoft.com/office/drawing/2014/main" id="{03BB305B-0E27-4E0D-BA42-C4EE12EDDDD6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744072" y="1988840"/>
            <a:ext cx="3429000" cy="4286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1005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7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575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 mute="1">
                <p:cTn id="16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 mute="1">
                <p:cTn id="22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B8DC33-0EC1-C748-5A73-90C1D0F724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515578-8BB7-4158-811E-F2ADC6EF87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about ‘pure’ reinforcement learning (RL)?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2647E3-D9BF-BB5A-C61B-AF55E50C18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144CBE-8549-0F41-A10E-99F26268CFAC}" type="slidenum">
              <a:rPr lang="ru-RU" smtClean="0"/>
              <a:t>52</a:t>
            </a:fld>
            <a:endParaRPr lang="ru-RU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85D5D80-2D78-0BD7-A493-5CD72B6E11D0}"/>
              </a:ext>
            </a:extLst>
          </p:cNvPr>
          <p:cNvSpPr txBox="1"/>
          <p:nvPr/>
        </p:nvSpPr>
        <p:spPr>
          <a:xfrm>
            <a:off x="731631" y="1688236"/>
            <a:ext cx="6516497" cy="147732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285750" indent="-285750" algn="l">
              <a:buBlip>
                <a:blip r:embed="rId2"/>
              </a:buBlip>
            </a:pPr>
            <a:r>
              <a:rPr lang="en-US" sz="2400" dirty="0"/>
              <a:t>Non-stationary environment</a:t>
            </a:r>
            <a:endParaRPr lang="ru-RU" sz="2400" dirty="0"/>
          </a:p>
          <a:p>
            <a:pPr marL="285750" indent="-285750" algn="l">
              <a:buBlip>
                <a:blip r:embed="rId2"/>
              </a:buBlip>
            </a:pPr>
            <a:r>
              <a:rPr lang="en-US" sz="2400" dirty="0"/>
              <a:t>Sparse reward</a:t>
            </a:r>
            <a:endParaRPr lang="ru-RU" sz="2400" dirty="0"/>
          </a:p>
          <a:p>
            <a:pPr marL="285750" indent="-285750" algn="l">
              <a:buBlip>
                <a:blip r:embed="rId2"/>
              </a:buBlip>
            </a:pPr>
            <a:r>
              <a:rPr lang="en-US" sz="2400" dirty="0"/>
              <a:t>Hard combinatorial structure of the solution space</a:t>
            </a:r>
            <a:endParaRPr lang="ru-RU" sz="2400" dirty="0"/>
          </a:p>
        </p:txBody>
      </p:sp>
      <p:pic>
        <p:nvPicPr>
          <p:cNvPr id="9" name="Picture 8" descr="A person in a priest's robe&#10;&#10;Description automatically generated">
            <a:extLst>
              <a:ext uri="{FF2B5EF4-FFF2-40B4-BE49-F238E27FC236}">
                <a16:creationId xmlns:a16="http://schemas.microsoft.com/office/drawing/2014/main" id="{4E4A95C6-E9AC-F8C7-101E-84DFC64DEE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16281" y="1758878"/>
            <a:ext cx="3939947" cy="2264337"/>
          </a:xfrm>
          <a:prstGeom prst="rect">
            <a:avLst/>
          </a:prstGeom>
        </p:spPr>
      </p:pic>
      <p:pic>
        <p:nvPicPr>
          <p:cNvPr id="10" name="Graphic 36">
            <a:extLst>
              <a:ext uri="{FF2B5EF4-FFF2-40B4-BE49-F238E27FC236}">
                <a16:creationId xmlns:a16="http://schemas.microsoft.com/office/drawing/2014/main" id="{DD0CEB4E-8B87-D0C7-5550-3A3FCD3A15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67408" y="3673972"/>
            <a:ext cx="387797" cy="38779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E131435-BAB2-F372-6779-2175F68B790D}"/>
              </a:ext>
            </a:extLst>
          </p:cNvPr>
          <p:cNvSpPr txBox="1"/>
          <p:nvPr/>
        </p:nvSpPr>
        <p:spPr>
          <a:xfrm>
            <a:off x="1212645" y="3492297"/>
            <a:ext cx="612747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l">
              <a:buBlip>
                <a:blip r:embed="rId2"/>
              </a:buBlip>
            </a:pPr>
            <a:r>
              <a:rPr lang="en-US" sz="2400" b="1" dirty="0"/>
              <a:t>Slow, unstable learning</a:t>
            </a:r>
            <a:r>
              <a:rPr lang="ru-RU" sz="2400" b="1" dirty="0"/>
              <a:t> (</a:t>
            </a:r>
            <a:r>
              <a:rPr lang="en-US" sz="2400" b="1" dirty="0"/>
              <a:t>costly</a:t>
            </a:r>
            <a:r>
              <a:rPr lang="ru-RU" sz="2400" b="1" dirty="0"/>
              <a:t>?)</a:t>
            </a:r>
            <a:endParaRPr lang="en-US" sz="2400" b="1" dirty="0"/>
          </a:p>
          <a:p>
            <a:pPr marL="285750" indent="-285750" algn="l">
              <a:buBlip>
                <a:blip r:embed="rId2"/>
              </a:buBlip>
            </a:pPr>
            <a:r>
              <a:rPr lang="en-US" sz="2400" b="1" dirty="0"/>
              <a:t>Low generalization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69612681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83CB0D-8E18-A357-FAD6-E380D41E03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8A64FB-BBAA-63AD-DD81-516E50AD9D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Planning and Learning …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D6CD9E-1703-11FC-8DE0-2052684281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144CBE-8549-0F41-A10E-99F26268CFAC}" type="slidenum">
              <a:rPr lang="ru-RU" smtClean="0"/>
              <a:t>53</a:t>
            </a:fld>
            <a:endParaRPr lang="ru-RU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D70450D-6EFC-4418-7135-EFE0EC4F45DF}"/>
              </a:ext>
            </a:extLst>
          </p:cNvPr>
          <p:cNvSpPr txBox="1"/>
          <p:nvPr/>
        </p:nvSpPr>
        <p:spPr>
          <a:xfrm>
            <a:off x="731631" y="1688236"/>
            <a:ext cx="6516497" cy="1107996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l"/>
            <a:r>
              <a:rPr lang="en-US" sz="2400" dirty="0"/>
              <a:t>… is all you need</a:t>
            </a:r>
          </a:p>
          <a:p>
            <a:pPr algn="l"/>
            <a:endParaRPr lang="en-US" sz="2400" dirty="0"/>
          </a:p>
          <a:p>
            <a:pPr algn="l"/>
            <a:r>
              <a:rPr lang="en-US" sz="2400" dirty="0"/>
              <a:t>(to solve decentralized MAPF efficiently)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48931172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E7905A-8206-0850-9340-761D39D56E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Quiz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F6A0E7-3B24-1B29-0464-39B52DE71A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324" y="1809338"/>
            <a:ext cx="10945291" cy="1259622"/>
          </a:xfrm>
        </p:spPr>
        <p:txBody>
          <a:bodyPr/>
          <a:lstStyle/>
          <a:p>
            <a:pPr algn="ctr"/>
            <a:r>
              <a:rPr lang="en-US" sz="2800" b="1" dirty="0"/>
              <a:t>What is the origin of the word ‘ROBOT’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160DEE-782C-E88C-7E98-D620288003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144CBE-8549-0F41-A10E-99F26268CFAC}" type="slidenum">
              <a:rPr lang="ru-RU" smtClean="0"/>
              <a:t>54</a:t>
            </a:fld>
            <a:endParaRPr lang="ru-RU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BD2F355-B94D-9121-81AB-DCFE6086DC2B}"/>
              </a:ext>
            </a:extLst>
          </p:cNvPr>
          <p:cNvSpPr txBox="1"/>
          <p:nvPr/>
        </p:nvSpPr>
        <p:spPr>
          <a:xfrm>
            <a:off x="5662227" y="2858017"/>
            <a:ext cx="1015021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500" b="1" dirty="0">
                <a:solidFill>
                  <a:srgbClr val="3ED0B9"/>
                </a:solidFill>
                <a:latin typeface="Inter" panose="020B0502030000000004" pitchFamily="34" charset="0"/>
                <a:ea typeface="Inter" panose="020B0502030000000004" pitchFamily="34" charset="0"/>
                <a:cs typeface="Inter" panose="020B0502030000000004" pitchFamily="34" charset="0"/>
              </a:rPr>
              <a:t>?</a:t>
            </a:r>
            <a:endParaRPr lang="en-US" b="1" dirty="0">
              <a:solidFill>
                <a:srgbClr val="3ED0B9"/>
              </a:solidFill>
              <a:latin typeface="Inter" panose="020B0502030000000004" pitchFamily="34" charset="0"/>
              <a:ea typeface="Inter" panose="020B0502030000000004" pitchFamily="34" charset="0"/>
              <a:cs typeface="Inter" panose="020B05020300000000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211213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A825C1-7788-A01C-8EB4-3CB59F3050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F4DCB5-674F-2522-ECB1-7655D83ADB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Quiz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895A64-ABD3-AE47-D4F6-F940FFC0FD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324" y="1809338"/>
            <a:ext cx="10945291" cy="1259622"/>
          </a:xfrm>
        </p:spPr>
        <p:txBody>
          <a:bodyPr/>
          <a:lstStyle/>
          <a:p>
            <a:pPr algn="ctr"/>
            <a:r>
              <a:rPr lang="en-US" sz="2800" b="1" dirty="0"/>
              <a:t>What is the origin of the word ‘ROBOT’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103212-F2F9-3270-9F6C-DB16A6EE40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144CBE-8549-0F41-A10E-99F26268CFAC}" type="slidenum">
              <a:rPr lang="ru-RU" smtClean="0"/>
              <a:t>55</a:t>
            </a:fld>
            <a:endParaRPr lang="ru-RU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3E44090-5BB5-15E4-F403-EC57CFCEA552}"/>
              </a:ext>
            </a:extLst>
          </p:cNvPr>
          <p:cNvSpPr txBox="1"/>
          <p:nvPr/>
        </p:nvSpPr>
        <p:spPr>
          <a:xfrm>
            <a:off x="7880630" y="4005909"/>
            <a:ext cx="362655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>
                <a:effectLst/>
                <a:latin typeface="Inter" panose="020B0502030000000004" pitchFamily="34" charset="0"/>
                <a:ea typeface="Inter" panose="020B0502030000000004" pitchFamily="34" charset="0"/>
                <a:cs typeface="Inter" panose="020B0502030000000004" pitchFamily="34" charset="0"/>
              </a:rPr>
              <a:t>Rossumovi univerzální roboti</a:t>
            </a:r>
            <a:endParaRPr lang="ru-RU" dirty="0">
              <a:latin typeface="Inter" panose="020B0502030000000004" pitchFamily="34" charset="0"/>
              <a:ea typeface="Inter" panose="020B0502030000000004" pitchFamily="34" charset="0"/>
              <a:cs typeface="Inter" panose="020B0502030000000004" pitchFamily="34" charset="0"/>
            </a:endParaRPr>
          </a:p>
        </p:txBody>
      </p:sp>
      <p:pic>
        <p:nvPicPr>
          <p:cNvPr id="7" name="Picture 6" descr="Text, calendar&#10;&#10;Description automatically generated">
            <a:extLst>
              <a:ext uri="{FF2B5EF4-FFF2-40B4-BE49-F238E27FC236}">
                <a16:creationId xmlns:a16="http://schemas.microsoft.com/office/drawing/2014/main" id="{1CC8C49D-D913-D60E-6D9F-9B7E53096D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1805" y="2633252"/>
            <a:ext cx="2952328" cy="393643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426E60B-1FAA-43BD-E812-47443B400739}"/>
              </a:ext>
            </a:extLst>
          </p:cNvPr>
          <p:cNvSpPr txBox="1"/>
          <p:nvPr/>
        </p:nvSpPr>
        <p:spPr>
          <a:xfrm>
            <a:off x="1199456" y="3636577"/>
            <a:ext cx="138830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Inter" panose="020B0502030000000004" pitchFamily="34" charset="0"/>
                <a:ea typeface="Inter" panose="020B0502030000000004" pitchFamily="34" charset="0"/>
                <a:cs typeface="Inter" panose="020B0502030000000004" pitchFamily="34" charset="0"/>
              </a:rPr>
              <a:t>Czech Republic</a:t>
            </a:r>
            <a:r>
              <a:rPr lang="ru-RU" dirty="0">
                <a:latin typeface="Inter" panose="020B0502030000000004" pitchFamily="34" charset="0"/>
                <a:ea typeface="Inter" panose="020B0502030000000004" pitchFamily="34" charset="0"/>
                <a:cs typeface="Inter" panose="020B0502030000000004" pitchFamily="34" charset="0"/>
              </a:rPr>
              <a:t>, 1920</a:t>
            </a:r>
          </a:p>
        </p:txBody>
      </p:sp>
    </p:spTree>
    <p:extLst>
      <p:ext uri="{BB962C8B-B14F-4D97-AF65-F5344CB8AC3E}">
        <p14:creationId xmlns:p14="http://schemas.microsoft.com/office/powerpoint/2010/main" val="130170083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5">
            <a:extLst>
              <a:ext uri="{FF2B5EF4-FFF2-40B4-BE49-F238E27FC236}">
                <a16:creationId xmlns:a16="http://schemas.microsoft.com/office/drawing/2014/main" id="{4DCD3BCA-0C66-5CD1-6DD1-4538FBB96F5C}"/>
              </a:ext>
            </a:extLst>
          </p:cNvPr>
          <p:cNvSpPr txBox="1">
            <a:spLocks/>
          </p:cNvSpPr>
          <p:nvPr/>
        </p:nvSpPr>
        <p:spPr>
          <a:xfrm>
            <a:off x="695325" y="728663"/>
            <a:ext cx="10801350" cy="387798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effectLst/>
                <a:latin typeface="Arial" panose="020B0604020202020204" pitchFamily="34" charset="0"/>
              </a:rPr>
              <a:t>FOLLOWER</a:t>
            </a:r>
            <a:endParaRPr lang="ru-RU" dirty="0"/>
          </a:p>
        </p:txBody>
      </p:sp>
      <p:sp>
        <p:nvSpPr>
          <p:cNvPr id="2" name="Номер слайда 2">
            <a:extLst>
              <a:ext uri="{FF2B5EF4-FFF2-40B4-BE49-F238E27FC236}">
                <a16:creationId xmlns:a16="http://schemas.microsoft.com/office/drawing/2014/main" id="{1E095CD1-58CD-F16E-0E65-9F42E71E4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768408" y="6508134"/>
            <a:ext cx="600455" cy="123111"/>
          </a:xfrm>
        </p:spPr>
        <p:txBody>
          <a:bodyPr/>
          <a:lstStyle/>
          <a:p>
            <a:fld id="{BB144CBE-8549-0F41-A10E-99F26268CFAC}" type="slidenum">
              <a:rPr lang="ru-RU" smtClean="0"/>
              <a:pPr/>
              <a:t>56</a:t>
            </a:fld>
            <a:endParaRPr lang="ru-RU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7967590-1CF4-C812-81A3-75F9540F55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5560" y="1340768"/>
            <a:ext cx="7128792" cy="463786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125EE5F-54B0-0168-D7AA-5F8C586C1247}"/>
              </a:ext>
            </a:extLst>
          </p:cNvPr>
          <p:cNvSpPr txBox="1"/>
          <p:nvPr/>
        </p:nvSpPr>
        <p:spPr>
          <a:xfrm>
            <a:off x="2161727" y="6201976"/>
            <a:ext cx="734481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4"/>
              </a:rPr>
              <a:t>https://ojs.aaai.org/index.php/AAAI/article/view/29704/31207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2196752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5">
            <a:extLst>
              <a:ext uri="{FF2B5EF4-FFF2-40B4-BE49-F238E27FC236}">
                <a16:creationId xmlns:a16="http://schemas.microsoft.com/office/drawing/2014/main" id="{4DCD3BCA-0C66-5CD1-6DD1-4538FBB96F5C}"/>
              </a:ext>
            </a:extLst>
          </p:cNvPr>
          <p:cNvSpPr txBox="1">
            <a:spLocks/>
          </p:cNvSpPr>
          <p:nvPr/>
        </p:nvSpPr>
        <p:spPr>
          <a:xfrm>
            <a:off x="695325" y="728663"/>
            <a:ext cx="10801350" cy="77559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effectLst/>
                <a:latin typeface="Arial" panose="020B0604020202020204" pitchFamily="34" charset="0"/>
              </a:rPr>
              <a:t>Learn to Follow: Decentralized Lifelong Multi-Agent Pathfinding via Planning</a:t>
            </a:r>
            <a:r>
              <a:rPr lang="ru-RU" dirty="0">
                <a:effectLst/>
                <a:latin typeface="Arial" panose="020B0604020202020204" pitchFamily="34" charset="0"/>
              </a:rPr>
              <a:t> </a:t>
            </a:r>
            <a:r>
              <a:rPr lang="en-US" dirty="0">
                <a:effectLst/>
                <a:latin typeface="Arial" panose="020B0604020202020204" pitchFamily="34" charset="0"/>
              </a:rPr>
              <a:t>and Learning</a:t>
            </a:r>
            <a:endParaRPr lang="ru-RU" dirty="0"/>
          </a:p>
        </p:txBody>
      </p:sp>
      <p:sp>
        <p:nvSpPr>
          <p:cNvPr id="34" name="Прямоугольник 7">
            <a:extLst>
              <a:ext uri="{FF2B5EF4-FFF2-40B4-BE49-F238E27FC236}">
                <a16:creationId xmlns:a16="http://schemas.microsoft.com/office/drawing/2014/main" id="{81DE9245-DCD3-7F22-B48A-5B09F8875740}"/>
              </a:ext>
            </a:extLst>
          </p:cNvPr>
          <p:cNvSpPr/>
          <p:nvPr/>
        </p:nvSpPr>
        <p:spPr>
          <a:xfrm>
            <a:off x="623392" y="1516722"/>
            <a:ext cx="345638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182880">
              <a:spcAft>
                <a:spcPts val="600"/>
              </a:spcAft>
            </a:pPr>
            <a:r>
              <a:rPr lang="en-US" sz="2000" dirty="0">
                <a:latin typeface="Inter Medium" panose="020B0502030000000004" pitchFamily="34" charset="0"/>
                <a:ea typeface="Inter Medium" panose="020B0502030000000004" pitchFamily="34" charset="0"/>
                <a:cs typeface="Inter Medium" panose="020B0502030000000004" pitchFamily="34" charset="0"/>
              </a:rPr>
              <a:t>Two types of behavior</a:t>
            </a:r>
            <a:r>
              <a:rPr lang="ru-RU" sz="2000" dirty="0">
                <a:latin typeface="Inter Medium" panose="020B0502030000000004" pitchFamily="34" charset="0"/>
                <a:ea typeface="Inter Medium" panose="020B0502030000000004" pitchFamily="34" charset="0"/>
                <a:cs typeface="Inter Medium" panose="020B0502030000000004" pitchFamily="34" charset="0"/>
              </a:rPr>
              <a:t>:</a:t>
            </a:r>
            <a:endParaRPr lang="en-US" sz="2000" dirty="0">
              <a:latin typeface="Inter Medium" panose="020B0502030000000004" pitchFamily="34" charset="0"/>
              <a:ea typeface="Inter Medium" panose="020B0502030000000004" pitchFamily="34" charset="0"/>
              <a:cs typeface="Inter Medium" panose="020B0502030000000004" pitchFamily="34" charset="0"/>
            </a:endParaRPr>
          </a:p>
        </p:txBody>
      </p:sp>
      <p:sp>
        <p:nvSpPr>
          <p:cNvPr id="2" name="Номер слайда 2">
            <a:extLst>
              <a:ext uri="{FF2B5EF4-FFF2-40B4-BE49-F238E27FC236}">
                <a16:creationId xmlns:a16="http://schemas.microsoft.com/office/drawing/2014/main" id="{1E095CD1-58CD-F16E-0E65-9F42E71E4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768408" y="6508134"/>
            <a:ext cx="600455" cy="123111"/>
          </a:xfrm>
        </p:spPr>
        <p:txBody>
          <a:bodyPr/>
          <a:lstStyle/>
          <a:p>
            <a:fld id="{BB144CBE-8549-0F41-A10E-99F26268CFAC}" type="slidenum">
              <a:rPr lang="ru-RU" smtClean="0"/>
              <a:pPr/>
              <a:t>57</a:t>
            </a:fld>
            <a:endParaRPr lang="ru-RU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07819E4-53CA-F308-0457-E38DE9014208}"/>
              </a:ext>
            </a:extLst>
          </p:cNvPr>
          <p:cNvSpPr txBox="1"/>
          <p:nvPr/>
        </p:nvSpPr>
        <p:spPr>
          <a:xfrm>
            <a:off x="695325" y="2276872"/>
            <a:ext cx="4235506" cy="584775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marL="285750" indent="-285750" fontAlgn="base">
              <a:spcAft>
                <a:spcPts val="600"/>
              </a:spcAft>
              <a:buClr>
                <a:srgbClr val="000000"/>
              </a:buClr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  <a:defRPr/>
            </a:pPr>
            <a:r>
              <a:rPr lang="en-US" sz="1600" dirty="0"/>
              <a:t>Moving towards the goal </a:t>
            </a:r>
            <a:br>
              <a:rPr lang="en-US" sz="1600" dirty="0"/>
            </a:br>
            <a:r>
              <a:rPr lang="en-US" sz="1600" dirty="0"/>
              <a:t>(</a:t>
            </a:r>
            <a:r>
              <a:rPr lang="en-US" sz="1600" b="1" dirty="0">
                <a:latin typeface="Inter Semi Bold" panose="020B0502030000000004" pitchFamily="34" charset="0"/>
                <a:ea typeface="Inter Semi Bold" panose="020B0502030000000004" pitchFamily="34" charset="0"/>
                <a:cs typeface="Inter Semi Bold" panose="020B0502030000000004" pitchFamily="34" charset="0"/>
              </a:rPr>
              <a:t>long-range planning</a:t>
            </a:r>
            <a:r>
              <a:rPr lang="en-US" sz="1600" dirty="0"/>
              <a:t>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6717B5D-E769-528A-6645-F45576777865}"/>
              </a:ext>
            </a:extLst>
          </p:cNvPr>
          <p:cNvSpPr txBox="1"/>
          <p:nvPr/>
        </p:nvSpPr>
        <p:spPr>
          <a:xfrm>
            <a:off x="6596172" y="2276872"/>
            <a:ext cx="4684404" cy="830997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marL="285750" indent="-285750" fontAlgn="base">
              <a:spcAft>
                <a:spcPts val="600"/>
              </a:spcAft>
              <a:buClr>
                <a:srgbClr val="000000"/>
              </a:buClr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  <a:defRPr/>
            </a:pPr>
            <a:r>
              <a:rPr lang="en-US" sz="1600" dirty="0"/>
              <a:t>Avoiding the other agents and/or yielding </a:t>
            </a:r>
            <a:br>
              <a:rPr lang="en-US" sz="1600" dirty="0"/>
            </a:br>
            <a:r>
              <a:rPr lang="en-US" sz="1600" dirty="0"/>
              <a:t>to them (</a:t>
            </a:r>
            <a:r>
              <a:rPr lang="en-US" sz="1600" b="1" dirty="0">
                <a:latin typeface="Inter Semi Bold" panose="020B0502030000000004" pitchFamily="34" charset="0"/>
                <a:ea typeface="Inter Semi Bold" panose="020B0502030000000004" pitchFamily="34" charset="0"/>
                <a:cs typeface="Inter Semi Bold" panose="020B0502030000000004" pitchFamily="34" charset="0"/>
              </a:rPr>
              <a:t>short term decision making</a:t>
            </a:r>
            <a:r>
              <a:rPr lang="en-US" sz="1600" dirty="0"/>
              <a:t>)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B92BA48-B477-E7E0-D701-7FBEB6C4DF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3392" y="3429000"/>
            <a:ext cx="4235506" cy="227871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226D4C4-0FA0-1311-CDED-0645676BEC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38714" y="3429000"/>
            <a:ext cx="4235506" cy="2278715"/>
          </a:xfrm>
          <a:prstGeom prst="rect">
            <a:avLst/>
          </a:prstGeom>
        </p:spPr>
      </p:pic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7BDD47CF-AAE6-E0CC-5580-41274E8D4A24}"/>
              </a:ext>
            </a:extLst>
          </p:cNvPr>
          <p:cNvSpPr/>
          <p:nvPr/>
        </p:nvSpPr>
        <p:spPr>
          <a:xfrm>
            <a:off x="2239617" y="4525617"/>
            <a:ext cx="894546" cy="954157"/>
          </a:xfrm>
          <a:custGeom>
            <a:avLst/>
            <a:gdLst>
              <a:gd name="connsiteX0" fmla="*/ 861392 w 894546"/>
              <a:gd name="connsiteY0" fmla="*/ 0 h 954157"/>
              <a:gd name="connsiteX1" fmla="*/ 861392 w 894546"/>
              <a:gd name="connsiteY1" fmla="*/ 99392 h 954157"/>
              <a:gd name="connsiteX2" fmla="*/ 516835 w 894546"/>
              <a:gd name="connsiteY2" fmla="*/ 198783 h 954157"/>
              <a:gd name="connsiteX3" fmla="*/ 311426 w 894546"/>
              <a:gd name="connsiteY3" fmla="*/ 212035 h 954157"/>
              <a:gd name="connsiteX4" fmla="*/ 132522 w 894546"/>
              <a:gd name="connsiteY4" fmla="*/ 622853 h 954157"/>
              <a:gd name="connsiteX5" fmla="*/ 0 w 894546"/>
              <a:gd name="connsiteY5" fmla="*/ 954157 h 9541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94546" h="954157">
                <a:moveTo>
                  <a:pt x="861392" y="0"/>
                </a:moveTo>
                <a:cubicBezTo>
                  <a:pt x="890105" y="33131"/>
                  <a:pt x="918818" y="66262"/>
                  <a:pt x="861392" y="99392"/>
                </a:cubicBezTo>
                <a:cubicBezTo>
                  <a:pt x="803966" y="132522"/>
                  <a:pt x="608496" y="180009"/>
                  <a:pt x="516835" y="198783"/>
                </a:cubicBezTo>
                <a:cubicBezTo>
                  <a:pt x="425174" y="217557"/>
                  <a:pt x="375478" y="141357"/>
                  <a:pt x="311426" y="212035"/>
                </a:cubicBezTo>
                <a:cubicBezTo>
                  <a:pt x="247374" y="282713"/>
                  <a:pt x="184426" y="499166"/>
                  <a:pt x="132522" y="622853"/>
                </a:cubicBezTo>
                <a:cubicBezTo>
                  <a:pt x="80618" y="746540"/>
                  <a:pt x="40309" y="850348"/>
                  <a:pt x="0" y="954157"/>
                </a:cubicBezTo>
              </a:path>
            </a:pathLst>
          </a:custGeom>
          <a:noFill/>
          <a:ln w="38100">
            <a:solidFill>
              <a:srgbClr val="7030A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Arrow: Down 14">
            <a:extLst>
              <a:ext uri="{FF2B5EF4-FFF2-40B4-BE49-F238E27FC236}">
                <a16:creationId xmlns:a16="http://schemas.microsoft.com/office/drawing/2014/main" id="{58FADCDD-7C11-CA35-62F4-5ACB6ED3EA6A}"/>
              </a:ext>
            </a:extLst>
          </p:cNvPr>
          <p:cNvSpPr/>
          <p:nvPr/>
        </p:nvSpPr>
        <p:spPr>
          <a:xfrm>
            <a:off x="9152842" y="4581128"/>
            <a:ext cx="130560" cy="144016"/>
          </a:xfrm>
          <a:prstGeom prst="downArrow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algn="l"/>
            <a:endParaRPr lang="en-US" sz="12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65318D4-C274-E1FF-B888-65B04FA34A47}"/>
              </a:ext>
            </a:extLst>
          </p:cNvPr>
          <p:cNvSpPr txBox="1"/>
          <p:nvPr/>
        </p:nvSpPr>
        <p:spPr>
          <a:xfrm>
            <a:off x="1066710" y="5829667"/>
            <a:ext cx="324036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/>
              <a:t>A* (heuristic search)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F7C9AD2-630C-062A-06BC-821978B473B0}"/>
              </a:ext>
            </a:extLst>
          </p:cNvPr>
          <p:cNvSpPr txBox="1"/>
          <p:nvPr/>
        </p:nvSpPr>
        <p:spPr>
          <a:xfrm>
            <a:off x="7272665" y="5836811"/>
            <a:ext cx="333141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/>
              <a:t>PPO (reinforcement learning)</a:t>
            </a:r>
          </a:p>
        </p:txBody>
      </p:sp>
      <p:sp>
        <p:nvSpPr>
          <p:cNvPr id="23" name="Plus 10">
            <a:extLst>
              <a:ext uri="{FF2B5EF4-FFF2-40B4-BE49-F238E27FC236}">
                <a16:creationId xmlns:a16="http://schemas.microsoft.com/office/drawing/2014/main" id="{4D59CEB9-5FDE-8A19-8166-7A8877D582D4}"/>
              </a:ext>
            </a:extLst>
          </p:cNvPr>
          <p:cNvSpPr/>
          <p:nvPr/>
        </p:nvSpPr>
        <p:spPr>
          <a:xfrm>
            <a:off x="5447928" y="4294969"/>
            <a:ext cx="618102" cy="572317"/>
          </a:xfrm>
          <a:prstGeom prst="mathPlus">
            <a:avLst>
              <a:gd name="adj1" fmla="val 7604"/>
            </a:avLst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88489744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5">
            <a:extLst>
              <a:ext uri="{FF2B5EF4-FFF2-40B4-BE49-F238E27FC236}">
                <a16:creationId xmlns:a16="http://schemas.microsoft.com/office/drawing/2014/main" id="{4DCD3BCA-0C66-5CD1-6DD1-4538FBB96F5C}"/>
              </a:ext>
            </a:extLst>
          </p:cNvPr>
          <p:cNvSpPr txBox="1">
            <a:spLocks/>
          </p:cNvSpPr>
          <p:nvPr/>
        </p:nvSpPr>
        <p:spPr>
          <a:xfrm>
            <a:off x="695325" y="728663"/>
            <a:ext cx="10801350" cy="77559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effectLst/>
                <a:latin typeface="Arial" panose="020B0604020202020204" pitchFamily="34" charset="0"/>
              </a:rPr>
              <a:t>Learn to Follow: Decentralized Lifelong Multi-Agent Pathfinding via Planning</a:t>
            </a:r>
            <a:r>
              <a:rPr lang="ru-RU" dirty="0">
                <a:effectLst/>
                <a:latin typeface="Arial" panose="020B0604020202020204" pitchFamily="34" charset="0"/>
              </a:rPr>
              <a:t> </a:t>
            </a:r>
            <a:r>
              <a:rPr lang="en-US" dirty="0">
                <a:effectLst/>
                <a:latin typeface="Arial" panose="020B0604020202020204" pitchFamily="34" charset="0"/>
              </a:rPr>
              <a:t>and Learning</a:t>
            </a:r>
            <a:endParaRPr lang="ru-RU" dirty="0"/>
          </a:p>
        </p:txBody>
      </p:sp>
      <p:sp>
        <p:nvSpPr>
          <p:cNvPr id="2" name="Номер слайда 2">
            <a:extLst>
              <a:ext uri="{FF2B5EF4-FFF2-40B4-BE49-F238E27FC236}">
                <a16:creationId xmlns:a16="http://schemas.microsoft.com/office/drawing/2014/main" id="{1E095CD1-58CD-F16E-0E65-9F42E71E4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768408" y="6508134"/>
            <a:ext cx="600455" cy="123111"/>
          </a:xfrm>
        </p:spPr>
        <p:txBody>
          <a:bodyPr/>
          <a:lstStyle/>
          <a:p>
            <a:fld id="{BB144CBE-8549-0F41-A10E-99F26268CFAC}" type="slidenum">
              <a:rPr lang="ru-RU" smtClean="0"/>
              <a:pPr/>
              <a:t>58</a:t>
            </a:fld>
            <a:endParaRPr lang="ru-RU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B528E73-9449-1152-27DD-DBA66AE140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9816" y="1999546"/>
            <a:ext cx="7186230" cy="3142174"/>
          </a:xfrm>
          <a:prstGeom prst="rect">
            <a:avLst/>
          </a:prstGeom>
        </p:spPr>
      </p:pic>
      <p:sp>
        <p:nvSpPr>
          <p:cNvPr id="11" name="Скругленный прямоугольник 1">
            <a:extLst>
              <a:ext uri="{FF2B5EF4-FFF2-40B4-BE49-F238E27FC236}">
                <a16:creationId xmlns:a16="http://schemas.microsoft.com/office/drawing/2014/main" id="{757ACA0A-5AD2-84AC-C2FB-AD307778690E}"/>
              </a:ext>
            </a:extLst>
          </p:cNvPr>
          <p:cNvSpPr/>
          <p:nvPr/>
        </p:nvSpPr>
        <p:spPr>
          <a:xfrm>
            <a:off x="624438" y="1723748"/>
            <a:ext cx="2928176" cy="1846885"/>
          </a:xfrm>
          <a:prstGeom prst="roundRect">
            <a:avLst/>
          </a:prstGeom>
          <a:solidFill>
            <a:srgbClr val="FFFFFF"/>
          </a:solidFill>
          <a:ln w="15875" cap="flat" cmpd="sng" algn="ctr">
            <a:noFill/>
            <a:prstDash val="solid"/>
          </a:ln>
          <a:effectLst/>
        </p:spPr>
        <p:txBody>
          <a:bodyPr lIns="0" tIns="0" rIns="0" bIns="0" rtlCol="0" anchor="t">
            <a:no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0" lvl="0" indent="-182880" fontAlgn="auto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solidFill>
                  <a:schemeClr val="tx1"/>
                </a:solidFill>
                <a:latin typeface="Inter Medium" panose="020B0502030000000004" pitchFamily="34" charset="0"/>
                <a:ea typeface="Inter Medium" panose="020B0502030000000004" pitchFamily="34" charset="0"/>
                <a:cs typeface="Inter Medium" panose="020B0502030000000004" pitchFamily="34" charset="0"/>
              </a:rPr>
              <a:t>Planning</a:t>
            </a:r>
            <a:endParaRPr lang="ru-RU" sz="2000" dirty="0">
              <a:solidFill>
                <a:schemeClr val="tx1"/>
              </a:solidFill>
              <a:latin typeface="Inter Medium" panose="020B0502030000000004" pitchFamily="34" charset="0"/>
              <a:ea typeface="Inter Medium" panose="020B0502030000000004" pitchFamily="34" charset="0"/>
              <a:cs typeface="Inter Medium" panose="020B0502030000000004" pitchFamily="34" charset="0"/>
            </a:endParaRPr>
          </a:p>
          <a:p>
            <a:pPr marL="285750" marR="0" lvl="0" indent="-285750" fontAlgn="base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Tx/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  <a:tabLst/>
              <a:defRPr/>
            </a:pPr>
            <a:r>
              <a:rPr lang="en-US" sz="1600" dirty="0">
                <a:solidFill>
                  <a:schemeClr val="tx1"/>
                </a:solidFill>
              </a:rPr>
              <a:t>A*</a:t>
            </a:r>
          </a:p>
          <a:p>
            <a:pPr marL="285750" marR="0" lvl="0" indent="-285750" fontAlgn="base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Tx/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  <a:tabLst/>
              <a:defRPr/>
            </a:pPr>
            <a:r>
              <a:rPr lang="en-US" sz="1600" dirty="0">
                <a:solidFill>
                  <a:schemeClr val="tx1"/>
                </a:solidFill>
              </a:rPr>
              <a:t>Other agents are not taken into account </a:t>
            </a:r>
          </a:p>
          <a:p>
            <a:pPr marL="285750" marR="0" lvl="0" indent="-285750" fontAlgn="base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Tx/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  <a:tabLst/>
              <a:defRPr/>
            </a:pPr>
            <a:r>
              <a:rPr lang="en-US" sz="1600" dirty="0">
                <a:solidFill>
                  <a:schemeClr val="tx1"/>
                </a:solidFill>
              </a:rPr>
              <a:t>Penalizing frequently used cells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A049FA7-1BDA-906A-9150-73D7C0A3B9EE}"/>
              </a:ext>
            </a:extLst>
          </p:cNvPr>
          <p:cNvSpPr txBox="1"/>
          <p:nvPr/>
        </p:nvSpPr>
        <p:spPr>
          <a:xfrm>
            <a:off x="589753" y="3789040"/>
            <a:ext cx="3600475" cy="1815882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marR="0" lvl="0" indent="-182880" fontAlgn="auto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latin typeface="Inter Medium" panose="020B0502030000000004" pitchFamily="34" charset="0"/>
                <a:ea typeface="Inter Medium" panose="020B0502030000000004" pitchFamily="34" charset="0"/>
                <a:cs typeface="Inter Medium" panose="020B0502030000000004" pitchFamily="34" charset="0"/>
              </a:rPr>
              <a:t>(Reinforcement) Learning</a:t>
            </a:r>
            <a:endParaRPr lang="ru-RU" sz="2000" dirty="0">
              <a:latin typeface="Inter Medium" panose="020B0502030000000004" pitchFamily="34" charset="0"/>
              <a:ea typeface="Inter Medium" panose="020B0502030000000004" pitchFamily="34" charset="0"/>
              <a:cs typeface="Inter Medium" panose="020B0502030000000004" pitchFamily="34" charset="0"/>
            </a:endParaRPr>
          </a:p>
          <a:p>
            <a:pPr marL="285750" marR="0" lvl="0" indent="-285750" fontAlgn="base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Tx/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  <a:tabLst/>
              <a:defRPr/>
            </a:pPr>
            <a:r>
              <a:rPr lang="en-US" sz="1600" dirty="0"/>
              <a:t>PPO</a:t>
            </a:r>
          </a:p>
          <a:p>
            <a:pPr marL="285750" marR="0" lvl="0" indent="-285750" fontAlgn="base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Tx/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  <a:tabLst/>
              <a:defRPr/>
            </a:pPr>
            <a:r>
              <a:rPr lang="en-US" sz="1600" dirty="0"/>
              <a:t>Local observation (path segment, other agents, obstacles)</a:t>
            </a:r>
          </a:p>
          <a:p>
            <a:pPr marL="285750" marR="0" lvl="0" indent="-285750" fontAlgn="base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Tx/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  <a:tabLst/>
              <a:defRPr/>
            </a:pPr>
            <a:r>
              <a:rPr lang="en-US" sz="1600" dirty="0"/>
              <a:t>Decentralized (fast) learning </a:t>
            </a:r>
          </a:p>
          <a:p>
            <a:pPr marL="285750" marR="0" lvl="0" indent="-285750" fontAlgn="base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Tx/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  <a:tabLst/>
              <a:defRPr/>
            </a:pPr>
            <a:r>
              <a:rPr lang="en-US" sz="1600" dirty="0"/>
              <a:t>Simplistic reward (achieve a waypoint = reward)</a:t>
            </a:r>
          </a:p>
        </p:txBody>
      </p:sp>
    </p:spTree>
    <p:extLst>
      <p:ext uri="{BB962C8B-B14F-4D97-AF65-F5344CB8AC3E}">
        <p14:creationId xmlns:p14="http://schemas.microsoft.com/office/powerpoint/2010/main" val="261988696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5">
            <a:extLst>
              <a:ext uri="{FF2B5EF4-FFF2-40B4-BE49-F238E27FC236}">
                <a16:creationId xmlns:a16="http://schemas.microsoft.com/office/drawing/2014/main" id="{4DCD3BCA-0C66-5CD1-6DD1-4538FBB96F5C}"/>
              </a:ext>
            </a:extLst>
          </p:cNvPr>
          <p:cNvSpPr txBox="1">
            <a:spLocks/>
          </p:cNvSpPr>
          <p:nvPr/>
        </p:nvSpPr>
        <p:spPr>
          <a:xfrm>
            <a:off x="695325" y="728663"/>
            <a:ext cx="10801350" cy="77559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effectLst/>
                <a:latin typeface="Arial" panose="020B0604020202020204" pitchFamily="34" charset="0"/>
              </a:rPr>
              <a:t>Learn to Follow: Decentralized Lifelong Multi-Agent Pathfinding via Planning</a:t>
            </a:r>
            <a:r>
              <a:rPr lang="ru-RU" dirty="0">
                <a:effectLst/>
                <a:latin typeface="Arial" panose="020B0604020202020204" pitchFamily="34" charset="0"/>
              </a:rPr>
              <a:t> </a:t>
            </a:r>
            <a:r>
              <a:rPr lang="en-US" dirty="0">
                <a:effectLst/>
                <a:latin typeface="Arial" panose="020B0604020202020204" pitchFamily="34" charset="0"/>
              </a:rPr>
              <a:t>and Learning</a:t>
            </a:r>
            <a:endParaRPr lang="ru-RU" dirty="0"/>
          </a:p>
        </p:txBody>
      </p:sp>
      <p:sp>
        <p:nvSpPr>
          <p:cNvPr id="2" name="Номер слайда 2">
            <a:extLst>
              <a:ext uri="{FF2B5EF4-FFF2-40B4-BE49-F238E27FC236}">
                <a16:creationId xmlns:a16="http://schemas.microsoft.com/office/drawing/2014/main" id="{1E095CD1-58CD-F16E-0E65-9F42E71E4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768408" y="6508134"/>
            <a:ext cx="600455" cy="123111"/>
          </a:xfrm>
        </p:spPr>
        <p:txBody>
          <a:bodyPr/>
          <a:lstStyle/>
          <a:p>
            <a:fld id="{BB144CBE-8549-0F41-A10E-99F26268CFAC}" type="slidenum">
              <a:rPr lang="ru-RU" smtClean="0"/>
              <a:pPr/>
              <a:t>59</a:t>
            </a:fld>
            <a:endParaRPr lang="ru-RU"/>
          </a:p>
        </p:txBody>
      </p:sp>
      <p:sp>
        <p:nvSpPr>
          <p:cNvPr id="11" name="Скругленный прямоугольник 1">
            <a:extLst>
              <a:ext uri="{FF2B5EF4-FFF2-40B4-BE49-F238E27FC236}">
                <a16:creationId xmlns:a16="http://schemas.microsoft.com/office/drawing/2014/main" id="{757ACA0A-5AD2-84AC-C2FB-AD307778690E}"/>
              </a:ext>
            </a:extLst>
          </p:cNvPr>
          <p:cNvSpPr/>
          <p:nvPr/>
        </p:nvSpPr>
        <p:spPr>
          <a:xfrm>
            <a:off x="624438" y="1723748"/>
            <a:ext cx="2928176" cy="1846885"/>
          </a:xfrm>
          <a:prstGeom prst="roundRect">
            <a:avLst/>
          </a:prstGeom>
          <a:solidFill>
            <a:srgbClr val="FFFFFF"/>
          </a:solidFill>
          <a:ln w="15875" cap="flat" cmpd="sng" algn="ctr">
            <a:noFill/>
            <a:prstDash val="solid"/>
          </a:ln>
          <a:effectLst/>
        </p:spPr>
        <p:txBody>
          <a:bodyPr lIns="0" tIns="0" rIns="0" bIns="0" rtlCol="0" anchor="t">
            <a:no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0" lvl="0" indent="-182880" fontAlgn="auto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solidFill>
                  <a:schemeClr val="tx1"/>
                </a:solidFill>
                <a:latin typeface="Inter Medium" panose="020B0502030000000004" pitchFamily="34" charset="0"/>
                <a:ea typeface="Inter Medium" panose="020B0502030000000004" pitchFamily="34" charset="0"/>
                <a:cs typeface="Inter Medium" panose="020B0502030000000004" pitchFamily="34" charset="0"/>
              </a:rPr>
              <a:t>Planning</a:t>
            </a:r>
            <a:endParaRPr lang="ru-RU" sz="2000" dirty="0">
              <a:solidFill>
                <a:schemeClr val="tx1"/>
              </a:solidFill>
              <a:latin typeface="Inter Medium" panose="020B0502030000000004" pitchFamily="34" charset="0"/>
              <a:ea typeface="Inter Medium" panose="020B0502030000000004" pitchFamily="34" charset="0"/>
              <a:cs typeface="Inter Medium" panose="020B0502030000000004" pitchFamily="34" charset="0"/>
            </a:endParaRPr>
          </a:p>
          <a:p>
            <a:pPr marL="285750" marR="0" lvl="0" indent="-285750" fontAlgn="base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Tx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  <a:tabLst/>
              <a:defRPr/>
            </a:pPr>
            <a:r>
              <a:rPr lang="en-US" sz="1600" dirty="0">
                <a:solidFill>
                  <a:schemeClr val="tx1"/>
                </a:solidFill>
              </a:rPr>
              <a:t>A*</a:t>
            </a:r>
          </a:p>
          <a:p>
            <a:pPr marL="285750" marR="0" lvl="0" indent="-285750" fontAlgn="base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Tx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  <a:tabLst/>
              <a:defRPr/>
            </a:pPr>
            <a:r>
              <a:rPr lang="en-US" sz="1600" dirty="0">
                <a:solidFill>
                  <a:schemeClr val="tx1"/>
                </a:solidFill>
              </a:rPr>
              <a:t>Other agents are not taken into account </a:t>
            </a:r>
          </a:p>
          <a:p>
            <a:pPr marL="285750" marR="0" lvl="0" indent="-285750" fontAlgn="base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Tx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  <a:tabLst/>
              <a:defRPr/>
            </a:pPr>
            <a:r>
              <a:rPr lang="en-US" sz="1600" b="1" dirty="0">
                <a:solidFill>
                  <a:schemeClr val="tx1"/>
                </a:solidFill>
              </a:rPr>
              <a:t>Penalizing frequently used cells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83ECE12-A7F3-432E-9A20-29C0C47189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73579" y="4941168"/>
            <a:ext cx="6053154" cy="1424952"/>
          </a:xfrm>
          <a:prstGeom prst="rect">
            <a:avLst/>
          </a:prstGeom>
        </p:spPr>
      </p:pic>
      <p:pic>
        <p:nvPicPr>
          <p:cNvPr id="8" name="Google Shape;289;p29">
            <a:extLst>
              <a:ext uri="{FF2B5EF4-FFF2-40B4-BE49-F238E27FC236}">
                <a16:creationId xmlns:a16="http://schemas.microsoft.com/office/drawing/2014/main" id="{31FD483C-7838-41FC-9087-5BF065B53EE4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l="8704" t="14303" r="8861" b="14673"/>
          <a:stretch/>
        </p:blipFill>
        <p:spPr>
          <a:xfrm>
            <a:off x="4727848" y="1723747"/>
            <a:ext cx="5544616" cy="291365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165133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561216A8-B88F-6D4D-8FDB-33998F23CF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Problem’s Name</a:t>
            </a:r>
            <a:endParaRPr lang="ru-RU" dirty="0"/>
          </a:p>
        </p:txBody>
      </p:sp>
      <p:pic>
        <p:nvPicPr>
          <p:cNvPr id="4" name="Picture 5" descr="April, 2009 | SC2 Blog">
            <a:extLst>
              <a:ext uri="{FF2B5EF4-FFF2-40B4-BE49-F238E27FC236}">
                <a16:creationId xmlns:a16="http://schemas.microsoft.com/office/drawing/2014/main" id="{96301BE1-6544-F577-8D4B-496FC22528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325" y="1268760"/>
            <a:ext cx="5364490" cy="2549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close up of a map&#10;&#10;Description automatically generated">
            <a:extLst>
              <a:ext uri="{FF2B5EF4-FFF2-40B4-BE49-F238E27FC236}">
                <a16:creationId xmlns:a16="http://schemas.microsoft.com/office/drawing/2014/main" id="{B1ADBC2C-911A-78C4-D795-6655EE660F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9404" y="3974033"/>
            <a:ext cx="5364489" cy="2155305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B0C42E93-0EC5-BB69-6587-D40194554F8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t="19756"/>
          <a:stretch/>
        </p:blipFill>
        <p:spPr>
          <a:xfrm>
            <a:off x="6603526" y="3991721"/>
            <a:ext cx="2663907" cy="2137617"/>
          </a:xfrm>
          <a:prstGeom prst="rect">
            <a:avLst/>
          </a:prstGeom>
        </p:spPr>
      </p:pic>
      <p:pic>
        <p:nvPicPr>
          <p:cNvPr id="9" name="Picture 8" descr="Aerial view of a traffic intersection&#10;&#10;Description automatically generated">
            <a:extLst>
              <a:ext uri="{FF2B5EF4-FFF2-40B4-BE49-F238E27FC236}">
                <a16:creationId xmlns:a16="http://schemas.microsoft.com/office/drawing/2014/main" id="{60B18EC8-42AA-7477-9890-C4371024DE1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00778" y="1287406"/>
            <a:ext cx="4020319" cy="2446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866879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5">
            <a:extLst>
              <a:ext uri="{FF2B5EF4-FFF2-40B4-BE49-F238E27FC236}">
                <a16:creationId xmlns:a16="http://schemas.microsoft.com/office/drawing/2014/main" id="{4DCD3BCA-0C66-5CD1-6DD1-4538FBB96F5C}"/>
              </a:ext>
            </a:extLst>
          </p:cNvPr>
          <p:cNvSpPr txBox="1">
            <a:spLocks/>
          </p:cNvSpPr>
          <p:nvPr/>
        </p:nvSpPr>
        <p:spPr>
          <a:xfrm>
            <a:off x="695325" y="728663"/>
            <a:ext cx="10801350" cy="77559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effectLst/>
                <a:latin typeface="Arial" panose="020B0604020202020204" pitchFamily="34" charset="0"/>
              </a:rPr>
              <a:t>Learn to Follow: Decentralized Lifelong Multi-Agent Pathfinding via Planning</a:t>
            </a:r>
            <a:r>
              <a:rPr lang="ru-RU" dirty="0">
                <a:effectLst/>
                <a:latin typeface="Arial" panose="020B0604020202020204" pitchFamily="34" charset="0"/>
              </a:rPr>
              <a:t> </a:t>
            </a:r>
            <a:r>
              <a:rPr lang="en-US" dirty="0">
                <a:effectLst/>
                <a:latin typeface="Arial" panose="020B0604020202020204" pitchFamily="34" charset="0"/>
              </a:rPr>
              <a:t>and Learning</a:t>
            </a:r>
            <a:endParaRPr lang="ru-RU" dirty="0"/>
          </a:p>
        </p:txBody>
      </p:sp>
      <p:sp>
        <p:nvSpPr>
          <p:cNvPr id="2" name="Номер слайда 2">
            <a:extLst>
              <a:ext uri="{FF2B5EF4-FFF2-40B4-BE49-F238E27FC236}">
                <a16:creationId xmlns:a16="http://schemas.microsoft.com/office/drawing/2014/main" id="{1E095CD1-58CD-F16E-0E65-9F42E71E4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768408" y="6508134"/>
            <a:ext cx="600455" cy="123111"/>
          </a:xfrm>
        </p:spPr>
        <p:txBody>
          <a:bodyPr/>
          <a:lstStyle/>
          <a:p>
            <a:fld id="{BB144CBE-8549-0F41-A10E-99F26268CFAC}" type="slidenum">
              <a:rPr lang="ru-RU" smtClean="0"/>
              <a:pPr/>
              <a:t>60</a:t>
            </a:fld>
            <a:endParaRPr lang="ru-RU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55E9EC6-C90A-EB31-3F07-B415994539F5}"/>
              </a:ext>
            </a:extLst>
          </p:cNvPr>
          <p:cNvSpPr txBox="1"/>
          <p:nvPr/>
        </p:nvSpPr>
        <p:spPr>
          <a:xfrm>
            <a:off x="6384033" y="3901935"/>
            <a:ext cx="4968552" cy="21852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spcAft>
                <a:spcPts val="1200"/>
              </a:spcAft>
            </a:pPr>
            <a:r>
              <a:rPr lang="en-US" sz="2000" dirty="0">
                <a:latin typeface="Inter Medium" panose="020B0502030000000004" pitchFamily="34" charset="0"/>
                <a:ea typeface="Inter Medium" panose="020B0502030000000004" pitchFamily="34" charset="0"/>
                <a:cs typeface="Inter Medium" panose="020B0502030000000004" pitchFamily="34" charset="0"/>
              </a:rPr>
              <a:t>Empirical Results</a:t>
            </a:r>
            <a:endParaRPr lang="ru-RU" sz="2000" dirty="0">
              <a:latin typeface="Inter Medium" panose="020B0502030000000004" pitchFamily="34" charset="0"/>
              <a:ea typeface="Inter Medium" panose="020B0502030000000004" pitchFamily="34" charset="0"/>
              <a:cs typeface="Inter Medium" panose="020B0502030000000004" pitchFamily="34" charset="0"/>
            </a:endParaRPr>
          </a:p>
          <a:p>
            <a:pPr marL="285750" indent="-285750" fontAlgn="base">
              <a:spcAft>
                <a:spcPts val="600"/>
              </a:spcAft>
              <a:buClr>
                <a:srgbClr val="000000"/>
              </a:buClr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  <a:defRPr/>
            </a:pPr>
            <a:r>
              <a:rPr lang="en-US" sz="1600" dirty="0"/>
              <a:t>Outperform (learnable) competitors in terms </a:t>
            </a:r>
            <a:br>
              <a:rPr lang="en-US" sz="1600" dirty="0"/>
            </a:br>
            <a:r>
              <a:rPr lang="en-US" sz="1600" dirty="0"/>
              <a:t>of solution quality and ability to generalize</a:t>
            </a:r>
            <a:endParaRPr lang="ru-RU" sz="1600" dirty="0"/>
          </a:p>
          <a:p>
            <a:pPr marL="285750" indent="-285750" fontAlgn="base">
              <a:spcAft>
                <a:spcPts val="600"/>
              </a:spcAft>
              <a:buClr>
                <a:srgbClr val="000000"/>
              </a:buClr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  <a:defRPr/>
            </a:pPr>
            <a:r>
              <a:rPr lang="en-US" sz="1600" dirty="0"/>
              <a:t>Better scalability compared to centralized planners</a:t>
            </a:r>
            <a:endParaRPr lang="ru-RU" sz="1600" dirty="0"/>
          </a:p>
          <a:p>
            <a:pPr marL="285750" indent="-285750" fontAlgn="base">
              <a:spcAft>
                <a:spcPts val="600"/>
              </a:spcAft>
              <a:buClr>
                <a:srgbClr val="000000"/>
              </a:buClr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  <a:defRPr/>
            </a:pPr>
            <a:r>
              <a:rPr lang="en-US" sz="1600" b="1" dirty="0">
                <a:latin typeface="Inter Semi Bold" panose="020B0502030000000004" pitchFamily="34" charset="0"/>
                <a:ea typeface="Inter Semi Bold" panose="020B0502030000000004" pitchFamily="34" charset="0"/>
                <a:cs typeface="Inter Semi Bold" panose="020B0502030000000004" pitchFamily="34" charset="0"/>
              </a:rPr>
              <a:t>Both components — planning and learning — </a:t>
            </a:r>
            <a:br>
              <a:rPr lang="en-US" sz="1600" b="1" dirty="0">
                <a:latin typeface="Inter Semi Bold" panose="020B0502030000000004" pitchFamily="34" charset="0"/>
                <a:ea typeface="Inter Semi Bold" panose="020B0502030000000004" pitchFamily="34" charset="0"/>
                <a:cs typeface="Inter Semi Bold" panose="020B0502030000000004" pitchFamily="34" charset="0"/>
              </a:rPr>
            </a:br>
            <a:r>
              <a:rPr lang="en-US" sz="1600" b="1" dirty="0">
                <a:latin typeface="Inter Semi Bold" panose="020B0502030000000004" pitchFamily="34" charset="0"/>
                <a:ea typeface="Inter Semi Bold" panose="020B0502030000000004" pitchFamily="34" charset="0"/>
                <a:cs typeface="Inter Semi Bold" panose="020B0502030000000004" pitchFamily="34" charset="0"/>
              </a:rPr>
              <a:t>are crucial</a:t>
            </a:r>
            <a:endParaRPr lang="ru-RU" sz="1600" b="1" dirty="0">
              <a:latin typeface="Inter Semi Bold" panose="020B0502030000000004" pitchFamily="34" charset="0"/>
              <a:ea typeface="Inter Semi Bold" panose="020B0502030000000004" pitchFamily="34" charset="0"/>
              <a:cs typeface="Inter Semi Bold" panose="020B05020300000000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CCA5885-A26E-2AD7-FE82-60F37417EB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1266" y="1574205"/>
            <a:ext cx="4693387" cy="234377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7F80DF5-275B-8FB7-F017-B28841C238A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5391" y="3987921"/>
            <a:ext cx="4822537" cy="23934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31BB2FA-FC7F-B843-92A8-6797D766477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96000" y="1601318"/>
            <a:ext cx="4412375" cy="2122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669692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5">
            <a:extLst>
              <a:ext uri="{FF2B5EF4-FFF2-40B4-BE49-F238E27FC236}">
                <a16:creationId xmlns:a16="http://schemas.microsoft.com/office/drawing/2014/main" id="{4DCD3BCA-0C66-5CD1-6DD1-4538FBB96F5C}"/>
              </a:ext>
            </a:extLst>
          </p:cNvPr>
          <p:cNvSpPr txBox="1">
            <a:spLocks/>
          </p:cNvSpPr>
          <p:nvPr/>
        </p:nvSpPr>
        <p:spPr>
          <a:xfrm>
            <a:off x="704317" y="443831"/>
            <a:ext cx="10801350" cy="77559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effectLst/>
                <a:latin typeface="Arial" panose="020B0604020202020204" pitchFamily="34" charset="0"/>
              </a:rPr>
              <a:t>Learn to Follow: Decentralized Lifelong Multi-Agent Pathfinding via Planning</a:t>
            </a:r>
            <a:r>
              <a:rPr lang="ru-RU" dirty="0">
                <a:effectLst/>
                <a:latin typeface="Arial" panose="020B0604020202020204" pitchFamily="34" charset="0"/>
              </a:rPr>
              <a:t> </a:t>
            </a:r>
            <a:r>
              <a:rPr lang="en-US" dirty="0">
                <a:effectLst/>
                <a:latin typeface="Arial" panose="020B0604020202020204" pitchFamily="34" charset="0"/>
              </a:rPr>
              <a:t>and Learning</a:t>
            </a:r>
            <a:endParaRPr lang="ru-RU" dirty="0"/>
          </a:p>
        </p:txBody>
      </p:sp>
      <p:sp>
        <p:nvSpPr>
          <p:cNvPr id="2" name="Номер слайда 2">
            <a:extLst>
              <a:ext uri="{FF2B5EF4-FFF2-40B4-BE49-F238E27FC236}">
                <a16:creationId xmlns:a16="http://schemas.microsoft.com/office/drawing/2014/main" id="{1E095CD1-58CD-F16E-0E65-9F42E71E4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768408" y="6508134"/>
            <a:ext cx="600455" cy="123111"/>
          </a:xfrm>
        </p:spPr>
        <p:txBody>
          <a:bodyPr/>
          <a:lstStyle/>
          <a:p>
            <a:fld id="{BB144CBE-8549-0F41-A10E-99F26268CFAC}" type="slidenum">
              <a:rPr lang="ru-RU" smtClean="0"/>
              <a:pPr/>
              <a:t>61</a:t>
            </a:fld>
            <a:endParaRPr lang="ru-RU"/>
          </a:p>
        </p:txBody>
      </p:sp>
      <p:pic>
        <p:nvPicPr>
          <p:cNvPr id="5" name="no-rl">
            <a:hlinkClick r:id="" action="ppaction://media"/>
            <a:extLst>
              <a:ext uri="{FF2B5EF4-FFF2-40B4-BE49-F238E27FC236}">
                <a16:creationId xmlns:a16="http://schemas.microsoft.com/office/drawing/2014/main" id="{58E21914-8ED2-7E47-DD11-6C52BD70127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23392" y="1931035"/>
            <a:ext cx="5103636" cy="271915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E9700EF-981E-2028-009C-E92E254BBBB4}"/>
              </a:ext>
            </a:extLst>
          </p:cNvPr>
          <p:cNvSpPr txBox="1"/>
          <p:nvPr/>
        </p:nvSpPr>
        <p:spPr>
          <a:xfrm>
            <a:off x="407368" y="1526523"/>
            <a:ext cx="511256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solidFill>
                  <a:srgbClr val="FF0000"/>
                </a:solidFill>
                <a:latin typeface="Inter Medium" panose="020B0502030000000004" pitchFamily="34" charset="0"/>
                <a:ea typeface="Inter Medium" panose="020B0502030000000004" pitchFamily="34" charset="0"/>
                <a:cs typeface="Inter Medium" panose="020B0502030000000004" pitchFamily="34" charset="0"/>
              </a:rPr>
              <a:t>Planning</a:t>
            </a:r>
            <a:r>
              <a:rPr lang="ru-RU" sz="2000" dirty="0">
                <a:solidFill>
                  <a:srgbClr val="FF0000"/>
                </a:solidFill>
                <a:latin typeface="Inter Medium" panose="020B0502030000000004" pitchFamily="34" charset="0"/>
                <a:ea typeface="Inter Medium" panose="020B0502030000000004" pitchFamily="34" charset="0"/>
                <a:cs typeface="Inter Medium" panose="020B0502030000000004" pitchFamily="34" charset="0"/>
              </a:rPr>
              <a:t> </a:t>
            </a:r>
            <a:r>
              <a:rPr lang="en-US" sz="2000" dirty="0">
                <a:solidFill>
                  <a:srgbClr val="FF0000"/>
                </a:solidFill>
                <a:latin typeface="Inter Medium" panose="020B0502030000000004" pitchFamily="34" charset="0"/>
                <a:ea typeface="Inter Medium" panose="020B0502030000000004" pitchFamily="34" charset="0"/>
                <a:cs typeface="Inter Medium" panose="020B0502030000000004" pitchFamily="34" charset="0"/>
              </a:rPr>
              <a:t>only</a:t>
            </a:r>
            <a:endParaRPr kumimoji="0" lang="ru-RU" sz="200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Inter Medium" panose="020B0502030000000004" pitchFamily="34" charset="0"/>
              <a:ea typeface="Inter Medium" panose="020B0502030000000004" pitchFamily="34" charset="0"/>
              <a:cs typeface="Inter Medium" panose="020B05020300000000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9D53C9A-56E5-6E33-9E51-C5CB49F308F3}"/>
              </a:ext>
            </a:extLst>
          </p:cNvPr>
          <p:cNvSpPr txBox="1"/>
          <p:nvPr/>
        </p:nvSpPr>
        <p:spPr>
          <a:xfrm>
            <a:off x="730551" y="5297803"/>
            <a:ext cx="5040560" cy="738664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l"/>
            <a:r>
              <a:rPr lang="en-US" sz="1600" dirty="0"/>
              <a:t># goals achieved by the red agent	= </a:t>
            </a:r>
            <a:r>
              <a:rPr lang="en-US" sz="1600" dirty="0">
                <a:solidFill>
                  <a:srgbClr val="FF0000"/>
                </a:solidFill>
              </a:rPr>
              <a:t>0</a:t>
            </a:r>
          </a:p>
          <a:p>
            <a:pPr algn="l"/>
            <a:r>
              <a:rPr lang="en-US" sz="1600" dirty="0"/>
              <a:t># goals achieved by all agents	= </a:t>
            </a:r>
            <a:r>
              <a:rPr lang="en-US" sz="1600" dirty="0">
                <a:solidFill>
                  <a:srgbClr val="FF0000"/>
                </a:solidFill>
              </a:rPr>
              <a:t>36</a:t>
            </a:r>
          </a:p>
          <a:p>
            <a:pPr algn="l"/>
            <a:r>
              <a:rPr lang="en-US" sz="1600" dirty="0"/>
              <a:t>Throughput (512 steps, 32 agents) 	= </a:t>
            </a:r>
            <a:r>
              <a:rPr lang="en-US" sz="1600" dirty="0">
                <a:solidFill>
                  <a:srgbClr val="FF0000"/>
                </a:solidFill>
              </a:rPr>
              <a:t>0.07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0BEAD00-DACC-0D96-DDD3-FFD318D2C11D}"/>
              </a:ext>
            </a:extLst>
          </p:cNvPr>
          <p:cNvSpPr txBox="1"/>
          <p:nvPr/>
        </p:nvSpPr>
        <p:spPr>
          <a:xfrm>
            <a:off x="6437885" y="1526523"/>
            <a:ext cx="511256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solidFill>
                  <a:schemeClr val="accent1"/>
                </a:solidFill>
                <a:latin typeface="Inter Medium" panose="020B0502030000000004" pitchFamily="34" charset="0"/>
                <a:ea typeface="Inter Medium" panose="020B0502030000000004" pitchFamily="34" charset="0"/>
                <a:cs typeface="Inter Medium" panose="020B0502030000000004" pitchFamily="34" charset="0"/>
              </a:rPr>
              <a:t>Planning</a:t>
            </a:r>
            <a:r>
              <a:rPr lang="ru-RU" sz="2000" dirty="0">
                <a:solidFill>
                  <a:schemeClr val="accent1"/>
                </a:solidFill>
                <a:latin typeface="Inter Medium" panose="020B0502030000000004" pitchFamily="34" charset="0"/>
                <a:ea typeface="Inter Medium" panose="020B0502030000000004" pitchFamily="34" charset="0"/>
                <a:cs typeface="Inter Medium" panose="020B0502030000000004" pitchFamily="34" charset="0"/>
              </a:rPr>
              <a:t> </a:t>
            </a:r>
            <a:r>
              <a:rPr lang="en-US" sz="2000" dirty="0">
                <a:solidFill>
                  <a:schemeClr val="accent1"/>
                </a:solidFill>
                <a:latin typeface="Inter Medium" panose="020B0502030000000004" pitchFamily="34" charset="0"/>
                <a:ea typeface="Inter Medium" panose="020B0502030000000004" pitchFamily="34" charset="0"/>
                <a:cs typeface="Inter Medium" panose="020B0502030000000004" pitchFamily="34" charset="0"/>
              </a:rPr>
              <a:t>+ Learning</a:t>
            </a:r>
            <a:endParaRPr kumimoji="0" lang="ru-RU" sz="200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Inter Medium" panose="020B0502030000000004" pitchFamily="34" charset="0"/>
              <a:ea typeface="Inter Medium" panose="020B0502030000000004" pitchFamily="34" charset="0"/>
              <a:cs typeface="Inter Medium" panose="020B05020300000000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693ED5A-8AB1-806B-0A88-DD822F24D7DB}"/>
              </a:ext>
            </a:extLst>
          </p:cNvPr>
          <p:cNvSpPr txBox="1"/>
          <p:nvPr/>
        </p:nvSpPr>
        <p:spPr>
          <a:xfrm>
            <a:off x="6493485" y="5297803"/>
            <a:ext cx="5040560" cy="738664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l"/>
            <a:r>
              <a:rPr lang="en-US" sz="1600" dirty="0"/>
              <a:t># goals achieved by the red agent	= </a:t>
            </a:r>
            <a:r>
              <a:rPr lang="en-US" sz="1600" b="1" dirty="0">
                <a:solidFill>
                  <a:schemeClr val="accent1"/>
                </a:solidFill>
                <a:latin typeface="Inter Semi Bold" panose="020B0502030000000004" pitchFamily="34" charset="0"/>
                <a:ea typeface="Inter Semi Bold" panose="020B0502030000000004" pitchFamily="34" charset="0"/>
                <a:cs typeface="Inter Semi Bold" panose="020B0502030000000004" pitchFamily="34" charset="0"/>
              </a:rPr>
              <a:t>10</a:t>
            </a:r>
          </a:p>
          <a:p>
            <a:pPr algn="l"/>
            <a:r>
              <a:rPr lang="en-US" sz="1600" dirty="0"/>
              <a:t># goals achieved by all agents	= </a:t>
            </a:r>
            <a:r>
              <a:rPr lang="en-US" sz="1600" b="1" dirty="0">
                <a:solidFill>
                  <a:schemeClr val="accent1"/>
                </a:solidFill>
                <a:latin typeface="Inter Semi Bold" panose="020B0502030000000004" pitchFamily="34" charset="0"/>
                <a:ea typeface="Inter Semi Bold" panose="020B0502030000000004" pitchFamily="34" charset="0"/>
                <a:cs typeface="Inter Semi Bold" panose="020B0502030000000004" pitchFamily="34" charset="0"/>
              </a:rPr>
              <a:t>330</a:t>
            </a:r>
          </a:p>
          <a:p>
            <a:pPr algn="l"/>
            <a:r>
              <a:rPr lang="en-US" sz="1600" dirty="0"/>
              <a:t>Throughput (512 steps, 32 agents)	= </a:t>
            </a:r>
            <a:r>
              <a:rPr lang="en-US" sz="1600" b="1" dirty="0">
                <a:solidFill>
                  <a:schemeClr val="accent1"/>
                </a:solidFill>
                <a:latin typeface="Inter Semi Bold" panose="020B0502030000000004" pitchFamily="34" charset="0"/>
                <a:ea typeface="Inter Semi Bold" panose="020B0502030000000004" pitchFamily="34" charset="0"/>
                <a:cs typeface="Inter Semi Bold" panose="020B0502030000000004" pitchFamily="34" charset="0"/>
              </a:rPr>
              <a:t>0.64</a:t>
            </a:r>
          </a:p>
        </p:txBody>
      </p:sp>
      <p:pic>
        <p:nvPicPr>
          <p:cNvPr id="12" name="follower - with RL">
            <a:hlinkClick r:id="" action="ppaction://media"/>
            <a:extLst>
              <a:ext uri="{FF2B5EF4-FFF2-40B4-BE49-F238E27FC236}">
                <a16:creationId xmlns:a16="http://schemas.microsoft.com/office/drawing/2014/main" id="{A53FA1E6-E50D-65F8-533D-C9C1C6DA150E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404978" y="1931035"/>
            <a:ext cx="5112569" cy="2719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457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7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4358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11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5">
            <a:extLst>
              <a:ext uri="{FF2B5EF4-FFF2-40B4-BE49-F238E27FC236}">
                <a16:creationId xmlns:a16="http://schemas.microsoft.com/office/drawing/2014/main" id="{4DCD3BCA-0C66-5CD1-6DD1-4538FBB96F5C}"/>
              </a:ext>
            </a:extLst>
          </p:cNvPr>
          <p:cNvSpPr txBox="1">
            <a:spLocks/>
          </p:cNvSpPr>
          <p:nvPr/>
        </p:nvSpPr>
        <p:spPr>
          <a:xfrm>
            <a:off x="695325" y="728663"/>
            <a:ext cx="10801350" cy="387798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effectLst/>
                <a:latin typeface="Arial" panose="020B0604020202020204" pitchFamily="34" charset="0"/>
              </a:rPr>
              <a:t>SWITCHER</a:t>
            </a:r>
            <a:endParaRPr lang="ru-RU" dirty="0"/>
          </a:p>
        </p:txBody>
      </p:sp>
      <p:sp>
        <p:nvSpPr>
          <p:cNvPr id="2" name="Номер слайда 2">
            <a:extLst>
              <a:ext uri="{FF2B5EF4-FFF2-40B4-BE49-F238E27FC236}">
                <a16:creationId xmlns:a16="http://schemas.microsoft.com/office/drawing/2014/main" id="{1E095CD1-58CD-F16E-0E65-9F42E71E4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768408" y="6508134"/>
            <a:ext cx="600455" cy="123111"/>
          </a:xfrm>
        </p:spPr>
        <p:txBody>
          <a:bodyPr/>
          <a:lstStyle/>
          <a:p>
            <a:fld id="{BB144CBE-8549-0F41-A10E-99F26268CFAC}" type="slidenum">
              <a:rPr lang="ru-RU" smtClean="0"/>
              <a:pPr/>
              <a:t>62</a:t>
            </a:fld>
            <a:endParaRPr lang="ru-RU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2348817-7DAE-A5D7-0A74-D6633AB8ABD1}"/>
              </a:ext>
            </a:extLst>
          </p:cNvPr>
          <p:cNvSpPr txBox="1"/>
          <p:nvPr/>
        </p:nvSpPr>
        <p:spPr>
          <a:xfrm>
            <a:off x="3048000" y="6021288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https://ieeexplore.ieee.org/document/10236574</a:t>
            </a:r>
            <a:r>
              <a:rPr lang="en-US" dirty="0"/>
              <a:t>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16EDFBF-A751-81A0-5D71-27F64E2140F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37926"/>
          <a:stretch/>
        </p:blipFill>
        <p:spPr>
          <a:xfrm>
            <a:off x="1503131" y="1484784"/>
            <a:ext cx="9192126" cy="4257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434859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2">
            <a:extLst>
              <a:ext uri="{FF2B5EF4-FFF2-40B4-BE49-F238E27FC236}">
                <a16:creationId xmlns:a16="http://schemas.microsoft.com/office/drawing/2014/main" id="{1E095CD1-58CD-F16E-0E65-9F42E71E4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768408" y="6508134"/>
            <a:ext cx="600455" cy="123111"/>
          </a:xfrm>
        </p:spPr>
        <p:txBody>
          <a:bodyPr/>
          <a:lstStyle/>
          <a:p>
            <a:fld id="{BB144CBE-8549-0F41-A10E-99F26268CFAC}" type="slidenum">
              <a:rPr lang="ru-RU" smtClean="0"/>
              <a:pPr/>
              <a:t>63</a:t>
            </a:fld>
            <a:endParaRPr lang="ru-RU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B93BFB6-3C3F-2B5F-7EEC-775E946218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1584" y="1404193"/>
            <a:ext cx="6544729" cy="4725144"/>
          </a:xfrm>
          <a:prstGeom prst="rect">
            <a:avLst/>
          </a:prstGeom>
        </p:spPr>
      </p:pic>
      <p:sp>
        <p:nvSpPr>
          <p:cNvPr id="3" name="Заголовок 5">
            <a:extLst>
              <a:ext uri="{FF2B5EF4-FFF2-40B4-BE49-F238E27FC236}">
                <a16:creationId xmlns:a16="http://schemas.microsoft.com/office/drawing/2014/main" id="{3B2EF873-7750-3AA9-3A5A-6A257C78B448}"/>
              </a:ext>
            </a:extLst>
          </p:cNvPr>
          <p:cNvSpPr txBox="1">
            <a:spLocks/>
          </p:cNvSpPr>
          <p:nvPr/>
        </p:nvSpPr>
        <p:spPr>
          <a:xfrm>
            <a:off x="695325" y="406702"/>
            <a:ext cx="10801350" cy="77559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When to Switch: Planning and Learning for Partially Observable Multi-Agent Pathfinding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5080172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2">
            <a:extLst>
              <a:ext uri="{FF2B5EF4-FFF2-40B4-BE49-F238E27FC236}">
                <a16:creationId xmlns:a16="http://schemas.microsoft.com/office/drawing/2014/main" id="{1E095CD1-58CD-F16E-0E65-9F42E71E4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768408" y="6508134"/>
            <a:ext cx="600455" cy="123111"/>
          </a:xfrm>
        </p:spPr>
        <p:txBody>
          <a:bodyPr/>
          <a:lstStyle/>
          <a:p>
            <a:fld id="{BB144CBE-8549-0F41-A10E-99F26268CFAC}" type="slidenum">
              <a:rPr lang="ru-RU" smtClean="0"/>
              <a:pPr/>
              <a:t>64</a:t>
            </a:fld>
            <a:endParaRPr lang="ru-RU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B93BFB6-3C3F-2B5F-7EEC-775E946218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9456" y="1392969"/>
            <a:ext cx="6544729" cy="4725144"/>
          </a:xfrm>
          <a:prstGeom prst="rect">
            <a:avLst/>
          </a:prstGeom>
        </p:spPr>
      </p:pic>
      <p:sp>
        <p:nvSpPr>
          <p:cNvPr id="3" name="Заголовок 5">
            <a:extLst>
              <a:ext uri="{FF2B5EF4-FFF2-40B4-BE49-F238E27FC236}">
                <a16:creationId xmlns:a16="http://schemas.microsoft.com/office/drawing/2014/main" id="{3B2EF873-7750-3AA9-3A5A-6A257C78B448}"/>
              </a:ext>
            </a:extLst>
          </p:cNvPr>
          <p:cNvSpPr txBox="1">
            <a:spLocks/>
          </p:cNvSpPr>
          <p:nvPr/>
        </p:nvSpPr>
        <p:spPr>
          <a:xfrm>
            <a:off x="695325" y="406702"/>
            <a:ext cx="10801350" cy="77559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When to Switch: Planning and Learning for Partially Observable Multi-Agent Pathfinding</a:t>
            </a:r>
            <a:endParaRPr lang="ru-RU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1AA9042-A536-CC48-C0F9-9DACBED96E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96201" y="1392969"/>
            <a:ext cx="3028608" cy="252028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519A4D7-68FE-4508-0236-FCC712F3C0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86269" y="4089639"/>
            <a:ext cx="3848472" cy="1809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741845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9A3FAA83-5D3E-C9CF-DF4D-5D8B32268E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52330" y="3000773"/>
            <a:ext cx="3234381" cy="3429000"/>
          </a:xfrm>
          <a:prstGeom prst="rect">
            <a:avLst/>
          </a:prstGeom>
        </p:spPr>
      </p:pic>
      <p:sp>
        <p:nvSpPr>
          <p:cNvPr id="2" name="Номер слайда 2">
            <a:extLst>
              <a:ext uri="{FF2B5EF4-FFF2-40B4-BE49-F238E27FC236}">
                <a16:creationId xmlns:a16="http://schemas.microsoft.com/office/drawing/2014/main" id="{1E095CD1-58CD-F16E-0E65-9F42E71E4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768408" y="6508134"/>
            <a:ext cx="600455" cy="123111"/>
          </a:xfrm>
        </p:spPr>
        <p:txBody>
          <a:bodyPr/>
          <a:lstStyle/>
          <a:p>
            <a:fld id="{BB144CBE-8549-0F41-A10E-99F26268CFAC}" type="slidenum">
              <a:rPr lang="ru-RU" smtClean="0"/>
              <a:pPr/>
              <a:t>65</a:t>
            </a:fld>
            <a:endParaRPr lang="ru-RU"/>
          </a:p>
        </p:txBody>
      </p:sp>
      <p:sp>
        <p:nvSpPr>
          <p:cNvPr id="3" name="Заголовок 5">
            <a:extLst>
              <a:ext uri="{FF2B5EF4-FFF2-40B4-BE49-F238E27FC236}">
                <a16:creationId xmlns:a16="http://schemas.microsoft.com/office/drawing/2014/main" id="{3B2EF873-7750-3AA9-3A5A-6A257C78B448}"/>
              </a:ext>
            </a:extLst>
          </p:cNvPr>
          <p:cNvSpPr txBox="1">
            <a:spLocks/>
          </p:cNvSpPr>
          <p:nvPr/>
        </p:nvSpPr>
        <p:spPr>
          <a:xfrm>
            <a:off x="695325" y="406702"/>
            <a:ext cx="10801350" cy="77559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When to Switch: Planning and Learning for Partially Observable Multi-Agent Pathfinding</a:t>
            </a:r>
            <a:endParaRPr lang="ru-RU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A23975C-7E32-1A1B-E81A-226C4D02ED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5345" y="1187072"/>
            <a:ext cx="1737173" cy="511256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498A707-2DA1-93A7-2494-209BE2EFA5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44448" y="1376290"/>
            <a:ext cx="8760296" cy="171650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52DCD8E-600C-38AB-35A3-B53F3CAB105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27648" y="3201640"/>
            <a:ext cx="4968552" cy="3298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99435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5">
            <a:extLst>
              <a:ext uri="{FF2B5EF4-FFF2-40B4-BE49-F238E27FC236}">
                <a16:creationId xmlns:a16="http://schemas.microsoft.com/office/drawing/2014/main" id="{4DCD3BCA-0C66-5CD1-6DD1-4538FBB96F5C}"/>
              </a:ext>
            </a:extLst>
          </p:cNvPr>
          <p:cNvSpPr txBox="1">
            <a:spLocks/>
          </p:cNvSpPr>
          <p:nvPr/>
        </p:nvSpPr>
        <p:spPr>
          <a:xfrm>
            <a:off x="704317" y="443831"/>
            <a:ext cx="10801350" cy="387798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atin typeface="Arial" panose="020B0604020202020204" pitchFamily="34" charset="0"/>
              </a:rPr>
              <a:t>MAPF-GPT: Imitation Learning for Multi-Agent Pathfinding at Scale</a:t>
            </a:r>
            <a:endParaRPr lang="ru-RU" dirty="0"/>
          </a:p>
        </p:txBody>
      </p:sp>
      <p:sp>
        <p:nvSpPr>
          <p:cNvPr id="2" name="Номер слайда 2">
            <a:extLst>
              <a:ext uri="{FF2B5EF4-FFF2-40B4-BE49-F238E27FC236}">
                <a16:creationId xmlns:a16="http://schemas.microsoft.com/office/drawing/2014/main" id="{1E095CD1-58CD-F16E-0E65-9F42E71E4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768408" y="6508134"/>
            <a:ext cx="600455" cy="123111"/>
          </a:xfrm>
        </p:spPr>
        <p:txBody>
          <a:bodyPr/>
          <a:lstStyle/>
          <a:p>
            <a:fld id="{BB144CBE-8549-0F41-A10E-99F26268CFAC}" type="slidenum">
              <a:rPr lang="ru-RU" smtClean="0"/>
              <a:pPr/>
              <a:t>66</a:t>
            </a:fld>
            <a:endParaRPr lang="ru-RU"/>
          </a:p>
        </p:txBody>
      </p:sp>
      <p:pic>
        <p:nvPicPr>
          <p:cNvPr id="3" name="Рисунок 3">
            <a:extLst>
              <a:ext uri="{FF2B5EF4-FFF2-40B4-BE49-F238E27FC236}">
                <a16:creationId xmlns:a16="http://schemas.microsoft.com/office/drawing/2014/main" id="{1454244A-D71F-0C6E-DC9D-D8BC8F26CC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436" y="1268760"/>
            <a:ext cx="10729128" cy="4987366"/>
          </a:xfrm>
          <a:prstGeom prst="rect">
            <a:avLst/>
          </a:prstGeom>
        </p:spPr>
      </p:pic>
      <p:sp>
        <p:nvSpPr>
          <p:cNvPr id="6" name="Объект 3">
            <a:extLst>
              <a:ext uri="{FF2B5EF4-FFF2-40B4-BE49-F238E27FC236}">
                <a16:creationId xmlns:a16="http://schemas.microsoft.com/office/drawing/2014/main" id="{07E1DA0F-B5D8-BE21-F58D-072AED8ADE3A}"/>
              </a:ext>
            </a:extLst>
          </p:cNvPr>
          <p:cNvSpPr txBox="1">
            <a:spLocks/>
          </p:cNvSpPr>
          <p:nvPr/>
        </p:nvSpPr>
        <p:spPr>
          <a:xfrm>
            <a:off x="695325" y="6248925"/>
            <a:ext cx="6336779" cy="2462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 dirty="0" err="1">
                <a:solidFill>
                  <a:schemeClr val="tx2"/>
                </a:solidFill>
              </a:rPr>
              <a:t>Andreychuk</a:t>
            </a:r>
            <a:r>
              <a:rPr lang="en-US" sz="800" dirty="0">
                <a:solidFill>
                  <a:schemeClr val="tx2"/>
                </a:solidFill>
              </a:rPr>
              <a:t>, A., Yakovlev, K., </a:t>
            </a:r>
            <a:r>
              <a:rPr lang="en-US" sz="800" dirty="0" err="1">
                <a:solidFill>
                  <a:schemeClr val="tx2"/>
                </a:solidFill>
              </a:rPr>
              <a:t>Panov</a:t>
            </a:r>
            <a:r>
              <a:rPr lang="en-US" sz="800" dirty="0">
                <a:solidFill>
                  <a:schemeClr val="tx2"/>
                </a:solidFill>
              </a:rPr>
              <a:t>, A. and Skrynnik, A., 2024. MAPF-GPT: Imitation Learning for Multi-Agent Pathfinding at Scale. Preprint under review, arXiv:2409.00134.</a:t>
            </a:r>
            <a:endParaRPr lang="ru-RU" sz="8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980535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5">
            <a:extLst>
              <a:ext uri="{FF2B5EF4-FFF2-40B4-BE49-F238E27FC236}">
                <a16:creationId xmlns:a16="http://schemas.microsoft.com/office/drawing/2014/main" id="{4DCD3BCA-0C66-5CD1-6DD1-4538FBB96F5C}"/>
              </a:ext>
            </a:extLst>
          </p:cNvPr>
          <p:cNvSpPr txBox="1">
            <a:spLocks/>
          </p:cNvSpPr>
          <p:nvPr/>
        </p:nvSpPr>
        <p:spPr>
          <a:xfrm>
            <a:off x="704317" y="443831"/>
            <a:ext cx="10801350" cy="387798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atin typeface="Arial" panose="020B0604020202020204" pitchFamily="34" charset="0"/>
              </a:rPr>
              <a:t>MAPF-GPT: Imitation Learning for Multi-Agent Pathfinding at Scale</a:t>
            </a:r>
            <a:endParaRPr lang="ru-RU" dirty="0"/>
          </a:p>
        </p:txBody>
      </p:sp>
      <p:sp>
        <p:nvSpPr>
          <p:cNvPr id="2" name="Номер слайда 2">
            <a:extLst>
              <a:ext uri="{FF2B5EF4-FFF2-40B4-BE49-F238E27FC236}">
                <a16:creationId xmlns:a16="http://schemas.microsoft.com/office/drawing/2014/main" id="{1E095CD1-58CD-F16E-0E65-9F42E71E4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768408" y="6508134"/>
            <a:ext cx="600455" cy="123111"/>
          </a:xfrm>
        </p:spPr>
        <p:txBody>
          <a:bodyPr/>
          <a:lstStyle/>
          <a:p>
            <a:fld id="{BB144CBE-8549-0F41-A10E-99F26268CFAC}" type="slidenum">
              <a:rPr lang="ru-RU" smtClean="0"/>
              <a:pPr/>
              <a:t>67</a:t>
            </a:fld>
            <a:endParaRPr lang="ru-RU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B5569312-10CB-58FF-6128-AC26400DE7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392" y="1287103"/>
            <a:ext cx="10789123" cy="387798"/>
          </a:xfrm>
        </p:spPr>
        <p:txBody>
          <a:bodyPr/>
          <a:lstStyle/>
          <a:p>
            <a:r>
              <a:rPr lang="en-RU" dirty="0"/>
              <a:t>Tokenization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97018CA-92CE-0ABE-8ADD-3ED60D3E5E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2024" y="1340768"/>
            <a:ext cx="4509180" cy="4591666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BE2AA6AF-1A20-DEA4-BFD6-759F6F3600FC}"/>
              </a:ext>
            </a:extLst>
          </p:cNvPr>
          <p:cNvSpPr txBox="1">
            <a:spLocks/>
          </p:cNvSpPr>
          <p:nvPr/>
        </p:nvSpPr>
        <p:spPr>
          <a:xfrm>
            <a:off x="706552" y="1776879"/>
            <a:ext cx="4237320" cy="3908762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Clr>
                <a:schemeClr val="dk1"/>
              </a:buClr>
              <a:buSzPct val="100000"/>
              <a:buFont typeface="Arial"/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</a:pPr>
            <a:r>
              <a:rPr lang="en-US" sz="1600" dirty="0">
                <a:ea typeface="+mn-lt"/>
                <a:cs typeface="+mn-lt"/>
              </a:rPr>
              <a:t>The input consists of 256 tokens, but the example shown uses fewer tokens for clarity and visibility.</a:t>
            </a:r>
          </a:p>
          <a:p>
            <a:pPr marL="285750" indent="-285750">
              <a:buClr>
                <a:schemeClr val="dk1"/>
              </a:buClr>
              <a:buSzPct val="100000"/>
              <a:buFont typeface="Arial"/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</a:pPr>
            <a:r>
              <a:rPr lang="en-US" sz="1600" dirty="0">
                <a:ea typeface="+mn-lt"/>
                <a:cs typeface="+mn-lt"/>
              </a:rPr>
              <a:t>The local observation of an agent at a certain time step while following its (expert) path is composed of two parts: egocentric cost-to-go in local 11×11 field of view and data about the agent itself and the nearby ones.</a:t>
            </a:r>
          </a:p>
          <a:p>
            <a:pPr marL="285750" indent="-285750">
              <a:buClr>
                <a:schemeClr val="dk1"/>
              </a:buClr>
              <a:buSzPct val="100000"/>
              <a:buFont typeface="Arial"/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</a:pPr>
            <a:r>
              <a:rPr lang="en-US" sz="1600" dirty="0">
                <a:ea typeface="+mn-lt"/>
                <a:cs typeface="+mn-lt"/>
              </a:rPr>
              <a:t>The information about each agent is encoded via 10 tokens: 2 for the current position, 2 for goal location, 5 for action history, and 1 for the next greedy action.</a:t>
            </a:r>
          </a:p>
          <a:p>
            <a:pPr marL="285750" indent="-285750">
              <a:buClr>
                <a:schemeClr val="dk1"/>
              </a:buClr>
              <a:buSzPct val="100000"/>
              <a:buFont typeface="Arial"/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</a:pPr>
            <a:endParaRPr lang="ru-RU" sz="1600" dirty="0">
              <a:ea typeface="+mn-lt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6458089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843204-5A68-61C2-4233-02274D56D3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5">
            <a:extLst>
              <a:ext uri="{FF2B5EF4-FFF2-40B4-BE49-F238E27FC236}">
                <a16:creationId xmlns:a16="http://schemas.microsoft.com/office/drawing/2014/main" id="{242C5087-6188-97B0-073B-F98B4F411B02}"/>
              </a:ext>
            </a:extLst>
          </p:cNvPr>
          <p:cNvSpPr txBox="1">
            <a:spLocks/>
          </p:cNvSpPr>
          <p:nvPr/>
        </p:nvSpPr>
        <p:spPr>
          <a:xfrm>
            <a:off x="704317" y="443831"/>
            <a:ext cx="10801350" cy="387798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atin typeface="Arial" panose="020B0604020202020204" pitchFamily="34" charset="0"/>
              </a:rPr>
              <a:t>MAPF-GPT: Imitation Learning for Multi-Agent Pathfinding at Scale</a:t>
            </a:r>
            <a:endParaRPr lang="ru-RU" dirty="0"/>
          </a:p>
        </p:txBody>
      </p:sp>
      <p:sp>
        <p:nvSpPr>
          <p:cNvPr id="2" name="Номер слайда 2">
            <a:extLst>
              <a:ext uri="{FF2B5EF4-FFF2-40B4-BE49-F238E27FC236}">
                <a16:creationId xmlns:a16="http://schemas.microsoft.com/office/drawing/2014/main" id="{8BE28F5D-CE4E-4BFF-6CC1-735CD950CC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768408" y="6508134"/>
            <a:ext cx="600455" cy="123111"/>
          </a:xfrm>
        </p:spPr>
        <p:txBody>
          <a:bodyPr/>
          <a:lstStyle/>
          <a:p>
            <a:fld id="{BB144CBE-8549-0F41-A10E-99F26268CFAC}" type="slidenum">
              <a:rPr lang="ru-RU" smtClean="0"/>
              <a:pPr/>
              <a:t>68</a:t>
            </a:fld>
            <a:endParaRPr lang="ru-RU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0B5E931-8D50-D14B-2F8E-9DEF901759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7063" y="1029190"/>
            <a:ext cx="5040560" cy="2687842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B2CD00E8-B2A7-C4AD-4A02-CE56703F208B}"/>
              </a:ext>
            </a:extLst>
          </p:cNvPr>
          <p:cNvSpPr txBox="1">
            <a:spLocks/>
          </p:cNvSpPr>
          <p:nvPr/>
        </p:nvSpPr>
        <p:spPr>
          <a:xfrm>
            <a:off x="706552" y="1776879"/>
            <a:ext cx="5376688" cy="64633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Clr>
                <a:schemeClr val="dk1"/>
              </a:buClr>
              <a:buSzPct val="100000"/>
              <a:buFont typeface="Arial"/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</a:pPr>
            <a:r>
              <a:rPr lang="en-US" sz="1600" b="1" dirty="0">
                <a:ea typeface="+mn-lt"/>
                <a:cs typeface="+mn-lt"/>
              </a:rPr>
              <a:t>SOTA performance with pure imitation learning</a:t>
            </a:r>
          </a:p>
          <a:p>
            <a:pPr marL="285750" indent="-285750">
              <a:buClr>
                <a:schemeClr val="dk1"/>
              </a:buClr>
              <a:buSzPct val="100000"/>
              <a:buFont typeface="Arial"/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</a:pPr>
            <a:endParaRPr lang="ru-RU" sz="1600" dirty="0">
              <a:ea typeface="+mn-lt"/>
              <a:cs typeface="+mn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4267A55-F326-4C10-A09C-7233F784D83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5360" y="3521810"/>
            <a:ext cx="10560496" cy="3065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103316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843204-5A68-61C2-4233-02274D56D3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A qr code on a white background&#10;&#10;Description automatically generated">
            <a:extLst>
              <a:ext uri="{FF2B5EF4-FFF2-40B4-BE49-F238E27FC236}">
                <a16:creationId xmlns:a16="http://schemas.microsoft.com/office/drawing/2014/main" id="{FA213C07-AF62-4520-BB00-914FB4F923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3552" y="1866521"/>
            <a:ext cx="1850511" cy="1850511"/>
          </a:xfrm>
          <a:prstGeom prst="rect">
            <a:avLst/>
          </a:prstGeom>
        </p:spPr>
      </p:pic>
      <p:sp>
        <p:nvSpPr>
          <p:cNvPr id="4" name="Заголовок 5">
            <a:extLst>
              <a:ext uri="{FF2B5EF4-FFF2-40B4-BE49-F238E27FC236}">
                <a16:creationId xmlns:a16="http://schemas.microsoft.com/office/drawing/2014/main" id="{242C5087-6188-97B0-073B-F98B4F411B02}"/>
              </a:ext>
            </a:extLst>
          </p:cNvPr>
          <p:cNvSpPr txBox="1">
            <a:spLocks/>
          </p:cNvSpPr>
          <p:nvPr/>
        </p:nvSpPr>
        <p:spPr>
          <a:xfrm>
            <a:off x="704317" y="443831"/>
            <a:ext cx="10801350" cy="77559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atin typeface="Arial" panose="020B0604020202020204" pitchFamily="34" charset="0"/>
              </a:rPr>
              <a:t>POGEMA: A Benchmark Platform for Cooperative Multi-Agent Pathfinding</a:t>
            </a:r>
            <a:endParaRPr lang="ru-RU" dirty="0"/>
          </a:p>
        </p:txBody>
      </p:sp>
      <p:sp>
        <p:nvSpPr>
          <p:cNvPr id="2" name="Номер слайда 2">
            <a:extLst>
              <a:ext uri="{FF2B5EF4-FFF2-40B4-BE49-F238E27FC236}">
                <a16:creationId xmlns:a16="http://schemas.microsoft.com/office/drawing/2014/main" id="{8BE28F5D-CE4E-4BFF-6CC1-735CD950CC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768408" y="6508134"/>
            <a:ext cx="600455" cy="123111"/>
          </a:xfrm>
        </p:spPr>
        <p:txBody>
          <a:bodyPr/>
          <a:lstStyle/>
          <a:p>
            <a:fld id="{BB144CBE-8549-0F41-A10E-99F26268CFAC}" type="slidenum">
              <a:rPr lang="ru-RU" smtClean="0"/>
              <a:pPr/>
              <a:t>69</a:t>
            </a:fld>
            <a:endParaRPr lang="ru-RU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3E3C286-42AD-476D-AD38-973504F38CCC}"/>
              </a:ext>
            </a:extLst>
          </p:cNvPr>
          <p:cNvSpPr/>
          <p:nvPr/>
        </p:nvSpPr>
        <p:spPr>
          <a:xfrm>
            <a:off x="767408" y="1535146"/>
            <a:ext cx="4392488" cy="2685942"/>
          </a:xfrm>
          <a:prstGeom prst="roundRect">
            <a:avLst/>
          </a:prstGeom>
          <a:noFill/>
          <a:ln w="57150">
            <a:solidFill>
              <a:srgbClr val="3ED0B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DB34B53-A698-4384-997E-65FFA98690CC}"/>
              </a:ext>
            </a:extLst>
          </p:cNvPr>
          <p:cNvSpPr txBox="1"/>
          <p:nvPr/>
        </p:nvSpPr>
        <p:spPr>
          <a:xfrm>
            <a:off x="767408" y="1619284"/>
            <a:ext cx="43924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accent1"/>
                </a:solidFill>
              </a:rPr>
              <a:t>Fast environment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30590D3-C4E5-4F6A-AEEF-06A081241B7E}"/>
              </a:ext>
            </a:extLst>
          </p:cNvPr>
          <p:cNvSpPr txBox="1"/>
          <p:nvPr/>
        </p:nvSpPr>
        <p:spPr>
          <a:xfrm>
            <a:off x="752928" y="3542594"/>
            <a:ext cx="44069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2"/>
                </a:solidFill>
                <a:highlight>
                  <a:srgbClr val="3ED0B9"/>
                </a:highlight>
                <a:latin typeface="Inter" panose="020B0502030000000004" pitchFamily="34" charset="0"/>
                <a:ea typeface="Inter" panose="020B0502030000000004" pitchFamily="34" charset="0"/>
                <a:cs typeface="Inter" panose="020B0502030000000004" pitchFamily="34" charset="0"/>
              </a:rPr>
              <a:t>POGEMA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33A05CE-577F-4633-AAEA-F2AF7E83E627}"/>
              </a:ext>
            </a:extLst>
          </p:cNvPr>
          <p:cNvSpPr txBox="1"/>
          <p:nvPr/>
        </p:nvSpPr>
        <p:spPr>
          <a:xfrm>
            <a:off x="767408" y="3879943"/>
            <a:ext cx="439248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latin typeface="Inter" panose="020B0502030000000004" pitchFamily="34" charset="0"/>
                <a:ea typeface="Inter" panose="020B0502030000000004" pitchFamily="34" charset="0"/>
                <a:cs typeface="Inter" panose="020B0502030000000004" pitchFamily="34" charset="0"/>
                <a:hlinkClick r:id="rId4"/>
              </a:rPr>
              <a:t>https://github.com/Cognitive-AI-Systems/pogema</a:t>
            </a:r>
            <a:r>
              <a:rPr lang="ru-RU" sz="1200" dirty="0">
                <a:latin typeface="Inter" panose="020B0502030000000004" pitchFamily="34" charset="0"/>
                <a:ea typeface="Inter" panose="020B0502030000000004" pitchFamily="34" charset="0"/>
                <a:cs typeface="Inter" panose="020B0502030000000004" pitchFamily="34" charset="0"/>
              </a:rPr>
              <a:t> </a:t>
            </a:r>
            <a:endParaRPr lang="en-US" sz="1200" dirty="0">
              <a:latin typeface="Inter" panose="020B0502030000000004" pitchFamily="34" charset="0"/>
              <a:ea typeface="Inter" panose="020B0502030000000004" pitchFamily="34" charset="0"/>
              <a:cs typeface="Inter" panose="020B05020300000000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934D62D-6B72-420B-87FD-4E6308AD4169}"/>
              </a:ext>
            </a:extLst>
          </p:cNvPr>
          <p:cNvSpPr txBox="1"/>
          <p:nvPr/>
        </p:nvSpPr>
        <p:spPr>
          <a:xfrm>
            <a:off x="767408" y="6228020"/>
            <a:ext cx="609487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5"/>
              </a:rPr>
              <a:t>https://openreview.net/forum?id=6VgwE2tCRm</a:t>
            </a:r>
            <a:r>
              <a:rPr lang="en-US" dirty="0"/>
              <a:t> 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09B5DB2-0DB5-4B6F-90DF-F7B044C4E7C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76088" y="1373300"/>
            <a:ext cx="6479317" cy="267749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58FA549-E04B-4B87-9798-9856AD3BD94C}"/>
              </a:ext>
            </a:extLst>
          </p:cNvPr>
          <p:cNvSpPr txBox="1"/>
          <p:nvPr/>
        </p:nvSpPr>
        <p:spPr>
          <a:xfrm>
            <a:off x="865514" y="4449904"/>
            <a:ext cx="4101957" cy="1661993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algn="l"/>
            <a:r>
              <a:rPr lang="ru-RU" dirty="0"/>
              <a:t>+ </a:t>
            </a:r>
            <a:r>
              <a:rPr lang="en-US" b="1" dirty="0"/>
              <a:t>Benchmark</a:t>
            </a:r>
            <a:r>
              <a:rPr lang="en-US" dirty="0"/>
              <a:t> (maps, tasks)</a:t>
            </a:r>
          </a:p>
          <a:p>
            <a:pPr algn="l"/>
            <a:r>
              <a:rPr lang="en-US" dirty="0"/>
              <a:t>+ </a:t>
            </a:r>
            <a:r>
              <a:rPr lang="en-US" b="1" dirty="0"/>
              <a:t>Metrics</a:t>
            </a:r>
            <a:r>
              <a:rPr lang="en-US" dirty="0"/>
              <a:t> (cooperation, coordination, </a:t>
            </a:r>
            <a:br>
              <a:rPr lang="en-US" dirty="0"/>
            </a:br>
            <a:r>
              <a:rPr lang="en-US" dirty="0"/>
              <a:t>pathfinding etc.)</a:t>
            </a:r>
          </a:p>
          <a:p>
            <a:pPr algn="l"/>
            <a:r>
              <a:rPr lang="en-US" dirty="0"/>
              <a:t>+ </a:t>
            </a:r>
            <a:r>
              <a:rPr lang="en-US" b="1" dirty="0"/>
              <a:t>Automated evaluation</a:t>
            </a:r>
          </a:p>
          <a:p>
            <a:pPr algn="l"/>
            <a:r>
              <a:rPr lang="en-US" dirty="0"/>
              <a:t>+ </a:t>
            </a:r>
            <a:r>
              <a:rPr lang="en-US" b="1" dirty="0"/>
              <a:t>Baselines</a:t>
            </a:r>
          </a:p>
          <a:p>
            <a:pPr algn="l"/>
            <a:r>
              <a:rPr lang="en-US" dirty="0"/>
              <a:t>+ </a:t>
            </a:r>
            <a:r>
              <a:rPr lang="en-US" b="1" dirty="0"/>
              <a:t>Visualization tools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12DD617-A23C-4435-B031-B6BC38D9FB5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51984" y="4280019"/>
            <a:ext cx="5095106" cy="2018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8650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561216A8-B88F-6D4D-8FDB-33998F23CF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Problem’s Name</a:t>
            </a:r>
            <a:endParaRPr lang="ru-RU" dirty="0"/>
          </a:p>
        </p:txBody>
      </p:sp>
      <p:pic>
        <p:nvPicPr>
          <p:cNvPr id="4" name="Picture 5" descr="April, 2009 | SC2 Blog">
            <a:extLst>
              <a:ext uri="{FF2B5EF4-FFF2-40B4-BE49-F238E27FC236}">
                <a16:creationId xmlns:a16="http://schemas.microsoft.com/office/drawing/2014/main" id="{96301BE1-6544-F577-8D4B-496FC22528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325" y="1268760"/>
            <a:ext cx="5364490" cy="2549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close up of a map&#10;&#10;Description automatically generated">
            <a:extLst>
              <a:ext uri="{FF2B5EF4-FFF2-40B4-BE49-F238E27FC236}">
                <a16:creationId xmlns:a16="http://schemas.microsoft.com/office/drawing/2014/main" id="{B1ADBC2C-911A-78C4-D795-6655EE660F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9404" y="3974033"/>
            <a:ext cx="5364489" cy="2155305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B0C42E93-0EC5-BB69-6587-D40194554F8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t="19756"/>
          <a:stretch/>
        </p:blipFill>
        <p:spPr>
          <a:xfrm>
            <a:off x="6603526" y="3991721"/>
            <a:ext cx="2663907" cy="2137617"/>
          </a:xfrm>
          <a:prstGeom prst="rect">
            <a:avLst/>
          </a:prstGeom>
        </p:spPr>
      </p:pic>
      <p:pic>
        <p:nvPicPr>
          <p:cNvPr id="9" name="Picture 8" descr="Aerial view of a traffic intersection&#10;&#10;Description automatically generated">
            <a:extLst>
              <a:ext uri="{FF2B5EF4-FFF2-40B4-BE49-F238E27FC236}">
                <a16:creationId xmlns:a16="http://schemas.microsoft.com/office/drawing/2014/main" id="{60B18EC8-42AA-7477-9890-C4371024DE1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00778" y="1287406"/>
            <a:ext cx="4020319" cy="244604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2D595E2-CA22-7BB2-1ED7-D12D435A81AB}"/>
              </a:ext>
            </a:extLst>
          </p:cNvPr>
          <p:cNvSpPr txBox="1"/>
          <p:nvPr/>
        </p:nvSpPr>
        <p:spPr>
          <a:xfrm>
            <a:off x="1565509" y="1844824"/>
            <a:ext cx="8225009" cy="3539430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/>
          <a:p>
            <a:pPr algn="l"/>
            <a:r>
              <a:rPr lang="en-US" sz="11500" b="1" dirty="0">
                <a:solidFill>
                  <a:srgbClr val="7030A0"/>
                </a:solidFill>
              </a:rPr>
              <a:t>Multi-agent</a:t>
            </a:r>
          </a:p>
          <a:p>
            <a:pPr algn="l"/>
            <a:r>
              <a:rPr lang="en-US" sz="11500" b="1" dirty="0" err="1">
                <a:solidFill>
                  <a:srgbClr val="7030A0"/>
                </a:solidFill>
              </a:rPr>
              <a:t>Pathfinidng</a:t>
            </a:r>
            <a:endParaRPr lang="en-US" sz="36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4092905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843204-5A68-61C2-4233-02274D56D3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2">
            <a:extLst>
              <a:ext uri="{FF2B5EF4-FFF2-40B4-BE49-F238E27FC236}">
                <a16:creationId xmlns:a16="http://schemas.microsoft.com/office/drawing/2014/main" id="{8BE28F5D-CE4E-4BFF-6CC1-735CD950CC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768408" y="6508134"/>
            <a:ext cx="600455" cy="123111"/>
          </a:xfrm>
        </p:spPr>
        <p:txBody>
          <a:bodyPr/>
          <a:lstStyle/>
          <a:p>
            <a:fld id="{BB144CBE-8549-0F41-A10E-99F26268CFAC}" type="slidenum">
              <a:rPr lang="ru-RU" smtClean="0"/>
              <a:pPr/>
              <a:t>70</a:t>
            </a:fld>
            <a:endParaRPr lang="ru-RU"/>
          </a:p>
        </p:txBody>
      </p:sp>
      <p:grpSp>
        <p:nvGrpSpPr>
          <p:cNvPr id="14" name="Группа 9">
            <a:extLst>
              <a:ext uri="{FF2B5EF4-FFF2-40B4-BE49-F238E27FC236}">
                <a16:creationId xmlns:a16="http://schemas.microsoft.com/office/drawing/2014/main" id="{11B347E6-8B3E-447C-9128-CFB108A5C528}"/>
              </a:ext>
            </a:extLst>
          </p:cNvPr>
          <p:cNvGrpSpPr/>
          <p:nvPr/>
        </p:nvGrpSpPr>
        <p:grpSpPr>
          <a:xfrm>
            <a:off x="694853" y="1628775"/>
            <a:ext cx="4753076" cy="2120360"/>
            <a:chOff x="694852" y="1196752"/>
            <a:chExt cx="6636613" cy="2960611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976385D2-1318-4BCB-B175-855B4A555B8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94852" y="1196752"/>
              <a:ext cx="6636613" cy="2880320"/>
            </a:xfrm>
            <a:prstGeom prst="rect">
              <a:avLst/>
            </a:prstGeom>
          </p:spPr>
        </p:pic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EE820575-6CFC-4C15-B5F8-9500A0FF2F31}"/>
                </a:ext>
              </a:extLst>
            </p:cNvPr>
            <p:cNvSpPr/>
            <p:nvPr/>
          </p:nvSpPr>
          <p:spPr>
            <a:xfrm>
              <a:off x="1584801" y="3797323"/>
              <a:ext cx="874521" cy="360040"/>
            </a:xfrm>
            <a:custGeom>
              <a:avLst/>
              <a:gdLst>
                <a:gd name="connsiteX0" fmla="*/ 1039926 w 1182166"/>
                <a:gd name="connsiteY0" fmla="*/ 16111 h 402191"/>
                <a:gd name="connsiteX1" fmla="*/ 684326 w 1182166"/>
                <a:gd name="connsiteY1" fmla="*/ 26271 h 402191"/>
                <a:gd name="connsiteX2" fmla="*/ 277926 w 1182166"/>
                <a:gd name="connsiteY2" fmla="*/ 87231 h 402191"/>
                <a:gd name="connsiteX3" fmla="*/ 64566 w 1182166"/>
                <a:gd name="connsiteY3" fmla="*/ 188831 h 402191"/>
                <a:gd name="connsiteX4" fmla="*/ 13766 w 1182166"/>
                <a:gd name="connsiteY4" fmla="*/ 229471 h 402191"/>
                <a:gd name="connsiteX5" fmla="*/ 3606 w 1182166"/>
                <a:gd name="connsiteY5" fmla="*/ 290431 h 402191"/>
                <a:gd name="connsiteX6" fmla="*/ 267766 w 1182166"/>
                <a:gd name="connsiteY6" fmla="*/ 402191 h 402191"/>
                <a:gd name="connsiteX7" fmla="*/ 724966 w 1182166"/>
                <a:gd name="connsiteY7" fmla="*/ 229471 h 402191"/>
                <a:gd name="connsiteX8" fmla="*/ 887526 w 1182166"/>
                <a:gd name="connsiteY8" fmla="*/ 188831 h 402191"/>
                <a:gd name="connsiteX9" fmla="*/ 1009446 w 1182166"/>
                <a:gd name="connsiteY9" fmla="*/ 127871 h 402191"/>
                <a:gd name="connsiteX10" fmla="*/ 1141526 w 1182166"/>
                <a:gd name="connsiteY10" fmla="*/ 56751 h 402191"/>
                <a:gd name="connsiteX11" fmla="*/ 1182166 w 1182166"/>
                <a:gd name="connsiteY11" fmla="*/ 5951 h 402191"/>
                <a:gd name="connsiteX12" fmla="*/ 1039926 w 1182166"/>
                <a:gd name="connsiteY12" fmla="*/ 16111 h 402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82166" h="402191">
                  <a:moveTo>
                    <a:pt x="1039926" y="16111"/>
                  </a:moveTo>
                  <a:cubicBezTo>
                    <a:pt x="956953" y="19498"/>
                    <a:pt x="802669" y="18757"/>
                    <a:pt x="684326" y="26271"/>
                  </a:cubicBezTo>
                  <a:cubicBezTo>
                    <a:pt x="561719" y="34056"/>
                    <a:pt x="402970" y="45550"/>
                    <a:pt x="277926" y="87231"/>
                  </a:cubicBezTo>
                  <a:cubicBezTo>
                    <a:pt x="241484" y="99378"/>
                    <a:pt x="84838" y="176906"/>
                    <a:pt x="64566" y="188831"/>
                  </a:cubicBezTo>
                  <a:cubicBezTo>
                    <a:pt x="45875" y="199826"/>
                    <a:pt x="30699" y="215924"/>
                    <a:pt x="13766" y="229471"/>
                  </a:cubicBezTo>
                  <a:cubicBezTo>
                    <a:pt x="10379" y="249791"/>
                    <a:pt x="-7534" y="273102"/>
                    <a:pt x="3606" y="290431"/>
                  </a:cubicBezTo>
                  <a:cubicBezTo>
                    <a:pt x="68368" y="391172"/>
                    <a:pt x="164129" y="382759"/>
                    <a:pt x="267766" y="402191"/>
                  </a:cubicBezTo>
                  <a:cubicBezTo>
                    <a:pt x="833914" y="232347"/>
                    <a:pt x="47376" y="477370"/>
                    <a:pt x="724966" y="229471"/>
                  </a:cubicBezTo>
                  <a:cubicBezTo>
                    <a:pt x="777420" y="210280"/>
                    <a:pt x="834926" y="207617"/>
                    <a:pt x="887526" y="188831"/>
                  </a:cubicBezTo>
                  <a:cubicBezTo>
                    <a:pt x="930316" y="173549"/>
                    <a:pt x="967683" y="145769"/>
                    <a:pt x="1009446" y="127871"/>
                  </a:cubicBezTo>
                  <a:cubicBezTo>
                    <a:pt x="1059930" y="106235"/>
                    <a:pt x="1099900" y="94215"/>
                    <a:pt x="1141526" y="56751"/>
                  </a:cubicBezTo>
                  <a:cubicBezTo>
                    <a:pt x="1157645" y="42244"/>
                    <a:pt x="1168619" y="22884"/>
                    <a:pt x="1182166" y="5951"/>
                  </a:cubicBezTo>
                  <a:cubicBezTo>
                    <a:pt x="1115242" y="-10780"/>
                    <a:pt x="1122899" y="12724"/>
                    <a:pt x="1039926" y="16111"/>
                  </a:cubicBezTo>
                  <a:close/>
                </a:path>
              </a:pathLst>
            </a:cu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grpSp>
        <p:nvGrpSpPr>
          <p:cNvPr id="21" name="Группа 11">
            <a:extLst>
              <a:ext uri="{FF2B5EF4-FFF2-40B4-BE49-F238E27FC236}">
                <a16:creationId xmlns:a16="http://schemas.microsoft.com/office/drawing/2014/main" id="{CDA726BA-FE24-4F3C-8011-3BD4808B7864}"/>
              </a:ext>
            </a:extLst>
          </p:cNvPr>
          <p:cNvGrpSpPr/>
          <p:nvPr/>
        </p:nvGrpSpPr>
        <p:grpSpPr>
          <a:xfrm>
            <a:off x="6124510" y="3586783"/>
            <a:ext cx="4256945" cy="2542555"/>
            <a:chOff x="4295800" y="3002358"/>
            <a:chExt cx="5902702" cy="3525519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3C36C808-3548-4B0F-B7C4-8DED4F14AE2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295800" y="3002358"/>
              <a:ext cx="5902702" cy="3525519"/>
            </a:xfrm>
            <a:prstGeom prst="rect">
              <a:avLst/>
            </a:prstGeom>
          </p:spPr>
        </p:pic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F9239712-A2EF-4AD4-9D9B-593417183A53}"/>
                </a:ext>
              </a:extLst>
            </p:cNvPr>
            <p:cNvSpPr/>
            <p:nvPr/>
          </p:nvSpPr>
          <p:spPr>
            <a:xfrm>
              <a:off x="4300398" y="5076320"/>
              <a:ext cx="5623692" cy="452308"/>
            </a:xfrm>
            <a:custGeom>
              <a:avLst/>
              <a:gdLst>
                <a:gd name="connsiteX0" fmla="*/ 50800 w 5623692"/>
                <a:gd name="connsiteY0" fmla="*/ 152400 h 452308"/>
                <a:gd name="connsiteX1" fmla="*/ 182880 w 5623692"/>
                <a:gd name="connsiteY1" fmla="*/ 121920 h 452308"/>
                <a:gd name="connsiteX2" fmla="*/ 518160 w 5623692"/>
                <a:gd name="connsiteY2" fmla="*/ 60960 h 452308"/>
                <a:gd name="connsiteX3" fmla="*/ 629920 w 5623692"/>
                <a:gd name="connsiteY3" fmla="*/ 30480 h 452308"/>
                <a:gd name="connsiteX4" fmla="*/ 873760 w 5623692"/>
                <a:gd name="connsiteY4" fmla="*/ 0 h 452308"/>
                <a:gd name="connsiteX5" fmla="*/ 1574800 w 5623692"/>
                <a:gd name="connsiteY5" fmla="*/ 20320 h 452308"/>
                <a:gd name="connsiteX6" fmla="*/ 1849120 w 5623692"/>
                <a:gd name="connsiteY6" fmla="*/ 81280 h 452308"/>
                <a:gd name="connsiteX7" fmla="*/ 1981200 w 5623692"/>
                <a:gd name="connsiteY7" fmla="*/ 91440 h 452308"/>
                <a:gd name="connsiteX8" fmla="*/ 2468880 w 5623692"/>
                <a:gd name="connsiteY8" fmla="*/ 101600 h 452308"/>
                <a:gd name="connsiteX9" fmla="*/ 3078480 w 5623692"/>
                <a:gd name="connsiteY9" fmla="*/ 101600 h 452308"/>
                <a:gd name="connsiteX10" fmla="*/ 3129280 w 5623692"/>
                <a:gd name="connsiteY10" fmla="*/ 91440 h 452308"/>
                <a:gd name="connsiteX11" fmla="*/ 3230880 w 5623692"/>
                <a:gd name="connsiteY11" fmla="*/ 81280 h 452308"/>
                <a:gd name="connsiteX12" fmla="*/ 3403600 w 5623692"/>
                <a:gd name="connsiteY12" fmla="*/ 60960 h 452308"/>
                <a:gd name="connsiteX13" fmla="*/ 3921760 w 5623692"/>
                <a:gd name="connsiteY13" fmla="*/ 71120 h 452308"/>
                <a:gd name="connsiteX14" fmla="*/ 3982720 w 5623692"/>
                <a:gd name="connsiteY14" fmla="*/ 81280 h 452308"/>
                <a:gd name="connsiteX15" fmla="*/ 4145280 w 5623692"/>
                <a:gd name="connsiteY15" fmla="*/ 91440 h 452308"/>
                <a:gd name="connsiteX16" fmla="*/ 5476240 w 5623692"/>
                <a:gd name="connsiteY16" fmla="*/ 101600 h 452308"/>
                <a:gd name="connsiteX17" fmla="*/ 5516880 w 5623692"/>
                <a:gd name="connsiteY17" fmla="*/ 111760 h 452308"/>
                <a:gd name="connsiteX18" fmla="*/ 5547360 w 5623692"/>
                <a:gd name="connsiteY18" fmla="*/ 132080 h 452308"/>
                <a:gd name="connsiteX19" fmla="*/ 5598160 w 5623692"/>
                <a:gd name="connsiteY19" fmla="*/ 142240 h 452308"/>
                <a:gd name="connsiteX20" fmla="*/ 5608320 w 5623692"/>
                <a:gd name="connsiteY20" fmla="*/ 223520 h 452308"/>
                <a:gd name="connsiteX21" fmla="*/ 5547360 w 5623692"/>
                <a:gd name="connsiteY21" fmla="*/ 243840 h 452308"/>
                <a:gd name="connsiteX22" fmla="*/ 5455920 w 5623692"/>
                <a:gd name="connsiteY22" fmla="*/ 284480 h 452308"/>
                <a:gd name="connsiteX23" fmla="*/ 5394960 w 5623692"/>
                <a:gd name="connsiteY23" fmla="*/ 325120 h 452308"/>
                <a:gd name="connsiteX24" fmla="*/ 5374640 w 5623692"/>
                <a:gd name="connsiteY24" fmla="*/ 365760 h 452308"/>
                <a:gd name="connsiteX25" fmla="*/ 5334000 w 5623692"/>
                <a:gd name="connsiteY25" fmla="*/ 396240 h 452308"/>
                <a:gd name="connsiteX26" fmla="*/ 5232400 w 5623692"/>
                <a:gd name="connsiteY26" fmla="*/ 416560 h 452308"/>
                <a:gd name="connsiteX27" fmla="*/ 4927600 w 5623692"/>
                <a:gd name="connsiteY27" fmla="*/ 406400 h 452308"/>
                <a:gd name="connsiteX28" fmla="*/ 4866640 w 5623692"/>
                <a:gd name="connsiteY28" fmla="*/ 396240 h 452308"/>
                <a:gd name="connsiteX29" fmla="*/ 4704080 w 5623692"/>
                <a:gd name="connsiteY29" fmla="*/ 386080 h 452308"/>
                <a:gd name="connsiteX30" fmla="*/ 3749040 w 5623692"/>
                <a:gd name="connsiteY30" fmla="*/ 396240 h 452308"/>
                <a:gd name="connsiteX31" fmla="*/ 3606800 w 5623692"/>
                <a:gd name="connsiteY31" fmla="*/ 416560 h 452308"/>
                <a:gd name="connsiteX32" fmla="*/ 3444240 w 5623692"/>
                <a:gd name="connsiteY32" fmla="*/ 426720 h 452308"/>
                <a:gd name="connsiteX33" fmla="*/ 3119120 w 5623692"/>
                <a:gd name="connsiteY33" fmla="*/ 416560 h 452308"/>
                <a:gd name="connsiteX34" fmla="*/ 2499360 w 5623692"/>
                <a:gd name="connsiteY34" fmla="*/ 396240 h 452308"/>
                <a:gd name="connsiteX35" fmla="*/ 2113280 w 5623692"/>
                <a:gd name="connsiteY35" fmla="*/ 416560 h 452308"/>
                <a:gd name="connsiteX36" fmla="*/ 1981200 w 5623692"/>
                <a:gd name="connsiteY36" fmla="*/ 426720 h 452308"/>
                <a:gd name="connsiteX37" fmla="*/ 1645920 w 5623692"/>
                <a:gd name="connsiteY37" fmla="*/ 416560 h 452308"/>
                <a:gd name="connsiteX38" fmla="*/ 1524000 w 5623692"/>
                <a:gd name="connsiteY38" fmla="*/ 406400 h 452308"/>
                <a:gd name="connsiteX39" fmla="*/ 1463040 w 5623692"/>
                <a:gd name="connsiteY39" fmla="*/ 396240 h 452308"/>
                <a:gd name="connsiteX40" fmla="*/ 1361440 w 5623692"/>
                <a:gd name="connsiteY40" fmla="*/ 386080 h 452308"/>
                <a:gd name="connsiteX41" fmla="*/ 701040 w 5623692"/>
                <a:gd name="connsiteY41" fmla="*/ 396240 h 452308"/>
                <a:gd name="connsiteX42" fmla="*/ 558800 w 5623692"/>
                <a:gd name="connsiteY42" fmla="*/ 416560 h 452308"/>
                <a:gd name="connsiteX43" fmla="*/ 447040 w 5623692"/>
                <a:gd name="connsiteY43" fmla="*/ 426720 h 452308"/>
                <a:gd name="connsiteX44" fmla="*/ 91440 w 5623692"/>
                <a:gd name="connsiteY44" fmla="*/ 447040 h 452308"/>
                <a:gd name="connsiteX45" fmla="*/ 0 w 5623692"/>
                <a:gd name="connsiteY45" fmla="*/ 426720 h 452308"/>
                <a:gd name="connsiteX46" fmla="*/ 10160 w 5623692"/>
                <a:gd name="connsiteY46" fmla="*/ 375920 h 452308"/>
                <a:gd name="connsiteX47" fmla="*/ 30480 w 5623692"/>
                <a:gd name="connsiteY47" fmla="*/ 294640 h 452308"/>
                <a:gd name="connsiteX48" fmla="*/ 40640 w 5623692"/>
                <a:gd name="connsiteY48" fmla="*/ 203200 h 452308"/>
                <a:gd name="connsiteX49" fmla="*/ 50800 w 5623692"/>
                <a:gd name="connsiteY49" fmla="*/ 152400 h 4523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</a:cxnLst>
              <a:rect l="l" t="t" r="r" b="b"/>
              <a:pathLst>
                <a:path w="5623692" h="452308">
                  <a:moveTo>
                    <a:pt x="50800" y="152400"/>
                  </a:moveTo>
                  <a:cubicBezTo>
                    <a:pt x="74507" y="138853"/>
                    <a:pt x="28750" y="162128"/>
                    <a:pt x="182880" y="121920"/>
                  </a:cubicBezTo>
                  <a:cubicBezTo>
                    <a:pt x="345211" y="79573"/>
                    <a:pt x="361784" y="81810"/>
                    <a:pt x="518160" y="60960"/>
                  </a:cubicBezTo>
                  <a:cubicBezTo>
                    <a:pt x="572782" y="24545"/>
                    <a:pt x="533340" y="44277"/>
                    <a:pt x="629920" y="30480"/>
                  </a:cubicBezTo>
                  <a:cubicBezTo>
                    <a:pt x="834733" y="1221"/>
                    <a:pt x="687608" y="16923"/>
                    <a:pt x="873760" y="0"/>
                  </a:cubicBezTo>
                  <a:cubicBezTo>
                    <a:pt x="1107440" y="6773"/>
                    <a:pt x="1341563" y="4418"/>
                    <a:pt x="1574800" y="20320"/>
                  </a:cubicBezTo>
                  <a:cubicBezTo>
                    <a:pt x="1865215" y="40121"/>
                    <a:pt x="1674297" y="56305"/>
                    <a:pt x="1849120" y="81280"/>
                  </a:cubicBezTo>
                  <a:cubicBezTo>
                    <a:pt x="1892833" y="87525"/>
                    <a:pt x="1937067" y="89993"/>
                    <a:pt x="1981200" y="91440"/>
                  </a:cubicBezTo>
                  <a:cubicBezTo>
                    <a:pt x="2143708" y="96768"/>
                    <a:pt x="2306320" y="98213"/>
                    <a:pt x="2468880" y="101600"/>
                  </a:cubicBezTo>
                  <a:cubicBezTo>
                    <a:pt x="2698892" y="147602"/>
                    <a:pt x="2539821" y="119555"/>
                    <a:pt x="3078480" y="101600"/>
                  </a:cubicBezTo>
                  <a:cubicBezTo>
                    <a:pt x="3095739" y="101025"/>
                    <a:pt x="3112163" y="93722"/>
                    <a:pt x="3129280" y="91440"/>
                  </a:cubicBezTo>
                  <a:cubicBezTo>
                    <a:pt x="3163017" y="86942"/>
                    <a:pt x="3197107" y="85502"/>
                    <a:pt x="3230880" y="81280"/>
                  </a:cubicBezTo>
                  <a:cubicBezTo>
                    <a:pt x="3448342" y="54097"/>
                    <a:pt x="3054141" y="92729"/>
                    <a:pt x="3403600" y="60960"/>
                  </a:cubicBezTo>
                  <a:lnTo>
                    <a:pt x="3921760" y="71120"/>
                  </a:lnTo>
                  <a:cubicBezTo>
                    <a:pt x="3942348" y="71842"/>
                    <a:pt x="3962204" y="79415"/>
                    <a:pt x="3982720" y="81280"/>
                  </a:cubicBezTo>
                  <a:cubicBezTo>
                    <a:pt x="4036789" y="86195"/>
                    <a:pt x="4090993" y="90701"/>
                    <a:pt x="4145280" y="91440"/>
                  </a:cubicBezTo>
                  <a:lnTo>
                    <a:pt x="5476240" y="101600"/>
                  </a:lnTo>
                  <a:cubicBezTo>
                    <a:pt x="5489787" y="104987"/>
                    <a:pt x="5504045" y="106259"/>
                    <a:pt x="5516880" y="111760"/>
                  </a:cubicBezTo>
                  <a:cubicBezTo>
                    <a:pt x="5528103" y="116570"/>
                    <a:pt x="5535927" y="127793"/>
                    <a:pt x="5547360" y="132080"/>
                  </a:cubicBezTo>
                  <a:cubicBezTo>
                    <a:pt x="5563529" y="138143"/>
                    <a:pt x="5581227" y="138853"/>
                    <a:pt x="5598160" y="142240"/>
                  </a:cubicBezTo>
                  <a:cubicBezTo>
                    <a:pt x="5613855" y="165782"/>
                    <a:pt x="5640962" y="190878"/>
                    <a:pt x="5608320" y="223520"/>
                  </a:cubicBezTo>
                  <a:cubicBezTo>
                    <a:pt x="5593174" y="238666"/>
                    <a:pt x="5565182" y="231959"/>
                    <a:pt x="5547360" y="243840"/>
                  </a:cubicBezTo>
                  <a:cubicBezTo>
                    <a:pt x="5457702" y="303612"/>
                    <a:pt x="5601008" y="211936"/>
                    <a:pt x="5455920" y="284480"/>
                  </a:cubicBezTo>
                  <a:cubicBezTo>
                    <a:pt x="5434077" y="295402"/>
                    <a:pt x="5394960" y="325120"/>
                    <a:pt x="5394960" y="325120"/>
                  </a:cubicBezTo>
                  <a:cubicBezTo>
                    <a:pt x="5388187" y="338667"/>
                    <a:pt x="5384497" y="354261"/>
                    <a:pt x="5374640" y="365760"/>
                  </a:cubicBezTo>
                  <a:cubicBezTo>
                    <a:pt x="5363620" y="378617"/>
                    <a:pt x="5348702" y="387839"/>
                    <a:pt x="5334000" y="396240"/>
                  </a:cubicBezTo>
                  <a:cubicBezTo>
                    <a:pt x="5310356" y="409751"/>
                    <a:pt x="5248036" y="414326"/>
                    <a:pt x="5232400" y="416560"/>
                  </a:cubicBezTo>
                  <a:cubicBezTo>
                    <a:pt x="5130800" y="413173"/>
                    <a:pt x="5029100" y="412039"/>
                    <a:pt x="4927600" y="406400"/>
                  </a:cubicBezTo>
                  <a:cubicBezTo>
                    <a:pt x="4907031" y="405257"/>
                    <a:pt x="4887156" y="398105"/>
                    <a:pt x="4866640" y="396240"/>
                  </a:cubicBezTo>
                  <a:cubicBezTo>
                    <a:pt x="4812571" y="391325"/>
                    <a:pt x="4758267" y="389467"/>
                    <a:pt x="4704080" y="386080"/>
                  </a:cubicBezTo>
                  <a:lnTo>
                    <a:pt x="3749040" y="396240"/>
                  </a:lnTo>
                  <a:cubicBezTo>
                    <a:pt x="3573334" y="399652"/>
                    <a:pt x="3725457" y="405259"/>
                    <a:pt x="3606800" y="416560"/>
                  </a:cubicBezTo>
                  <a:cubicBezTo>
                    <a:pt x="3552752" y="421707"/>
                    <a:pt x="3498427" y="423333"/>
                    <a:pt x="3444240" y="426720"/>
                  </a:cubicBezTo>
                  <a:lnTo>
                    <a:pt x="3119120" y="416560"/>
                  </a:lnTo>
                  <a:cubicBezTo>
                    <a:pt x="2516789" y="402871"/>
                    <a:pt x="2737626" y="443893"/>
                    <a:pt x="2499360" y="396240"/>
                  </a:cubicBezTo>
                  <a:lnTo>
                    <a:pt x="2113280" y="416560"/>
                  </a:lnTo>
                  <a:cubicBezTo>
                    <a:pt x="2069199" y="419153"/>
                    <a:pt x="2025357" y="426720"/>
                    <a:pt x="1981200" y="426720"/>
                  </a:cubicBezTo>
                  <a:cubicBezTo>
                    <a:pt x="1869389" y="426720"/>
                    <a:pt x="1757680" y="419947"/>
                    <a:pt x="1645920" y="416560"/>
                  </a:cubicBezTo>
                  <a:cubicBezTo>
                    <a:pt x="1605280" y="413173"/>
                    <a:pt x="1564531" y="410903"/>
                    <a:pt x="1524000" y="406400"/>
                  </a:cubicBezTo>
                  <a:cubicBezTo>
                    <a:pt x="1503526" y="404125"/>
                    <a:pt x="1483481" y="398795"/>
                    <a:pt x="1463040" y="396240"/>
                  </a:cubicBezTo>
                  <a:cubicBezTo>
                    <a:pt x="1429267" y="392018"/>
                    <a:pt x="1395307" y="389467"/>
                    <a:pt x="1361440" y="386080"/>
                  </a:cubicBezTo>
                  <a:lnTo>
                    <a:pt x="701040" y="396240"/>
                  </a:lnTo>
                  <a:cubicBezTo>
                    <a:pt x="468575" y="402439"/>
                    <a:pt x="680448" y="400340"/>
                    <a:pt x="558800" y="416560"/>
                  </a:cubicBezTo>
                  <a:cubicBezTo>
                    <a:pt x="521721" y="421504"/>
                    <a:pt x="484293" y="423333"/>
                    <a:pt x="447040" y="426720"/>
                  </a:cubicBezTo>
                  <a:cubicBezTo>
                    <a:pt x="313599" y="460080"/>
                    <a:pt x="351872" y="453551"/>
                    <a:pt x="91440" y="447040"/>
                  </a:cubicBezTo>
                  <a:cubicBezTo>
                    <a:pt x="60226" y="446260"/>
                    <a:pt x="30480" y="433493"/>
                    <a:pt x="0" y="426720"/>
                  </a:cubicBezTo>
                  <a:cubicBezTo>
                    <a:pt x="3387" y="409787"/>
                    <a:pt x="6277" y="392746"/>
                    <a:pt x="10160" y="375920"/>
                  </a:cubicBezTo>
                  <a:cubicBezTo>
                    <a:pt x="16440" y="348708"/>
                    <a:pt x="25627" y="322142"/>
                    <a:pt x="30480" y="294640"/>
                  </a:cubicBezTo>
                  <a:cubicBezTo>
                    <a:pt x="35810" y="264439"/>
                    <a:pt x="31621" y="232511"/>
                    <a:pt x="40640" y="203200"/>
                  </a:cubicBezTo>
                  <a:cubicBezTo>
                    <a:pt x="45620" y="187015"/>
                    <a:pt x="27093" y="165947"/>
                    <a:pt x="50800" y="152400"/>
                  </a:cubicBezTo>
                  <a:close/>
                </a:path>
              </a:pathLst>
            </a:custGeom>
            <a:noFill/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24" name="Рисунок 3">
            <a:extLst>
              <a:ext uri="{FF2B5EF4-FFF2-40B4-BE49-F238E27FC236}">
                <a16:creationId xmlns:a16="http://schemas.microsoft.com/office/drawing/2014/main" id="{F541512E-B4CF-472F-9EFA-304C7F813EF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4510" y="592266"/>
            <a:ext cx="1808673" cy="2716409"/>
          </a:xfrm>
          <a:prstGeom prst="rect">
            <a:avLst/>
          </a:prstGeom>
        </p:spPr>
      </p:pic>
      <p:sp>
        <p:nvSpPr>
          <p:cNvPr id="25" name="Объект 2">
            <a:extLst>
              <a:ext uri="{FF2B5EF4-FFF2-40B4-BE49-F238E27FC236}">
                <a16:creationId xmlns:a16="http://schemas.microsoft.com/office/drawing/2014/main" id="{EC3B7764-08E9-4355-9027-1B7C02345D0C}"/>
              </a:ext>
            </a:extLst>
          </p:cNvPr>
          <p:cNvSpPr txBox="1">
            <a:spLocks/>
          </p:cNvSpPr>
          <p:nvPr/>
        </p:nvSpPr>
        <p:spPr>
          <a:xfrm>
            <a:off x="5470106" y="3068960"/>
            <a:ext cx="3141757" cy="364369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448056" indent="-38404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Wingdings 2"/>
              <a:buChar char=""/>
              <a:defRPr kumimoji="0"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2296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95000"/>
              <a:buFont typeface="Verdana"/>
              <a:buChar char="›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06424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/>
              <a:buChar char="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10312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00200" indent="-210312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28800" indent="-210312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84832" indent="-210312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86000" indent="-182880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14600" indent="-182880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4008" indent="0" algn="ctr">
              <a:buNone/>
            </a:pPr>
            <a:r>
              <a:rPr lang="en-US" sz="1200" dirty="0"/>
              <a:t>Robot</a:t>
            </a:r>
            <a:r>
              <a:rPr lang="ru-RU" sz="1200" dirty="0"/>
              <a:t> </a:t>
            </a:r>
            <a:r>
              <a:rPr lang="en-US" sz="1200" dirty="0" err="1"/>
              <a:t>Shakey</a:t>
            </a:r>
            <a:r>
              <a:rPr lang="en-US" sz="1200" dirty="0"/>
              <a:t> (1967))</a:t>
            </a:r>
            <a:endParaRPr lang="ru-RU" sz="1200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F887ED2-84BC-45A3-8F06-D9B25EAE6648}"/>
              </a:ext>
            </a:extLst>
          </p:cNvPr>
          <p:cNvSpPr txBox="1"/>
          <p:nvPr/>
        </p:nvSpPr>
        <p:spPr>
          <a:xfrm>
            <a:off x="623392" y="6506138"/>
            <a:ext cx="3502047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dirty="0">
                <a:solidFill>
                  <a:schemeClr val="tx2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https://www.youtube.com/watch?v=7bsEN8mwUB8</a:t>
            </a:r>
            <a:r>
              <a:rPr lang="en-US" sz="800" dirty="0">
                <a:solidFill>
                  <a:schemeClr val="tx2"/>
                </a:solidFill>
              </a:rPr>
              <a:t> </a:t>
            </a:r>
          </a:p>
        </p:txBody>
      </p:sp>
      <p:pic>
        <p:nvPicPr>
          <p:cNvPr id="27" name="Online Media 16" title="Shakey the Robot:  The First Robot to Embody Artificial Intelligence">
            <a:hlinkClick r:id="" action="ppaction://media"/>
            <a:extLst>
              <a:ext uri="{FF2B5EF4-FFF2-40B4-BE49-F238E27FC236}">
                <a16:creationId xmlns:a16="http://schemas.microsoft.com/office/drawing/2014/main" id="{072A66A9-1388-4AE0-BBF4-6CBC76C36810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8"/>
          <a:stretch>
            <a:fillRect/>
          </a:stretch>
        </p:blipFill>
        <p:spPr>
          <a:xfrm>
            <a:off x="695400" y="3923365"/>
            <a:ext cx="3925962" cy="2218168"/>
          </a:xfrm>
          <a:prstGeom prst="rect">
            <a:avLst/>
          </a:prstGeom>
        </p:spPr>
      </p:pic>
      <p:sp>
        <p:nvSpPr>
          <p:cNvPr id="28" name="Заголовок 2">
            <a:extLst>
              <a:ext uri="{FF2B5EF4-FFF2-40B4-BE49-F238E27FC236}">
                <a16:creationId xmlns:a16="http://schemas.microsoft.com/office/drawing/2014/main" id="{C49F0542-9F07-492C-A907-E78D8A55AF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728663"/>
            <a:ext cx="10801350" cy="387798"/>
          </a:xfrm>
        </p:spPr>
        <p:txBody>
          <a:bodyPr/>
          <a:lstStyle/>
          <a:p>
            <a:r>
              <a:rPr lang="en-US" dirty="0"/>
              <a:t>A minute of history in the end</a:t>
            </a:r>
            <a:endParaRPr lang="ru-KZ" dirty="0"/>
          </a:p>
        </p:txBody>
      </p:sp>
    </p:spTree>
    <p:extLst>
      <p:ext uri="{BB962C8B-B14F-4D97-AF65-F5344CB8AC3E}">
        <p14:creationId xmlns:p14="http://schemas.microsoft.com/office/powerpoint/2010/main" val="1124084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7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561216A8-B88F-6D4D-8FDB-33998F23CF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728663"/>
            <a:ext cx="10801350" cy="387798"/>
          </a:xfrm>
        </p:spPr>
        <p:txBody>
          <a:bodyPr/>
          <a:lstStyle/>
          <a:p>
            <a:r>
              <a:rPr lang="en-US" dirty="0"/>
              <a:t>Centralized vs. Decentralized MAPF</a:t>
            </a:r>
            <a:endParaRPr lang="ru-RU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8963357-7C0D-547E-43D1-AA7B8A43439E}"/>
              </a:ext>
            </a:extLst>
          </p:cNvPr>
          <p:cNvSpPr txBox="1"/>
          <p:nvPr/>
        </p:nvSpPr>
        <p:spPr>
          <a:xfrm>
            <a:off x="695325" y="1556792"/>
            <a:ext cx="5490393" cy="4832092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l">
              <a:spcAft>
                <a:spcPts val="600"/>
              </a:spcAft>
            </a:pPr>
            <a:r>
              <a:rPr lang="en-US" sz="2000" dirty="0">
                <a:latin typeface="Inter Medium" panose="020B0502030000000004" pitchFamily="34" charset="0"/>
                <a:ea typeface="Inter Medium" panose="020B0502030000000004" pitchFamily="34" charset="0"/>
                <a:cs typeface="Inter Medium" panose="020B0502030000000004" pitchFamily="34" charset="0"/>
              </a:rPr>
              <a:t>Centralized</a:t>
            </a:r>
          </a:p>
          <a:p>
            <a:pPr marL="285750" indent="-285750" fontAlgn="base">
              <a:spcAft>
                <a:spcPts val="600"/>
              </a:spcAft>
              <a:buClr>
                <a:srgbClr val="000000"/>
              </a:buClr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defRPr/>
            </a:pPr>
            <a:r>
              <a:rPr lang="en-US" sz="1600" dirty="0"/>
              <a:t>single planner</a:t>
            </a:r>
          </a:p>
          <a:p>
            <a:pPr marL="285750" indent="-285750" fontAlgn="base">
              <a:spcAft>
                <a:spcPts val="600"/>
              </a:spcAft>
              <a:buClr>
                <a:srgbClr val="000000"/>
              </a:buClr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defRPr/>
            </a:pPr>
            <a:r>
              <a:rPr lang="en-US" sz="1600" dirty="0"/>
              <a:t>full observability</a:t>
            </a:r>
          </a:p>
          <a:p>
            <a:pPr marL="285750" indent="-285750" fontAlgn="base">
              <a:spcAft>
                <a:spcPts val="600"/>
              </a:spcAft>
              <a:buClr>
                <a:srgbClr val="000000"/>
              </a:buClr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defRPr/>
            </a:pPr>
            <a:r>
              <a:rPr lang="en-US" sz="1600" dirty="0"/>
              <a:t>information sharing</a:t>
            </a:r>
          </a:p>
          <a:p>
            <a:pPr>
              <a:spcBef>
                <a:spcPts val="1200"/>
              </a:spcBef>
              <a:spcAft>
                <a:spcPts val="600"/>
              </a:spcAft>
            </a:pPr>
            <a:r>
              <a:rPr lang="en-US" sz="2000" dirty="0">
                <a:latin typeface="Inter Medium" panose="020B0502030000000004" pitchFamily="34" charset="0"/>
                <a:ea typeface="Inter Medium" panose="020B0502030000000004" pitchFamily="34" charset="0"/>
                <a:cs typeface="Inter Medium" panose="020B0502030000000004" pitchFamily="34" charset="0"/>
              </a:rPr>
              <a:t>Idea</a:t>
            </a:r>
          </a:p>
          <a:p>
            <a:pPr marL="285750" indent="-285750" fontAlgn="base">
              <a:spcAft>
                <a:spcPts val="600"/>
              </a:spcAft>
              <a:buClr>
                <a:srgbClr val="000000"/>
              </a:buClr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defRPr/>
            </a:pPr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[Central planner] </a:t>
            </a:r>
            <a:r>
              <a:rPr lang="en-US" sz="1600" dirty="0">
                <a:latin typeface="Inter" panose="020B0502030000000004" pitchFamily="34" charset="0"/>
                <a:ea typeface="Inter" panose="020B0502030000000004" pitchFamily="34" charset="0"/>
                <a:cs typeface="Inter" panose="020B0502030000000004" pitchFamily="34" charset="0"/>
              </a:rPr>
              <a:t>Plans a set of collision-free paths</a:t>
            </a:r>
          </a:p>
          <a:p>
            <a:pPr marL="285750" indent="-285750" fontAlgn="base">
              <a:spcAft>
                <a:spcPts val="600"/>
              </a:spcAft>
              <a:buClr>
                <a:srgbClr val="000000"/>
              </a:buClr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defRPr/>
            </a:pPr>
            <a:r>
              <a:rPr lang="en-US" sz="1600" dirty="0">
                <a:latin typeface="Inter" panose="020B0502030000000004" pitchFamily="34" charset="0"/>
                <a:ea typeface="Inter" panose="020B0502030000000004" pitchFamily="34" charset="0"/>
                <a:cs typeface="Inter" panose="020B0502030000000004" pitchFamily="34" charset="0"/>
              </a:rPr>
              <a:t>Each agent follows its </a:t>
            </a:r>
            <a:r>
              <a:rPr lang="en-US" sz="1600" b="1" dirty="0">
                <a:latin typeface="Inter Semi Bold" panose="020B0502030000000004" pitchFamily="34" charset="0"/>
                <a:ea typeface="Inter Semi Bold" panose="020B0502030000000004" pitchFamily="34" charset="0"/>
                <a:cs typeface="Inter Semi Bold" panose="020B0502030000000004" pitchFamily="34" charset="0"/>
              </a:rPr>
              <a:t>path</a:t>
            </a:r>
            <a:endParaRPr lang="en-US" sz="1600" dirty="0"/>
          </a:p>
          <a:p>
            <a:pPr>
              <a:spcBef>
                <a:spcPts val="1200"/>
              </a:spcBef>
              <a:spcAft>
                <a:spcPts val="600"/>
              </a:spcAft>
            </a:pPr>
            <a:r>
              <a:rPr lang="en-US" sz="2000" dirty="0">
                <a:latin typeface="Inter Medium" panose="020B0502030000000004" pitchFamily="34" charset="0"/>
                <a:ea typeface="Inter Medium" panose="020B0502030000000004" pitchFamily="34" charset="0"/>
                <a:cs typeface="Inter Medium" panose="020B0502030000000004" pitchFamily="34" charset="0"/>
              </a:rPr>
              <a:t>Pros</a:t>
            </a:r>
          </a:p>
          <a:p>
            <a:pPr marL="285750" indent="-285750" fontAlgn="base">
              <a:spcAft>
                <a:spcPts val="600"/>
              </a:spcAft>
              <a:buClr>
                <a:srgbClr val="000000"/>
              </a:buClr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defRPr/>
            </a:pPr>
            <a:r>
              <a:rPr lang="en-US" sz="1600" dirty="0"/>
              <a:t>Strong theoretical guarantees</a:t>
            </a:r>
          </a:p>
          <a:p>
            <a:pPr marL="285750" indent="-285750" fontAlgn="base">
              <a:spcAft>
                <a:spcPts val="600"/>
              </a:spcAft>
              <a:buClr>
                <a:srgbClr val="000000"/>
              </a:buClr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defRPr/>
            </a:pPr>
            <a:r>
              <a:rPr lang="en-US" sz="1600" dirty="0"/>
              <a:t>High-quality (optimal) solutions</a:t>
            </a:r>
            <a:endParaRPr lang="en-US" sz="2000" dirty="0">
              <a:latin typeface="Inter Medium" panose="020B0502030000000004" pitchFamily="34" charset="0"/>
              <a:ea typeface="Inter Medium" panose="020B0502030000000004" pitchFamily="34" charset="0"/>
              <a:cs typeface="Inter Medium" panose="020B0502030000000004" pitchFamily="34" charset="0"/>
            </a:endParaRPr>
          </a:p>
          <a:p>
            <a:pPr>
              <a:spcBef>
                <a:spcPts val="1200"/>
              </a:spcBef>
              <a:spcAft>
                <a:spcPts val="600"/>
              </a:spcAft>
            </a:pPr>
            <a:r>
              <a:rPr lang="en-US" sz="2000" dirty="0">
                <a:latin typeface="Inter Medium" panose="020B0502030000000004" pitchFamily="34" charset="0"/>
                <a:ea typeface="Inter Medium" panose="020B0502030000000004" pitchFamily="34" charset="0"/>
                <a:cs typeface="Inter Medium" panose="020B0502030000000004" pitchFamily="34" charset="0"/>
              </a:rPr>
              <a:t>Contras</a:t>
            </a:r>
          </a:p>
          <a:p>
            <a:pPr marL="285750" indent="-285750" fontAlgn="base">
              <a:spcAft>
                <a:spcPts val="600"/>
              </a:spcAft>
              <a:buClr>
                <a:srgbClr val="000000"/>
              </a:buClr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defRPr/>
            </a:pPr>
            <a:r>
              <a:rPr lang="en-US" sz="1600" dirty="0"/>
              <a:t>Computationally intensive</a:t>
            </a:r>
          </a:p>
          <a:p>
            <a:pPr marL="285750" indent="-285750" fontAlgn="base">
              <a:spcAft>
                <a:spcPts val="600"/>
              </a:spcAft>
              <a:buClr>
                <a:srgbClr val="000000"/>
              </a:buClr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defRPr/>
            </a:pPr>
            <a:r>
              <a:rPr lang="en-US" sz="1600" dirty="0"/>
              <a:t>The scalability is limited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43A7059-6A13-8E65-9B43-F1C56EB1440F}"/>
              </a:ext>
            </a:extLst>
          </p:cNvPr>
          <p:cNvSpPr txBox="1"/>
          <p:nvPr/>
        </p:nvSpPr>
        <p:spPr>
          <a:xfrm>
            <a:off x="6600056" y="1556792"/>
            <a:ext cx="4233531" cy="4832092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/>
          <a:p>
            <a:pPr>
              <a:spcAft>
                <a:spcPts val="600"/>
              </a:spcAft>
            </a:pPr>
            <a:r>
              <a:rPr lang="en-US" sz="2000" dirty="0">
                <a:latin typeface="Inter Medium" panose="020B0502030000000004" pitchFamily="34" charset="0"/>
                <a:ea typeface="Inter Medium" panose="020B0502030000000004" pitchFamily="34" charset="0"/>
                <a:cs typeface="Inter Medium" panose="020B0502030000000004" pitchFamily="34" charset="0"/>
              </a:rPr>
              <a:t>Decentralized</a:t>
            </a:r>
          </a:p>
          <a:p>
            <a:pPr marL="285750" indent="-285750" fontAlgn="base">
              <a:spcAft>
                <a:spcPts val="600"/>
              </a:spcAft>
              <a:buClr>
                <a:srgbClr val="000000"/>
              </a:buClr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defRPr/>
            </a:pPr>
            <a:r>
              <a:rPr lang="en-US" sz="1600" dirty="0"/>
              <a:t>each agent decides</a:t>
            </a:r>
          </a:p>
          <a:p>
            <a:pPr marL="285750" indent="-285750" fontAlgn="base">
              <a:spcAft>
                <a:spcPts val="600"/>
              </a:spcAft>
              <a:buClr>
                <a:srgbClr val="000000"/>
              </a:buClr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defRPr/>
            </a:pPr>
            <a:r>
              <a:rPr lang="en-US" sz="1600" dirty="0"/>
              <a:t>partial observability</a:t>
            </a:r>
          </a:p>
          <a:p>
            <a:pPr marL="285750" indent="-285750" fontAlgn="base">
              <a:spcAft>
                <a:spcPts val="600"/>
              </a:spcAft>
              <a:buClr>
                <a:srgbClr val="000000"/>
              </a:buClr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defRPr/>
            </a:pPr>
            <a:r>
              <a:rPr lang="en-US" sz="1600" dirty="0"/>
              <a:t>limited information sharing</a:t>
            </a:r>
            <a:endParaRPr lang="en-US" sz="2000" dirty="0">
              <a:latin typeface="Inter Medium" panose="020B0502030000000004" pitchFamily="34" charset="0"/>
              <a:ea typeface="Inter Medium" panose="020B0502030000000004" pitchFamily="34" charset="0"/>
              <a:cs typeface="Inter Medium" panose="020B0502030000000004" pitchFamily="34" charset="0"/>
            </a:endParaRPr>
          </a:p>
          <a:p>
            <a:pPr algn="l">
              <a:spcBef>
                <a:spcPts val="1200"/>
              </a:spcBef>
              <a:spcAft>
                <a:spcPts val="600"/>
              </a:spcAft>
            </a:pPr>
            <a:r>
              <a:rPr lang="en-US" sz="2000" dirty="0">
                <a:latin typeface="Inter Medium" panose="020B0502030000000004" pitchFamily="34" charset="0"/>
                <a:ea typeface="Inter Medium" panose="020B0502030000000004" pitchFamily="34" charset="0"/>
                <a:cs typeface="Inter Medium" panose="020B0502030000000004" pitchFamily="34" charset="0"/>
              </a:rPr>
              <a:t>Idea</a:t>
            </a:r>
          </a:p>
          <a:p>
            <a:pPr marL="285750" indent="-285750" fontAlgn="base">
              <a:spcAft>
                <a:spcPts val="600"/>
              </a:spcAft>
              <a:buClr>
                <a:srgbClr val="000000"/>
              </a:buClr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defRPr/>
            </a:pPr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[Each agent] </a:t>
            </a:r>
            <a:r>
              <a:rPr lang="en-US" sz="1600" dirty="0"/>
              <a:t>Observes local surrounding</a:t>
            </a:r>
          </a:p>
          <a:p>
            <a:pPr marL="285750" indent="-285750" fontAlgn="base">
              <a:spcAft>
                <a:spcPts val="600"/>
              </a:spcAft>
              <a:buClr>
                <a:srgbClr val="000000"/>
              </a:buClr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defRPr/>
            </a:pPr>
            <a:r>
              <a:rPr lang="en-US" sz="1600" dirty="0"/>
              <a:t>Each agent decides the </a:t>
            </a:r>
            <a:r>
              <a:rPr lang="en-US" sz="1600" b="1" dirty="0">
                <a:latin typeface="Inter Semi Bold" panose="020B0502030000000004" pitchFamily="34" charset="0"/>
                <a:ea typeface="Inter Semi Bold" panose="020B0502030000000004" pitchFamily="34" charset="0"/>
                <a:cs typeface="Inter Semi Bold" panose="020B0502030000000004" pitchFamily="34" charset="0"/>
              </a:rPr>
              <a:t>next action</a:t>
            </a:r>
          </a:p>
          <a:p>
            <a:pPr>
              <a:spcBef>
                <a:spcPts val="1200"/>
              </a:spcBef>
              <a:spcAft>
                <a:spcPts val="600"/>
              </a:spcAft>
            </a:pPr>
            <a:r>
              <a:rPr lang="en-US" sz="2000" dirty="0">
                <a:latin typeface="Inter Medium" panose="020B0502030000000004" pitchFamily="34" charset="0"/>
                <a:ea typeface="Inter Medium" panose="020B0502030000000004" pitchFamily="34" charset="0"/>
                <a:cs typeface="Inter Medium" panose="020B0502030000000004" pitchFamily="34" charset="0"/>
              </a:rPr>
              <a:t>Pros</a:t>
            </a:r>
          </a:p>
          <a:p>
            <a:pPr marL="285750" indent="-285750" fontAlgn="base">
              <a:spcAft>
                <a:spcPts val="600"/>
              </a:spcAft>
              <a:buClr>
                <a:srgbClr val="000000"/>
              </a:buClr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defRPr/>
            </a:pPr>
            <a:r>
              <a:rPr lang="en-US" sz="1600" dirty="0"/>
              <a:t>Fast</a:t>
            </a:r>
          </a:p>
          <a:p>
            <a:pPr marL="285750" indent="-285750" fontAlgn="base">
              <a:spcAft>
                <a:spcPts val="600"/>
              </a:spcAft>
              <a:buClr>
                <a:srgbClr val="000000"/>
              </a:buClr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defRPr/>
            </a:pPr>
            <a:r>
              <a:rPr lang="en-US" sz="1600" dirty="0"/>
              <a:t>Highly scalable</a:t>
            </a:r>
          </a:p>
          <a:p>
            <a:pPr>
              <a:spcBef>
                <a:spcPts val="1200"/>
              </a:spcBef>
              <a:spcAft>
                <a:spcPts val="600"/>
              </a:spcAft>
            </a:pPr>
            <a:r>
              <a:rPr lang="en-US" sz="2000" dirty="0">
                <a:latin typeface="Inter Medium" panose="020B0502030000000004" pitchFamily="34" charset="0"/>
                <a:ea typeface="Inter Medium" panose="020B0502030000000004" pitchFamily="34" charset="0"/>
                <a:cs typeface="Inter Medium" panose="020B0502030000000004" pitchFamily="34" charset="0"/>
              </a:rPr>
              <a:t>Contras</a:t>
            </a:r>
          </a:p>
          <a:p>
            <a:pPr marL="285750" indent="-285750" fontAlgn="base">
              <a:spcAft>
                <a:spcPts val="600"/>
              </a:spcAft>
              <a:buClr>
                <a:srgbClr val="000000"/>
              </a:buClr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defRPr/>
            </a:pPr>
            <a:r>
              <a:rPr lang="en-US" sz="1600" dirty="0"/>
              <a:t>No (limited) theoretical guarantees</a:t>
            </a:r>
          </a:p>
          <a:p>
            <a:pPr marL="285750" indent="-285750" fontAlgn="base">
              <a:spcAft>
                <a:spcPts val="600"/>
              </a:spcAft>
              <a:buClr>
                <a:srgbClr val="000000"/>
              </a:buClr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defRPr/>
            </a:pPr>
            <a:r>
              <a:rPr lang="en-US" sz="1600" dirty="0"/>
              <a:t>Sub-optimal solutions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4203D56-5B3B-6340-83CE-32CE42BBBEF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9450"/>
          <a:stretch/>
        </p:blipFill>
        <p:spPr>
          <a:xfrm>
            <a:off x="3287688" y="1462449"/>
            <a:ext cx="1493504" cy="124647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DC05F08-F501-C64E-B8AF-F3EA0B6626E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6613"/>
          <a:stretch/>
        </p:blipFill>
        <p:spPr>
          <a:xfrm>
            <a:off x="9768409" y="1462448"/>
            <a:ext cx="1769656" cy="1121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03120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561216A8-B88F-6D4D-8FDB-33998F23CF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728663"/>
            <a:ext cx="10801350" cy="387798"/>
          </a:xfrm>
        </p:spPr>
        <p:txBody>
          <a:bodyPr/>
          <a:lstStyle/>
          <a:p>
            <a:r>
              <a:rPr lang="en-US" dirty="0"/>
              <a:t>Workspace and Actions Representation</a:t>
            </a:r>
            <a:endParaRPr lang="ru-RU" dirty="0"/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976BD250-4FCE-8FA6-4B3C-30C0B748BAC8}"/>
              </a:ext>
            </a:extLst>
          </p:cNvPr>
          <p:cNvSpPr txBox="1">
            <a:spLocks/>
          </p:cNvSpPr>
          <p:nvPr/>
        </p:nvSpPr>
        <p:spPr>
          <a:xfrm>
            <a:off x="695325" y="3704776"/>
            <a:ext cx="5616942" cy="284202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000" dirty="0">
                <a:latin typeface="Inter Medium" panose="020B0502030000000004" pitchFamily="34" charset="0"/>
                <a:ea typeface="Inter Medium" panose="020B0502030000000004" pitchFamily="34" charset="0"/>
                <a:cs typeface="Inter Medium" panose="020B0502030000000004" pitchFamily="34" charset="0"/>
                <a:sym typeface="Symbol"/>
              </a:rPr>
              <a:t>Time </a:t>
            </a:r>
          </a:p>
          <a:p>
            <a:pPr marL="0" indent="0">
              <a:buNone/>
            </a:pPr>
            <a:r>
              <a:rPr lang="en-US" sz="1600" dirty="0">
                <a:sym typeface="Symbol"/>
              </a:rPr>
              <a:t>T = {0, 1, 2, 3, 4, …} /timesteps/</a:t>
            </a:r>
          </a:p>
          <a:p>
            <a:pPr marL="0" indent="0">
              <a:buNone/>
            </a:pPr>
            <a:endParaRPr lang="en-US" sz="1600" i="1" dirty="0">
              <a:sym typeface="Symbol"/>
            </a:endParaRP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000" dirty="0">
                <a:latin typeface="Inter Medium" panose="020B0502030000000004" pitchFamily="34" charset="0"/>
                <a:ea typeface="Inter Medium" panose="020B0502030000000004" pitchFamily="34" charset="0"/>
                <a:cs typeface="Inter Medium" panose="020B0502030000000004" pitchFamily="34" charset="0"/>
                <a:sym typeface="Symbol"/>
              </a:rPr>
              <a:t>Workspace </a:t>
            </a:r>
          </a:p>
          <a:p>
            <a:pPr marL="0" indent="0">
              <a:buNone/>
            </a:pPr>
            <a:r>
              <a:rPr lang="en-US" sz="1600" dirty="0">
                <a:sym typeface="Symbol"/>
              </a:rPr>
              <a:t>G = (V, E) /graph/</a:t>
            </a:r>
          </a:p>
          <a:p>
            <a:pPr marL="0" indent="0">
              <a:buNone/>
            </a:pPr>
            <a:r>
              <a:rPr lang="en-US" sz="1600" dirty="0">
                <a:sym typeface="Symbol"/>
              </a:rPr>
              <a:t>V — locations </a:t>
            </a:r>
          </a:p>
          <a:p>
            <a:pPr marL="0" indent="0">
              <a:buNone/>
            </a:pPr>
            <a:r>
              <a:rPr lang="en-US" sz="1600" dirty="0">
                <a:sym typeface="Symbol"/>
              </a:rPr>
              <a:t>E — transitions between locations</a:t>
            </a:r>
            <a:br>
              <a:rPr lang="en-US" sz="1600" dirty="0">
                <a:sym typeface="Symbol"/>
              </a:rPr>
            </a:br>
            <a:r>
              <a:rPr lang="en-US" sz="1600" dirty="0">
                <a:sym typeface="Symbol"/>
              </a:rPr>
              <a:t>(collision-free </a:t>
            </a:r>
            <a:r>
              <a:rPr lang="en-US" sz="1600" dirty="0" err="1">
                <a:sym typeface="Symbol"/>
              </a:rPr>
              <a:t>w.r.t.</a:t>
            </a:r>
            <a:r>
              <a:rPr lang="en-US" sz="1600" dirty="0">
                <a:sym typeface="Symbol"/>
              </a:rPr>
              <a:t> static obstacles)</a:t>
            </a:r>
          </a:p>
          <a:p>
            <a:pPr marL="0" indent="0">
              <a:buNone/>
            </a:pPr>
            <a:endParaRPr lang="en-US" sz="1600" i="1" dirty="0">
              <a:sym typeface="Symbol"/>
            </a:endParaRPr>
          </a:p>
          <a:p>
            <a:pPr marL="0" indent="0">
              <a:buNone/>
            </a:pPr>
            <a:endParaRPr lang="en-US" sz="1600" dirty="0"/>
          </a:p>
          <a:p>
            <a:endParaRPr lang="en-US" sz="16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BD2870A-22E6-CDC3-C48B-F7B750E728EC}"/>
              </a:ext>
            </a:extLst>
          </p:cNvPr>
          <p:cNvSpPr/>
          <p:nvPr/>
        </p:nvSpPr>
        <p:spPr>
          <a:xfrm>
            <a:off x="6240016" y="3746864"/>
            <a:ext cx="5118431" cy="2185214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pPr>
              <a:spcAft>
                <a:spcPts val="600"/>
              </a:spcAft>
              <a:buClr>
                <a:schemeClr val="accent1"/>
              </a:buClr>
              <a:buSzPct val="85000"/>
            </a:pPr>
            <a:r>
              <a:rPr lang="en-US" sz="2000" dirty="0">
                <a:latin typeface="Inter Medium" panose="020B0502030000000004" pitchFamily="34" charset="0"/>
                <a:ea typeface="Inter Medium" panose="020B0502030000000004" pitchFamily="34" charset="0"/>
                <a:cs typeface="Inter Medium" panose="020B0502030000000004" pitchFamily="34" charset="0"/>
                <a:sym typeface="Symbol"/>
              </a:rPr>
              <a:t>Actions </a:t>
            </a:r>
          </a:p>
          <a:p>
            <a:pPr marL="285750" indent="-285750" fontAlgn="base">
              <a:spcAft>
                <a:spcPts val="600"/>
              </a:spcAft>
              <a:buClr>
                <a:srgbClr val="000000"/>
              </a:buClr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defRPr/>
            </a:pPr>
            <a:r>
              <a:rPr lang="en-US" sz="1600" dirty="0">
                <a:sym typeface="Symbol"/>
              </a:rPr>
              <a:t>wait (at graph vertex)</a:t>
            </a:r>
          </a:p>
          <a:p>
            <a:pPr marL="285750" indent="-285750" fontAlgn="base">
              <a:spcAft>
                <a:spcPts val="600"/>
              </a:spcAft>
              <a:buClr>
                <a:srgbClr val="000000"/>
              </a:buClr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defRPr/>
            </a:pPr>
            <a:r>
              <a:rPr lang="en-US" sz="1600" dirty="0">
                <a:sym typeface="Symbol"/>
              </a:rPr>
              <a:t>move (to another graph vertex) </a:t>
            </a:r>
          </a:p>
          <a:p>
            <a:endParaRPr lang="en-US" sz="1600" dirty="0">
              <a:sym typeface="Symbol"/>
            </a:endParaRPr>
          </a:p>
          <a:p>
            <a:pPr>
              <a:spcAft>
                <a:spcPts val="600"/>
              </a:spcAft>
            </a:pPr>
            <a:r>
              <a:rPr lang="en-US" sz="2000" dirty="0">
                <a:latin typeface="Inter Medium" panose="020B0502030000000004" pitchFamily="34" charset="0"/>
                <a:ea typeface="Inter Medium" panose="020B0502030000000004" pitchFamily="34" charset="0"/>
                <a:cs typeface="Inter Medium" panose="020B0502030000000004" pitchFamily="34" charset="0"/>
                <a:sym typeface="Symbol" panose="05050102010706020507" pitchFamily="18" charset="2"/>
              </a:rPr>
              <a:t>Plan</a:t>
            </a:r>
          </a:p>
          <a:p>
            <a:r>
              <a:rPr lang="en-US" sz="1600" dirty="0">
                <a:sym typeface="Symbol" panose="05050102010706020507" pitchFamily="18" charset="2"/>
              </a:rPr>
              <a:t>Sequence of actions that leads agent </a:t>
            </a:r>
            <a:br>
              <a:rPr lang="en-US" sz="1600" dirty="0">
                <a:sym typeface="Symbol" panose="05050102010706020507" pitchFamily="18" charset="2"/>
              </a:rPr>
            </a:br>
            <a:r>
              <a:rPr lang="en-US" sz="1600" dirty="0">
                <a:sym typeface="Symbol" panose="05050102010706020507" pitchFamily="18" charset="2"/>
              </a:rPr>
              <a:t>from the start vertex to the goal one</a:t>
            </a:r>
          </a:p>
          <a:p>
            <a:endParaRPr lang="en-US" sz="1600" dirty="0">
              <a:sym typeface="Symbol" panose="05050102010706020507" pitchFamily="18" charset="2"/>
            </a:endParaRPr>
          </a:p>
        </p:txBody>
      </p:sp>
      <p:pic>
        <p:nvPicPr>
          <p:cNvPr id="2" name="Picture 2" descr="D:\Konstantin Yakovlev\ISA 2016\ICAPS 17\MAPF\Presentation\Pics\Astar_paths_8.png">
            <a:extLst>
              <a:ext uri="{FF2B5EF4-FFF2-40B4-BE49-F238E27FC236}">
                <a16:creationId xmlns:a16="http://schemas.microsoft.com/office/drawing/2014/main" id="{FBBDB9C8-B159-2F1C-0F68-B812AA5A7E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5692" y="1181501"/>
            <a:ext cx="3545331" cy="2278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C:\Users\Konstantin Yakovlev\AppData\Roaming\Skype\konstantin.s.yakovlev\media_messaging\media_cache_v3\^278A819ACDC23C49BFEB197F68E92F5D96513ECF512E7D1B04^pimgpsh_fullsize_distr.png">
            <a:extLst>
              <a:ext uri="{FF2B5EF4-FFF2-40B4-BE49-F238E27FC236}">
                <a16:creationId xmlns:a16="http://schemas.microsoft.com/office/drawing/2014/main" id="{64573CE8-0569-3FB0-CCF1-7F25DBA93B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823" y="1340336"/>
            <a:ext cx="3411873" cy="2119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Arrow: Right 14">
            <a:extLst>
              <a:ext uri="{FF2B5EF4-FFF2-40B4-BE49-F238E27FC236}">
                <a16:creationId xmlns:a16="http://schemas.microsoft.com/office/drawing/2014/main" id="{150FDE4C-3181-80E2-D8FA-FE848E9B4238}"/>
              </a:ext>
            </a:extLst>
          </p:cNvPr>
          <p:cNvSpPr/>
          <p:nvPr/>
        </p:nvSpPr>
        <p:spPr>
          <a:xfrm>
            <a:off x="4943872" y="2151350"/>
            <a:ext cx="693093" cy="497262"/>
          </a:xfrm>
          <a:prstGeom prst="rightArrow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7535227"/>
      </p:ext>
    </p:extLst>
  </p:cSld>
  <p:clrMapOvr>
    <a:masterClrMapping/>
  </p:clrMapOvr>
</p:sld>
</file>

<file path=ppt/theme/theme1.xml><?xml version="1.0" encoding="utf-8"?>
<a:theme xmlns:a="http://schemas.openxmlformats.org/drawingml/2006/main" name="1_AIRI presentation">
  <a:themeElements>
    <a:clrScheme name="Пользовательские 2">
      <a:dk1>
        <a:srgbClr val="111111"/>
      </a:dk1>
      <a:lt1>
        <a:srgbClr val="FFFFFF"/>
      </a:lt1>
      <a:dk2>
        <a:srgbClr val="8C939C"/>
      </a:dk2>
      <a:lt2>
        <a:srgbClr val="E8ECEE"/>
      </a:lt2>
      <a:accent1>
        <a:srgbClr val="11C1AC"/>
      </a:accent1>
      <a:accent2>
        <a:srgbClr val="005960"/>
      </a:accent2>
      <a:accent3>
        <a:srgbClr val="151A26"/>
      </a:accent3>
      <a:accent4>
        <a:srgbClr val="D1A683"/>
      </a:accent4>
      <a:accent5>
        <a:srgbClr val="614FCE"/>
      </a:accent5>
      <a:accent6>
        <a:srgbClr val="494949"/>
      </a:accent6>
      <a:hlink>
        <a:srgbClr val="11C1AC"/>
      </a:hlink>
      <a:folHlink>
        <a:srgbClr val="11C1AC"/>
      </a:folHlink>
    </a:clrScheme>
    <a:fontScheme name="Inter">
      <a:majorFont>
        <a:latin typeface="Inter"/>
        <a:ea typeface=""/>
        <a:cs typeface=""/>
      </a:majorFont>
      <a:minorFont>
        <a:latin typeface="Inter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lIns="0" tIns="0" rIns="0" bIns="0" rtlCol="0" anchor="t"/>
      <a:lstStyle>
        <a:defPPr algn="l">
          <a:defRPr sz="1200" dirty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tx1"/>
          </a:solidFill>
          <a:prstDash val="soli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 anchor="ctr">
        <a:spAutoFit/>
      </a:bodyPr>
      <a:lstStyle>
        <a:defPPr algn="l">
          <a:defRPr sz="24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6323</TotalTime>
  <Words>4433</Words>
  <Application>Microsoft Office PowerPoint</Application>
  <PresentationFormat>Widescreen</PresentationFormat>
  <Paragraphs>744</Paragraphs>
  <Slides>70</Slides>
  <Notes>47</Notes>
  <HiddenSlides>0</HiddenSlides>
  <MMClips>8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70</vt:i4>
      </vt:variant>
    </vt:vector>
  </HeadingPairs>
  <TitlesOfParts>
    <vt:vector size="80" baseType="lpstr">
      <vt:lpstr>Arial</vt:lpstr>
      <vt:lpstr>Book Antiqua</vt:lpstr>
      <vt:lpstr>Calibri</vt:lpstr>
      <vt:lpstr>Cambria Math</vt:lpstr>
      <vt:lpstr>Inter</vt:lpstr>
      <vt:lpstr>Inter Medium</vt:lpstr>
      <vt:lpstr>Inter Semi Bold</vt:lpstr>
      <vt:lpstr>Inter SemiBold</vt:lpstr>
      <vt:lpstr>Wingdings 2</vt:lpstr>
      <vt:lpstr>1_AIRI presentation</vt:lpstr>
      <vt:lpstr>How do multi-robot systems in the automated warehouses work?</vt:lpstr>
      <vt:lpstr>About The Speaker</vt:lpstr>
      <vt:lpstr>Motivation</vt:lpstr>
      <vt:lpstr>Robots In The Warehouses</vt:lpstr>
      <vt:lpstr>Robots In The Warehouses</vt:lpstr>
      <vt:lpstr>Problem’s Name</vt:lpstr>
      <vt:lpstr>Problem’s Name</vt:lpstr>
      <vt:lpstr>Centralized vs. Decentralized MAPF</vt:lpstr>
      <vt:lpstr>Workspace and Actions Representation</vt:lpstr>
      <vt:lpstr>Problem Formulation : MAPF</vt:lpstr>
      <vt:lpstr>Problem Formulation : Lifelong MAPF (LMAPF)</vt:lpstr>
      <vt:lpstr>Problem Formulation : Anonymous MAPF (MAPF)</vt:lpstr>
      <vt:lpstr>Quiz</vt:lpstr>
      <vt:lpstr>Quiz</vt:lpstr>
      <vt:lpstr>Solving Centralized MAPF fast. Prioritized Planning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Optimally Solving (Centralized) MAPF with Conflict-Based Search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Solving Decentralized (Lifelong) MAPF With Combination of Planning and Learning</vt:lpstr>
      <vt:lpstr>PowerPoint Presentation</vt:lpstr>
      <vt:lpstr>Why not simply plan individually with A*?</vt:lpstr>
      <vt:lpstr>Why not simply plan individually with A*?</vt:lpstr>
      <vt:lpstr>How about ‘pure’ reinforcement learning (RL)?</vt:lpstr>
      <vt:lpstr>Planning and Learning …</vt:lpstr>
      <vt:lpstr>Quiz</vt:lpstr>
      <vt:lpstr>Quiz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Tokenization</vt:lpstr>
      <vt:lpstr>PowerPoint Presentation</vt:lpstr>
      <vt:lpstr>PowerPoint Presentation</vt:lpstr>
      <vt:lpstr>A minute of history in the end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Microsoft Office</dc:creator>
  <cp:lastModifiedBy>Яковлев Константин Сергеевич</cp:lastModifiedBy>
  <cp:revision>130</cp:revision>
  <dcterms:created xsi:type="dcterms:W3CDTF">2021-07-05T06:57:10Z</dcterms:created>
  <dcterms:modified xsi:type="dcterms:W3CDTF">2025-04-11T13:00:09Z</dcterms:modified>
</cp:coreProperties>
</file>