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5"/>
  </p:notesMasterIdLst>
  <p:sldIdLst>
    <p:sldId id="258" r:id="rId2"/>
    <p:sldId id="259" r:id="rId3"/>
    <p:sldId id="280" r:id="rId4"/>
    <p:sldId id="282" r:id="rId5"/>
    <p:sldId id="269" r:id="rId6"/>
    <p:sldId id="270" r:id="rId7"/>
    <p:sldId id="271" r:id="rId8"/>
    <p:sldId id="263" r:id="rId9"/>
    <p:sldId id="281" r:id="rId10"/>
    <p:sldId id="283" r:id="rId11"/>
    <p:sldId id="284" r:id="rId12"/>
    <p:sldId id="286" r:id="rId13"/>
    <p:sldId id="28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7B4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716" y="-6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01BE1-49E0-4DF3-B6A5-89C029070648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0009D-BB7D-4B2E-9F92-C9C03FFEBD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0983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69E5-CEB9-4A30-BA94-126F3EC7785F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0E97-C220-427E-867F-48B0AB3E8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69E5-CEB9-4A30-BA94-126F3EC7785F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0E97-C220-427E-867F-48B0AB3E8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5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5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69E5-CEB9-4A30-BA94-126F3EC7785F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0E97-C220-427E-867F-48B0AB3E8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69E5-CEB9-4A30-BA94-126F3EC7785F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0E97-C220-427E-867F-48B0AB3E8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69E5-CEB9-4A30-BA94-126F3EC7785F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0E97-C220-427E-867F-48B0AB3E8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69E5-CEB9-4A30-BA94-126F3EC7785F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0E97-C220-427E-867F-48B0AB3E8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69E5-CEB9-4A30-BA94-126F3EC7785F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0E97-C220-427E-867F-48B0AB3E8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69E5-CEB9-4A30-BA94-126F3EC7785F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0E97-C220-427E-867F-48B0AB3E8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69E5-CEB9-4A30-BA94-126F3EC7785F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0E97-C220-427E-867F-48B0AB3E8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69E5-CEB9-4A30-BA94-126F3EC7785F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0E97-C220-427E-867F-48B0AB3E8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169E5-CEB9-4A30-BA94-126F3EC7785F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0E97-C220-427E-867F-48B0AB3E8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38223" y="0"/>
            <a:ext cx="8165804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537" y="1970778"/>
            <a:ext cx="7118581" cy="2208245"/>
          </a:xfrm>
        </p:spPr>
        <p:txBody>
          <a:bodyPr>
            <a:noAutofit/>
          </a:bodyPr>
          <a:lstStyle/>
          <a:p>
            <a:pPr algn="ctr"/>
            <a:r>
              <a:rPr lang="ru-RU" sz="2500" b="1" dirty="0">
                <a:solidFill>
                  <a:srgbClr val="486B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486B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</a:t>
            </a:r>
            <a:r>
              <a:rPr lang="ru-RU" sz="3200" b="1" dirty="0">
                <a:solidFill>
                  <a:srgbClr val="486B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воспитательной работы для </a:t>
            </a:r>
            <a:r>
              <a:rPr lang="ru-RU" sz="3200" b="1" dirty="0" smtClean="0">
                <a:solidFill>
                  <a:srgbClr val="486B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организаций </a:t>
            </a:r>
            <a:r>
              <a:rPr lang="ru-RU" sz="3200" b="1" dirty="0">
                <a:solidFill>
                  <a:srgbClr val="486B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отдыха </a:t>
            </a:r>
            <a:r>
              <a:rPr lang="ru-RU" sz="3200" b="1" dirty="0" smtClean="0">
                <a:solidFill>
                  <a:srgbClr val="486B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  </a:t>
            </a:r>
            <a:r>
              <a:rPr lang="ru-RU" sz="3200" b="1" dirty="0">
                <a:solidFill>
                  <a:srgbClr val="486B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их </a:t>
            </a:r>
            <a:r>
              <a:rPr lang="ru-RU" sz="3200" b="1" dirty="0" smtClean="0">
                <a:solidFill>
                  <a:srgbClr val="486B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оздоровления</a:t>
            </a:r>
            <a:endParaRPr lang="ru-RU" sz="3200" dirty="0">
              <a:solidFill>
                <a:srgbClr val="486B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 l="12032" r="15775"/>
          <a:stretch>
            <a:fillRect/>
          </a:stretch>
        </p:blipFill>
        <p:spPr bwMode="auto">
          <a:xfrm flipH="1">
            <a:off x="63804" y="106330"/>
            <a:ext cx="1275907" cy="9941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="" xmlns:p14="http://schemas.microsoft.com/office/powerpoint/2010/main" val="355852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138223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327563" y="0"/>
            <a:ext cx="898962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Календарный план воспитательной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работы Тематическая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смена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«»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351541"/>
          <a:ext cx="12338464" cy="6642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4616"/>
                <a:gridCol w="3084616"/>
                <a:gridCol w="3084616"/>
                <a:gridCol w="3084616"/>
              </a:tblGrid>
              <a:tr h="61383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 день 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Организационный период смены 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 «Я играю, играют друзья» (</a:t>
                      </a:r>
                      <a:r>
                        <a:rPr lang="ru-RU" sz="1600" dirty="0" smtClean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игры на знакомство , </a:t>
                      </a:r>
                      <a:r>
                        <a:rPr lang="ru-RU" sz="1600" dirty="0" err="1" smtClean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командообразование</a:t>
                      </a:r>
                      <a:r>
                        <a:rPr lang="ru-RU" sz="1600" dirty="0" smtClean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, выявление лидеров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Огонёк знакомства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( </a:t>
                      </a:r>
                      <a:r>
                        <a:rPr lang="ru-RU" sz="1600" dirty="0" smtClean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см.</a:t>
                      </a:r>
                      <a:r>
                        <a:rPr lang="ru-RU" sz="1600" b="1" dirty="0" smtClean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Методические рекомендации)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endParaRPr lang="ru-RU" sz="1600" dirty="0" smtClean="0">
                        <a:latin typeface="Times New Roman"/>
                        <a:ea typeface="Calibri"/>
                      </a:endParaRPr>
                    </a:p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 день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Организационный период смены 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( классическая)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Линейка открытия смены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см. методические рекомендации)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Инструктажи ( </a:t>
                      </a:r>
                      <a:r>
                        <a:rPr lang="ru-RU" sz="16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отрядный свод правил, видеоролики, школа безопасности: </a:t>
                      </a:r>
                      <a:r>
                        <a:rPr lang="ru-RU" sz="16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модуль Полезный отдых</a:t>
                      </a:r>
                      <a:r>
                        <a:rPr lang="ru-RU" sz="16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Организационный сбор отряда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16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название отряда, </a:t>
                      </a:r>
                      <a:r>
                        <a:rPr lang="ru-RU" sz="16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выборы представителей органов самоуправления</a:t>
                      </a:r>
                      <a:r>
                        <a:rPr lang="ru-RU" sz="16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: отрядный и лагерный уровень) 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Вечерние огоньки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 День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Организационный период смены 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 (танцевальная)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сбор отряда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Хозяйственный сбор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лагеря 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см. метод рекомендации, модуль «Полезный отдых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Презентация программы смены 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поисковая игра, </a:t>
                      </a:r>
                      <a:r>
                        <a:rPr lang="ru-RU" sz="16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квест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, появление героев, персонажей..)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Вечерние огоньки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 День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День безопасности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Основной период смены 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 (беговая)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сбор отряда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Тематический день.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День безопасности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( модуль «Человек» +модуль ПО):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Тематический старт дня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Тренировочная пожарная эвакуация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см. методические рекомендации)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Информационно-пропагандистские мероприятия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Практические занятия  по правилам безопасного поведения на дорогах, у водоёмов, в быту , социуме, оказание  первой помощи)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Интернет-гигиена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 err="1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Профилактичекие</a:t>
                      </a:r>
                      <a:r>
                        <a:rPr lang="ru-RU" sz="10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 воспитательные мероприятия(антиалкогольные, против курения…)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Консультации психолога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Испытание себя (походы «Лето в походе», спорт)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Деятельность органов самоуправления (лагерь, </a:t>
                      </a:r>
                      <a:r>
                        <a:rPr lang="ru-RU" sz="12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отряд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Деятельность секций, студий, кружков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Вечерние огоньки</a:t>
                      </a:r>
                      <a:r>
                        <a:rPr lang="ru-RU" sz="1200" b="1" dirty="0">
                          <a:latin typeface="Times New Roman"/>
                          <a:ea typeface="Calibri"/>
                        </a:rPr>
                        <a:t> 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38223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5625" y="213756"/>
          <a:ext cx="12192000" cy="6620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  <a:gridCol w="3048000"/>
              </a:tblGrid>
              <a:tr h="66204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 день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День  русского языка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Основной период смены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 (зарядка с чемпионом)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Утренний подъём Государственного флага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день отряда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Тематический день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.День  русского языка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 (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модуль «Мир» п..14.5, модуль «Культура России»):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Тематический старт дня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организация выставок книг, конкурсы, посвящённые русскому языку,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конкурсы чтецов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Просмортр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и обсуждение отечественных фильмов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Участие в виртуальных экскурсиях, 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высавках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Постановка спектаклей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Вечерние огоньки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 день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День Движения первых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Основной период смены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 ( дыхательная)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день отряда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Тематический день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.День Движения первых (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модуль «Коллективная социально-значимая 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деятельностьв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Движении Первых»):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Тематический старт дня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Встречи с активистами Первых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Волонтерские мастер-классы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Акции по благоустройству территории, посадка деревьев,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Социальные акции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Благоустройство мемориалов и памятных мест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Деятельность органов самоуправления (лагерь, </a:t>
                      </a:r>
                      <a:r>
                        <a:rPr lang="ru-RU" sz="12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отряд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Деятельность секций, студий, кружков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Вечерние огоньки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 день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Основной период смены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 (игровая)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день отряда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20800" algn="l"/>
                        </a:tabLst>
                      </a:pPr>
                      <a:r>
                        <a:rPr lang="ru-RU" sz="1200" b="1" u="sng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Тематический день.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. День здоровья и спорта (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модуль «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Сспортивн-оздоровительная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работа»+ модуль ПО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Тематический старт дня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Сортивные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соревнования (индивидуальные и командные)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Творческие 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втречи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со 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спротсменами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4472C4"/>
                          </a:solidFill>
                          <a:latin typeface="Times New Roman"/>
                          <a:ea typeface="Calibri"/>
                        </a:rPr>
                        <a:t>Отрядные сборы : Герои отечественного спорта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4472C4"/>
                          </a:solidFill>
                          <a:latin typeface="Times New Roman"/>
                          <a:ea typeface="Calibri"/>
                        </a:rPr>
                        <a:t>Спортивные викторины, конкурсы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4472C4"/>
                          </a:solidFill>
                          <a:latin typeface="Times New Roman"/>
                          <a:ea typeface="Calibri"/>
                        </a:rPr>
                        <a:t>Правила здорового питания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Огонёк середины смены  «Расскажи мне обо мне»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 день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Основной период смены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 (спортивная)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день отряда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Деятельность органов самоуправления (лагерь, </a:t>
                      </a:r>
                      <a:r>
                        <a:rPr lang="ru-RU" sz="12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отряд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Деятельность секций, студий, кружков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Вечерние огоньки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38223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90005"/>
          <a:ext cx="12192000" cy="6519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  <a:gridCol w="3048000"/>
              </a:tblGrid>
              <a:tr h="651955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 день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Основной период смены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день отряда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Тематический день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. День профессий: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Тематический старт дня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Творческие встречи и мастер-классы от сотрудников  лагеря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Ярмарка профессий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Конкурсы мастерства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Встречи с родителями, представителями предприятий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Семейные династии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Экскурсии на предприятия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Профориентационные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игры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Решениекейсов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, ситуаций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Просмотр лекций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Мастер -классы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Деятельность секций, студий, кружков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4472C4"/>
                          </a:solidFill>
                          <a:latin typeface="Times New Roman"/>
                          <a:ea typeface="Calibri"/>
                        </a:rPr>
                        <a:t>Отрядные огоньки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 день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Основной период смены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день отряда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Тематический день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 «День единства» (День России, День культуры):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Торжественная линейка. Церемония поднятия государственного флага, исполнение гимна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Фестиваль дворовых игр или игр народов России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Театральные постановки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Информационные часы и акции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Реконструкция русских народных праздников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Проекты по собранию русских пословиц и поговорок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Ярмарки, фестивали, хороводы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Деятельность органов самоуправления (лагерь, </a:t>
                      </a:r>
                      <a:r>
                        <a:rPr lang="ru-RU" sz="1200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отряд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Деятельность секций, студий, кружков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4472C4"/>
                          </a:solidFill>
                          <a:latin typeface="Times New Roman"/>
                          <a:ea typeface="Calibri"/>
                        </a:rPr>
                        <a:t>Отрядные огоньки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 день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Основной период смены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день отряда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Деятельность секций, студий, кружков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Вечерний огонёк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 день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Заключительный период смены 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день отряда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Тематический день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-День памяти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(модуль «Мир»)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Торжественная линейка. Церемония поднятия государственного флага, исполнение гимна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Кинопросмотры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Конкурс строя и песни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Военно-патриотическая игра «Зарница», «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Зарничка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», «Орлёнок»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Информационный час «Малая Родина в лицах» (модуль ПО)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Курган –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грод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трудовой славы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Встречи с героями России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Посещение мемориальных комплексов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Литературно-музыкальные постановки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(в форме концерта вожатых)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b="1" dirty="0">
                          <a:solidFill>
                            <a:srgbClr val="4472C4"/>
                          </a:solidFill>
                          <a:latin typeface="Times New Roman"/>
                          <a:ea typeface="Calibri"/>
                        </a:rPr>
                        <a:t>Отрядные огоньки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38223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68591" y="166255"/>
          <a:ext cx="10786752" cy="6667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5584"/>
                <a:gridCol w="3595584"/>
                <a:gridCol w="3595584"/>
              </a:tblGrid>
              <a:tr h="66679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 день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Заключительный период смены 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день отряда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Презентация результатов деятельности кружков (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ярмарка, выставка, фестиваль)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B0F0"/>
                          </a:solidFill>
                          <a:latin typeface="Times New Roman"/>
                          <a:ea typeface="Times New Roman"/>
                        </a:rPr>
                        <a:t>Итоговый сбор отряда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4472C4"/>
                          </a:solidFill>
                          <a:latin typeface="Times New Roman"/>
                          <a:ea typeface="Times New Roman"/>
                        </a:rPr>
                        <a:t>Вечерний огонёк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 день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u="sng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Заключительный период смены 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Линейка закрытия смены (</a:t>
                      </a:r>
                      <a:r>
                        <a:rPr lang="ru-RU" sz="18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вынос Государственного флаганаграждения)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Утренний информационный день отряда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B0F0"/>
                          </a:solidFill>
                          <a:latin typeface="Times New Roman"/>
                          <a:ea typeface="Times New Roman"/>
                        </a:rPr>
                        <a:t>Прощальный огонёк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 день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Заключительный период смены 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Утренняя гимнастика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Выезд участников смены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l="12032" r="15775"/>
          <a:stretch>
            <a:fillRect/>
          </a:stretch>
        </p:blipFill>
        <p:spPr bwMode="auto">
          <a:xfrm flipH="1">
            <a:off x="63804" y="106330"/>
            <a:ext cx="1275907" cy="99414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138223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="" xmlns:a16="http://schemas.microsoft.com/office/drawing/2014/main" id="{3A1DCF6B-85AE-ECEB-88CE-DB6A4D0319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0472" y="170113"/>
            <a:ext cx="4693277" cy="649649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D0BADC3-D9BF-9442-603C-DE6A5DEAEEF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31732" y="170114"/>
            <a:ext cx="5049128" cy="650713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 l="12032" r="15775"/>
          <a:stretch>
            <a:fillRect/>
          </a:stretch>
        </p:blipFill>
        <p:spPr bwMode="auto">
          <a:xfrm flipH="1">
            <a:off x="63804" y="106330"/>
            <a:ext cx="1275907" cy="9941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="" xmlns:p14="http://schemas.microsoft.com/office/powerpoint/2010/main" val="422050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354419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Объект 5">
            <a:extLst>
              <a:ext uri="{FF2B5EF4-FFF2-40B4-BE49-F238E27FC236}">
                <a16:creationId xmlns="" xmlns:a16="http://schemas.microsoft.com/office/drawing/2014/main" id="{1718EE6E-E2A8-FED3-9C4A-070FB4606F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33812" y="129256"/>
            <a:ext cx="4733093" cy="6181261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39F15885-ADD1-7154-0A2A-D5B763EAB8E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90166" y="148846"/>
            <a:ext cx="5592843" cy="575880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 l="12032" r="15775"/>
          <a:stretch>
            <a:fillRect/>
          </a:stretch>
        </p:blipFill>
        <p:spPr bwMode="auto">
          <a:xfrm flipH="1">
            <a:off x="63804" y="106330"/>
            <a:ext cx="1275907" cy="9941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="" xmlns:p14="http://schemas.microsoft.com/office/powerpoint/2010/main" val="385430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138223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573079" y="191384"/>
            <a:ext cx="6911163" cy="120032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СТРУКТУРА</a:t>
            </a:r>
            <a:r>
              <a:rPr lang="ru-RU" sz="3600" b="1" spc="-65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3600" b="1" spc="-2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ПРОГРАММЫ</a:t>
            </a:r>
            <a:r>
              <a:rPr lang="ru-RU" sz="3600" b="1" spc="-95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br>
              <a:rPr lang="ru-RU" sz="3600" b="1" spc="-95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</a:br>
            <a:r>
              <a:rPr lang="ru-RU" sz="3600" b="1" spc="-35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ВОСПИТАТЕЛЬНОЙ</a:t>
            </a:r>
            <a:r>
              <a:rPr lang="ru-RU" sz="3600" b="1" spc="-85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3600" b="1" spc="-1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РАБОТЫ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0912" y="2083986"/>
            <a:ext cx="5901069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28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I.</a:t>
            </a:r>
            <a:r>
              <a:rPr lang="en-US" sz="2800" kern="0" spc="-9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8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ОБЩИЕ</a:t>
            </a:r>
            <a:r>
              <a:rPr lang="ru-RU" sz="2800" kern="0" spc="-8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800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ПОЛОЖЕНИЯ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72809" y="3147237"/>
            <a:ext cx="5911702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28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II.</a:t>
            </a:r>
            <a:r>
              <a:rPr lang="en-US" sz="2800" kern="0" spc="-9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800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ЦЕЛЕВОЙ</a:t>
            </a:r>
            <a:r>
              <a:rPr lang="ru-RU" sz="2800" kern="0" spc="-7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800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РАЗДЕЛ</a:t>
            </a:r>
            <a:r>
              <a:rPr lang="ru-RU" sz="2800" kern="0" spc="-7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800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ПРОГРАММЫ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04706" y="4125433"/>
            <a:ext cx="5911702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28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III.</a:t>
            </a:r>
            <a:r>
              <a:rPr lang="en-US" sz="2800" kern="0" spc="-8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800" kern="0" spc="-2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СОДЕРЖАТЕЛЬНЫЙ</a:t>
            </a:r>
            <a:r>
              <a:rPr lang="ru-RU" sz="2800" kern="0" spc="-4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800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РАЗДЕЛ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25972" y="5039833"/>
            <a:ext cx="5879805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28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IV.</a:t>
            </a:r>
            <a:r>
              <a:rPr lang="en-US" sz="2800" kern="0" spc="-6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800" kern="0" spc="-2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ОРГАНИЗАЦИОННЫЙ</a:t>
            </a:r>
            <a:r>
              <a:rPr lang="ru-RU" sz="2800" kern="0" spc="-3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800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РАЗДЕЛ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47237" y="6007390"/>
            <a:ext cx="5826642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sz="2800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ПРИЛОЖЕНИЯ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/>
          <a:srcRect l="12032" r="15775"/>
          <a:stretch>
            <a:fillRect/>
          </a:stretch>
        </p:blipFill>
        <p:spPr bwMode="auto">
          <a:xfrm flipH="1">
            <a:off x="63804" y="106330"/>
            <a:ext cx="1275907" cy="9941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-138223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6660" y="146679"/>
            <a:ext cx="9973339" cy="1917192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0" tIns="72390" rIns="0" bIns="0" rtlCol="0">
            <a:spAutoFit/>
          </a:bodyPr>
          <a:lstStyle/>
          <a:p>
            <a:pPr marL="1569720" marR="1068070" indent="-1029969">
              <a:lnSpc>
                <a:spcPct val="107100"/>
              </a:lnSpc>
              <a:spcBef>
                <a:spcPts val="570"/>
              </a:spcBef>
            </a:pPr>
            <a:r>
              <a:rPr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БЛОКИ</a:t>
            </a:r>
            <a:r>
              <a:rPr sz="2800" b="1" spc="-8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«МИР»,</a:t>
            </a:r>
            <a:r>
              <a:rPr sz="2800" b="1" spc="-7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«РОССИЯ»,</a:t>
            </a:r>
            <a:r>
              <a:rPr sz="2800" b="1" spc="-7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«ЧЕЛОВЕК»</a:t>
            </a:r>
            <a:r>
              <a:rPr sz="2800" b="1" spc="-7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определяют</a:t>
            </a:r>
            <a:r>
              <a:rPr sz="2800" b="1" spc="-9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ключевые</a:t>
            </a:r>
            <a:r>
              <a:rPr sz="2800" b="1" spc="-7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сквозные </a:t>
            </a:r>
            <a:r>
              <a:rPr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векторы</a:t>
            </a:r>
            <a:r>
              <a:rPr sz="2800" b="1" spc="-7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содержания</a:t>
            </a:r>
            <a:r>
              <a:rPr sz="2800" b="1" spc="-6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инвариантных</a:t>
            </a:r>
            <a:r>
              <a:rPr sz="2800" b="1" spc="-6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и</a:t>
            </a:r>
            <a:r>
              <a:rPr sz="2800" b="1" spc="-6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вариативных</a:t>
            </a:r>
            <a:r>
              <a:rPr sz="2800" b="1" spc="-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модулей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5309" y="2638420"/>
            <a:ext cx="3491229" cy="373756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0" tIns="340995" rIns="0" bIns="0" rtlCol="0">
            <a:spAutoFit/>
          </a:bodyPr>
          <a:lstStyle/>
          <a:p>
            <a:pPr marL="751205" marR="0" lvl="0" indent="0" defTabSz="914400" eaLnBrk="1" fontAlgn="auto" latinLnBrk="0" hangingPunct="1">
              <a:lnSpc>
                <a:spcPct val="100000"/>
              </a:lnSpc>
              <a:spcBef>
                <a:spcPts val="26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БЛОК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«МИР»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700405" marR="987425" lvl="0" indent="0" algn="ctr" defTabSz="914400" eaLnBrk="1" fontAlgn="auto" latinLnBrk="0" hangingPunct="1">
              <a:lnSpc>
                <a:spcPct val="100000"/>
              </a:lnSpc>
              <a:spcBef>
                <a:spcPts val="15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мировая</a:t>
            </a:r>
            <a:r>
              <a:rPr kumimoji="0" sz="1800" b="0" i="0" u="none" strike="noStrike" kern="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культура, </a:t>
            </a:r>
            <a:r>
              <a:rPr kumimoji="0" sz="1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знакомство</a:t>
            </a:r>
            <a:r>
              <a:rPr kumimoji="0" sz="18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с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56540" marR="543560" lvl="0" indent="635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достижениями</a:t>
            </a:r>
            <a:r>
              <a:rPr kumimoji="0" sz="18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науки</a:t>
            </a:r>
            <a:r>
              <a:rPr kumimoji="0" sz="18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с 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античных</a:t>
            </a:r>
            <a:r>
              <a:rPr kumimoji="0" sz="1800" b="0" i="0" u="none" strike="noStrike" kern="0" cap="none" spc="-5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времен</a:t>
            </a:r>
            <a:r>
              <a:rPr kumimoji="0" sz="18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до</a:t>
            </a:r>
            <a:r>
              <a:rPr kumimoji="0" sz="1800" b="0" i="0" u="none" strike="noStrike" kern="0" cap="none" spc="-5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наших 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дней,</a:t>
            </a:r>
            <a:r>
              <a:rPr kumimoji="0" sz="1800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вклад</a:t>
            </a:r>
            <a:r>
              <a:rPr kumimoji="0" sz="18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российских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28575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ученых</a:t>
            </a:r>
            <a:r>
              <a:rPr kumimoji="0" sz="18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и</a:t>
            </a:r>
            <a:r>
              <a:rPr kumimoji="0" sz="18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деятелей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602615" marR="889000" lvl="0" indent="0" algn="ctr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культуры 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sz="1800" b="0" i="0" u="none" strike="noStrike" kern="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мировые </a:t>
            </a:r>
            <a:r>
              <a:rPr kumimoji="0" sz="1800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культуру</a:t>
            </a:r>
            <a:r>
              <a:rPr kumimoji="0" sz="18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и</a:t>
            </a:r>
            <a:r>
              <a:rPr kumimoji="0" sz="1800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науку,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34010" marR="621030" lvl="0" indent="635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знакомство 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sz="18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духовными 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ценностями</a:t>
            </a:r>
            <a:r>
              <a:rPr kumimoji="0" sz="1800" b="0" i="0" u="none" strike="noStrike" kern="0" cap="none" spc="-10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человечества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33790" y="2632014"/>
            <a:ext cx="3781425" cy="40284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0" tIns="150495" rIns="0" bIns="0" rtlCol="0">
            <a:spAutoFit/>
          </a:bodyPr>
          <a:lstStyle/>
          <a:p>
            <a:pPr marL="671830" marR="0" lvl="0" indent="0" defTabSz="914400" eaLnBrk="1" fontAlgn="auto" latinLnBrk="0" hangingPunct="1">
              <a:lnSpc>
                <a:spcPct val="100000"/>
              </a:lnSpc>
              <a:spcBef>
                <a:spcPts val="11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БЛОК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«РОССИЯ»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5715" lvl="0" indent="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Tx/>
              <a:buNone/>
              <a:tabLst>
                <a:tab pos="285115" algn="l"/>
              </a:tabLst>
              <a:defRPr/>
            </a:pP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	историческое</a:t>
            </a:r>
            <a:r>
              <a:rPr kumimoji="0" sz="1600" b="0" i="0" u="none" strike="noStrike" kern="0" cap="none" spc="-7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единство</a:t>
            </a:r>
            <a:r>
              <a:rPr kumimoji="0" sz="1600" b="0" i="0" u="none" strike="noStrike" kern="0" cap="none" spc="-8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народов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73685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России,</a:t>
            </a:r>
            <a:r>
              <a:rPr kumimoji="0" sz="1600" b="0" i="0" u="none" strike="noStrike" kern="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память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предков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и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верность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72415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Отечеству;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04190" marR="170815" lvl="0" indent="-337185" defTabSz="91440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2755" algn="l"/>
              </a:tabLst>
              <a:defRPr/>
            </a:pP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	суверенитет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и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безопасность,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защита российского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общества,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сохранение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056005" marR="0" lvl="0" indent="0" defTabSz="914400" eaLnBrk="1" fontAlgn="auto" latinLnBrk="0" hangingPunct="1">
              <a:lnSpc>
                <a:spcPct val="100000"/>
              </a:lnSpc>
              <a:spcBef>
                <a:spcPts val="2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исторической</a:t>
            </a:r>
            <a:r>
              <a:rPr kumimoji="0" sz="1600" b="0" i="0" u="none" strike="noStrike" kern="0" cap="none" spc="-8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правды;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721995" marR="233679" lvl="0" indent="-494030" defTabSz="91440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13715" algn="l"/>
              </a:tabLst>
              <a:defRPr/>
            </a:pP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	служение</a:t>
            </a:r>
            <a:r>
              <a:rPr kumimoji="0" sz="1600" b="0" i="0" u="none" strike="noStrike" kern="0" cap="none" spc="-8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российскому</a:t>
            </a:r>
            <a:r>
              <a:rPr kumimoji="0" sz="1600" b="0" i="0" u="none" strike="noStrike" kern="0" cap="none" spc="-7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обществу</a:t>
            </a:r>
            <a:r>
              <a:rPr kumimoji="0" sz="1600" b="0" i="0" u="none" strike="noStrike" kern="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и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приверженность</a:t>
            </a:r>
            <a:r>
              <a:rPr kumimoji="0" sz="1600" b="0" i="0" u="none" strike="noStrike" kern="0" cap="none" spc="2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Российскому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491615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государству;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02260" marR="0" lvl="0" indent="-28575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Char char="-"/>
              <a:tabLst>
                <a:tab pos="302260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уважение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и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сохранение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русского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языка;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85115" marR="5080" lvl="0" indent="-285750" defTabSz="91440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>
                <a:tab pos="1125220" algn="l"/>
              </a:tabLst>
              <a:defRPr/>
            </a:pP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родная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природа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бережное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сохранение 	природных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ресурсов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35915" y="2636875"/>
            <a:ext cx="3611525" cy="336245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76555" lvl="0" algn="ctr">
              <a:spcBef>
                <a:spcPts val="2375"/>
              </a:spcBef>
              <a:defRPr/>
            </a:pPr>
            <a:r>
              <a:rPr lang="ru-RU" sz="2800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БЛОК</a:t>
            </a:r>
            <a:r>
              <a:rPr lang="ru-RU" sz="2800" kern="0" spc="-4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«ЧЕЛОВЕК»</a:t>
            </a:r>
            <a:endParaRPr lang="ru-RU" sz="2800" kern="0" dirty="0" smtClea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06095" marR="338455" lvl="0" indent="205740">
              <a:spcBef>
                <a:spcPts val="2690"/>
              </a:spcBef>
              <a:defRPr/>
            </a:pPr>
            <a:r>
              <a:rPr lang="ru-RU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воспитание</a:t>
            </a:r>
            <a:r>
              <a:rPr lang="ru-RU" kern="0" spc="-7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культуры здорового</a:t>
            </a:r>
            <a:r>
              <a:rPr lang="ru-RU" kern="0" spc="-3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образа</a:t>
            </a:r>
            <a:r>
              <a:rPr lang="ru-RU" kern="0" spc="-3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жизни, </a:t>
            </a:r>
            <a:r>
              <a:rPr lang="ru-RU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личной</a:t>
            </a:r>
            <a:r>
              <a:rPr lang="ru-RU" kern="0" spc="-3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kern="0" spc="-3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общественной</a:t>
            </a:r>
            <a:endParaRPr lang="ru-RU" kern="0" dirty="0" smtClea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1050290" marR="882650" lvl="0" algn="ctr">
              <a:defRPr/>
            </a:pPr>
            <a:r>
              <a:rPr lang="ru-RU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безопасности, профилактика</a:t>
            </a:r>
            <a:endParaRPr lang="ru-RU" kern="0" dirty="0" smtClea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701040" marR="533400" lvl="0" algn="ctr">
              <a:defRPr/>
            </a:pPr>
            <a:r>
              <a:rPr lang="ru-RU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негативных</a:t>
            </a:r>
            <a:r>
              <a:rPr lang="ru-RU" kern="0" spc="-8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явлений, </a:t>
            </a:r>
            <a:r>
              <a:rPr lang="ru-RU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kern="0" spc="-2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том</a:t>
            </a:r>
            <a:r>
              <a:rPr lang="ru-RU" kern="0" spc="-3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числе,</a:t>
            </a:r>
            <a:r>
              <a:rPr lang="ru-RU" kern="0" spc="-2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вредных привычек</a:t>
            </a:r>
            <a:endParaRPr lang="ru-RU" kern="0" dirty="0" smtClea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 l="12032" r="15775"/>
          <a:stretch>
            <a:fillRect/>
          </a:stretch>
        </p:blipFill>
        <p:spPr bwMode="auto">
          <a:xfrm flipH="1">
            <a:off x="63804" y="106330"/>
            <a:ext cx="1275907" cy="99414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-138223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object 3"/>
          <p:cNvGrpSpPr/>
          <p:nvPr/>
        </p:nvGrpSpPr>
        <p:grpSpPr>
          <a:xfrm>
            <a:off x="422787" y="1454530"/>
            <a:ext cx="11483975" cy="5111750"/>
            <a:chOff x="422783" y="1454530"/>
            <a:chExt cx="11483975" cy="5111750"/>
          </a:xfrm>
        </p:grpSpPr>
        <p:sp>
          <p:nvSpPr>
            <p:cNvPr id="4" name="object 4"/>
            <p:cNvSpPr/>
            <p:nvPr/>
          </p:nvSpPr>
          <p:spPr>
            <a:xfrm>
              <a:off x="459867" y="1467230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7" y="0"/>
                  </a:moveTo>
                  <a:lnTo>
                    <a:pt x="88900" y="0"/>
                  </a:lnTo>
                  <a:lnTo>
                    <a:pt x="54296" y="6979"/>
                  </a:lnTo>
                  <a:lnTo>
                    <a:pt x="26038" y="26019"/>
                  </a:lnTo>
                  <a:lnTo>
                    <a:pt x="6986" y="54274"/>
                  </a:lnTo>
                  <a:lnTo>
                    <a:pt x="0" y="88900"/>
                  </a:lnTo>
                  <a:lnTo>
                    <a:pt x="0" y="444500"/>
                  </a:lnTo>
                  <a:lnTo>
                    <a:pt x="6986" y="479125"/>
                  </a:lnTo>
                  <a:lnTo>
                    <a:pt x="26038" y="507380"/>
                  </a:lnTo>
                  <a:lnTo>
                    <a:pt x="54296" y="526420"/>
                  </a:lnTo>
                  <a:lnTo>
                    <a:pt x="88900" y="533400"/>
                  </a:lnTo>
                  <a:lnTo>
                    <a:pt x="11332717" y="533400"/>
                  </a:lnTo>
                  <a:lnTo>
                    <a:pt x="11367343" y="526420"/>
                  </a:lnTo>
                  <a:lnTo>
                    <a:pt x="11395598" y="507380"/>
                  </a:lnTo>
                  <a:lnTo>
                    <a:pt x="11414638" y="479125"/>
                  </a:lnTo>
                  <a:lnTo>
                    <a:pt x="11421617" y="444500"/>
                  </a:lnTo>
                  <a:lnTo>
                    <a:pt x="11421617" y="88900"/>
                  </a:lnTo>
                  <a:lnTo>
                    <a:pt x="11414638" y="54274"/>
                  </a:lnTo>
                  <a:lnTo>
                    <a:pt x="11395598" y="26019"/>
                  </a:lnTo>
                  <a:lnTo>
                    <a:pt x="11367343" y="6979"/>
                  </a:lnTo>
                  <a:lnTo>
                    <a:pt x="11332717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459867" y="1467230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74"/>
                  </a:lnTo>
                  <a:lnTo>
                    <a:pt x="26038" y="26019"/>
                  </a:lnTo>
                  <a:lnTo>
                    <a:pt x="54296" y="6979"/>
                  </a:lnTo>
                  <a:lnTo>
                    <a:pt x="88900" y="0"/>
                  </a:lnTo>
                  <a:lnTo>
                    <a:pt x="11332717" y="0"/>
                  </a:lnTo>
                  <a:lnTo>
                    <a:pt x="11367343" y="6979"/>
                  </a:lnTo>
                  <a:lnTo>
                    <a:pt x="11395598" y="26019"/>
                  </a:lnTo>
                  <a:lnTo>
                    <a:pt x="11414638" y="54274"/>
                  </a:lnTo>
                  <a:lnTo>
                    <a:pt x="11421617" y="88900"/>
                  </a:lnTo>
                  <a:lnTo>
                    <a:pt x="11421617" y="444500"/>
                  </a:lnTo>
                  <a:lnTo>
                    <a:pt x="11414638" y="479125"/>
                  </a:lnTo>
                  <a:lnTo>
                    <a:pt x="11395598" y="507380"/>
                  </a:lnTo>
                  <a:lnTo>
                    <a:pt x="11367343" y="526420"/>
                  </a:lnTo>
                  <a:lnTo>
                    <a:pt x="11332717" y="533400"/>
                  </a:lnTo>
                  <a:lnTo>
                    <a:pt x="88900" y="533400"/>
                  </a:lnTo>
                  <a:lnTo>
                    <a:pt x="54296" y="526420"/>
                  </a:lnTo>
                  <a:lnTo>
                    <a:pt x="26038" y="507380"/>
                  </a:lnTo>
                  <a:lnTo>
                    <a:pt x="6986" y="479125"/>
                  </a:lnTo>
                  <a:lnTo>
                    <a:pt x="0" y="444500"/>
                  </a:lnTo>
                  <a:lnTo>
                    <a:pt x="0" y="88900"/>
                  </a:lnTo>
                  <a:close/>
                </a:path>
              </a:pathLst>
            </a:custGeom>
            <a:ln w="25146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472059" y="2183511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8" y="0"/>
                  </a:moveTo>
                  <a:lnTo>
                    <a:pt x="88900" y="0"/>
                  </a:lnTo>
                  <a:lnTo>
                    <a:pt x="54296" y="6979"/>
                  </a:lnTo>
                  <a:lnTo>
                    <a:pt x="26038" y="26019"/>
                  </a:lnTo>
                  <a:lnTo>
                    <a:pt x="6986" y="54274"/>
                  </a:lnTo>
                  <a:lnTo>
                    <a:pt x="0" y="88900"/>
                  </a:lnTo>
                  <a:lnTo>
                    <a:pt x="0" y="444500"/>
                  </a:lnTo>
                  <a:lnTo>
                    <a:pt x="6986" y="479125"/>
                  </a:lnTo>
                  <a:lnTo>
                    <a:pt x="26038" y="507380"/>
                  </a:lnTo>
                  <a:lnTo>
                    <a:pt x="54296" y="526420"/>
                  </a:lnTo>
                  <a:lnTo>
                    <a:pt x="88900" y="533400"/>
                  </a:lnTo>
                  <a:lnTo>
                    <a:pt x="11332718" y="533400"/>
                  </a:lnTo>
                  <a:lnTo>
                    <a:pt x="11367343" y="526420"/>
                  </a:lnTo>
                  <a:lnTo>
                    <a:pt x="11395598" y="507380"/>
                  </a:lnTo>
                  <a:lnTo>
                    <a:pt x="11414638" y="479125"/>
                  </a:lnTo>
                  <a:lnTo>
                    <a:pt x="11421618" y="444500"/>
                  </a:lnTo>
                  <a:lnTo>
                    <a:pt x="11421618" y="88900"/>
                  </a:lnTo>
                  <a:lnTo>
                    <a:pt x="11414638" y="54274"/>
                  </a:lnTo>
                  <a:lnTo>
                    <a:pt x="11395598" y="26019"/>
                  </a:lnTo>
                  <a:lnTo>
                    <a:pt x="11367343" y="6979"/>
                  </a:lnTo>
                  <a:lnTo>
                    <a:pt x="11332718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472059" y="2183511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74"/>
                  </a:lnTo>
                  <a:lnTo>
                    <a:pt x="26038" y="26019"/>
                  </a:lnTo>
                  <a:lnTo>
                    <a:pt x="54296" y="6979"/>
                  </a:lnTo>
                  <a:lnTo>
                    <a:pt x="88900" y="0"/>
                  </a:lnTo>
                  <a:lnTo>
                    <a:pt x="11332718" y="0"/>
                  </a:lnTo>
                  <a:lnTo>
                    <a:pt x="11367343" y="6979"/>
                  </a:lnTo>
                  <a:lnTo>
                    <a:pt x="11395598" y="26019"/>
                  </a:lnTo>
                  <a:lnTo>
                    <a:pt x="11414638" y="54274"/>
                  </a:lnTo>
                  <a:lnTo>
                    <a:pt x="11421618" y="88900"/>
                  </a:lnTo>
                  <a:lnTo>
                    <a:pt x="11421618" y="444500"/>
                  </a:lnTo>
                  <a:lnTo>
                    <a:pt x="11414638" y="479125"/>
                  </a:lnTo>
                  <a:lnTo>
                    <a:pt x="11395598" y="507380"/>
                  </a:lnTo>
                  <a:lnTo>
                    <a:pt x="11367343" y="526420"/>
                  </a:lnTo>
                  <a:lnTo>
                    <a:pt x="11332718" y="533400"/>
                  </a:lnTo>
                  <a:lnTo>
                    <a:pt x="88900" y="533400"/>
                  </a:lnTo>
                  <a:lnTo>
                    <a:pt x="54296" y="526420"/>
                  </a:lnTo>
                  <a:lnTo>
                    <a:pt x="26038" y="507380"/>
                  </a:lnTo>
                  <a:lnTo>
                    <a:pt x="6986" y="479125"/>
                  </a:lnTo>
                  <a:lnTo>
                    <a:pt x="0" y="444500"/>
                  </a:lnTo>
                  <a:lnTo>
                    <a:pt x="0" y="88900"/>
                  </a:lnTo>
                  <a:close/>
                </a:path>
              </a:pathLst>
            </a:custGeom>
            <a:ln w="25146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435483" y="2956941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8" y="0"/>
                  </a:moveTo>
                  <a:lnTo>
                    <a:pt x="88900" y="0"/>
                  </a:lnTo>
                  <a:lnTo>
                    <a:pt x="54296" y="6979"/>
                  </a:lnTo>
                  <a:lnTo>
                    <a:pt x="26038" y="26019"/>
                  </a:lnTo>
                  <a:lnTo>
                    <a:pt x="6986" y="54274"/>
                  </a:lnTo>
                  <a:lnTo>
                    <a:pt x="0" y="88900"/>
                  </a:lnTo>
                  <a:lnTo>
                    <a:pt x="0" y="444500"/>
                  </a:lnTo>
                  <a:lnTo>
                    <a:pt x="6986" y="479125"/>
                  </a:lnTo>
                  <a:lnTo>
                    <a:pt x="26038" y="507380"/>
                  </a:lnTo>
                  <a:lnTo>
                    <a:pt x="54296" y="526420"/>
                  </a:lnTo>
                  <a:lnTo>
                    <a:pt x="88900" y="533400"/>
                  </a:lnTo>
                  <a:lnTo>
                    <a:pt x="11332718" y="533400"/>
                  </a:lnTo>
                  <a:lnTo>
                    <a:pt x="11367343" y="526420"/>
                  </a:lnTo>
                  <a:lnTo>
                    <a:pt x="11395598" y="507380"/>
                  </a:lnTo>
                  <a:lnTo>
                    <a:pt x="11414638" y="479125"/>
                  </a:lnTo>
                  <a:lnTo>
                    <a:pt x="11421618" y="444500"/>
                  </a:lnTo>
                  <a:lnTo>
                    <a:pt x="11421618" y="88900"/>
                  </a:lnTo>
                  <a:lnTo>
                    <a:pt x="11414638" y="54274"/>
                  </a:lnTo>
                  <a:lnTo>
                    <a:pt x="11395598" y="26019"/>
                  </a:lnTo>
                  <a:lnTo>
                    <a:pt x="11367343" y="6979"/>
                  </a:lnTo>
                  <a:lnTo>
                    <a:pt x="11332718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435483" y="2956941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74"/>
                  </a:lnTo>
                  <a:lnTo>
                    <a:pt x="26038" y="26019"/>
                  </a:lnTo>
                  <a:lnTo>
                    <a:pt x="54296" y="6979"/>
                  </a:lnTo>
                  <a:lnTo>
                    <a:pt x="88900" y="0"/>
                  </a:lnTo>
                  <a:lnTo>
                    <a:pt x="11332718" y="0"/>
                  </a:lnTo>
                  <a:lnTo>
                    <a:pt x="11367343" y="6979"/>
                  </a:lnTo>
                  <a:lnTo>
                    <a:pt x="11395598" y="26019"/>
                  </a:lnTo>
                  <a:lnTo>
                    <a:pt x="11414638" y="54274"/>
                  </a:lnTo>
                  <a:lnTo>
                    <a:pt x="11421618" y="88900"/>
                  </a:lnTo>
                  <a:lnTo>
                    <a:pt x="11421618" y="444500"/>
                  </a:lnTo>
                  <a:lnTo>
                    <a:pt x="11414638" y="479125"/>
                  </a:lnTo>
                  <a:lnTo>
                    <a:pt x="11395598" y="507380"/>
                  </a:lnTo>
                  <a:lnTo>
                    <a:pt x="11367343" y="526420"/>
                  </a:lnTo>
                  <a:lnTo>
                    <a:pt x="11332718" y="533400"/>
                  </a:lnTo>
                  <a:lnTo>
                    <a:pt x="88900" y="533400"/>
                  </a:lnTo>
                  <a:lnTo>
                    <a:pt x="54296" y="526420"/>
                  </a:lnTo>
                  <a:lnTo>
                    <a:pt x="26038" y="507380"/>
                  </a:lnTo>
                  <a:lnTo>
                    <a:pt x="6986" y="479125"/>
                  </a:lnTo>
                  <a:lnTo>
                    <a:pt x="0" y="444500"/>
                  </a:lnTo>
                  <a:lnTo>
                    <a:pt x="0" y="88900"/>
                  </a:lnTo>
                  <a:close/>
                </a:path>
              </a:pathLst>
            </a:custGeom>
            <a:ln w="25146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62915" y="3765423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7" y="0"/>
                  </a:moveTo>
                  <a:lnTo>
                    <a:pt x="88900" y="0"/>
                  </a:lnTo>
                  <a:lnTo>
                    <a:pt x="54296" y="6979"/>
                  </a:lnTo>
                  <a:lnTo>
                    <a:pt x="26038" y="26019"/>
                  </a:lnTo>
                  <a:lnTo>
                    <a:pt x="6986" y="54274"/>
                  </a:lnTo>
                  <a:lnTo>
                    <a:pt x="0" y="88900"/>
                  </a:lnTo>
                  <a:lnTo>
                    <a:pt x="0" y="444500"/>
                  </a:lnTo>
                  <a:lnTo>
                    <a:pt x="6986" y="479125"/>
                  </a:lnTo>
                  <a:lnTo>
                    <a:pt x="26038" y="507380"/>
                  </a:lnTo>
                  <a:lnTo>
                    <a:pt x="54296" y="526420"/>
                  </a:lnTo>
                  <a:lnTo>
                    <a:pt x="88900" y="533400"/>
                  </a:lnTo>
                  <a:lnTo>
                    <a:pt x="11332717" y="533400"/>
                  </a:lnTo>
                  <a:lnTo>
                    <a:pt x="11367343" y="526420"/>
                  </a:lnTo>
                  <a:lnTo>
                    <a:pt x="11395598" y="507380"/>
                  </a:lnTo>
                  <a:lnTo>
                    <a:pt x="11414638" y="479125"/>
                  </a:lnTo>
                  <a:lnTo>
                    <a:pt x="11421617" y="444500"/>
                  </a:lnTo>
                  <a:lnTo>
                    <a:pt x="11421617" y="88900"/>
                  </a:lnTo>
                  <a:lnTo>
                    <a:pt x="11414638" y="54274"/>
                  </a:lnTo>
                  <a:lnTo>
                    <a:pt x="11395598" y="26019"/>
                  </a:lnTo>
                  <a:lnTo>
                    <a:pt x="11367343" y="6979"/>
                  </a:lnTo>
                  <a:lnTo>
                    <a:pt x="11332717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462915" y="3765423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74"/>
                  </a:lnTo>
                  <a:lnTo>
                    <a:pt x="26038" y="26019"/>
                  </a:lnTo>
                  <a:lnTo>
                    <a:pt x="54296" y="6979"/>
                  </a:lnTo>
                  <a:lnTo>
                    <a:pt x="88900" y="0"/>
                  </a:lnTo>
                  <a:lnTo>
                    <a:pt x="11332717" y="0"/>
                  </a:lnTo>
                  <a:lnTo>
                    <a:pt x="11367343" y="6979"/>
                  </a:lnTo>
                  <a:lnTo>
                    <a:pt x="11395598" y="26019"/>
                  </a:lnTo>
                  <a:lnTo>
                    <a:pt x="11414638" y="54274"/>
                  </a:lnTo>
                  <a:lnTo>
                    <a:pt x="11421617" y="88900"/>
                  </a:lnTo>
                  <a:lnTo>
                    <a:pt x="11421617" y="444500"/>
                  </a:lnTo>
                  <a:lnTo>
                    <a:pt x="11414638" y="479125"/>
                  </a:lnTo>
                  <a:lnTo>
                    <a:pt x="11395598" y="507380"/>
                  </a:lnTo>
                  <a:lnTo>
                    <a:pt x="11367343" y="526420"/>
                  </a:lnTo>
                  <a:lnTo>
                    <a:pt x="11332717" y="533400"/>
                  </a:lnTo>
                  <a:lnTo>
                    <a:pt x="88900" y="533400"/>
                  </a:lnTo>
                  <a:lnTo>
                    <a:pt x="54296" y="526420"/>
                  </a:lnTo>
                  <a:lnTo>
                    <a:pt x="26038" y="507380"/>
                  </a:lnTo>
                  <a:lnTo>
                    <a:pt x="6986" y="479125"/>
                  </a:lnTo>
                  <a:lnTo>
                    <a:pt x="0" y="444500"/>
                  </a:lnTo>
                  <a:lnTo>
                    <a:pt x="0" y="88900"/>
                  </a:lnTo>
                  <a:close/>
                </a:path>
              </a:pathLst>
            </a:custGeom>
            <a:ln w="25146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462915" y="4527423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7" y="0"/>
                  </a:moveTo>
                  <a:lnTo>
                    <a:pt x="88900" y="0"/>
                  </a:lnTo>
                  <a:lnTo>
                    <a:pt x="54296" y="6979"/>
                  </a:lnTo>
                  <a:lnTo>
                    <a:pt x="26038" y="26019"/>
                  </a:lnTo>
                  <a:lnTo>
                    <a:pt x="6986" y="54274"/>
                  </a:lnTo>
                  <a:lnTo>
                    <a:pt x="0" y="88900"/>
                  </a:lnTo>
                  <a:lnTo>
                    <a:pt x="0" y="444500"/>
                  </a:lnTo>
                  <a:lnTo>
                    <a:pt x="6986" y="479125"/>
                  </a:lnTo>
                  <a:lnTo>
                    <a:pt x="26038" y="507380"/>
                  </a:lnTo>
                  <a:lnTo>
                    <a:pt x="54296" y="526420"/>
                  </a:lnTo>
                  <a:lnTo>
                    <a:pt x="88900" y="533400"/>
                  </a:lnTo>
                  <a:lnTo>
                    <a:pt x="11332717" y="533400"/>
                  </a:lnTo>
                  <a:lnTo>
                    <a:pt x="11367343" y="526420"/>
                  </a:lnTo>
                  <a:lnTo>
                    <a:pt x="11395598" y="507380"/>
                  </a:lnTo>
                  <a:lnTo>
                    <a:pt x="11414638" y="479125"/>
                  </a:lnTo>
                  <a:lnTo>
                    <a:pt x="11421617" y="444500"/>
                  </a:lnTo>
                  <a:lnTo>
                    <a:pt x="11421617" y="88900"/>
                  </a:lnTo>
                  <a:lnTo>
                    <a:pt x="11414638" y="54274"/>
                  </a:lnTo>
                  <a:lnTo>
                    <a:pt x="11395598" y="26019"/>
                  </a:lnTo>
                  <a:lnTo>
                    <a:pt x="11367343" y="6979"/>
                  </a:lnTo>
                  <a:lnTo>
                    <a:pt x="11332717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uLnTx/>
                <a:uFillTx/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462915" y="4527423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74"/>
                  </a:lnTo>
                  <a:lnTo>
                    <a:pt x="26038" y="26019"/>
                  </a:lnTo>
                  <a:lnTo>
                    <a:pt x="54296" y="6979"/>
                  </a:lnTo>
                  <a:lnTo>
                    <a:pt x="88900" y="0"/>
                  </a:lnTo>
                  <a:lnTo>
                    <a:pt x="11332717" y="0"/>
                  </a:lnTo>
                  <a:lnTo>
                    <a:pt x="11367343" y="6979"/>
                  </a:lnTo>
                  <a:lnTo>
                    <a:pt x="11395598" y="26019"/>
                  </a:lnTo>
                  <a:lnTo>
                    <a:pt x="11414638" y="54274"/>
                  </a:lnTo>
                  <a:lnTo>
                    <a:pt x="11421617" y="88900"/>
                  </a:lnTo>
                  <a:lnTo>
                    <a:pt x="11421617" y="444500"/>
                  </a:lnTo>
                  <a:lnTo>
                    <a:pt x="11414638" y="479125"/>
                  </a:lnTo>
                  <a:lnTo>
                    <a:pt x="11395598" y="507380"/>
                  </a:lnTo>
                  <a:lnTo>
                    <a:pt x="11367343" y="526420"/>
                  </a:lnTo>
                  <a:lnTo>
                    <a:pt x="11332717" y="533400"/>
                  </a:lnTo>
                  <a:lnTo>
                    <a:pt x="88900" y="533400"/>
                  </a:lnTo>
                  <a:lnTo>
                    <a:pt x="54296" y="526420"/>
                  </a:lnTo>
                  <a:lnTo>
                    <a:pt x="26038" y="507380"/>
                  </a:lnTo>
                  <a:lnTo>
                    <a:pt x="6986" y="479125"/>
                  </a:lnTo>
                  <a:lnTo>
                    <a:pt x="0" y="444500"/>
                  </a:lnTo>
                  <a:lnTo>
                    <a:pt x="0" y="88900"/>
                  </a:lnTo>
                  <a:close/>
                </a:path>
              </a:pathLst>
            </a:custGeom>
            <a:ln w="25146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435483" y="5258180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8" y="0"/>
                  </a:moveTo>
                  <a:lnTo>
                    <a:pt x="88900" y="0"/>
                  </a:lnTo>
                  <a:lnTo>
                    <a:pt x="54296" y="6979"/>
                  </a:lnTo>
                  <a:lnTo>
                    <a:pt x="26038" y="26019"/>
                  </a:lnTo>
                  <a:lnTo>
                    <a:pt x="6986" y="54274"/>
                  </a:lnTo>
                  <a:lnTo>
                    <a:pt x="0" y="88900"/>
                  </a:lnTo>
                  <a:lnTo>
                    <a:pt x="0" y="444500"/>
                  </a:lnTo>
                  <a:lnTo>
                    <a:pt x="6986" y="479103"/>
                  </a:lnTo>
                  <a:lnTo>
                    <a:pt x="26038" y="507361"/>
                  </a:lnTo>
                  <a:lnTo>
                    <a:pt x="54296" y="526413"/>
                  </a:lnTo>
                  <a:lnTo>
                    <a:pt x="88900" y="533400"/>
                  </a:lnTo>
                  <a:lnTo>
                    <a:pt x="11332718" y="533400"/>
                  </a:lnTo>
                  <a:lnTo>
                    <a:pt x="11367343" y="526413"/>
                  </a:lnTo>
                  <a:lnTo>
                    <a:pt x="11395598" y="507361"/>
                  </a:lnTo>
                  <a:lnTo>
                    <a:pt x="11414638" y="479103"/>
                  </a:lnTo>
                  <a:lnTo>
                    <a:pt x="11421618" y="444500"/>
                  </a:lnTo>
                  <a:lnTo>
                    <a:pt x="11421618" y="88900"/>
                  </a:lnTo>
                  <a:lnTo>
                    <a:pt x="11414638" y="54274"/>
                  </a:lnTo>
                  <a:lnTo>
                    <a:pt x="11395598" y="26019"/>
                  </a:lnTo>
                  <a:lnTo>
                    <a:pt x="11367343" y="6979"/>
                  </a:lnTo>
                  <a:lnTo>
                    <a:pt x="11332718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435483" y="5258180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74"/>
                  </a:lnTo>
                  <a:lnTo>
                    <a:pt x="26038" y="26019"/>
                  </a:lnTo>
                  <a:lnTo>
                    <a:pt x="54296" y="6979"/>
                  </a:lnTo>
                  <a:lnTo>
                    <a:pt x="88900" y="0"/>
                  </a:lnTo>
                  <a:lnTo>
                    <a:pt x="11332718" y="0"/>
                  </a:lnTo>
                  <a:lnTo>
                    <a:pt x="11367343" y="6979"/>
                  </a:lnTo>
                  <a:lnTo>
                    <a:pt x="11395598" y="26019"/>
                  </a:lnTo>
                  <a:lnTo>
                    <a:pt x="11414638" y="54274"/>
                  </a:lnTo>
                  <a:lnTo>
                    <a:pt x="11421618" y="88900"/>
                  </a:lnTo>
                  <a:lnTo>
                    <a:pt x="11421618" y="444500"/>
                  </a:lnTo>
                  <a:lnTo>
                    <a:pt x="11414638" y="479103"/>
                  </a:lnTo>
                  <a:lnTo>
                    <a:pt x="11395598" y="507361"/>
                  </a:lnTo>
                  <a:lnTo>
                    <a:pt x="11367343" y="526413"/>
                  </a:lnTo>
                  <a:lnTo>
                    <a:pt x="11332718" y="533400"/>
                  </a:lnTo>
                  <a:lnTo>
                    <a:pt x="88900" y="533400"/>
                  </a:lnTo>
                  <a:lnTo>
                    <a:pt x="54296" y="526413"/>
                  </a:lnTo>
                  <a:lnTo>
                    <a:pt x="26038" y="507361"/>
                  </a:lnTo>
                  <a:lnTo>
                    <a:pt x="6986" y="479103"/>
                  </a:lnTo>
                  <a:lnTo>
                    <a:pt x="0" y="444500"/>
                  </a:lnTo>
                  <a:lnTo>
                    <a:pt x="0" y="88900"/>
                  </a:lnTo>
                  <a:close/>
                </a:path>
              </a:pathLst>
            </a:custGeom>
            <a:ln w="25146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447675" y="6020180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8" y="0"/>
                  </a:moveTo>
                  <a:lnTo>
                    <a:pt x="88900" y="0"/>
                  </a:lnTo>
                  <a:lnTo>
                    <a:pt x="54296" y="6986"/>
                  </a:lnTo>
                  <a:lnTo>
                    <a:pt x="26038" y="26038"/>
                  </a:lnTo>
                  <a:lnTo>
                    <a:pt x="6986" y="54296"/>
                  </a:lnTo>
                  <a:lnTo>
                    <a:pt x="0" y="88900"/>
                  </a:lnTo>
                  <a:lnTo>
                    <a:pt x="0" y="444500"/>
                  </a:lnTo>
                  <a:lnTo>
                    <a:pt x="6986" y="479103"/>
                  </a:lnTo>
                  <a:lnTo>
                    <a:pt x="26038" y="507361"/>
                  </a:lnTo>
                  <a:lnTo>
                    <a:pt x="54296" y="526413"/>
                  </a:lnTo>
                  <a:lnTo>
                    <a:pt x="88900" y="533400"/>
                  </a:lnTo>
                  <a:lnTo>
                    <a:pt x="11332718" y="533400"/>
                  </a:lnTo>
                  <a:lnTo>
                    <a:pt x="11367343" y="526413"/>
                  </a:lnTo>
                  <a:lnTo>
                    <a:pt x="11395598" y="507361"/>
                  </a:lnTo>
                  <a:lnTo>
                    <a:pt x="11414638" y="479103"/>
                  </a:lnTo>
                  <a:lnTo>
                    <a:pt x="11421618" y="444500"/>
                  </a:lnTo>
                  <a:lnTo>
                    <a:pt x="11421618" y="88900"/>
                  </a:lnTo>
                  <a:lnTo>
                    <a:pt x="11414638" y="54296"/>
                  </a:lnTo>
                  <a:lnTo>
                    <a:pt x="11395598" y="26038"/>
                  </a:lnTo>
                  <a:lnTo>
                    <a:pt x="11367343" y="6986"/>
                  </a:lnTo>
                  <a:lnTo>
                    <a:pt x="11332718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447675" y="6020180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96"/>
                  </a:lnTo>
                  <a:lnTo>
                    <a:pt x="26038" y="26038"/>
                  </a:lnTo>
                  <a:lnTo>
                    <a:pt x="54296" y="6986"/>
                  </a:lnTo>
                  <a:lnTo>
                    <a:pt x="88900" y="0"/>
                  </a:lnTo>
                  <a:lnTo>
                    <a:pt x="11332718" y="0"/>
                  </a:lnTo>
                  <a:lnTo>
                    <a:pt x="11367343" y="6986"/>
                  </a:lnTo>
                  <a:lnTo>
                    <a:pt x="11395598" y="26038"/>
                  </a:lnTo>
                  <a:lnTo>
                    <a:pt x="11414638" y="54296"/>
                  </a:lnTo>
                  <a:lnTo>
                    <a:pt x="11421618" y="88900"/>
                  </a:lnTo>
                  <a:lnTo>
                    <a:pt x="11421618" y="444500"/>
                  </a:lnTo>
                  <a:lnTo>
                    <a:pt x="11414638" y="479103"/>
                  </a:lnTo>
                  <a:lnTo>
                    <a:pt x="11395598" y="507361"/>
                  </a:lnTo>
                  <a:lnTo>
                    <a:pt x="11367343" y="526413"/>
                  </a:lnTo>
                  <a:lnTo>
                    <a:pt x="11332718" y="533400"/>
                  </a:lnTo>
                  <a:lnTo>
                    <a:pt x="88900" y="533400"/>
                  </a:lnTo>
                  <a:lnTo>
                    <a:pt x="54296" y="526413"/>
                  </a:lnTo>
                  <a:lnTo>
                    <a:pt x="26038" y="507361"/>
                  </a:lnTo>
                  <a:lnTo>
                    <a:pt x="6986" y="479103"/>
                  </a:lnTo>
                  <a:lnTo>
                    <a:pt x="0" y="444500"/>
                  </a:lnTo>
                  <a:lnTo>
                    <a:pt x="0" y="88900"/>
                  </a:lnTo>
                  <a:close/>
                </a:path>
              </a:pathLst>
            </a:custGeom>
            <a:ln w="25146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66888" y="1486340"/>
            <a:ext cx="11257808" cy="5060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51710" marR="0" lvl="1" indent="-511809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2251710" algn="l"/>
              </a:tabLst>
              <a:defRPr/>
            </a:pPr>
            <a:r>
              <a:rPr kumimoji="0" sz="20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МОДУЛЬ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«ФИЗКУЛЬТУРНО-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ОЗДОРОВИТЕЛЬНАЯ</a:t>
            </a:r>
            <a:r>
              <a:rPr kumimoji="0" sz="2000" b="0" i="0" u="none" strike="noStrike" kern="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РАБОТА»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3544570" marR="0" lvl="1" indent="-511809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3544570" algn="l"/>
              </a:tabLst>
              <a:defRPr/>
            </a:pPr>
            <a:r>
              <a:rPr kumimoji="0" sz="20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МОДУЛЬ</a:t>
            </a:r>
            <a:r>
              <a:rPr kumimoji="0" sz="2000" b="0" i="0" u="none" strike="noStrike" kern="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«КУЛЬТУРА</a:t>
            </a:r>
            <a:r>
              <a:rPr kumimoji="0" sz="2000" b="0" i="0" u="none" strike="noStrike" kern="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РОССИИ»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1725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970405" marR="0" lvl="1" indent="-511809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1970405" algn="l"/>
              </a:tabLst>
              <a:defRPr/>
            </a:pP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МОДУЛЬ</a:t>
            </a:r>
            <a:r>
              <a:rPr kumimoji="0" sz="2000" b="0" i="0" u="none" strike="noStrike" kern="0" cap="none" spc="4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«ПСИХОЛОГО-</a:t>
            </a:r>
            <a:r>
              <a:rPr kumimoji="0" sz="2000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ПЕДАГОГИЧЕСКОЕ</a:t>
            </a:r>
            <a:r>
              <a:rPr kumimoji="0" sz="2000" b="0" i="0" u="none" strike="noStrike" kern="0" cap="none" spc="2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СОПРОВОЖДЕНИЕ»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2010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3041650" marR="0" lvl="1" indent="-512445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3041650" algn="l"/>
              </a:tabLst>
              <a:defRPr/>
            </a:pPr>
            <a:r>
              <a:rPr kumimoji="0" sz="20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МОДУЛЬ </a:t>
            </a:r>
            <a:r>
              <a:rPr kumimoji="0" sz="2000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«ДЕТСКОЕ</a:t>
            </a:r>
            <a:r>
              <a:rPr kumimoji="0" sz="20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САМОУПРАВЛЕНИЕ»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1639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2876550" marR="0" lvl="1" indent="-51244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2876550" algn="l"/>
              </a:tabLst>
              <a:defRPr/>
            </a:pPr>
            <a:r>
              <a:rPr kumimoji="0" sz="20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МОДУЛЬ</a:t>
            </a:r>
            <a:r>
              <a:rPr kumimoji="0" sz="2000" b="0" i="0" u="none" strike="noStrike" kern="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«ИНКЛЮЗИВНОЕ</a:t>
            </a:r>
            <a:r>
              <a:rPr kumimoji="0" sz="2000" b="0" i="0" u="none" strike="noStrike" kern="0" cap="none" spc="-3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ПРОСТРАНСТВО»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3465195" marR="0" lvl="1" indent="-51244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3465195" algn="l"/>
              </a:tabLst>
              <a:defRPr/>
            </a:pPr>
            <a:r>
              <a:rPr kumimoji="0" sz="20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МОДУЛЬ</a:t>
            </a:r>
            <a:r>
              <a:rPr kumimoji="0" sz="2000" b="0" i="0" u="none" strike="noStrike" kern="0" cap="none" spc="-5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«ПРОФОРИЕНТАЦИЯ»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1639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525145" marR="0" lvl="1" indent="-51244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525145" algn="l"/>
              </a:tabLst>
              <a:defRPr/>
            </a:pPr>
            <a:r>
              <a:rPr kumimoji="0" sz="20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МОДУЛЬ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«КОЛЛЕКТИВНАЯ</a:t>
            </a:r>
            <a:r>
              <a:rPr kumimoji="0" sz="2000" b="0" i="0" u="none" strike="noStrike" kern="0" cap="none" spc="-5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СОЦИАЛЬНО</a:t>
            </a:r>
            <a:r>
              <a:rPr kumimoji="0" sz="2000" b="0" i="0" u="none" strike="noStrike" kern="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ЗНАЧИМАЯ</a:t>
            </a:r>
            <a:r>
              <a:rPr kumimoji="0" sz="2000" b="0" i="0" u="none" strike="noStrike" kern="0" cap="none" spc="-5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ДЕЯТЕЛЬНОСТЬ</a:t>
            </a: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В</a:t>
            </a:r>
            <a:r>
              <a:rPr kumimoji="0" sz="2000" b="0" i="0" u="none" strike="noStrike" kern="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ДВИЖЕНИИ</a:t>
            </a:r>
            <a:r>
              <a:rPr kumimoji="0" sz="2000" b="0" i="0" u="none" strike="noStrike" kern="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ПЕРВЫХ»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054483" y="1454530"/>
            <a:ext cx="1424940" cy="4502150"/>
            <a:chOff x="1054480" y="1454530"/>
            <a:chExt cx="1424940" cy="4502150"/>
          </a:xfrm>
        </p:grpSpPr>
        <p:sp>
          <p:nvSpPr>
            <p:cNvPr id="20" name="object 20"/>
            <p:cNvSpPr/>
            <p:nvPr/>
          </p:nvSpPr>
          <p:spPr>
            <a:xfrm>
              <a:off x="1067180" y="1467230"/>
              <a:ext cx="1399540" cy="4476750"/>
            </a:xfrm>
            <a:custGeom>
              <a:avLst/>
              <a:gdLst/>
              <a:ahLst/>
              <a:cxnLst/>
              <a:rect l="l" t="t" r="r" b="b"/>
              <a:pathLst>
                <a:path w="1399539" h="4476750">
                  <a:moveTo>
                    <a:pt x="1049274" y="0"/>
                  </a:moveTo>
                  <a:lnTo>
                    <a:pt x="349757" y="0"/>
                  </a:lnTo>
                  <a:lnTo>
                    <a:pt x="349757" y="3777234"/>
                  </a:lnTo>
                  <a:lnTo>
                    <a:pt x="0" y="3777234"/>
                  </a:lnTo>
                  <a:lnTo>
                    <a:pt x="699516" y="4476750"/>
                  </a:lnTo>
                  <a:lnTo>
                    <a:pt x="1399032" y="3777234"/>
                  </a:lnTo>
                  <a:lnTo>
                    <a:pt x="1049274" y="3777234"/>
                  </a:lnTo>
                  <a:lnTo>
                    <a:pt x="1049274" y="0"/>
                  </a:lnTo>
                  <a:close/>
                </a:path>
              </a:pathLst>
            </a:custGeom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1067180" y="1467230"/>
              <a:ext cx="1399540" cy="4476750"/>
            </a:xfrm>
            <a:custGeom>
              <a:avLst/>
              <a:gdLst/>
              <a:ahLst/>
              <a:cxnLst/>
              <a:rect l="l" t="t" r="r" b="b"/>
              <a:pathLst>
                <a:path w="1399539" h="4476750">
                  <a:moveTo>
                    <a:pt x="0" y="3777234"/>
                  </a:moveTo>
                  <a:lnTo>
                    <a:pt x="349757" y="3777234"/>
                  </a:lnTo>
                  <a:lnTo>
                    <a:pt x="349757" y="0"/>
                  </a:lnTo>
                  <a:lnTo>
                    <a:pt x="1049274" y="0"/>
                  </a:lnTo>
                  <a:lnTo>
                    <a:pt x="1049274" y="3777234"/>
                  </a:lnTo>
                  <a:lnTo>
                    <a:pt x="1399032" y="3777234"/>
                  </a:lnTo>
                  <a:lnTo>
                    <a:pt x="699516" y="4476750"/>
                  </a:lnTo>
                  <a:lnTo>
                    <a:pt x="0" y="3777234"/>
                  </a:lnTo>
                  <a:close/>
                </a:path>
              </a:pathLst>
            </a:custGeom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659381" y="3285176"/>
            <a:ext cx="234038" cy="15989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1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1" i="0" u="none" strike="noStrike" kern="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ОБЯЗАТЕЛЬНЫЕ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659381" y="2178111"/>
            <a:ext cx="234038" cy="92456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1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1" i="0" u="none" strike="noStrike" kern="0" cap="none" spc="-35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МОДУЛИ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0122412" y="1457133"/>
            <a:ext cx="1424305" cy="4502150"/>
            <a:chOff x="10122407" y="1492758"/>
            <a:chExt cx="1424305" cy="4502150"/>
          </a:xfrm>
        </p:grpSpPr>
        <p:sp>
          <p:nvSpPr>
            <p:cNvPr id="25" name="object 25"/>
            <p:cNvSpPr/>
            <p:nvPr/>
          </p:nvSpPr>
          <p:spPr>
            <a:xfrm>
              <a:off x="10134980" y="1505331"/>
              <a:ext cx="1399540" cy="4476750"/>
            </a:xfrm>
            <a:custGeom>
              <a:avLst/>
              <a:gdLst/>
              <a:ahLst/>
              <a:cxnLst/>
              <a:rect l="l" t="t" r="r" b="b"/>
              <a:pathLst>
                <a:path w="1399540" h="4476750">
                  <a:moveTo>
                    <a:pt x="1049274" y="0"/>
                  </a:moveTo>
                  <a:lnTo>
                    <a:pt x="349758" y="0"/>
                  </a:lnTo>
                  <a:lnTo>
                    <a:pt x="349758" y="3777234"/>
                  </a:lnTo>
                  <a:lnTo>
                    <a:pt x="0" y="3777234"/>
                  </a:lnTo>
                  <a:lnTo>
                    <a:pt x="699516" y="4476750"/>
                  </a:lnTo>
                  <a:lnTo>
                    <a:pt x="1399032" y="3777234"/>
                  </a:lnTo>
                  <a:lnTo>
                    <a:pt x="1049274" y="3777234"/>
                  </a:lnTo>
                  <a:lnTo>
                    <a:pt x="1049274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10134980" y="1505331"/>
              <a:ext cx="1399540" cy="4476750"/>
            </a:xfrm>
            <a:custGeom>
              <a:avLst/>
              <a:gdLst/>
              <a:ahLst/>
              <a:cxnLst/>
              <a:rect l="l" t="t" r="r" b="b"/>
              <a:pathLst>
                <a:path w="1399540" h="4476750">
                  <a:moveTo>
                    <a:pt x="0" y="3777234"/>
                  </a:moveTo>
                  <a:lnTo>
                    <a:pt x="349758" y="3777234"/>
                  </a:lnTo>
                  <a:lnTo>
                    <a:pt x="349758" y="0"/>
                  </a:lnTo>
                  <a:lnTo>
                    <a:pt x="1049274" y="0"/>
                  </a:lnTo>
                  <a:lnTo>
                    <a:pt x="1049274" y="3777234"/>
                  </a:lnTo>
                  <a:lnTo>
                    <a:pt x="1399032" y="3777234"/>
                  </a:lnTo>
                  <a:lnTo>
                    <a:pt x="699516" y="4476750"/>
                  </a:lnTo>
                  <a:lnTo>
                    <a:pt x="0" y="3777234"/>
                  </a:lnTo>
                  <a:close/>
                </a:path>
              </a:pathLst>
            </a:cu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10727691" y="3323276"/>
            <a:ext cx="234038" cy="15989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1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1" i="0" u="none" strike="noStrike" kern="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ОБЯЗАТЕЛЬНЫЕ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727691" y="2216211"/>
            <a:ext cx="234038" cy="92456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1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1" i="0" u="none" strike="noStrike" kern="0" cap="none" spc="-35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МОДУЛИ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18167" y="510363"/>
            <a:ext cx="9962707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spc="-4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ИНВАРИАНТНЫЕ</a:t>
            </a:r>
            <a:r>
              <a:rPr lang="ru-RU" sz="2400" b="1" spc="-6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spc="-25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ОБЩИЕ</a:t>
            </a:r>
            <a:r>
              <a:rPr lang="ru-RU" sz="2400" b="1" spc="-55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spc="-6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СОДЕРЖАТЕЛЬНЫЕ</a:t>
            </a:r>
            <a:r>
              <a:rPr lang="ru-RU" sz="2400" b="1" spc="-4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spc="-1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МОДУЛИ</a:t>
            </a:r>
            <a:endParaRPr lang="ru-RU" sz="2400" dirty="0"/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 cstate="print"/>
          <a:srcRect l="12032" r="15775"/>
          <a:stretch>
            <a:fillRect/>
          </a:stretch>
        </p:blipFill>
        <p:spPr bwMode="auto">
          <a:xfrm flipH="1">
            <a:off x="63804" y="106330"/>
            <a:ext cx="1275907" cy="99414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-138223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object 3"/>
          <p:cNvGrpSpPr/>
          <p:nvPr/>
        </p:nvGrpSpPr>
        <p:grpSpPr>
          <a:xfrm>
            <a:off x="377068" y="2105279"/>
            <a:ext cx="11447145" cy="558800"/>
            <a:chOff x="389763" y="2117979"/>
            <a:chExt cx="11421745" cy="533400"/>
          </a:xfrm>
          <a:solidFill>
            <a:schemeClr val="accent6"/>
          </a:solidFill>
        </p:grpSpPr>
        <p:sp>
          <p:nvSpPr>
            <p:cNvPr id="4" name="object 4"/>
            <p:cNvSpPr/>
            <p:nvPr/>
          </p:nvSpPr>
          <p:spPr>
            <a:xfrm>
              <a:off x="389763" y="2117979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7" y="0"/>
                  </a:moveTo>
                  <a:lnTo>
                    <a:pt x="88899" y="0"/>
                  </a:lnTo>
                  <a:lnTo>
                    <a:pt x="54296" y="6979"/>
                  </a:lnTo>
                  <a:lnTo>
                    <a:pt x="26038" y="26019"/>
                  </a:lnTo>
                  <a:lnTo>
                    <a:pt x="6986" y="54274"/>
                  </a:lnTo>
                  <a:lnTo>
                    <a:pt x="0" y="88900"/>
                  </a:lnTo>
                  <a:lnTo>
                    <a:pt x="0" y="444500"/>
                  </a:lnTo>
                  <a:lnTo>
                    <a:pt x="6986" y="479125"/>
                  </a:lnTo>
                  <a:lnTo>
                    <a:pt x="26038" y="507380"/>
                  </a:lnTo>
                  <a:lnTo>
                    <a:pt x="54296" y="526420"/>
                  </a:lnTo>
                  <a:lnTo>
                    <a:pt x="88899" y="533400"/>
                  </a:lnTo>
                  <a:lnTo>
                    <a:pt x="11332717" y="533400"/>
                  </a:lnTo>
                  <a:lnTo>
                    <a:pt x="11367343" y="526420"/>
                  </a:lnTo>
                  <a:lnTo>
                    <a:pt x="11395598" y="507380"/>
                  </a:lnTo>
                  <a:lnTo>
                    <a:pt x="11414638" y="479125"/>
                  </a:lnTo>
                  <a:lnTo>
                    <a:pt x="11421617" y="444500"/>
                  </a:lnTo>
                  <a:lnTo>
                    <a:pt x="11421617" y="88900"/>
                  </a:lnTo>
                  <a:lnTo>
                    <a:pt x="11414638" y="54274"/>
                  </a:lnTo>
                  <a:lnTo>
                    <a:pt x="11395598" y="26019"/>
                  </a:lnTo>
                  <a:lnTo>
                    <a:pt x="11367343" y="6979"/>
                  </a:lnTo>
                  <a:lnTo>
                    <a:pt x="11332717" y="0"/>
                  </a:lnTo>
                  <a:close/>
                </a:path>
              </a:pathLst>
            </a:cu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389763" y="2117979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74"/>
                  </a:lnTo>
                  <a:lnTo>
                    <a:pt x="26038" y="26019"/>
                  </a:lnTo>
                  <a:lnTo>
                    <a:pt x="54296" y="6979"/>
                  </a:lnTo>
                  <a:lnTo>
                    <a:pt x="88899" y="0"/>
                  </a:lnTo>
                  <a:lnTo>
                    <a:pt x="11332717" y="0"/>
                  </a:lnTo>
                  <a:lnTo>
                    <a:pt x="11367343" y="6979"/>
                  </a:lnTo>
                  <a:lnTo>
                    <a:pt x="11395598" y="26019"/>
                  </a:lnTo>
                  <a:lnTo>
                    <a:pt x="11414638" y="54274"/>
                  </a:lnTo>
                  <a:lnTo>
                    <a:pt x="11421617" y="88900"/>
                  </a:lnTo>
                  <a:lnTo>
                    <a:pt x="11421617" y="444500"/>
                  </a:lnTo>
                  <a:lnTo>
                    <a:pt x="11414638" y="479125"/>
                  </a:lnTo>
                  <a:lnTo>
                    <a:pt x="11395598" y="507380"/>
                  </a:lnTo>
                  <a:lnTo>
                    <a:pt x="11367343" y="526420"/>
                  </a:lnTo>
                  <a:lnTo>
                    <a:pt x="11332717" y="533400"/>
                  </a:lnTo>
                  <a:lnTo>
                    <a:pt x="88899" y="533400"/>
                  </a:lnTo>
                  <a:lnTo>
                    <a:pt x="54296" y="526420"/>
                  </a:lnTo>
                  <a:lnTo>
                    <a:pt x="26038" y="507380"/>
                  </a:lnTo>
                  <a:lnTo>
                    <a:pt x="6986" y="479125"/>
                  </a:lnTo>
                  <a:lnTo>
                    <a:pt x="0" y="444500"/>
                  </a:lnTo>
                  <a:lnTo>
                    <a:pt x="0" y="88900"/>
                  </a:lnTo>
                  <a:close/>
                </a:path>
              </a:pathLst>
            </a:cu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716978" y="2220469"/>
            <a:ext cx="520139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77064" y="3077597"/>
            <a:ext cx="11470005" cy="3320415"/>
            <a:chOff x="377063" y="3077591"/>
            <a:chExt cx="11470005" cy="3320415"/>
          </a:xfrm>
        </p:grpSpPr>
        <p:sp>
          <p:nvSpPr>
            <p:cNvPr id="8" name="object 8"/>
            <p:cNvSpPr/>
            <p:nvPr/>
          </p:nvSpPr>
          <p:spPr>
            <a:xfrm>
              <a:off x="389763" y="3090291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7" y="0"/>
                  </a:moveTo>
                  <a:lnTo>
                    <a:pt x="88899" y="0"/>
                  </a:lnTo>
                  <a:lnTo>
                    <a:pt x="54296" y="6979"/>
                  </a:lnTo>
                  <a:lnTo>
                    <a:pt x="26038" y="26019"/>
                  </a:lnTo>
                  <a:lnTo>
                    <a:pt x="6986" y="54274"/>
                  </a:lnTo>
                  <a:lnTo>
                    <a:pt x="0" y="88900"/>
                  </a:lnTo>
                  <a:lnTo>
                    <a:pt x="0" y="444500"/>
                  </a:lnTo>
                  <a:lnTo>
                    <a:pt x="6986" y="479125"/>
                  </a:lnTo>
                  <a:lnTo>
                    <a:pt x="26038" y="507380"/>
                  </a:lnTo>
                  <a:lnTo>
                    <a:pt x="54296" y="526420"/>
                  </a:lnTo>
                  <a:lnTo>
                    <a:pt x="88899" y="533400"/>
                  </a:lnTo>
                  <a:lnTo>
                    <a:pt x="11332717" y="533400"/>
                  </a:lnTo>
                  <a:lnTo>
                    <a:pt x="11367343" y="526420"/>
                  </a:lnTo>
                  <a:lnTo>
                    <a:pt x="11395598" y="507380"/>
                  </a:lnTo>
                  <a:lnTo>
                    <a:pt x="11414638" y="479125"/>
                  </a:lnTo>
                  <a:lnTo>
                    <a:pt x="11421617" y="444500"/>
                  </a:lnTo>
                  <a:lnTo>
                    <a:pt x="11421617" y="88900"/>
                  </a:lnTo>
                  <a:lnTo>
                    <a:pt x="11414638" y="54274"/>
                  </a:lnTo>
                  <a:lnTo>
                    <a:pt x="11395598" y="26019"/>
                  </a:lnTo>
                  <a:lnTo>
                    <a:pt x="11367343" y="6979"/>
                  </a:lnTo>
                  <a:lnTo>
                    <a:pt x="11332717" y="0"/>
                  </a:lnTo>
                  <a:close/>
                </a:path>
              </a:pathLst>
            </a:cu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389763" y="3090291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74"/>
                  </a:lnTo>
                  <a:lnTo>
                    <a:pt x="26038" y="26019"/>
                  </a:lnTo>
                  <a:lnTo>
                    <a:pt x="54296" y="6979"/>
                  </a:lnTo>
                  <a:lnTo>
                    <a:pt x="88899" y="0"/>
                  </a:lnTo>
                  <a:lnTo>
                    <a:pt x="11332717" y="0"/>
                  </a:lnTo>
                  <a:lnTo>
                    <a:pt x="11367343" y="6979"/>
                  </a:lnTo>
                  <a:lnTo>
                    <a:pt x="11395598" y="26019"/>
                  </a:lnTo>
                  <a:lnTo>
                    <a:pt x="11414638" y="54274"/>
                  </a:lnTo>
                  <a:lnTo>
                    <a:pt x="11421617" y="88900"/>
                  </a:lnTo>
                  <a:lnTo>
                    <a:pt x="11421617" y="444500"/>
                  </a:lnTo>
                  <a:lnTo>
                    <a:pt x="11414638" y="479125"/>
                  </a:lnTo>
                  <a:lnTo>
                    <a:pt x="11395598" y="507380"/>
                  </a:lnTo>
                  <a:lnTo>
                    <a:pt x="11367343" y="526420"/>
                  </a:lnTo>
                  <a:lnTo>
                    <a:pt x="11332717" y="533400"/>
                  </a:lnTo>
                  <a:lnTo>
                    <a:pt x="88899" y="533400"/>
                  </a:lnTo>
                  <a:lnTo>
                    <a:pt x="54296" y="526420"/>
                  </a:lnTo>
                  <a:lnTo>
                    <a:pt x="26038" y="507380"/>
                  </a:lnTo>
                  <a:lnTo>
                    <a:pt x="6986" y="479125"/>
                  </a:lnTo>
                  <a:lnTo>
                    <a:pt x="0" y="444500"/>
                  </a:lnTo>
                  <a:lnTo>
                    <a:pt x="0" y="88900"/>
                  </a:lnTo>
                  <a:close/>
                </a:path>
              </a:pathLst>
            </a:custGeom>
            <a:ln w="25146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12623" y="4028313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8" y="0"/>
                  </a:moveTo>
                  <a:lnTo>
                    <a:pt x="88900" y="0"/>
                  </a:lnTo>
                  <a:lnTo>
                    <a:pt x="54296" y="6979"/>
                  </a:lnTo>
                  <a:lnTo>
                    <a:pt x="26038" y="26019"/>
                  </a:lnTo>
                  <a:lnTo>
                    <a:pt x="6986" y="54274"/>
                  </a:lnTo>
                  <a:lnTo>
                    <a:pt x="0" y="88900"/>
                  </a:lnTo>
                  <a:lnTo>
                    <a:pt x="0" y="444500"/>
                  </a:lnTo>
                  <a:lnTo>
                    <a:pt x="6986" y="479125"/>
                  </a:lnTo>
                  <a:lnTo>
                    <a:pt x="26038" y="507380"/>
                  </a:lnTo>
                  <a:lnTo>
                    <a:pt x="54296" y="526420"/>
                  </a:lnTo>
                  <a:lnTo>
                    <a:pt x="88900" y="533400"/>
                  </a:lnTo>
                  <a:lnTo>
                    <a:pt x="11332718" y="533400"/>
                  </a:lnTo>
                  <a:lnTo>
                    <a:pt x="11367343" y="526420"/>
                  </a:lnTo>
                  <a:lnTo>
                    <a:pt x="11395598" y="507380"/>
                  </a:lnTo>
                  <a:lnTo>
                    <a:pt x="11414638" y="479125"/>
                  </a:lnTo>
                  <a:lnTo>
                    <a:pt x="11421618" y="444500"/>
                  </a:lnTo>
                  <a:lnTo>
                    <a:pt x="11421618" y="88900"/>
                  </a:lnTo>
                  <a:lnTo>
                    <a:pt x="11414638" y="54274"/>
                  </a:lnTo>
                  <a:lnTo>
                    <a:pt x="11395598" y="26019"/>
                  </a:lnTo>
                  <a:lnTo>
                    <a:pt x="11367343" y="6979"/>
                  </a:lnTo>
                  <a:lnTo>
                    <a:pt x="11332718" y="0"/>
                  </a:lnTo>
                  <a:close/>
                </a:path>
              </a:pathLst>
            </a:cu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412623" y="4028313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74"/>
                  </a:lnTo>
                  <a:lnTo>
                    <a:pt x="26038" y="26019"/>
                  </a:lnTo>
                  <a:lnTo>
                    <a:pt x="54296" y="6979"/>
                  </a:lnTo>
                  <a:lnTo>
                    <a:pt x="88900" y="0"/>
                  </a:lnTo>
                  <a:lnTo>
                    <a:pt x="11332718" y="0"/>
                  </a:lnTo>
                  <a:lnTo>
                    <a:pt x="11367343" y="6979"/>
                  </a:lnTo>
                  <a:lnTo>
                    <a:pt x="11395598" y="26019"/>
                  </a:lnTo>
                  <a:lnTo>
                    <a:pt x="11414638" y="54274"/>
                  </a:lnTo>
                  <a:lnTo>
                    <a:pt x="11421618" y="88900"/>
                  </a:lnTo>
                  <a:lnTo>
                    <a:pt x="11421618" y="444500"/>
                  </a:lnTo>
                  <a:lnTo>
                    <a:pt x="11414638" y="479125"/>
                  </a:lnTo>
                  <a:lnTo>
                    <a:pt x="11395598" y="507380"/>
                  </a:lnTo>
                  <a:lnTo>
                    <a:pt x="11367343" y="526420"/>
                  </a:lnTo>
                  <a:lnTo>
                    <a:pt x="11332718" y="533400"/>
                  </a:lnTo>
                  <a:lnTo>
                    <a:pt x="88900" y="533400"/>
                  </a:lnTo>
                  <a:lnTo>
                    <a:pt x="54296" y="526420"/>
                  </a:lnTo>
                  <a:lnTo>
                    <a:pt x="26038" y="507380"/>
                  </a:lnTo>
                  <a:lnTo>
                    <a:pt x="6986" y="479125"/>
                  </a:lnTo>
                  <a:lnTo>
                    <a:pt x="0" y="444500"/>
                  </a:lnTo>
                  <a:lnTo>
                    <a:pt x="0" y="88900"/>
                  </a:lnTo>
                  <a:close/>
                </a:path>
              </a:pathLst>
            </a:custGeom>
            <a:ln w="25146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412623" y="4928997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8" y="0"/>
                  </a:moveTo>
                  <a:lnTo>
                    <a:pt x="88900" y="0"/>
                  </a:lnTo>
                  <a:lnTo>
                    <a:pt x="54296" y="6979"/>
                  </a:lnTo>
                  <a:lnTo>
                    <a:pt x="26038" y="26019"/>
                  </a:lnTo>
                  <a:lnTo>
                    <a:pt x="6986" y="54274"/>
                  </a:lnTo>
                  <a:lnTo>
                    <a:pt x="0" y="88900"/>
                  </a:lnTo>
                  <a:lnTo>
                    <a:pt x="0" y="444499"/>
                  </a:lnTo>
                  <a:lnTo>
                    <a:pt x="6986" y="479125"/>
                  </a:lnTo>
                  <a:lnTo>
                    <a:pt x="26038" y="507380"/>
                  </a:lnTo>
                  <a:lnTo>
                    <a:pt x="54296" y="526420"/>
                  </a:lnTo>
                  <a:lnTo>
                    <a:pt x="88900" y="533399"/>
                  </a:lnTo>
                  <a:lnTo>
                    <a:pt x="11332718" y="533399"/>
                  </a:lnTo>
                  <a:lnTo>
                    <a:pt x="11367343" y="526420"/>
                  </a:lnTo>
                  <a:lnTo>
                    <a:pt x="11395598" y="507380"/>
                  </a:lnTo>
                  <a:lnTo>
                    <a:pt x="11414638" y="479125"/>
                  </a:lnTo>
                  <a:lnTo>
                    <a:pt x="11421618" y="444499"/>
                  </a:lnTo>
                  <a:lnTo>
                    <a:pt x="11421618" y="88900"/>
                  </a:lnTo>
                  <a:lnTo>
                    <a:pt x="11414638" y="54274"/>
                  </a:lnTo>
                  <a:lnTo>
                    <a:pt x="11395598" y="26019"/>
                  </a:lnTo>
                  <a:lnTo>
                    <a:pt x="11367343" y="6979"/>
                  </a:lnTo>
                  <a:lnTo>
                    <a:pt x="11332718" y="0"/>
                  </a:lnTo>
                  <a:close/>
                </a:path>
              </a:pathLst>
            </a:cu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412623" y="4928997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74"/>
                  </a:lnTo>
                  <a:lnTo>
                    <a:pt x="26038" y="26019"/>
                  </a:lnTo>
                  <a:lnTo>
                    <a:pt x="54296" y="6979"/>
                  </a:lnTo>
                  <a:lnTo>
                    <a:pt x="88900" y="0"/>
                  </a:lnTo>
                  <a:lnTo>
                    <a:pt x="11332718" y="0"/>
                  </a:lnTo>
                  <a:lnTo>
                    <a:pt x="11367343" y="6979"/>
                  </a:lnTo>
                  <a:lnTo>
                    <a:pt x="11395598" y="26019"/>
                  </a:lnTo>
                  <a:lnTo>
                    <a:pt x="11414638" y="54274"/>
                  </a:lnTo>
                  <a:lnTo>
                    <a:pt x="11421618" y="88900"/>
                  </a:lnTo>
                  <a:lnTo>
                    <a:pt x="11421618" y="444499"/>
                  </a:lnTo>
                  <a:lnTo>
                    <a:pt x="11414638" y="479125"/>
                  </a:lnTo>
                  <a:lnTo>
                    <a:pt x="11395598" y="507380"/>
                  </a:lnTo>
                  <a:lnTo>
                    <a:pt x="11367343" y="526420"/>
                  </a:lnTo>
                  <a:lnTo>
                    <a:pt x="11332718" y="533399"/>
                  </a:lnTo>
                  <a:lnTo>
                    <a:pt x="88900" y="533399"/>
                  </a:lnTo>
                  <a:lnTo>
                    <a:pt x="54296" y="526420"/>
                  </a:lnTo>
                  <a:lnTo>
                    <a:pt x="26038" y="507380"/>
                  </a:lnTo>
                  <a:lnTo>
                    <a:pt x="6986" y="479125"/>
                  </a:lnTo>
                  <a:lnTo>
                    <a:pt x="0" y="444499"/>
                  </a:lnTo>
                  <a:lnTo>
                    <a:pt x="0" y="88900"/>
                  </a:lnTo>
                  <a:close/>
                </a:path>
              </a:pathLst>
            </a:custGeom>
            <a:ln w="25146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405003" y="5851779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11332718" y="0"/>
                  </a:moveTo>
                  <a:lnTo>
                    <a:pt x="88900" y="0"/>
                  </a:lnTo>
                  <a:lnTo>
                    <a:pt x="54296" y="6986"/>
                  </a:lnTo>
                  <a:lnTo>
                    <a:pt x="26038" y="26038"/>
                  </a:lnTo>
                  <a:lnTo>
                    <a:pt x="6986" y="54296"/>
                  </a:lnTo>
                  <a:lnTo>
                    <a:pt x="0" y="88900"/>
                  </a:lnTo>
                  <a:lnTo>
                    <a:pt x="0" y="444500"/>
                  </a:lnTo>
                  <a:lnTo>
                    <a:pt x="6986" y="479103"/>
                  </a:lnTo>
                  <a:lnTo>
                    <a:pt x="26038" y="507361"/>
                  </a:lnTo>
                  <a:lnTo>
                    <a:pt x="54296" y="526413"/>
                  </a:lnTo>
                  <a:lnTo>
                    <a:pt x="88900" y="533400"/>
                  </a:lnTo>
                  <a:lnTo>
                    <a:pt x="11332718" y="533400"/>
                  </a:lnTo>
                  <a:lnTo>
                    <a:pt x="11367343" y="526413"/>
                  </a:lnTo>
                  <a:lnTo>
                    <a:pt x="11395598" y="507361"/>
                  </a:lnTo>
                  <a:lnTo>
                    <a:pt x="11414638" y="479103"/>
                  </a:lnTo>
                  <a:lnTo>
                    <a:pt x="11421618" y="444500"/>
                  </a:lnTo>
                  <a:lnTo>
                    <a:pt x="11421618" y="88900"/>
                  </a:lnTo>
                  <a:lnTo>
                    <a:pt x="11414638" y="54296"/>
                  </a:lnTo>
                  <a:lnTo>
                    <a:pt x="11395598" y="26038"/>
                  </a:lnTo>
                  <a:lnTo>
                    <a:pt x="11367343" y="6986"/>
                  </a:lnTo>
                  <a:lnTo>
                    <a:pt x="11332718" y="0"/>
                  </a:lnTo>
                  <a:close/>
                </a:path>
              </a:pathLst>
            </a:cu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405003" y="5851779"/>
              <a:ext cx="11421745" cy="533400"/>
            </a:xfrm>
            <a:custGeom>
              <a:avLst/>
              <a:gdLst/>
              <a:ahLst/>
              <a:cxnLst/>
              <a:rect l="l" t="t" r="r" b="b"/>
              <a:pathLst>
                <a:path w="11421745" h="533400">
                  <a:moveTo>
                    <a:pt x="0" y="88900"/>
                  </a:moveTo>
                  <a:lnTo>
                    <a:pt x="6986" y="54296"/>
                  </a:lnTo>
                  <a:lnTo>
                    <a:pt x="26038" y="26038"/>
                  </a:lnTo>
                  <a:lnTo>
                    <a:pt x="54296" y="6986"/>
                  </a:lnTo>
                  <a:lnTo>
                    <a:pt x="88900" y="0"/>
                  </a:lnTo>
                  <a:lnTo>
                    <a:pt x="11332718" y="0"/>
                  </a:lnTo>
                  <a:lnTo>
                    <a:pt x="11367343" y="6986"/>
                  </a:lnTo>
                  <a:lnTo>
                    <a:pt x="11395598" y="26038"/>
                  </a:lnTo>
                  <a:lnTo>
                    <a:pt x="11414638" y="54296"/>
                  </a:lnTo>
                  <a:lnTo>
                    <a:pt x="11421618" y="88900"/>
                  </a:lnTo>
                  <a:lnTo>
                    <a:pt x="11421618" y="444500"/>
                  </a:lnTo>
                  <a:lnTo>
                    <a:pt x="11414638" y="479103"/>
                  </a:lnTo>
                  <a:lnTo>
                    <a:pt x="11395598" y="507361"/>
                  </a:lnTo>
                  <a:lnTo>
                    <a:pt x="11367343" y="526413"/>
                  </a:lnTo>
                  <a:lnTo>
                    <a:pt x="11332718" y="533400"/>
                  </a:lnTo>
                  <a:lnTo>
                    <a:pt x="88900" y="533400"/>
                  </a:lnTo>
                  <a:lnTo>
                    <a:pt x="54296" y="526413"/>
                  </a:lnTo>
                  <a:lnTo>
                    <a:pt x="26038" y="507361"/>
                  </a:lnTo>
                  <a:lnTo>
                    <a:pt x="6986" y="479103"/>
                  </a:lnTo>
                  <a:lnTo>
                    <a:pt x="0" y="444500"/>
                  </a:lnTo>
                  <a:lnTo>
                    <a:pt x="0" y="88900"/>
                  </a:lnTo>
                  <a:close/>
                </a:path>
              </a:pathLst>
            </a:custGeom>
            <a:ln w="25146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959420" y="3192526"/>
            <a:ext cx="9013371" cy="31624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5230" marR="0" lvl="1" indent="-512445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>
                <a:tab pos="2475230" algn="l"/>
              </a:tabLst>
              <a:defRPr/>
            </a:pPr>
            <a:r>
              <a:rPr kumimoji="0" sz="2000" b="1" i="0" u="none" strike="noStrike" kern="0" cap="none" spc="-3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МОДУЛЬ</a:t>
            </a:r>
            <a:r>
              <a:rPr kumimoji="0" sz="2000" b="1" i="0" u="none" strike="noStrike" kern="0" cap="none" spc="-15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«КРУЖКИ</a:t>
            </a:r>
            <a:r>
              <a:rPr kumimoji="0" sz="2000" b="1" i="0" u="none" strike="noStrike" kern="0" cap="none" spc="-3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И</a:t>
            </a:r>
            <a:r>
              <a:rPr kumimoji="0" sz="20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СЕКЦИИ»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 startAt="2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830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 startAt="2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2038350" marR="0" lvl="1" indent="-51244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>
                <a:tab pos="2038350" algn="l"/>
              </a:tabLst>
              <a:defRPr/>
            </a:pPr>
            <a:r>
              <a:rPr kumimoji="0" sz="2000" b="1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МОДУЛЬ</a:t>
            </a:r>
            <a:r>
              <a:rPr kumimoji="0" sz="20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«ЦИФРОВАЯ</a:t>
            </a:r>
            <a:r>
              <a:rPr kumimoji="0" sz="2000" b="1" i="0" u="none" strike="noStrike" kern="0" cap="none" spc="-3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И</a:t>
            </a:r>
            <a:r>
              <a:rPr kumimoji="0" sz="2000" b="1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МЕДИА-СРЕДА»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 startAt="2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535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 startAt="2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2067560" marR="0" lvl="1" indent="-511809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>
                <a:tab pos="2067560" algn="l"/>
              </a:tabLst>
              <a:defRPr/>
            </a:pPr>
            <a:r>
              <a:rPr kumimoji="0" sz="2000" b="1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МОДУЛЬ</a:t>
            </a:r>
            <a:r>
              <a:rPr kumimoji="0" sz="2000" b="1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«ПРОЕКТНАЯ</a:t>
            </a:r>
            <a:r>
              <a:rPr kumimoji="0" sz="2000" b="1" i="0" u="none" strike="noStrike" kern="0" cap="none" spc="-6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ДЕЯТЕЛЬНОСТЬ»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 startAt="2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715"/>
              </a:spcBef>
              <a:spcAft>
                <a:spcPts val="0"/>
              </a:spcAft>
              <a:buClr>
                <a:srgbClr val="FFFFFF"/>
              </a:buClr>
              <a:buSzTx/>
              <a:buFont typeface="Calibri"/>
              <a:buAutoNum type="arabicPeriod" startAt="2"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524510" marR="0" lvl="1" indent="-511809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>
                <a:tab pos="524510" algn="l"/>
              </a:tabLst>
              <a:defRPr/>
            </a:pPr>
            <a:r>
              <a:rPr kumimoji="0" sz="2000" b="1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МОДУЛЬ</a:t>
            </a:r>
            <a:r>
              <a:rPr kumimoji="0" sz="2000" b="1" i="0" u="none" strike="noStrike" kern="0" cap="none" spc="-3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«ДЕТСКАЯ</a:t>
            </a:r>
            <a:r>
              <a:rPr kumimoji="0" sz="2000" b="1" i="0" u="none" strike="noStrike" kern="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ДИПЛОМАТИЯ</a:t>
            </a:r>
            <a:r>
              <a:rPr kumimoji="0" sz="2000" b="1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И</a:t>
            </a:r>
            <a:r>
              <a:rPr kumimoji="0" sz="2000" b="1" i="0" u="none" strike="noStrike" kern="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МЕЖДУНАРОДНЫЕ</a:t>
            </a:r>
            <a:r>
              <a:rPr kumimoji="0" sz="2000" b="1" i="0" u="none" strike="noStrike" kern="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ОТНОШЕНИЯ»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054483" y="1673225"/>
            <a:ext cx="1424940" cy="4502150"/>
            <a:chOff x="1054480" y="1673225"/>
            <a:chExt cx="1424940" cy="4502150"/>
          </a:xfrm>
        </p:grpSpPr>
        <p:sp>
          <p:nvSpPr>
            <p:cNvPr id="18" name="object 18"/>
            <p:cNvSpPr/>
            <p:nvPr/>
          </p:nvSpPr>
          <p:spPr>
            <a:xfrm>
              <a:off x="1067180" y="1685925"/>
              <a:ext cx="1399540" cy="4476750"/>
            </a:xfrm>
            <a:custGeom>
              <a:avLst/>
              <a:gdLst/>
              <a:ahLst/>
              <a:cxnLst/>
              <a:rect l="l" t="t" r="r" b="b"/>
              <a:pathLst>
                <a:path w="1399539" h="4476750">
                  <a:moveTo>
                    <a:pt x="1049274" y="0"/>
                  </a:moveTo>
                  <a:lnTo>
                    <a:pt x="349757" y="0"/>
                  </a:lnTo>
                  <a:lnTo>
                    <a:pt x="349757" y="3777234"/>
                  </a:lnTo>
                  <a:lnTo>
                    <a:pt x="0" y="3777234"/>
                  </a:lnTo>
                  <a:lnTo>
                    <a:pt x="699516" y="4476750"/>
                  </a:lnTo>
                  <a:lnTo>
                    <a:pt x="1399032" y="3777234"/>
                  </a:lnTo>
                  <a:lnTo>
                    <a:pt x="1049274" y="3777234"/>
                  </a:lnTo>
                  <a:lnTo>
                    <a:pt x="1049274" y="0"/>
                  </a:lnTo>
                  <a:close/>
                </a:path>
              </a:pathLst>
            </a:cu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1067180" y="1685925"/>
              <a:ext cx="1399540" cy="4476750"/>
            </a:xfrm>
            <a:custGeom>
              <a:avLst/>
              <a:gdLst/>
              <a:ahLst/>
              <a:cxnLst/>
              <a:rect l="l" t="t" r="r" b="b"/>
              <a:pathLst>
                <a:path w="1399539" h="4476750">
                  <a:moveTo>
                    <a:pt x="0" y="3777234"/>
                  </a:moveTo>
                  <a:lnTo>
                    <a:pt x="349757" y="3777234"/>
                  </a:lnTo>
                  <a:lnTo>
                    <a:pt x="349757" y="0"/>
                  </a:lnTo>
                  <a:lnTo>
                    <a:pt x="1049274" y="0"/>
                  </a:lnTo>
                  <a:lnTo>
                    <a:pt x="1049274" y="3777234"/>
                  </a:lnTo>
                  <a:lnTo>
                    <a:pt x="1399032" y="3777234"/>
                  </a:lnTo>
                  <a:lnTo>
                    <a:pt x="699516" y="4476750"/>
                  </a:lnTo>
                  <a:lnTo>
                    <a:pt x="0" y="3777234"/>
                  </a:lnTo>
                  <a:close/>
                </a:path>
              </a:pathLst>
            </a:cu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659381" y="3379071"/>
            <a:ext cx="234038" cy="184975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1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1" i="0" u="none" strike="noStrike" kern="0" cap="none" spc="-2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НЕОБЯЗАТЕЛЬНЫЕ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59381" y="2271771"/>
            <a:ext cx="234038" cy="92456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1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1" i="0" u="none" strike="noStrike" kern="0" cap="none" spc="-35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МОДУЛИ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9665212" y="1673351"/>
            <a:ext cx="1424305" cy="4502150"/>
            <a:chOff x="9665207" y="1673351"/>
            <a:chExt cx="1424305" cy="4502150"/>
          </a:xfrm>
        </p:grpSpPr>
        <p:sp>
          <p:nvSpPr>
            <p:cNvPr id="23" name="object 23"/>
            <p:cNvSpPr/>
            <p:nvPr/>
          </p:nvSpPr>
          <p:spPr>
            <a:xfrm>
              <a:off x="9677780" y="1685924"/>
              <a:ext cx="1399540" cy="4476750"/>
            </a:xfrm>
            <a:custGeom>
              <a:avLst/>
              <a:gdLst/>
              <a:ahLst/>
              <a:cxnLst/>
              <a:rect l="l" t="t" r="r" b="b"/>
              <a:pathLst>
                <a:path w="1399540" h="4476750">
                  <a:moveTo>
                    <a:pt x="1049274" y="0"/>
                  </a:moveTo>
                  <a:lnTo>
                    <a:pt x="349758" y="0"/>
                  </a:lnTo>
                  <a:lnTo>
                    <a:pt x="349758" y="3777234"/>
                  </a:lnTo>
                  <a:lnTo>
                    <a:pt x="0" y="3777234"/>
                  </a:lnTo>
                  <a:lnTo>
                    <a:pt x="699516" y="4476750"/>
                  </a:lnTo>
                  <a:lnTo>
                    <a:pt x="1399032" y="3777234"/>
                  </a:lnTo>
                  <a:lnTo>
                    <a:pt x="1049274" y="3777234"/>
                  </a:lnTo>
                  <a:lnTo>
                    <a:pt x="1049274" y="0"/>
                  </a:lnTo>
                  <a:close/>
                </a:path>
              </a:pathLst>
            </a:cu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9677780" y="1685924"/>
              <a:ext cx="1399540" cy="4476750"/>
            </a:xfrm>
            <a:custGeom>
              <a:avLst/>
              <a:gdLst/>
              <a:ahLst/>
              <a:cxnLst/>
              <a:rect l="l" t="t" r="r" b="b"/>
              <a:pathLst>
                <a:path w="1399540" h="4476750">
                  <a:moveTo>
                    <a:pt x="0" y="3777234"/>
                  </a:moveTo>
                  <a:lnTo>
                    <a:pt x="349758" y="3777234"/>
                  </a:lnTo>
                  <a:lnTo>
                    <a:pt x="349758" y="0"/>
                  </a:lnTo>
                  <a:lnTo>
                    <a:pt x="1049274" y="0"/>
                  </a:lnTo>
                  <a:lnTo>
                    <a:pt x="1049274" y="3777234"/>
                  </a:lnTo>
                  <a:lnTo>
                    <a:pt x="1399032" y="3777234"/>
                  </a:lnTo>
                  <a:lnTo>
                    <a:pt x="699516" y="4476750"/>
                  </a:lnTo>
                  <a:lnTo>
                    <a:pt x="0" y="3777234"/>
                  </a:lnTo>
                  <a:close/>
                </a:path>
              </a:pathLst>
            </a:cu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0270491" y="3379071"/>
            <a:ext cx="234038" cy="184975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1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1" i="0" u="none" strike="noStrike" kern="0" cap="none" spc="-2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НЕОБЯЗАТЕЛЬНЫЕ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270491" y="2271771"/>
            <a:ext cx="234038" cy="92456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1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1" i="0" u="none" strike="noStrike" kern="0" cap="none" spc="-35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Calibri"/>
              </a:rPr>
              <a:t>МОДУЛИ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80458" y="344384"/>
            <a:ext cx="10026732" cy="64633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spc="-25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ВАРИАТИВНЫЕ</a:t>
            </a:r>
            <a:r>
              <a:rPr lang="ru-RU" sz="3600" b="1" spc="22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3600" b="1" spc="-6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СОДЕРЖАТЕЛЬНЫЕ М</a:t>
            </a:r>
            <a:r>
              <a:rPr lang="ru-RU" sz="3600" b="1" spc="-1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ОДУЛИ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2" cstate="print"/>
          <a:srcRect l="12032" r="15775"/>
          <a:stretch>
            <a:fillRect/>
          </a:stretch>
        </p:blipFill>
        <p:spPr bwMode="auto">
          <a:xfrm flipH="1">
            <a:off x="63804" y="106330"/>
            <a:ext cx="1275907" cy="99414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pic>
      <p:sp>
        <p:nvSpPr>
          <p:cNvPr id="31" name="Прямоугольник 30"/>
          <p:cNvSpPr/>
          <p:nvPr/>
        </p:nvSpPr>
        <p:spPr>
          <a:xfrm>
            <a:off x="3906986" y="2211181"/>
            <a:ext cx="46964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 lvl="0">
              <a:spcBef>
                <a:spcPts val="100"/>
              </a:spcBef>
              <a:defRPr/>
            </a:pPr>
            <a:r>
              <a:rPr lang="ru-RU" sz="2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19.1.</a:t>
            </a:r>
            <a:r>
              <a:rPr lang="ru-RU" sz="2000" b="1" kern="0" spc="-5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000" b="1" kern="0" spc="-3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МОДУЛЬ</a:t>
            </a:r>
            <a:r>
              <a:rPr lang="ru-RU" sz="2000" b="1" kern="0" spc="-3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«ЭКСКУРСИИ</a:t>
            </a:r>
            <a:r>
              <a:rPr lang="ru-RU" sz="2000" b="1" kern="0" spc="-5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И</a:t>
            </a:r>
            <a:r>
              <a:rPr lang="ru-RU" sz="2000" b="1" kern="0" spc="-45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ru-RU" sz="2000" b="1" kern="0" spc="-1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ПОХОДЫ»</a:t>
            </a:r>
            <a:endParaRPr lang="ru-RU" sz="2000" b="1" kern="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38223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37E6235-3B4E-6D05-4C76-8CC39F3F8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3579" y="25260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 оформления приложения к программе воспитательной </a:t>
            </a: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b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загородных оздоровительных лагерей (на примере ЗОЛ «Весна»)</a:t>
            </a:r>
          </a:p>
        </p:txBody>
      </p:sp>
      <p:pic>
        <p:nvPicPr>
          <p:cNvPr id="13" name="Объект 12">
            <a:extLst>
              <a:ext uri="{FF2B5EF4-FFF2-40B4-BE49-F238E27FC236}">
                <a16:creationId xmlns="" xmlns:a16="http://schemas.microsoft.com/office/drawing/2014/main" id="{913D768A-D719-AFC8-7972-17AEEF630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77386" y="1069359"/>
            <a:ext cx="7838340" cy="556301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 l="12032" r="15775"/>
          <a:stretch>
            <a:fillRect/>
          </a:stretch>
        </p:blipFill>
        <p:spPr bwMode="auto">
          <a:xfrm flipH="1">
            <a:off x="63804" y="106330"/>
            <a:ext cx="1275907" cy="99414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pic>
    </p:spTree>
    <p:extLst>
      <p:ext uri="{BB962C8B-B14F-4D97-AF65-F5344CB8AC3E}">
        <p14:creationId xmlns="" xmlns:p14="http://schemas.microsoft.com/office/powerpoint/2010/main" val="338060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38223" y="0"/>
            <a:ext cx="12546419" cy="69962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37E6235-3B4E-6D05-4C76-8CC39F3F8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0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 оформления приложения к программе воспитательной </a:t>
            </a: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b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лагерей с дневным пребыванием детей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="" xmlns:a16="http://schemas.microsoft.com/office/drawing/2014/main" id="{F569FC25-A801-513C-B123-459ECD4D2E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57180" y="989521"/>
            <a:ext cx="8121351" cy="570968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 l="12032" r="15775"/>
          <a:stretch>
            <a:fillRect/>
          </a:stretch>
        </p:blipFill>
        <p:spPr bwMode="auto">
          <a:xfrm flipH="1">
            <a:off x="63804" y="106330"/>
            <a:ext cx="1275907" cy="99414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pic>
    </p:spTree>
    <p:extLst>
      <p:ext uri="{BB962C8B-B14F-4D97-AF65-F5344CB8AC3E}">
        <p14:creationId xmlns="" xmlns:p14="http://schemas.microsoft.com/office/powerpoint/2010/main" val="272347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92CDDC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279</TotalTime>
  <Words>968</Words>
  <Application>Microsoft Office PowerPoint</Application>
  <PresentationFormat>Произвольный</PresentationFormat>
  <Paragraphs>228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Программа воспитательной работы для организаций отдыха детей  и их оздоровления</vt:lpstr>
      <vt:lpstr>Слайд 2</vt:lpstr>
      <vt:lpstr>Слайд 3</vt:lpstr>
      <vt:lpstr>Слайд 4</vt:lpstr>
      <vt:lpstr>БЛОКИ «МИР», «РОССИЯ», «ЧЕЛОВЕК» определяют ключевые сквозные векторы содержания инвариантных и вариативных модулей</vt:lpstr>
      <vt:lpstr>Слайд 6</vt:lpstr>
      <vt:lpstr>Слайд 7</vt:lpstr>
      <vt:lpstr>Пример оформления приложения к программе воспитательной работы  для загородных оздоровительных лагерей (на примере ЗОЛ «Весна»)</vt:lpstr>
      <vt:lpstr>Пример оформления приложения к программе воспитательной работы  для лагерей с дневным пребыванием детей</vt:lpstr>
      <vt:lpstr>Слайд 10</vt:lpstr>
      <vt:lpstr>Слайд 11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Программа воспитательной работы для организаций отдыха детей  и их оздоровления</dc:title>
  <dc:creator>murar</dc:creator>
  <cp:lastModifiedBy>Анатолий</cp:lastModifiedBy>
  <cp:revision>8</cp:revision>
  <dcterms:created xsi:type="dcterms:W3CDTF">2025-04-13T02:43:04Z</dcterms:created>
  <dcterms:modified xsi:type="dcterms:W3CDTF">2025-04-14T14:39:52Z</dcterms:modified>
</cp:coreProperties>
</file>