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iff" ContentType="image/tiff"/>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notesSlides/notesSlide1.xml" ContentType="application/vnd.openxmlformats-officedocument.presentationml.notesSlide+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5.xml" ContentType="application/vnd.openxmlformats-officedocument.presentationml.notesSlide+xml"/>
  <Override PartName="/ppt/tags/tag8.xml" ContentType="application/vnd.openxmlformats-officedocument.presentationml.tags+xml"/>
  <Override PartName="/ppt/tags/tag9.xml" ContentType="application/vnd.openxmlformats-officedocument.presentationml.tags+xml"/>
  <Override PartName="/ppt/notesSlides/notesSlide6.xml" ContentType="application/vnd.openxmlformats-officedocument.presentationml.notesSlide+xml"/>
  <Override PartName="/ppt/tags/tag10.xml" ContentType="application/vnd.openxmlformats-officedocument.presentationml.tags+xml"/>
  <Override PartName="/ppt/tags/tag11.xml" ContentType="application/vnd.openxmlformats-officedocument.presentationml.tags+xml"/>
  <Override PartName="/ppt/notesSlides/notesSlide7.xml" ContentType="application/vnd.openxmlformats-officedocument.presentationml.notesSlide+xml"/>
  <Override PartName="/ppt/tags/tag12.xml" ContentType="application/vnd.openxmlformats-officedocument.presentationml.tags+xml"/>
  <Override PartName="/ppt/tags/tag13.xml" ContentType="application/vnd.openxmlformats-officedocument.presentationml.tags+xml"/>
  <Override PartName="/ppt/notesSlides/notesSlide8.xml" ContentType="application/vnd.openxmlformats-officedocument.presentationml.notesSlide+xml"/>
  <Override PartName="/ppt/tags/tag14.xml" ContentType="application/vnd.openxmlformats-officedocument.presentationml.tags+xml"/>
  <Override PartName="/ppt/tags/tag15.xml" ContentType="application/vnd.openxmlformats-officedocument.presentationml.tags+xml"/>
  <Override PartName="/ppt/notesSlides/notesSlide9.xml" ContentType="application/vnd.openxmlformats-officedocument.presentationml.notesSlide+xml"/>
  <Override PartName="/ppt/tags/tag16.xml" ContentType="application/vnd.openxmlformats-officedocument.presentationml.tags+xml"/>
  <Override PartName="/ppt/tags/tag17.xml" ContentType="application/vnd.openxmlformats-officedocument.presentationml.tags+xml"/>
  <Override PartName="/ppt/notesSlides/notesSlide10.xml" ContentType="application/vnd.openxmlformats-officedocument.presentationml.notesSlide+xml"/>
  <Override PartName="/ppt/tags/tag18.xml" ContentType="application/vnd.openxmlformats-officedocument.presentationml.tags+xml"/>
  <Override PartName="/ppt/notesSlides/notesSlide11.xml" ContentType="application/vnd.openxmlformats-officedocument.presentationml.notesSlide+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notesSlides/notesSlide12.xml" ContentType="application/vnd.openxmlformats-officedocument.presentationml.notesSlide+xml"/>
  <Override PartName="/ppt/tags/tag22.xml" ContentType="application/vnd.openxmlformats-officedocument.presentationml.tags+xml"/>
  <Override PartName="/ppt/notesSlides/notesSlide13.xml" ContentType="application/vnd.openxmlformats-officedocument.presentationml.notesSlide+xml"/>
  <Override PartName="/ppt/tags/tag23.xml" ContentType="application/vnd.openxmlformats-officedocument.presentationml.tags+xml"/>
  <Override PartName="/ppt/notesSlides/notesSlide14.xml" ContentType="application/vnd.openxmlformats-officedocument.presentationml.notesSlide+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notesSlides/notesSlide15.xml" ContentType="application/vnd.openxmlformats-officedocument.presentationml.notesSlide+xml"/>
  <Override PartName="/ppt/tags/tag28.xml" ContentType="application/vnd.openxmlformats-officedocument.presentationml.tags+xml"/>
  <Override PartName="/ppt/tags/tag29.xml" ContentType="application/vnd.openxmlformats-officedocument.presentationml.tags+xml"/>
  <Override PartName="/ppt/notesSlides/notesSlide16.xml" ContentType="application/vnd.openxmlformats-officedocument.presentationml.notesSlide+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notesSlides/notesSlide17.xml" ContentType="application/vnd.openxmlformats-officedocument.presentationml.notesSlide+xml"/>
  <Override PartName="/ppt/tags/tag33.xml" ContentType="application/vnd.openxmlformats-officedocument.presentationml.tags+xml"/>
  <Override PartName="/ppt/tags/tag34.xml" ContentType="application/vnd.openxmlformats-officedocument.presentationml.tags+xml"/>
  <Override PartName="/ppt/notesSlides/notesSlide18.xml" ContentType="application/vnd.openxmlformats-officedocument.presentationml.notesSlide+xml"/>
  <Override PartName="/ppt/tags/tag35.xml" ContentType="application/vnd.openxmlformats-officedocument.presentationml.tags+xml"/>
  <Override PartName="/ppt/tags/tag36.xml" ContentType="application/vnd.openxmlformats-officedocument.presentationml.tags+xml"/>
  <Override PartName="/ppt/notesSlides/notesSlide19.xml" ContentType="application/vnd.openxmlformats-officedocument.presentationml.notesSlide+xml"/>
  <Override PartName="/ppt/tags/tag37.xml" ContentType="application/vnd.openxmlformats-officedocument.presentationml.tags+xml"/>
  <Override PartName="/ppt/tags/tag38.xml" ContentType="application/vnd.openxmlformats-officedocument.presentationml.tags+xml"/>
  <Override PartName="/ppt/notesSlides/notesSlide20.xml" ContentType="application/vnd.openxmlformats-officedocument.presentationml.notesSlide+xml"/>
  <Override PartName="/ppt/tags/tag39.xml" ContentType="application/vnd.openxmlformats-officedocument.presentationml.tags+xml"/>
  <Override PartName="/ppt/notesSlides/notesSlide21.xml" ContentType="application/vnd.openxmlformats-officedocument.presentationml.notesSlide+xml"/>
  <Override PartName="/ppt/tags/tag40.xml" ContentType="application/vnd.openxmlformats-officedocument.presentationml.tags+xml"/>
  <Override PartName="/ppt/notesSlides/notesSlide22.xml" ContentType="application/vnd.openxmlformats-officedocument.presentationml.notesSlide+xml"/>
  <Override PartName="/ppt/tags/tag41.xml" ContentType="application/vnd.openxmlformats-officedocument.presentationml.tags+xml"/>
  <Override PartName="/ppt/tags/tag42.xml" ContentType="application/vnd.openxmlformats-officedocument.presentationml.tags+xml"/>
  <Override PartName="/ppt/notesSlides/notesSlide23.xml" ContentType="application/vnd.openxmlformats-officedocument.presentationml.notesSlide+xml"/>
  <Override PartName="/ppt/tags/tag43.xml" ContentType="application/vnd.openxmlformats-officedocument.presentationml.tags+xml"/>
  <Override PartName="/ppt/tags/tag44.xml" ContentType="application/vnd.openxmlformats-officedocument.presentationml.tags+xml"/>
  <Override PartName="/ppt/notesSlides/notesSlide24.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notesSlides/notesSlide25.xml" ContentType="application/vnd.openxmlformats-officedocument.presentationml.notesSlide+xml"/>
  <Override PartName="/ppt/tags/tag47.xml" ContentType="application/vnd.openxmlformats-officedocument.presentationml.tags+xml"/>
  <Override PartName="/ppt/tags/tag48.xml" ContentType="application/vnd.openxmlformats-officedocument.presentationml.tags+xml"/>
  <Override PartName="/ppt/notesSlides/notesSlide26.xml" ContentType="application/vnd.openxmlformats-officedocument.presentationml.notesSlide+xml"/>
  <Override PartName="/ppt/tags/tag49.xml" ContentType="application/vnd.openxmlformats-officedocument.presentationml.tags+xml"/>
  <Override PartName="/ppt/notesSlides/notesSlide27.xml" ContentType="application/vnd.openxmlformats-officedocument.presentationml.notesSlide+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notesSlides/notesSlide28.xml" ContentType="application/vnd.openxmlformats-officedocument.presentationml.notesSlide+xml"/>
  <Override PartName="/ppt/tags/tag55.xml" ContentType="application/vnd.openxmlformats-officedocument.presentationml.tags+xml"/>
  <Override PartName="/ppt/tags/tag56.xml" ContentType="application/vnd.openxmlformats-officedocument.presentationml.tags+xml"/>
  <Override PartName="/ppt/notesSlides/notesSlide29.xml" ContentType="application/vnd.openxmlformats-officedocument.presentationml.notesSlide+xml"/>
  <Override PartName="/ppt/tags/tag57.xml" ContentType="application/vnd.openxmlformats-officedocument.presentationml.tags+xml"/>
  <Override PartName="/ppt/tags/tag58.xml" ContentType="application/vnd.openxmlformats-officedocument.presentationml.tags+xml"/>
  <Override PartName="/ppt/notesSlides/notesSlide30.xml" ContentType="application/vnd.openxmlformats-officedocument.presentationml.notesSlide+xml"/>
  <Override PartName="/ppt/tags/tag59.xml" ContentType="application/vnd.openxmlformats-officedocument.presentationml.tags+xml"/>
  <Override PartName="/ppt/notesSlides/notesSlide31.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32.xml" ContentType="application/vnd.openxmlformats-officedocument.presentationml.notesSlide+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notesSlides/notesSlide35.xml" ContentType="application/vnd.openxmlformats-officedocument.presentationml.notesSlide+xml"/>
  <Override PartName="/ppt/tags/tag71.xml" ContentType="application/vnd.openxmlformats-officedocument.presentationml.tags+xml"/>
  <Override PartName="/ppt/tags/tag72.xml" ContentType="application/vnd.openxmlformats-officedocument.presentationml.tags+xml"/>
  <Override PartName="/ppt/notesSlides/notesSlide36.xml" ContentType="application/vnd.openxmlformats-officedocument.presentationml.notesSlide+xml"/>
  <Override PartName="/ppt/tags/tag73.xml" ContentType="application/vnd.openxmlformats-officedocument.presentationml.tags+xml"/>
  <Override PartName="/ppt/tags/tag74.xml" ContentType="application/vnd.openxmlformats-officedocument.presentationml.tags+xml"/>
  <Override PartName="/ppt/notesSlides/notesSlide37.xml" ContentType="application/vnd.openxmlformats-officedocument.presentationml.notesSlide+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notesSlides/notesSlide38.xml" ContentType="application/vnd.openxmlformats-officedocument.presentationml.notesSlide+xml"/>
  <Override PartName="/ppt/tags/tag78.xml" ContentType="application/vnd.openxmlformats-officedocument.presentationml.tags+xml"/>
  <Override PartName="/ppt/tags/tag79.xml" ContentType="application/vnd.openxmlformats-officedocument.presentationml.tags+xml"/>
  <Override PartName="/ppt/notesSlides/notesSlide39.xml" ContentType="application/vnd.openxmlformats-officedocument.presentationml.notesSlide+xml"/>
  <Override PartName="/ppt/tags/tag80.xml" ContentType="application/vnd.openxmlformats-officedocument.presentationml.tags+xml"/>
  <Override PartName="/ppt/tags/tag81.xml" ContentType="application/vnd.openxmlformats-officedocument.presentationml.tags+xml"/>
  <Override PartName="/ppt/notesSlides/notesSlide40.xml" ContentType="application/vnd.openxmlformats-officedocument.presentationml.notesSlide+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notesSlides/notesSlide41.xml" ContentType="application/vnd.openxmlformats-officedocument.presentationml.notesSlide+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notesSlides/notesSlide42.xml" ContentType="application/vnd.openxmlformats-officedocument.presentationml.notesSlide+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notesSlides/notesSlide43.xml" ContentType="application/vnd.openxmlformats-officedocument.presentationml.notesSlide+xml"/>
  <Override PartName="/ppt/tags/tag92.xml" ContentType="application/vnd.openxmlformats-officedocument.presentationml.tags+xml"/>
  <Override PartName="/ppt/notesSlides/notesSlide44.xml" ContentType="application/vnd.openxmlformats-officedocument.presentationml.notesSlide+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notesSlides/notesSlide45.xml" ContentType="application/vnd.openxmlformats-officedocument.presentationml.notesSlide+xml"/>
  <Override PartName="/ppt/tags/tag97.xml" ContentType="application/vnd.openxmlformats-officedocument.presentationml.tags+xml"/>
  <Override PartName="/ppt/notesSlides/notesSlide46.xml" ContentType="application/vnd.openxmlformats-officedocument.presentationml.notesSlide+xml"/>
  <Override PartName="/ppt/tags/tag98.xml" ContentType="application/vnd.openxmlformats-officedocument.presentationml.tags+xml"/>
  <Override PartName="/ppt/tags/tag99.xml" ContentType="application/vnd.openxmlformats-officedocument.presentationml.tags+xml"/>
  <Override PartName="/ppt/notesSlides/notesSlide47.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48.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notesSlides/notesSlide49.xml" ContentType="application/vnd.openxmlformats-officedocument.presentationml.notesSlide+xml"/>
  <Override PartName="/ppt/tags/tag104.xml" ContentType="application/vnd.openxmlformats-officedocument.presentationml.tags+xml"/>
  <Override PartName="/ppt/notesSlides/notesSlide50.xml" ContentType="application/vnd.openxmlformats-officedocument.presentationml.notesSlide+xml"/>
  <Override PartName="/ppt/tags/tag105.xml" ContentType="application/vnd.openxmlformats-officedocument.presentationml.tags+xml"/>
  <Override PartName="/ppt/notesSlides/notesSlide51.xml" ContentType="application/vnd.openxmlformats-officedocument.presentationml.notesSlid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notesSlides/notesSlide52.xml" ContentType="application/vnd.openxmlformats-officedocument.presentationml.notesSlide+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notesSlides/notesSlide53.xml" ContentType="application/vnd.openxmlformats-officedocument.presentationml.notesSlide+xml"/>
  <Override PartName="/ppt/tags/tag112.xml" ContentType="application/vnd.openxmlformats-officedocument.presentationml.tags+xml"/>
  <Override PartName="/ppt/tags/tag113.xml" ContentType="application/vnd.openxmlformats-officedocument.presentationml.tags+xml"/>
  <Override PartName="/ppt/notesSlides/notesSlide54.xml" ContentType="application/vnd.openxmlformats-officedocument.presentationml.notesSlide+xml"/>
  <Override PartName="/ppt/tags/tag114.xml" ContentType="application/vnd.openxmlformats-officedocument.presentationml.tags+xml"/>
  <Override PartName="/ppt/tags/tag115.xml" ContentType="application/vnd.openxmlformats-officedocument.presentationml.tags+xml"/>
  <Override PartName="/ppt/notesSlides/notesSlide55.xml" ContentType="application/vnd.openxmlformats-officedocument.presentationml.notesSlide+xml"/>
  <Override PartName="/ppt/tags/tag116.xml" ContentType="application/vnd.openxmlformats-officedocument.presentationml.tags+xml"/>
  <Override PartName="/ppt/tags/tag117.xml" ContentType="application/vnd.openxmlformats-officedocument.presentationml.tags+xml"/>
  <Override PartName="/ppt/notesSlides/notesSlide56.xml" ContentType="application/vnd.openxmlformats-officedocument.presentationml.notesSlide+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notesSlides/notesSlide57.xml" ContentType="application/vnd.openxmlformats-officedocument.presentationml.notesSlide+xml"/>
  <Override PartName="/ppt/tags/tag121.xml" ContentType="application/vnd.openxmlformats-officedocument.presentationml.tags+xml"/>
  <Override PartName="/ppt/notesSlides/notesSlide58.xml" ContentType="application/vnd.openxmlformats-officedocument.presentationml.notesSlide+xml"/>
  <Override PartName="/ppt/tags/tag122.xml" ContentType="application/vnd.openxmlformats-officedocument.presentationml.tags+xml"/>
  <Override PartName="/ppt/notesSlides/notesSlide59.xml" ContentType="application/vnd.openxmlformats-officedocument.presentationml.notesSlide+xml"/>
  <Override PartName="/ppt/tags/tag123.xml" ContentType="application/vnd.openxmlformats-officedocument.presentationml.tags+xml"/>
  <Override PartName="/ppt/notesSlides/notesSlide60.xml" ContentType="application/vnd.openxmlformats-officedocument.presentationml.notesSlide+xml"/>
  <Override PartName="/ppt/tags/tag124.xml" ContentType="application/vnd.openxmlformats-officedocument.presentationml.tags+xml"/>
  <Override PartName="/ppt/tags/tag125.xml" ContentType="application/vnd.openxmlformats-officedocument.presentationml.tags+xml"/>
  <Override PartName="/ppt/notesSlides/notesSlide61.xml" ContentType="application/vnd.openxmlformats-officedocument.presentationml.notesSlide+xml"/>
  <Override PartName="/ppt/tags/tag126.xml" ContentType="application/vnd.openxmlformats-officedocument.presentationml.tags+xml"/>
  <Override PartName="/ppt/notesSlides/notesSlide62.xml" ContentType="application/vnd.openxmlformats-officedocument.presentationml.notesSlide+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notesSlides/notesSlide63.xml" ContentType="application/vnd.openxmlformats-officedocument.presentationml.notesSlide+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notesSlides/notesSlide64.xml" ContentType="application/vnd.openxmlformats-officedocument.presentationml.notesSlide+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notesSlides/notesSlide65.xml" ContentType="application/vnd.openxmlformats-officedocument.presentationml.notesSlide+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notesSlides/notesSlide66.xml" ContentType="application/vnd.openxmlformats-officedocument.presentationml.notesSlide+xml"/>
  <Override PartName="/ppt/tags/tag150.xml" ContentType="application/vnd.openxmlformats-officedocument.presentationml.tags+xml"/>
  <Override PartName="/ppt/tags/tag151.xml" ContentType="application/vnd.openxmlformats-officedocument.presentationml.tags+xml"/>
  <Override PartName="/ppt/notesSlides/notesSlide67.xml" ContentType="application/vnd.openxmlformats-officedocument.presentationml.notesSlide+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notesSlides/notesSlide68.xml" ContentType="application/vnd.openxmlformats-officedocument.presentationml.notesSlide+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notesSlides/notesSlide69.xml" ContentType="application/vnd.openxmlformats-officedocument.presentationml.notesSlide+xml"/>
  <Override PartName="/ppt/tags/tag158.xml" ContentType="application/vnd.openxmlformats-officedocument.presentationml.tags+xml"/>
  <Override PartName="/ppt/notesSlides/notesSlide70.xml" ContentType="application/vnd.openxmlformats-officedocument.presentationml.notesSlide+xml"/>
  <Override PartName="/ppt/tags/tag159.xml" ContentType="application/vnd.openxmlformats-officedocument.presentationml.tags+xml"/>
  <Override PartName="/ppt/tags/tag160.xml" ContentType="application/vnd.openxmlformats-officedocument.presentationml.tags+xml"/>
  <Override PartName="/ppt/notesSlides/notesSlide71.xml" ContentType="application/vnd.openxmlformats-officedocument.presentationml.notesSlide+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notesSlides/notesSlide72.xml" ContentType="application/vnd.openxmlformats-officedocument.presentationml.notesSlide+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notesSlides/notesSlide73.xml" ContentType="application/vnd.openxmlformats-officedocument.presentationml.notesSlide+xml"/>
  <Override PartName="/ppt/tags/tag167.xml" ContentType="application/vnd.openxmlformats-officedocument.presentationml.tags+xml"/>
  <Override PartName="/ppt/tags/tag168.xml" ContentType="application/vnd.openxmlformats-officedocument.presentationml.tags+xml"/>
  <Override PartName="/ppt/notesSlides/notesSlide74.xml" ContentType="application/vnd.openxmlformats-officedocument.presentationml.notesSlide+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notesSlides/notesSlide75.xml" ContentType="application/vnd.openxmlformats-officedocument.presentationml.notesSlide+xml"/>
  <Override PartName="/ppt/tags/tag172.xml" ContentType="application/vnd.openxmlformats-officedocument.presentationml.tags+xml"/>
  <Override PartName="/ppt/notesSlides/notesSlide76.xml" ContentType="application/vnd.openxmlformats-officedocument.presentationml.notesSlide+xml"/>
  <Override PartName="/ppt/tags/tag173.xml" ContentType="application/vnd.openxmlformats-officedocument.presentationml.tags+xml"/>
  <Override PartName="/ppt/tags/tag174.xml" ContentType="application/vnd.openxmlformats-officedocument.presentationml.tags+xml"/>
  <Override PartName="/ppt/notesSlides/notesSlide77.xml" ContentType="application/vnd.openxmlformats-officedocument.presentationml.notesSlide+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notesSlides/notesSlide78.xml" ContentType="application/vnd.openxmlformats-officedocument.presentationml.notesSlide+xml"/>
  <Override PartName="/ppt/tags/tag178.xml" ContentType="application/vnd.openxmlformats-officedocument.presentationml.tags+xml"/>
  <Override PartName="/ppt/notesSlides/notesSlide79.xml" ContentType="application/vnd.openxmlformats-officedocument.presentationml.notesSlide+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notesSlides/notesSlide80.xml" ContentType="application/vnd.openxmlformats-officedocument.presentationml.notesSlide+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notesSlides/notesSlide81.xml" ContentType="application/vnd.openxmlformats-officedocument.presentationml.notesSlide+xml"/>
  <Override PartName="/ppt/tags/tag187.xml" ContentType="application/vnd.openxmlformats-officedocument.presentationml.tags+xml"/>
  <Override PartName="/ppt/tags/tag188.xml" ContentType="application/vnd.openxmlformats-officedocument.presentationml.tags+xml"/>
  <Override PartName="/ppt/notesSlides/notesSlide82.xml" ContentType="application/vnd.openxmlformats-officedocument.presentationml.notesSlide+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notesSlides/notesSlide83.xml" ContentType="application/vnd.openxmlformats-officedocument.presentationml.notesSlide+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notesSlides/notesSlide84.xml" ContentType="application/vnd.openxmlformats-officedocument.presentationml.notesSlide+xml"/>
  <Override PartName="/ppt/tags/tag195.xml" ContentType="application/vnd.openxmlformats-officedocument.presentationml.tags+xml"/>
  <Override PartName="/ppt/tags/tag196.xml" ContentType="application/vnd.openxmlformats-officedocument.presentationml.tags+xml"/>
  <Override PartName="/ppt/notesSlides/notesSlide85.xml" ContentType="application/vnd.openxmlformats-officedocument.presentationml.notesSlide+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notesSlides/notesSlide86.xml" ContentType="application/vnd.openxmlformats-officedocument.presentationml.notesSlide+xml"/>
  <Override PartName="/ppt/tags/tag200.xml" ContentType="application/vnd.openxmlformats-officedocument.presentationml.tags+xml"/>
  <Override PartName="/ppt/tags/tag201.xml" ContentType="application/vnd.openxmlformats-officedocument.presentationml.tags+xml"/>
  <Override PartName="/ppt/notesSlides/notesSlide87.xml" ContentType="application/vnd.openxmlformats-officedocument.presentationml.notesSlide+xml"/>
  <Override PartName="/ppt/tags/tag202.xml" ContentType="application/vnd.openxmlformats-officedocument.presentationml.tags+xml"/>
  <Override PartName="/ppt/notesSlides/notesSlide88.xml" ContentType="application/vnd.openxmlformats-officedocument.presentationml.notesSlide+xml"/>
  <Override PartName="/ppt/tags/tag203.xml" ContentType="application/vnd.openxmlformats-officedocument.presentationml.tags+xml"/>
  <Override PartName="/ppt/notesSlides/notesSlide89.xml" ContentType="application/vnd.openxmlformats-officedocument.presentationml.notesSlide+xml"/>
  <Override PartName="/ppt/tags/tag204.xml" ContentType="application/vnd.openxmlformats-officedocument.presentationml.tags+xml"/>
  <Override PartName="/ppt/tags/tag205.xml" ContentType="application/vnd.openxmlformats-officedocument.presentationml.tags+xml"/>
  <Override PartName="/ppt/notesSlides/notesSlide90.xml" ContentType="application/vnd.openxmlformats-officedocument.presentationml.notesSlide+xml"/>
  <Override PartName="/ppt/tags/tag206.xml" ContentType="application/vnd.openxmlformats-officedocument.presentationml.tags+xml"/>
  <Override PartName="/ppt/notesSlides/notesSlide91.xml" ContentType="application/vnd.openxmlformats-officedocument.presentationml.notesSlide+xml"/>
  <Override PartName="/ppt/tags/tag207.xml" ContentType="application/vnd.openxmlformats-officedocument.presentationml.tags+xml"/>
  <Override PartName="/ppt/tags/tag208.xml" ContentType="application/vnd.openxmlformats-officedocument.presentationml.tags+xml"/>
  <Override PartName="/ppt/notesSlides/notesSlide92.xml" ContentType="application/vnd.openxmlformats-officedocument.presentationml.notesSlide+xml"/>
  <Override PartName="/ppt/tags/tag209.xml" ContentType="application/vnd.openxmlformats-officedocument.presentationml.tags+xml"/>
  <Override PartName="/ppt/notesSlides/notesSlide93.xml" ContentType="application/vnd.openxmlformats-officedocument.presentationml.notesSlide+xml"/>
  <Override PartName="/ppt/tags/tag210.xml" ContentType="application/vnd.openxmlformats-officedocument.presentationml.tags+xml"/>
  <Override PartName="/ppt/notesSlides/notesSlide94.xml" ContentType="application/vnd.openxmlformats-officedocument.presentationml.notesSlide+xml"/>
  <Override PartName="/ppt/tags/tag211.xml" ContentType="application/vnd.openxmlformats-officedocument.presentationml.tags+xml"/>
  <Override PartName="/ppt/notesSlides/notesSlide95.xml" ContentType="application/vnd.openxmlformats-officedocument.presentationml.notesSlide+xml"/>
  <Override PartName="/ppt/tags/tag212.xml" ContentType="application/vnd.openxmlformats-officedocument.presentationml.tags+xml"/>
  <Override PartName="/ppt/notesSlides/notesSlide9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98"/>
  </p:notesMasterIdLst>
  <p:handoutMasterIdLst>
    <p:handoutMasterId r:id="rId99"/>
  </p:handoutMasterIdLst>
  <p:sldIdLst>
    <p:sldId id="386" r:id="rId2"/>
    <p:sldId id="257" r:id="rId3"/>
    <p:sldId id="388" r:id="rId4"/>
    <p:sldId id="260" r:id="rId5"/>
    <p:sldId id="261" r:id="rId6"/>
    <p:sldId id="262" r:id="rId7"/>
    <p:sldId id="361" r:id="rId8"/>
    <p:sldId id="407" r:id="rId9"/>
    <p:sldId id="264" r:id="rId10"/>
    <p:sldId id="265" r:id="rId11"/>
    <p:sldId id="266" r:id="rId12"/>
    <p:sldId id="267" r:id="rId13"/>
    <p:sldId id="268" r:id="rId14"/>
    <p:sldId id="389" r:id="rId15"/>
    <p:sldId id="271" r:id="rId16"/>
    <p:sldId id="411" r:id="rId17"/>
    <p:sldId id="273" r:id="rId18"/>
    <p:sldId id="378" r:id="rId19"/>
    <p:sldId id="274" r:id="rId20"/>
    <p:sldId id="376" r:id="rId21"/>
    <p:sldId id="277" r:id="rId22"/>
    <p:sldId id="390" r:id="rId23"/>
    <p:sldId id="363" r:id="rId24"/>
    <p:sldId id="280" r:id="rId25"/>
    <p:sldId id="282" r:id="rId26"/>
    <p:sldId id="408" r:id="rId27"/>
    <p:sldId id="391" r:id="rId28"/>
    <p:sldId id="283" r:id="rId29"/>
    <p:sldId id="399" r:id="rId30"/>
    <p:sldId id="286" r:id="rId31"/>
    <p:sldId id="401" r:id="rId32"/>
    <p:sldId id="362" r:id="rId33"/>
    <p:sldId id="289" r:id="rId34"/>
    <p:sldId id="290" r:id="rId35"/>
    <p:sldId id="392" r:id="rId36"/>
    <p:sldId id="291" r:id="rId37"/>
    <p:sldId id="365" r:id="rId38"/>
    <p:sldId id="294" r:id="rId39"/>
    <p:sldId id="295" r:id="rId40"/>
    <p:sldId id="367" r:id="rId41"/>
    <p:sldId id="368" r:id="rId42"/>
    <p:sldId id="369" r:id="rId43"/>
    <p:sldId id="303" r:id="rId44"/>
    <p:sldId id="404" r:id="rId45"/>
    <p:sldId id="307" r:id="rId46"/>
    <p:sldId id="393" r:id="rId47"/>
    <p:sldId id="304" r:id="rId48"/>
    <p:sldId id="305" r:id="rId49"/>
    <p:sldId id="306" r:id="rId50"/>
    <p:sldId id="394" r:id="rId51"/>
    <p:sldId id="308" r:id="rId52"/>
    <p:sldId id="355" r:id="rId53"/>
    <p:sldId id="356" r:id="rId54"/>
    <p:sldId id="357" r:id="rId55"/>
    <p:sldId id="406" r:id="rId56"/>
    <p:sldId id="383" r:id="rId57"/>
    <p:sldId id="269" r:id="rId58"/>
    <p:sldId id="395" r:id="rId59"/>
    <p:sldId id="317" r:id="rId60"/>
    <p:sldId id="318" r:id="rId61"/>
    <p:sldId id="320" r:id="rId62"/>
    <p:sldId id="321" r:id="rId63"/>
    <p:sldId id="323" r:id="rId64"/>
    <p:sldId id="370" r:id="rId65"/>
    <p:sldId id="324" r:id="rId66"/>
    <p:sldId id="325" r:id="rId67"/>
    <p:sldId id="326" r:id="rId68"/>
    <p:sldId id="372" r:id="rId69"/>
    <p:sldId id="327" r:id="rId70"/>
    <p:sldId id="396" r:id="rId71"/>
    <p:sldId id="328" r:id="rId72"/>
    <p:sldId id="329" r:id="rId73"/>
    <p:sldId id="330" r:id="rId74"/>
    <p:sldId id="331" r:id="rId75"/>
    <p:sldId id="332" r:id="rId76"/>
    <p:sldId id="333" r:id="rId77"/>
    <p:sldId id="334" r:id="rId78"/>
    <p:sldId id="335" r:id="rId79"/>
    <p:sldId id="397" r:id="rId80"/>
    <p:sldId id="359" r:id="rId81"/>
    <p:sldId id="371" r:id="rId82"/>
    <p:sldId id="340" r:id="rId83"/>
    <p:sldId id="342" r:id="rId84"/>
    <p:sldId id="344" r:id="rId85"/>
    <p:sldId id="345" r:id="rId86"/>
    <p:sldId id="348" r:id="rId87"/>
    <p:sldId id="349" r:id="rId88"/>
    <p:sldId id="398" r:id="rId89"/>
    <p:sldId id="350" r:id="rId90"/>
    <p:sldId id="351" r:id="rId91"/>
    <p:sldId id="409" r:id="rId92"/>
    <p:sldId id="352" r:id="rId93"/>
    <p:sldId id="405" r:id="rId94"/>
    <p:sldId id="354" r:id="rId95"/>
    <p:sldId id="410" r:id="rId96"/>
    <p:sldId id="384" r:id="rId97"/>
  </p:sldIdLst>
  <p:sldSz cx="9144000" cy="6858000" type="screen4x3"/>
  <p:notesSz cx="9144000" cy="6858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clrMode="bw"/>
  <p:showPr showNarration="1">
    <p:browse/>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2A6D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30618" autoAdjust="0"/>
    <p:restoredTop sz="90877" autoAdjust="0"/>
  </p:normalViewPr>
  <p:slideViewPr>
    <p:cSldViewPr>
      <p:cViewPr varScale="1">
        <p:scale>
          <a:sx n="66" d="100"/>
          <a:sy n="66" d="100"/>
        </p:scale>
        <p:origin x="487" y="41"/>
      </p:cViewPr>
      <p:guideLst>
        <p:guide orient="horz" pos="2160"/>
        <p:guide pos="2880"/>
      </p:guideLst>
    </p:cSldViewPr>
  </p:slideViewPr>
  <p:notesTextViewPr>
    <p:cViewPr>
      <p:scale>
        <a:sx n="1" d="1"/>
        <a:sy n="1" d="1"/>
      </p:scale>
      <p:origin x="0" y="0"/>
    </p:cViewPr>
  </p:notesTextViewPr>
  <p:sorterViewPr>
    <p:cViewPr>
      <p:scale>
        <a:sx n="100" d="100"/>
        <a:sy n="100" d="100"/>
      </p:scale>
      <p:origin x="0" y="0"/>
    </p:cViewPr>
  </p:sorterViewPr>
  <p:notesViewPr>
    <p:cSldViewPr>
      <p:cViewPr varScale="1">
        <p:scale>
          <a:sx n="192" d="100"/>
          <a:sy n="192" d="100"/>
        </p:scale>
        <p:origin x="1520" y="192"/>
      </p:cViewPr>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theme" Target="theme/theme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tableStyles" Target="tableStyles.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handoutMaster" Target="handoutMasters/handoutMaster1.xml"/><Relationship Id="rId10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notesMaster" Target="notesMasters/notesMaster1.xml"/><Relationship Id="rId3" Type="http://schemas.openxmlformats.org/officeDocument/2006/relationships/slide" Target="slides/slide2.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4091"/>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5179484" y="0"/>
            <a:ext cx="3962400" cy="344091"/>
          </a:xfrm>
          <a:prstGeom prst="rect">
            <a:avLst/>
          </a:prstGeom>
        </p:spPr>
        <p:txBody>
          <a:bodyPr vert="horz" lIns="91440" tIns="45720" rIns="91440" bIns="45720" rtlCol="0"/>
          <a:lstStyle>
            <a:lvl1pPr algn="r">
              <a:defRPr sz="1200"/>
            </a:lvl1pPr>
          </a:lstStyle>
          <a:p>
            <a:fld id="{8D358DC7-2DB0-F743-B206-666BD2CB356D}" type="datetimeFigureOut">
              <a:rPr lang="en-US" smtClean="0"/>
              <a:t>3/8/2021</a:t>
            </a:fld>
            <a:endParaRPr lang="en-US"/>
          </a:p>
        </p:txBody>
      </p:sp>
      <p:sp>
        <p:nvSpPr>
          <p:cNvPr id="4" name="Footer Placeholder 3"/>
          <p:cNvSpPr>
            <a:spLocks noGrp="1"/>
          </p:cNvSpPr>
          <p:nvPr>
            <p:ph type="ftr" sz="quarter" idx="2"/>
          </p:nvPr>
        </p:nvSpPr>
        <p:spPr>
          <a:xfrm>
            <a:off x="0" y="6513910"/>
            <a:ext cx="3962400" cy="34409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5179484" y="6513910"/>
            <a:ext cx="3962400" cy="344090"/>
          </a:xfrm>
          <a:prstGeom prst="rect">
            <a:avLst/>
          </a:prstGeom>
        </p:spPr>
        <p:txBody>
          <a:bodyPr vert="horz" lIns="91440" tIns="45720" rIns="91440" bIns="45720" rtlCol="0" anchor="b"/>
          <a:lstStyle>
            <a:lvl1pPr algn="r">
              <a:defRPr sz="1200"/>
            </a:lvl1pPr>
          </a:lstStyle>
          <a:p>
            <a:fld id="{81EB4F19-52D0-CA4D-A6ED-ADA89533F699}" type="slidenum">
              <a:rPr lang="en-US" smtClean="0"/>
              <a:t>‹#›</a:t>
            </a:fld>
            <a:endParaRPr lang="en-US"/>
          </a:p>
        </p:txBody>
      </p:sp>
    </p:spTree>
    <p:extLst>
      <p:ext uri="{BB962C8B-B14F-4D97-AF65-F5344CB8AC3E}">
        <p14:creationId xmlns:p14="http://schemas.microsoft.com/office/powerpoint/2010/main" val="213643640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962400" cy="3429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5179484" y="0"/>
            <a:ext cx="3962400" cy="342900"/>
          </a:xfrm>
          <a:prstGeom prst="rect">
            <a:avLst/>
          </a:prstGeom>
        </p:spPr>
        <p:txBody>
          <a:bodyPr vert="horz" lIns="91440" tIns="45720" rIns="91440" bIns="45720" rtlCol="0"/>
          <a:lstStyle>
            <a:lvl1pPr algn="r">
              <a:defRPr sz="1200"/>
            </a:lvl1pPr>
          </a:lstStyle>
          <a:p>
            <a:fld id="{8ABD5E47-F045-4C01-A154-66E3997AD169}" type="datetimeFigureOut">
              <a:rPr lang="en-US" smtClean="0"/>
              <a:t>3/8/2021</a:t>
            </a:fld>
            <a:endParaRPr lang="en-US"/>
          </a:p>
        </p:txBody>
      </p:sp>
      <p:sp>
        <p:nvSpPr>
          <p:cNvPr id="4" name="Slide Image Placeholder 3"/>
          <p:cNvSpPr>
            <a:spLocks noGrp="1" noRot="1" noChangeAspect="1"/>
          </p:cNvSpPr>
          <p:nvPr>
            <p:ph type="sldImg" idx="2"/>
          </p:nvPr>
        </p:nvSpPr>
        <p:spPr>
          <a:xfrm>
            <a:off x="2857500" y="514350"/>
            <a:ext cx="3429000" cy="257175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914400" y="3257550"/>
            <a:ext cx="7315200" cy="30861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6513910"/>
            <a:ext cx="3962400" cy="3429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5179484" y="6513910"/>
            <a:ext cx="3962400" cy="342900"/>
          </a:xfrm>
          <a:prstGeom prst="rect">
            <a:avLst/>
          </a:prstGeom>
        </p:spPr>
        <p:txBody>
          <a:bodyPr vert="horz" lIns="91440" tIns="45720" rIns="91440" bIns="45720" rtlCol="0" anchor="b"/>
          <a:lstStyle>
            <a:lvl1pPr algn="r">
              <a:defRPr sz="1200"/>
            </a:lvl1pPr>
          </a:lstStyle>
          <a:p>
            <a:fld id="{8C3EC52C-64D1-4EF5-AC14-14AF6A3FC30C}" type="slidenum">
              <a:rPr lang="en-US" smtClean="0"/>
              <a:t>‹#›</a:t>
            </a:fld>
            <a:endParaRPr lang="en-US"/>
          </a:p>
        </p:txBody>
      </p:sp>
    </p:spTree>
    <p:extLst>
      <p:ext uri="{BB962C8B-B14F-4D97-AF65-F5344CB8AC3E}">
        <p14:creationId xmlns:p14="http://schemas.microsoft.com/office/powerpoint/2010/main" val="373481021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1</a:t>
            </a:fld>
            <a:endParaRPr lang="en-US"/>
          </a:p>
        </p:txBody>
      </p:sp>
    </p:spTree>
    <p:extLst>
      <p:ext uri="{BB962C8B-B14F-4D97-AF65-F5344CB8AC3E}">
        <p14:creationId xmlns:p14="http://schemas.microsoft.com/office/powerpoint/2010/main" val="366490687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26A480A-1991-415C-9DC8-0C9A82E0FC6B}" type="slidenum">
              <a:rPr lang="en-US" sz="1200">
                <a:latin typeface="Times New Roman" pitchFamily="18" charset="0"/>
              </a:rPr>
              <a:pPr eaLnBrk="1" hangingPunct="1"/>
              <a:t>10</a:t>
            </a:fld>
            <a:endParaRPr lang="en-US" sz="1200">
              <a:latin typeface="Times New Roman" pitchFamily="18" charset="0"/>
            </a:endParaRPr>
          </a:p>
        </p:txBody>
      </p:sp>
      <p:sp>
        <p:nvSpPr>
          <p:cNvPr id="135171" name="Rectangle 2"/>
          <p:cNvSpPr>
            <a:spLocks noGrp="1" noRot="1" noChangeAspect="1" noChangeArrowheads="1" noTextEdit="1"/>
          </p:cNvSpPr>
          <p:nvPr>
            <p:ph type="sldImg"/>
          </p:nvPr>
        </p:nvSpPr>
        <p:spPr>
          <a:ln/>
        </p:spPr>
      </p:sp>
      <p:sp>
        <p:nvSpPr>
          <p:cNvPr id="13517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C17A317-E611-48B8-864E-A7147738E169}" type="slidenum">
              <a:rPr lang="en-US" sz="1200">
                <a:latin typeface="Times New Roman" pitchFamily="18" charset="0"/>
              </a:rPr>
              <a:pPr eaLnBrk="1" hangingPunct="1"/>
              <a:t>11</a:t>
            </a:fld>
            <a:endParaRPr lang="en-US" sz="1200">
              <a:latin typeface="Times New Roman" pitchFamily="18" charset="0"/>
            </a:endParaRPr>
          </a:p>
        </p:txBody>
      </p:sp>
      <p:sp>
        <p:nvSpPr>
          <p:cNvPr id="136195" name="Rectangle 2"/>
          <p:cNvSpPr>
            <a:spLocks noGrp="1" noRot="1" noChangeAspect="1" noChangeArrowheads="1" noTextEdit="1"/>
          </p:cNvSpPr>
          <p:nvPr>
            <p:ph type="sldImg"/>
          </p:nvPr>
        </p:nvSpPr>
        <p:spPr>
          <a:ln/>
        </p:spPr>
      </p:sp>
      <p:sp>
        <p:nvSpPr>
          <p:cNvPr id="13619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0077FF55-6D47-485E-A169-7AA98629BC0F}" type="slidenum">
              <a:rPr lang="en-US" sz="1200">
                <a:latin typeface="Times New Roman" pitchFamily="18" charset="0"/>
              </a:rPr>
              <a:pPr eaLnBrk="1" hangingPunct="1"/>
              <a:t>12</a:t>
            </a:fld>
            <a:endParaRPr lang="en-US" sz="1200">
              <a:latin typeface="Times New Roman" pitchFamily="18" charset="0"/>
            </a:endParaRPr>
          </a:p>
        </p:txBody>
      </p:sp>
      <p:sp>
        <p:nvSpPr>
          <p:cNvPr id="137219" name="Rectangle 2"/>
          <p:cNvSpPr>
            <a:spLocks noGrp="1" noRot="1" noChangeAspect="1" noChangeArrowheads="1" noTextEdit="1"/>
          </p:cNvSpPr>
          <p:nvPr>
            <p:ph type="sldImg"/>
          </p:nvPr>
        </p:nvSpPr>
        <p:spPr>
          <a:ln/>
        </p:spPr>
      </p:sp>
      <p:sp>
        <p:nvSpPr>
          <p:cNvPr id="137220" name="Rectangle 3"/>
          <p:cNvSpPr>
            <a:spLocks noGrp="1" noChangeArrowheads="1"/>
          </p:cNvSpPr>
          <p:nvPr>
            <p:ph type="body" idx="1"/>
          </p:nvPr>
        </p:nvSpPr>
        <p:spPr>
          <a:noFill/>
        </p:spPr>
        <p:txBody>
          <a:bodyPr/>
          <a:lstStyle/>
          <a:p>
            <a:pPr eaLnBrk="1" hangingPunct="1"/>
            <a:r>
              <a:rPr lang="en-US" dirty="0"/>
              <a:t>Babbage found errors in manually calculated tables “I wish to God these calculations had been executed by steam.”</a:t>
            </a:r>
          </a:p>
          <a:p>
            <a:pPr eaLnBrk="1" hangingPunct="1"/>
            <a:r>
              <a:rPr lang="en-US" dirty="0"/>
              <a:t>Babbage kept changing designs before getting them working.  </a:t>
            </a:r>
          </a:p>
          <a:p>
            <a:pPr eaLnBrk="1" hangingPunct="1"/>
            <a:r>
              <a:rPr lang="en-US" dirty="0"/>
              <a:t>Precision components were too difficult to manufacture in the shops of the day.</a:t>
            </a:r>
          </a:p>
          <a:p>
            <a:pPr eaLnBrk="1" hangingPunct="1"/>
            <a:r>
              <a:rPr lang="en-US" dirty="0"/>
              <a:t>British Government granted over 17,000 pounds (each worth a pound of silver at the time), a princely sum, before pulling plug.</a:t>
            </a:r>
          </a:p>
          <a:p>
            <a:pPr eaLnBrk="1" hangingPunct="1"/>
            <a:r>
              <a:rPr lang="en-US" dirty="0"/>
              <a:t>Babbage died a bitter and broken man.</a:t>
            </a:r>
          </a:p>
          <a:p>
            <a:pPr eaLnBrk="1" hangingPunct="1"/>
            <a:r>
              <a:rPr lang="en-US" dirty="0"/>
              <a:t>Two working engines were built from his plans in 1991 and are on display in the Computer History Museum and the Science Museum.</a:t>
            </a:r>
          </a:p>
          <a:p>
            <a:pPr eaLnBrk="1" hangingPunct="1"/>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824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A7079C1-9890-4ABE-84A9-0DF2CD4C7F8A}" type="slidenum">
              <a:rPr lang="en-US" sz="1200">
                <a:latin typeface="Times New Roman" pitchFamily="18" charset="0"/>
              </a:rPr>
              <a:pPr eaLnBrk="1" hangingPunct="1"/>
              <a:t>13</a:t>
            </a:fld>
            <a:endParaRPr lang="en-US" sz="1200">
              <a:latin typeface="Times New Roman" pitchFamily="18" charset="0"/>
            </a:endParaRPr>
          </a:p>
        </p:txBody>
      </p:sp>
      <p:sp>
        <p:nvSpPr>
          <p:cNvPr id="138243" name="Rectangle 2"/>
          <p:cNvSpPr>
            <a:spLocks noGrp="1" noRot="1" noChangeAspect="1" noChangeArrowheads="1" noTextEdit="1"/>
          </p:cNvSpPr>
          <p:nvPr>
            <p:ph type="sldImg"/>
          </p:nvPr>
        </p:nvSpPr>
        <p:spPr>
          <a:ln/>
        </p:spPr>
      </p:sp>
      <p:sp>
        <p:nvSpPr>
          <p:cNvPr id="13824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14</a:t>
            </a:fld>
            <a:endParaRPr lang="en-US"/>
          </a:p>
        </p:txBody>
      </p:sp>
    </p:spTree>
    <p:extLst>
      <p:ext uri="{BB962C8B-B14F-4D97-AF65-F5344CB8AC3E}">
        <p14:creationId xmlns:p14="http://schemas.microsoft.com/office/powerpoint/2010/main" val="62737389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C31AEFE-CFFB-4813-BD81-B8BE1CA6C693}" type="slidenum">
              <a:rPr lang="en-US" sz="1200">
                <a:latin typeface="Times New Roman" pitchFamily="18" charset="0"/>
              </a:rPr>
              <a:pPr eaLnBrk="1" hangingPunct="1"/>
              <a:t>15</a:t>
            </a:fld>
            <a:endParaRPr lang="en-US" sz="1200">
              <a:latin typeface="Times New Roman" pitchFamily="18"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C31AEFE-CFFB-4813-BD81-B8BE1CA6C693}" type="slidenum">
              <a:rPr lang="en-US" sz="1200">
                <a:latin typeface="Times New Roman" pitchFamily="18" charset="0"/>
              </a:rPr>
              <a:pPr eaLnBrk="1" hangingPunct="1"/>
              <a:t>16</a:t>
            </a:fld>
            <a:endParaRPr lang="en-US" sz="1200">
              <a:latin typeface="Times New Roman" pitchFamily="18" charset="0"/>
            </a:endParaRPr>
          </a:p>
        </p:txBody>
      </p:sp>
      <p:sp>
        <p:nvSpPr>
          <p:cNvPr id="141315" name="Rectangle 2"/>
          <p:cNvSpPr>
            <a:spLocks noGrp="1" noRot="1" noChangeAspect="1" noChangeArrowheads="1" noTextEdit="1"/>
          </p:cNvSpPr>
          <p:nvPr>
            <p:ph type="sldImg"/>
          </p:nvPr>
        </p:nvSpPr>
        <p:spPr>
          <a:ln/>
        </p:spPr>
      </p:sp>
      <p:sp>
        <p:nvSpPr>
          <p:cNvPr id="141316"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16276122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08F31FC-A4B5-4841-A68E-31207F3929AD}" type="slidenum">
              <a:rPr lang="en-US" sz="1200">
                <a:latin typeface="Times New Roman" pitchFamily="18" charset="0"/>
              </a:rPr>
              <a:pPr eaLnBrk="1" hangingPunct="1"/>
              <a:t>17</a:t>
            </a:fld>
            <a:endParaRPr lang="en-US" sz="1200">
              <a:latin typeface="Times New Roman" pitchFamily="18" charset="0"/>
            </a:endParaRPr>
          </a:p>
        </p:txBody>
      </p:sp>
      <p:sp>
        <p:nvSpPr>
          <p:cNvPr id="143363" name="Rectangle 2"/>
          <p:cNvSpPr>
            <a:spLocks noGrp="1" noRot="1" noChangeAspect="1" noChangeArrowheads="1" noTextEdit="1"/>
          </p:cNvSpPr>
          <p:nvPr>
            <p:ph type="sldImg"/>
          </p:nvPr>
        </p:nvSpPr>
        <p:spPr>
          <a:ln/>
        </p:spPr>
      </p:sp>
      <p:sp>
        <p:nvSpPr>
          <p:cNvPr id="14336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EBD8F3F-F50B-4D2D-9088-20983DC5CDB3}" type="slidenum">
              <a:rPr lang="en-US" sz="1200">
                <a:latin typeface="Times New Roman" pitchFamily="18" charset="0"/>
              </a:rPr>
              <a:pPr eaLnBrk="1" hangingPunct="1"/>
              <a:t>18</a:t>
            </a:fld>
            <a:endParaRPr lang="en-US" sz="1200">
              <a:latin typeface="Times New Roman" pitchFamily="18" charset="0"/>
            </a:endParaRPr>
          </a:p>
        </p:txBody>
      </p:sp>
      <p:sp>
        <p:nvSpPr>
          <p:cNvPr id="145411" name="Rectangle 2"/>
          <p:cNvSpPr>
            <a:spLocks noGrp="1" noRot="1" noChangeAspect="1" noChangeArrowheads="1" noTextEdit="1"/>
          </p:cNvSpPr>
          <p:nvPr>
            <p:ph type="sldImg"/>
          </p:nvPr>
        </p:nvSpPr>
        <p:spPr>
          <a:ln/>
        </p:spPr>
      </p:sp>
      <p:sp>
        <p:nvSpPr>
          <p:cNvPr id="14541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477A3AC-D42F-4D0B-9EF9-E4E1B354D284}" type="slidenum">
              <a:rPr lang="en-US" sz="1200">
                <a:latin typeface="Times New Roman" pitchFamily="18" charset="0"/>
              </a:rPr>
              <a:pPr eaLnBrk="1" hangingPunct="1"/>
              <a:t>19</a:t>
            </a:fld>
            <a:endParaRPr lang="en-US" sz="1200">
              <a:latin typeface="Times New Roman" pitchFamily="18"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107E65D-A422-4C30-B3F0-AE1AD199FA59}" type="slidenum">
              <a:rPr lang="en-US" sz="1200">
                <a:latin typeface="Times New Roman" pitchFamily="18" charset="0"/>
              </a:rPr>
              <a:pPr eaLnBrk="1" hangingPunct="1"/>
              <a:t>2</a:t>
            </a:fld>
            <a:endParaRPr lang="en-US" sz="1200">
              <a:latin typeface="Times New Roman" pitchFamily="18" charset="0"/>
            </a:endParaRPr>
          </a:p>
        </p:txBody>
      </p:sp>
      <p:sp>
        <p:nvSpPr>
          <p:cNvPr id="126979" name="Rectangle 2"/>
          <p:cNvSpPr>
            <a:spLocks noGrp="1" noRot="1" noChangeAspect="1" noChangeArrowheads="1" noTextEdit="1"/>
          </p:cNvSpPr>
          <p:nvPr>
            <p:ph type="sldImg"/>
          </p:nvPr>
        </p:nvSpPr>
        <p:spPr>
          <a:ln/>
        </p:spPr>
      </p:sp>
      <p:sp>
        <p:nvSpPr>
          <p:cNvPr id="126980" name="Rectangle 3"/>
          <p:cNvSpPr>
            <a:spLocks noGrp="1" noChangeArrowheads="1"/>
          </p:cNvSpPr>
          <p:nvPr>
            <p:ph type="body" idx="1"/>
          </p:nvPr>
        </p:nvSpPr>
        <p:spPr>
          <a:noFill/>
        </p:spPr>
        <p:txBody>
          <a:bodyPr/>
          <a:lstStyle/>
          <a:p>
            <a:pPr eaLnBrk="1" hangingPunct="1"/>
            <a:endParaRPr lang="en-US"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477A3AC-D42F-4D0B-9EF9-E4E1B354D284}" type="slidenum">
              <a:rPr lang="en-US" sz="1200">
                <a:latin typeface="Times New Roman" pitchFamily="18" charset="0"/>
              </a:rPr>
              <a:pPr eaLnBrk="1" hangingPunct="1"/>
              <a:t>20</a:t>
            </a:fld>
            <a:endParaRPr lang="en-US" sz="1200">
              <a:latin typeface="Times New Roman" pitchFamily="18" charset="0"/>
            </a:endParaRPr>
          </a:p>
        </p:txBody>
      </p:sp>
      <p:sp>
        <p:nvSpPr>
          <p:cNvPr id="144387" name="Rectangle 2"/>
          <p:cNvSpPr>
            <a:spLocks noGrp="1" noRot="1" noChangeAspect="1" noChangeArrowheads="1" noTextEdit="1"/>
          </p:cNvSpPr>
          <p:nvPr>
            <p:ph type="sldImg"/>
          </p:nvPr>
        </p:nvSpPr>
        <p:spPr>
          <a:ln/>
        </p:spPr>
      </p:sp>
      <p:sp>
        <p:nvSpPr>
          <p:cNvPr id="14438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643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7A30C677-1DE6-4DC4-8C19-8E725DEB7533}" type="slidenum">
              <a:rPr lang="en-US" sz="1200">
                <a:latin typeface="Times New Roman" pitchFamily="18" charset="0"/>
              </a:rPr>
              <a:pPr eaLnBrk="1" hangingPunct="1"/>
              <a:t>21</a:t>
            </a:fld>
            <a:endParaRPr lang="en-US" sz="1200">
              <a:latin typeface="Times New Roman" pitchFamily="18" charset="0"/>
            </a:endParaRPr>
          </a:p>
        </p:txBody>
      </p:sp>
      <p:sp>
        <p:nvSpPr>
          <p:cNvPr id="146435" name="Rectangle 2"/>
          <p:cNvSpPr>
            <a:spLocks noGrp="1" noRot="1" noChangeAspect="1" noChangeArrowheads="1" noTextEdit="1"/>
          </p:cNvSpPr>
          <p:nvPr>
            <p:ph type="sldImg"/>
          </p:nvPr>
        </p:nvSpPr>
        <p:spPr>
          <a:ln/>
        </p:spPr>
      </p:sp>
      <p:sp>
        <p:nvSpPr>
          <p:cNvPr id="146436" name="Rectangle 3"/>
          <p:cNvSpPr>
            <a:spLocks noGrp="1" noChangeArrowheads="1"/>
          </p:cNvSpPr>
          <p:nvPr>
            <p:ph type="body" idx="1"/>
          </p:nvPr>
        </p:nvSpPr>
        <p:spPr>
          <a:noFill/>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i="1" dirty="0">
                <a:solidFill>
                  <a:srgbClr val="FFC000"/>
                </a:solidFill>
              </a:rPr>
              <a:t>There are 10 kinds of people in this world: those who can count in binary and those who can’t.</a:t>
            </a:r>
            <a:endParaRPr lang="en-US" sz="1200" b="1" dirty="0">
              <a:solidFill>
                <a:srgbClr val="FFC000"/>
              </a:solidFill>
            </a:endParaRPr>
          </a:p>
          <a:p>
            <a:pPr eaLnBrk="1" hangingPunct="1"/>
            <a:endParaRPr lang="en-US"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22</a:t>
            </a:fld>
            <a:endParaRPr lang="en-US"/>
          </a:p>
        </p:txBody>
      </p:sp>
    </p:spTree>
    <p:extLst>
      <p:ext uri="{BB962C8B-B14F-4D97-AF65-F5344CB8AC3E}">
        <p14:creationId xmlns:p14="http://schemas.microsoft.com/office/powerpoint/2010/main" val="5180939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CFF139FA-840F-4B42-8A3A-EA6EEE9A30BF}" type="slidenum">
              <a:rPr lang="en-US" sz="1200">
                <a:latin typeface="Times New Roman" pitchFamily="18" charset="0"/>
              </a:rPr>
              <a:pPr eaLnBrk="1" hangingPunct="1"/>
              <a:t>23</a:t>
            </a:fld>
            <a:endParaRPr lang="en-US" sz="1200">
              <a:latin typeface="Times New Roman" pitchFamily="18" charset="0"/>
            </a:endParaRPr>
          </a:p>
        </p:txBody>
      </p:sp>
      <p:sp>
        <p:nvSpPr>
          <p:cNvPr id="148483" name="Rectangle 2"/>
          <p:cNvSpPr>
            <a:spLocks noGrp="1" noRot="1" noChangeAspect="1" noChangeArrowheads="1" noTextEdit="1"/>
          </p:cNvSpPr>
          <p:nvPr>
            <p:ph type="sldImg"/>
          </p:nvPr>
        </p:nvSpPr>
        <p:spPr>
          <a:ln/>
        </p:spPr>
      </p:sp>
      <p:sp>
        <p:nvSpPr>
          <p:cNvPr id="14848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DA6ED039-A1F1-44BE-8E16-1A39D5826A03}" type="slidenum">
              <a:rPr lang="en-US" sz="1200">
                <a:latin typeface="Times New Roman" pitchFamily="18" charset="0"/>
              </a:rPr>
              <a:pPr eaLnBrk="1" hangingPunct="1"/>
              <a:t>24</a:t>
            </a:fld>
            <a:endParaRPr lang="en-US" sz="1200">
              <a:latin typeface="Times New Roman" pitchFamily="18" charset="0"/>
            </a:endParaRPr>
          </a:p>
        </p:txBody>
      </p:sp>
      <p:sp>
        <p:nvSpPr>
          <p:cNvPr id="149507" name="Rectangle 2"/>
          <p:cNvSpPr>
            <a:spLocks noGrp="1" noRot="1" noChangeAspect="1" noChangeArrowheads="1" noTextEdit="1"/>
          </p:cNvSpPr>
          <p:nvPr>
            <p:ph type="sldImg"/>
          </p:nvPr>
        </p:nvSpPr>
        <p:spPr>
          <a:ln/>
        </p:spPr>
      </p:sp>
      <p:sp>
        <p:nvSpPr>
          <p:cNvPr id="14950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2D1E3FB6-9A85-4B1C-9E09-1A180F2215D9}" type="slidenum">
              <a:rPr lang="en-US" sz="1200">
                <a:latin typeface="Times New Roman" pitchFamily="18" charset="0"/>
              </a:rPr>
              <a:pPr eaLnBrk="1" hangingPunct="1"/>
              <a:t>25</a:t>
            </a:fld>
            <a:endParaRPr lang="en-US" sz="1200">
              <a:latin typeface="Times New Roman" pitchFamily="18"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2D1E3FB6-9A85-4B1C-9E09-1A180F2215D9}" type="slidenum">
              <a:rPr lang="en-US" sz="1200">
                <a:latin typeface="Times New Roman" pitchFamily="18" charset="0"/>
              </a:rPr>
              <a:pPr eaLnBrk="1" hangingPunct="1"/>
              <a:t>26</a:t>
            </a:fld>
            <a:endParaRPr lang="en-US" sz="1200">
              <a:latin typeface="Times New Roman" pitchFamily="18" charset="0"/>
            </a:endParaRPr>
          </a:p>
        </p:txBody>
      </p:sp>
      <p:sp>
        <p:nvSpPr>
          <p:cNvPr id="151555" name="Rectangle 2"/>
          <p:cNvSpPr>
            <a:spLocks noGrp="1" noRot="1" noChangeAspect="1" noChangeArrowheads="1" noTextEdit="1"/>
          </p:cNvSpPr>
          <p:nvPr>
            <p:ph type="sldImg"/>
          </p:nvPr>
        </p:nvSpPr>
        <p:spPr>
          <a:ln/>
        </p:spPr>
      </p:sp>
      <p:sp>
        <p:nvSpPr>
          <p:cNvPr id="151556"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43702914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27</a:t>
            </a:fld>
            <a:endParaRPr lang="en-US"/>
          </a:p>
        </p:txBody>
      </p:sp>
    </p:spTree>
    <p:extLst>
      <p:ext uri="{BB962C8B-B14F-4D97-AF65-F5344CB8AC3E}">
        <p14:creationId xmlns:p14="http://schemas.microsoft.com/office/powerpoint/2010/main" val="80886280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A5088C4-3084-40AD-9F6F-70700F29887E}" type="slidenum">
              <a:rPr lang="en-US" sz="1200">
                <a:latin typeface="Times New Roman" pitchFamily="18" charset="0"/>
              </a:rPr>
              <a:pPr eaLnBrk="1" hangingPunct="1"/>
              <a:t>28</a:t>
            </a:fld>
            <a:endParaRPr lang="en-US" sz="1200">
              <a:latin typeface="Times New Roman" pitchFamily="18" charset="0"/>
            </a:endParaRPr>
          </a:p>
        </p:txBody>
      </p:sp>
      <p:sp>
        <p:nvSpPr>
          <p:cNvPr id="152579" name="Rectangle 2"/>
          <p:cNvSpPr>
            <a:spLocks noGrp="1" noRot="1" noChangeAspect="1" noChangeArrowheads="1" noTextEdit="1"/>
          </p:cNvSpPr>
          <p:nvPr>
            <p:ph type="sldImg"/>
          </p:nvPr>
        </p:nvSpPr>
        <p:spPr>
          <a:ln/>
        </p:spPr>
      </p:sp>
      <p:sp>
        <p:nvSpPr>
          <p:cNvPr id="15258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7938063-1D29-4B05-9212-3D783BAEE8ED}" type="slidenum">
              <a:rPr lang="en-US" sz="1200">
                <a:latin typeface="Times New Roman" pitchFamily="18" charset="0"/>
              </a:rPr>
              <a:pPr eaLnBrk="1" hangingPunct="1"/>
              <a:t>29</a:t>
            </a:fld>
            <a:endParaRPr lang="en-US" sz="1200">
              <a:latin typeface="Times New Roman" pitchFamily="18" charset="0"/>
            </a:endParaRPr>
          </a:p>
        </p:txBody>
      </p:sp>
      <p:sp>
        <p:nvSpPr>
          <p:cNvPr id="153603" name="Rectangle 2"/>
          <p:cNvSpPr>
            <a:spLocks noGrp="1" noRot="1" noChangeAspect="1" noChangeArrowheads="1" noTextEdit="1"/>
          </p:cNvSpPr>
          <p:nvPr>
            <p:ph type="sldImg"/>
          </p:nvPr>
        </p:nvSpPr>
        <p:spPr>
          <a:ln/>
        </p:spPr>
      </p:sp>
      <p:sp>
        <p:nvSpPr>
          <p:cNvPr id="15360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3</a:t>
            </a:fld>
            <a:endParaRPr lang="en-US"/>
          </a:p>
        </p:txBody>
      </p:sp>
    </p:spTree>
    <p:extLst>
      <p:ext uri="{BB962C8B-B14F-4D97-AF65-F5344CB8AC3E}">
        <p14:creationId xmlns:p14="http://schemas.microsoft.com/office/powerpoint/2010/main" val="74744030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8447544-2DD3-4828-8D05-3DC499B78283}" type="slidenum">
              <a:rPr lang="en-US" sz="1200">
                <a:latin typeface="Times New Roman" pitchFamily="18" charset="0"/>
              </a:rPr>
              <a:pPr eaLnBrk="1" hangingPunct="1"/>
              <a:t>30</a:t>
            </a:fld>
            <a:endParaRPr lang="en-US" sz="1200">
              <a:latin typeface="Times New Roman" pitchFamily="18" charset="0"/>
            </a:endParaRPr>
          </a:p>
        </p:txBody>
      </p:sp>
      <p:sp>
        <p:nvSpPr>
          <p:cNvPr id="155651" name="Rectangle 2"/>
          <p:cNvSpPr>
            <a:spLocks noGrp="1" noRot="1" noChangeAspect="1" noChangeArrowheads="1" noTextEdit="1"/>
          </p:cNvSpPr>
          <p:nvPr>
            <p:ph type="sldImg"/>
          </p:nvPr>
        </p:nvSpPr>
        <p:spPr>
          <a:ln/>
        </p:spPr>
      </p:sp>
      <p:sp>
        <p:nvSpPr>
          <p:cNvPr id="15565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31</a:t>
            </a:fld>
            <a:endParaRPr lang="en-US"/>
          </a:p>
        </p:txBody>
      </p:sp>
    </p:spTree>
    <p:extLst>
      <p:ext uri="{BB962C8B-B14F-4D97-AF65-F5344CB8AC3E}">
        <p14:creationId xmlns:p14="http://schemas.microsoft.com/office/powerpoint/2010/main" val="83002545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B0AA32E3-F1F4-48E7-9A2C-16548E9979D3}" type="slidenum">
              <a:rPr lang="en-US" sz="1200">
                <a:latin typeface="Times New Roman" pitchFamily="18" charset="0"/>
              </a:rPr>
              <a:pPr eaLnBrk="1" hangingPunct="1"/>
              <a:t>32</a:t>
            </a:fld>
            <a:endParaRPr lang="en-US" sz="1200">
              <a:latin typeface="Times New Roman" pitchFamily="18" charset="0"/>
            </a:endParaRPr>
          </a:p>
        </p:txBody>
      </p:sp>
      <p:sp>
        <p:nvSpPr>
          <p:cNvPr id="156675" name="Rectangle 2"/>
          <p:cNvSpPr>
            <a:spLocks noGrp="1" noRot="1" noChangeAspect="1" noChangeArrowheads="1" noTextEdit="1"/>
          </p:cNvSpPr>
          <p:nvPr>
            <p:ph type="sldImg"/>
          </p:nvPr>
        </p:nvSpPr>
        <p:spPr>
          <a:ln/>
        </p:spPr>
      </p:sp>
      <p:sp>
        <p:nvSpPr>
          <p:cNvPr id="15667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9E1435A7-99F8-4630-901C-D04F7ADA3649}" type="slidenum">
              <a:rPr lang="en-US" sz="1200">
                <a:latin typeface="Times New Roman" pitchFamily="18" charset="0"/>
              </a:rPr>
              <a:pPr eaLnBrk="1" hangingPunct="1"/>
              <a:t>33</a:t>
            </a:fld>
            <a:endParaRPr lang="en-US" sz="1200">
              <a:latin typeface="Times New Roman" pitchFamily="18" charset="0"/>
            </a:endParaRPr>
          </a:p>
        </p:txBody>
      </p:sp>
      <p:sp>
        <p:nvSpPr>
          <p:cNvPr id="158723" name="Rectangle 2"/>
          <p:cNvSpPr>
            <a:spLocks noGrp="1" noRot="1" noChangeAspect="1" noChangeArrowheads="1" noTextEdit="1"/>
          </p:cNvSpPr>
          <p:nvPr>
            <p:ph type="sldImg"/>
          </p:nvPr>
        </p:nvSpPr>
        <p:spPr>
          <a:ln/>
        </p:spPr>
      </p:sp>
      <p:sp>
        <p:nvSpPr>
          <p:cNvPr id="15872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65035135-D519-44EB-8BBC-75CDFE0DE662}" type="slidenum">
              <a:rPr lang="en-US" sz="1200">
                <a:latin typeface="Times New Roman" pitchFamily="18" charset="0"/>
              </a:rPr>
              <a:pPr eaLnBrk="1" hangingPunct="1"/>
              <a:t>34</a:t>
            </a:fld>
            <a:endParaRPr lang="en-US" sz="1200">
              <a:latin typeface="Times New Roman" pitchFamily="18" charset="0"/>
            </a:endParaRPr>
          </a:p>
        </p:txBody>
      </p:sp>
      <p:sp>
        <p:nvSpPr>
          <p:cNvPr id="159747" name="Rectangle 2"/>
          <p:cNvSpPr>
            <a:spLocks noGrp="1" noRot="1" noChangeAspect="1" noChangeArrowheads="1" noTextEdit="1"/>
          </p:cNvSpPr>
          <p:nvPr>
            <p:ph type="sldImg"/>
          </p:nvPr>
        </p:nvSpPr>
        <p:spPr>
          <a:ln/>
        </p:spPr>
      </p:sp>
      <p:sp>
        <p:nvSpPr>
          <p:cNvPr id="15974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35</a:t>
            </a:fld>
            <a:endParaRPr lang="en-US"/>
          </a:p>
        </p:txBody>
      </p:sp>
    </p:spTree>
    <p:extLst>
      <p:ext uri="{BB962C8B-B14F-4D97-AF65-F5344CB8AC3E}">
        <p14:creationId xmlns:p14="http://schemas.microsoft.com/office/powerpoint/2010/main" val="1539016144"/>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339334B-667E-4594-8258-137D32A046CA}" type="slidenum">
              <a:rPr lang="en-US" sz="1200">
                <a:latin typeface="Times New Roman" pitchFamily="18" charset="0"/>
              </a:rPr>
              <a:pPr eaLnBrk="1" hangingPunct="1"/>
              <a:t>36</a:t>
            </a:fld>
            <a:endParaRPr lang="en-US" sz="1200">
              <a:latin typeface="Times New Roman" pitchFamily="18" charset="0"/>
            </a:endParaRPr>
          </a:p>
        </p:txBody>
      </p:sp>
      <p:sp>
        <p:nvSpPr>
          <p:cNvPr id="160771" name="Rectangle 2"/>
          <p:cNvSpPr>
            <a:spLocks noGrp="1" noRot="1" noChangeAspect="1" noChangeArrowheads="1" noTextEdit="1"/>
          </p:cNvSpPr>
          <p:nvPr>
            <p:ph type="sldImg"/>
          </p:nvPr>
        </p:nvSpPr>
        <p:spPr>
          <a:ln/>
        </p:spPr>
      </p:sp>
      <p:sp>
        <p:nvSpPr>
          <p:cNvPr id="16077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F0635FA3-67BB-4B04-A76B-39A6E620BF9C}" type="slidenum">
              <a:rPr lang="en-US" sz="1200">
                <a:latin typeface="Times New Roman" pitchFamily="18" charset="0"/>
              </a:rPr>
              <a:pPr eaLnBrk="1" hangingPunct="1"/>
              <a:t>37</a:t>
            </a:fld>
            <a:endParaRPr lang="en-US" sz="1200">
              <a:latin typeface="Times New Roman" pitchFamily="18" charset="0"/>
            </a:endParaRPr>
          </a:p>
        </p:txBody>
      </p:sp>
      <p:sp>
        <p:nvSpPr>
          <p:cNvPr id="162819" name="Rectangle 2"/>
          <p:cNvSpPr>
            <a:spLocks noGrp="1" noRot="1" noChangeAspect="1" noChangeArrowheads="1" noTextEdit="1"/>
          </p:cNvSpPr>
          <p:nvPr>
            <p:ph type="sldImg"/>
          </p:nvPr>
        </p:nvSpPr>
        <p:spPr>
          <a:ln/>
        </p:spPr>
      </p:sp>
      <p:sp>
        <p:nvSpPr>
          <p:cNvPr id="16282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22F91A6F-0A81-42D9-BBC6-DD8E71355CC8}" type="slidenum">
              <a:rPr lang="en-US" sz="1200">
                <a:latin typeface="Times New Roman" pitchFamily="18" charset="0"/>
              </a:rPr>
              <a:pPr eaLnBrk="1" hangingPunct="1"/>
              <a:t>38</a:t>
            </a:fld>
            <a:endParaRPr lang="en-US" sz="1200">
              <a:latin typeface="Times New Roman" pitchFamily="18" charset="0"/>
            </a:endParaRPr>
          </a:p>
        </p:txBody>
      </p:sp>
      <p:sp>
        <p:nvSpPr>
          <p:cNvPr id="163843" name="Rectangle 2"/>
          <p:cNvSpPr>
            <a:spLocks noGrp="1" noRot="1" noChangeAspect="1" noChangeArrowheads="1" noTextEdit="1"/>
          </p:cNvSpPr>
          <p:nvPr>
            <p:ph type="sldImg"/>
          </p:nvPr>
        </p:nvSpPr>
        <p:spPr>
          <a:ln/>
        </p:spPr>
      </p:sp>
      <p:sp>
        <p:nvSpPr>
          <p:cNvPr id="16384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7F53544F-2C95-4111-865C-3BBF9FCAE9AF}" type="slidenum">
              <a:rPr lang="en-US" sz="1200">
                <a:latin typeface="Times New Roman" pitchFamily="18" charset="0"/>
              </a:rPr>
              <a:pPr eaLnBrk="1" hangingPunct="1"/>
              <a:t>39</a:t>
            </a:fld>
            <a:endParaRPr lang="en-US" sz="1200">
              <a:latin typeface="Times New Roman" pitchFamily="18" charset="0"/>
            </a:endParaRPr>
          </a:p>
        </p:txBody>
      </p:sp>
      <p:sp>
        <p:nvSpPr>
          <p:cNvPr id="164867" name="Rectangle 2"/>
          <p:cNvSpPr>
            <a:spLocks noGrp="1" noRot="1" noChangeAspect="1" noChangeArrowheads="1" noTextEdit="1"/>
          </p:cNvSpPr>
          <p:nvPr>
            <p:ph type="sldImg"/>
          </p:nvPr>
        </p:nvSpPr>
        <p:spPr>
          <a:ln/>
        </p:spPr>
      </p:sp>
      <p:sp>
        <p:nvSpPr>
          <p:cNvPr id="16486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66A05548-152E-4744-A3EA-B22B905FD732}" type="slidenum">
              <a:rPr lang="en-US" sz="1200">
                <a:latin typeface="Times New Roman" pitchFamily="18" charset="0"/>
              </a:rPr>
              <a:pPr eaLnBrk="1" hangingPunct="1"/>
              <a:t>4</a:t>
            </a:fld>
            <a:endParaRPr lang="en-US" sz="1200">
              <a:latin typeface="Times New Roman" pitchFamily="18" charset="0"/>
            </a:endParaRPr>
          </a:p>
        </p:txBody>
      </p:sp>
      <p:sp>
        <p:nvSpPr>
          <p:cNvPr id="130051" name="Rectangle 2"/>
          <p:cNvSpPr>
            <a:spLocks noGrp="1" noRot="1" noChangeAspect="1" noChangeArrowheads="1" noTextEdit="1"/>
          </p:cNvSpPr>
          <p:nvPr>
            <p:ph type="sldImg"/>
          </p:nvPr>
        </p:nvSpPr>
        <p:spPr>
          <a:ln/>
        </p:spPr>
      </p:sp>
      <p:sp>
        <p:nvSpPr>
          <p:cNvPr id="13005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344E06FF-C554-4B41-BA7D-66095FF1D435}" type="slidenum">
              <a:rPr lang="en-US" sz="1200">
                <a:latin typeface="Times New Roman" pitchFamily="18" charset="0"/>
              </a:rPr>
              <a:pPr eaLnBrk="1" hangingPunct="1"/>
              <a:t>40</a:t>
            </a:fld>
            <a:endParaRPr lang="en-US" sz="1200">
              <a:latin typeface="Times New Roman" pitchFamily="18" charset="0"/>
            </a:endParaRPr>
          </a:p>
        </p:txBody>
      </p:sp>
      <p:sp>
        <p:nvSpPr>
          <p:cNvPr id="165891" name="Rectangle 2"/>
          <p:cNvSpPr>
            <a:spLocks noGrp="1" noRot="1" noChangeAspect="1" noChangeArrowheads="1" noTextEdit="1"/>
          </p:cNvSpPr>
          <p:nvPr>
            <p:ph type="sldImg"/>
          </p:nvPr>
        </p:nvSpPr>
        <p:spPr>
          <a:ln/>
        </p:spPr>
      </p:sp>
      <p:sp>
        <p:nvSpPr>
          <p:cNvPr id="16589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95E3A068-D972-43A1-84DA-2F21E1A7801D}" type="slidenum">
              <a:rPr lang="en-US" sz="1200">
                <a:latin typeface="Times New Roman" pitchFamily="18" charset="0"/>
              </a:rPr>
              <a:pPr eaLnBrk="1" hangingPunct="1"/>
              <a:t>41</a:t>
            </a:fld>
            <a:endParaRPr lang="en-US" sz="1200">
              <a:latin typeface="Times New Roman" pitchFamily="18" charset="0"/>
            </a:endParaRPr>
          </a:p>
        </p:txBody>
      </p:sp>
      <p:sp>
        <p:nvSpPr>
          <p:cNvPr id="168963" name="Rectangle 2"/>
          <p:cNvSpPr>
            <a:spLocks noGrp="1" noRot="1" noChangeAspect="1" noChangeArrowheads="1" noTextEdit="1"/>
          </p:cNvSpPr>
          <p:nvPr>
            <p:ph type="sldImg"/>
          </p:nvPr>
        </p:nvSpPr>
        <p:spPr>
          <a:ln/>
        </p:spPr>
      </p:sp>
      <p:sp>
        <p:nvSpPr>
          <p:cNvPr id="16896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78393523-AE5F-4CC2-8C01-8DB325F3D588}" type="slidenum">
              <a:rPr lang="en-US" sz="1200">
                <a:latin typeface="Times New Roman" pitchFamily="18" charset="0"/>
              </a:rPr>
              <a:pPr eaLnBrk="1" hangingPunct="1"/>
              <a:t>42</a:t>
            </a:fld>
            <a:endParaRPr lang="en-US" sz="1200">
              <a:latin typeface="Times New Roman" pitchFamily="18" charset="0"/>
            </a:endParaRPr>
          </a:p>
        </p:txBody>
      </p:sp>
      <p:sp>
        <p:nvSpPr>
          <p:cNvPr id="171011" name="Rectangle 2"/>
          <p:cNvSpPr>
            <a:spLocks noGrp="1" noRot="1" noChangeAspect="1" noChangeArrowheads="1" noTextEdit="1"/>
          </p:cNvSpPr>
          <p:nvPr>
            <p:ph type="sldImg"/>
          </p:nvPr>
        </p:nvSpPr>
        <p:spPr>
          <a:ln/>
        </p:spPr>
      </p:sp>
      <p:sp>
        <p:nvSpPr>
          <p:cNvPr id="17101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278DB572-2D98-4747-8FB9-A71BF1000741}" type="slidenum">
              <a:rPr lang="en-US" sz="1200">
                <a:latin typeface="Times New Roman" pitchFamily="18" charset="0"/>
              </a:rPr>
              <a:pPr eaLnBrk="1" hangingPunct="1"/>
              <a:t>43</a:t>
            </a:fld>
            <a:endParaRPr lang="en-US" sz="1200">
              <a:latin typeface="Times New Roman" pitchFamily="18" charset="0"/>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278DB572-2D98-4747-8FB9-A71BF1000741}" type="slidenum">
              <a:rPr lang="en-US" sz="1200">
                <a:latin typeface="Times New Roman" pitchFamily="18" charset="0"/>
              </a:rPr>
              <a:pPr eaLnBrk="1" hangingPunct="1"/>
              <a:t>44</a:t>
            </a:fld>
            <a:endParaRPr lang="en-US" sz="1200">
              <a:latin typeface="Times New Roman" pitchFamily="18" charset="0"/>
            </a:endParaRPr>
          </a:p>
        </p:txBody>
      </p:sp>
      <p:sp>
        <p:nvSpPr>
          <p:cNvPr id="173059" name="Rectangle 2"/>
          <p:cNvSpPr>
            <a:spLocks noGrp="1" noRot="1" noChangeAspect="1" noChangeArrowheads="1" noTextEdit="1"/>
          </p:cNvSpPr>
          <p:nvPr>
            <p:ph type="sldImg"/>
          </p:nvPr>
        </p:nvSpPr>
        <p:spPr>
          <a:ln/>
        </p:spPr>
      </p:sp>
      <p:sp>
        <p:nvSpPr>
          <p:cNvPr id="173060"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876979693"/>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FE80E4FC-1DE9-40A3-B263-D26044C04868}" type="slidenum">
              <a:rPr lang="en-US" sz="1200">
                <a:latin typeface="Times New Roman" pitchFamily="18" charset="0"/>
              </a:rPr>
              <a:pPr eaLnBrk="1" hangingPunct="1"/>
              <a:t>45</a:t>
            </a:fld>
            <a:endParaRPr lang="en-US" sz="1200">
              <a:latin typeface="Times New Roman" pitchFamily="18" charset="0"/>
            </a:endParaRPr>
          </a:p>
        </p:txBody>
      </p:sp>
      <p:sp>
        <p:nvSpPr>
          <p:cNvPr id="177155" name="Rectangle 2"/>
          <p:cNvSpPr>
            <a:spLocks noGrp="1" noRot="1" noChangeAspect="1" noChangeArrowheads="1" noTextEdit="1"/>
          </p:cNvSpPr>
          <p:nvPr>
            <p:ph type="sldImg"/>
          </p:nvPr>
        </p:nvSpPr>
        <p:spPr>
          <a:ln/>
        </p:spPr>
      </p:sp>
      <p:sp>
        <p:nvSpPr>
          <p:cNvPr id="17715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46</a:t>
            </a:fld>
            <a:endParaRPr lang="en-US"/>
          </a:p>
        </p:txBody>
      </p:sp>
    </p:spTree>
    <p:extLst>
      <p:ext uri="{BB962C8B-B14F-4D97-AF65-F5344CB8AC3E}">
        <p14:creationId xmlns:p14="http://schemas.microsoft.com/office/powerpoint/2010/main" val="3147311119"/>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8023A50-BFCC-4310-9FD0-57FA7B27842B}" type="slidenum">
              <a:rPr lang="en-US" sz="1200">
                <a:latin typeface="Times New Roman" pitchFamily="18" charset="0"/>
              </a:rPr>
              <a:pPr eaLnBrk="1" hangingPunct="1"/>
              <a:t>47</a:t>
            </a:fld>
            <a:endParaRPr lang="en-US" sz="1200">
              <a:latin typeface="Times New Roman" pitchFamily="18" charset="0"/>
            </a:endParaRPr>
          </a:p>
        </p:txBody>
      </p:sp>
      <p:sp>
        <p:nvSpPr>
          <p:cNvPr id="174083" name="Rectangle 2"/>
          <p:cNvSpPr>
            <a:spLocks noGrp="1" noRot="1" noChangeAspect="1" noChangeArrowheads="1" noTextEdit="1"/>
          </p:cNvSpPr>
          <p:nvPr>
            <p:ph type="sldImg"/>
          </p:nvPr>
        </p:nvSpPr>
        <p:spPr>
          <a:ln/>
        </p:spPr>
      </p:sp>
      <p:sp>
        <p:nvSpPr>
          <p:cNvPr id="17408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5210D49-1C52-4C6E-9816-42C6EC609C7F}" type="slidenum">
              <a:rPr lang="en-US" sz="1200">
                <a:latin typeface="Times New Roman" pitchFamily="18" charset="0"/>
              </a:rPr>
              <a:pPr eaLnBrk="1" hangingPunct="1"/>
              <a:t>48</a:t>
            </a:fld>
            <a:endParaRPr lang="en-US" sz="1200">
              <a:latin typeface="Times New Roman" pitchFamily="18" charset="0"/>
            </a:endParaRPr>
          </a:p>
        </p:txBody>
      </p:sp>
      <p:sp>
        <p:nvSpPr>
          <p:cNvPr id="175107" name="Rectangle 2"/>
          <p:cNvSpPr>
            <a:spLocks noGrp="1" noRot="1" noChangeAspect="1" noChangeArrowheads="1" noTextEdit="1"/>
          </p:cNvSpPr>
          <p:nvPr>
            <p:ph type="sldImg"/>
          </p:nvPr>
        </p:nvSpPr>
        <p:spPr>
          <a:ln/>
        </p:spPr>
      </p:sp>
      <p:sp>
        <p:nvSpPr>
          <p:cNvPr id="17510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640B6C57-ECBA-4633-8A56-B9E37246B3C4}" type="slidenum">
              <a:rPr lang="en-US" sz="1200">
                <a:latin typeface="Times New Roman" pitchFamily="18" charset="0"/>
              </a:rPr>
              <a:pPr eaLnBrk="1" hangingPunct="1"/>
              <a:t>49</a:t>
            </a:fld>
            <a:endParaRPr lang="en-US" sz="1200">
              <a:latin typeface="Times New Roman" pitchFamily="18" charset="0"/>
            </a:endParaRPr>
          </a:p>
        </p:txBody>
      </p:sp>
      <p:sp>
        <p:nvSpPr>
          <p:cNvPr id="176131" name="Rectangle 2"/>
          <p:cNvSpPr>
            <a:spLocks noGrp="1" noRot="1" noChangeAspect="1" noChangeArrowheads="1" noTextEdit="1"/>
          </p:cNvSpPr>
          <p:nvPr>
            <p:ph type="sldImg"/>
          </p:nvPr>
        </p:nvSpPr>
        <p:spPr>
          <a:ln/>
        </p:spPr>
      </p:sp>
      <p:sp>
        <p:nvSpPr>
          <p:cNvPr id="17613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B409BFF7-25AE-4F28-9571-4D1575142BE4}" type="slidenum">
              <a:rPr lang="en-US" sz="1200">
                <a:latin typeface="Times New Roman" pitchFamily="18" charset="0"/>
              </a:rPr>
              <a:pPr eaLnBrk="1" hangingPunct="1"/>
              <a:t>5</a:t>
            </a:fld>
            <a:endParaRPr lang="en-US" sz="1200">
              <a:latin typeface="Times New Roman" pitchFamily="18" charset="0"/>
            </a:endParaRPr>
          </a:p>
        </p:txBody>
      </p:sp>
      <p:sp>
        <p:nvSpPr>
          <p:cNvPr id="131075" name="Rectangle 2"/>
          <p:cNvSpPr>
            <a:spLocks noGrp="1" noRot="1" noChangeAspect="1" noChangeArrowheads="1" noTextEdit="1"/>
          </p:cNvSpPr>
          <p:nvPr>
            <p:ph type="sldImg"/>
          </p:nvPr>
        </p:nvSpPr>
        <p:spPr>
          <a:ln/>
        </p:spPr>
      </p:sp>
      <p:sp>
        <p:nvSpPr>
          <p:cNvPr id="13107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50</a:t>
            </a:fld>
            <a:endParaRPr lang="en-US"/>
          </a:p>
        </p:txBody>
      </p:sp>
    </p:spTree>
    <p:extLst>
      <p:ext uri="{BB962C8B-B14F-4D97-AF65-F5344CB8AC3E}">
        <p14:creationId xmlns:p14="http://schemas.microsoft.com/office/powerpoint/2010/main" val="70673740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11D70FC9-A22A-407D-B969-78AC1F11984F}" type="slidenum">
              <a:rPr lang="en-US" sz="1200">
                <a:latin typeface="Times New Roman" pitchFamily="18" charset="0"/>
              </a:rPr>
              <a:pPr eaLnBrk="1" hangingPunct="1"/>
              <a:t>51</a:t>
            </a:fld>
            <a:endParaRPr lang="en-US" sz="1200">
              <a:latin typeface="Times New Roman" pitchFamily="18" charset="0"/>
            </a:endParaRPr>
          </a:p>
        </p:txBody>
      </p:sp>
      <p:sp>
        <p:nvSpPr>
          <p:cNvPr id="178179" name="Rectangle 2"/>
          <p:cNvSpPr>
            <a:spLocks noGrp="1" noRot="1" noChangeAspect="1" noChangeArrowheads="1" noTextEdit="1"/>
          </p:cNvSpPr>
          <p:nvPr>
            <p:ph type="sldImg"/>
          </p:nvPr>
        </p:nvSpPr>
        <p:spPr>
          <a:ln/>
        </p:spPr>
      </p:sp>
      <p:sp>
        <p:nvSpPr>
          <p:cNvPr id="17818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0844B878-D8C0-4972-9E07-115C052BC283}" type="slidenum">
              <a:rPr lang="en-US" sz="1200">
                <a:latin typeface="Times New Roman" pitchFamily="18" charset="0"/>
              </a:rPr>
              <a:pPr eaLnBrk="1" hangingPunct="1"/>
              <a:t>52</a:t>
            </a:fld>
            <a:endParaRPr lang="en-US" sz="1200">
              <a:latin typeface="Times New Roman" pitchFamily="18" charset="0"/>
            </a:endParaRPr>
          </a:p>
        </p:txBody>
      </p:sp>
      <p:sp>
        <p:nvSpPr>
          <p:cNvPr id="180227" name="Rectangle 2"/>
          <p:cNvSpPr>
            <a:spLocks noGrp="1" noRot="1" noChangeAspect="1" noChangeArrowheads="1" noTextEdit="1"/>
          </p:cNvSpPr>
          <p:nvPr>
            <p:ph type="sldImg"/>
          </p:nvPr>
        </p:nvSpPr>
        <p:spPr>
          <a:ln/>
        </p:spPr>
      </p:sp>
      <p:sp>
        <p:nvSpPr>
          <p:cNvPr id="18022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503468C-CA1C-4B48-85A9-1B6877AA5843}" type="slidenum">
              <a:rPr lang="en-US" sz="1200">
                <a:latin typeface="Times New Roman" pitchFamily="18" charset="0"/>
              </a:rPr>
              <a:pPr eaLnBrk="1" hangingPunct="1"/>
              <a:t>53</a:t>
            </a:fld>
            <a:endParaRPr lang="en-US" sz="1200">
              <a:latin typeface="Times New Roman" pitchFamily="18" charset="0"/>
            </a:endParaRPr>
          </a:p>
        </p:txBody>
      </p:sp>
      <p:sp>
        <p:nvSpPr>
          <p:cNvPr id="182275" name="Rectangle 2"/>
          <p:cNvSpPr>
            <a:spLocks noGrp="1" noRot="1" noChangeAspect="1" noChangeArrowheads="1" noTextEdit="1"/>
          </p:cNvSpPr>
          <p:nvPr>
            <p:ph type="sldImg"/>
          </p:nvPr>
        </p:nvSpPr>
        <p:spPr>
          <a:ln/>
        </p:spPr>
      </p:sp>
      <p:sp>
        <p:nvSpPr>
          <p:cNvPr id="18227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BF1CEF1B-20D7-451B-9708-678FAE7257D1}" type="slidenum">
              <a:rPr lang="en-US" sz="1200">
                <a:latin typeface="Times New Roman" pitchFamily="18" charset="0"/>
              </a:rPr>
              <a:pPr eaLnBrk="1" hangingPunct="1"/>
              <a:t>54</a:t>
            </a:fld>
            <a:endParaRPr lang="en-US" sz="1200">
              <a:latin typeface="Times New Roman" pitchFamily="18" charset="0"/>
            </a:endParaRPr>
          </a:p>
        </p:txBody>
      </p:sp>
      <p:sp>
        <p:nvSpPr>
          <p:cNvPr id="184323" name="Rectangle 2"/>
          <p:cNvSpPr>
            <a:spLocks noGrp="1" noRot="1" noChangeAspect="1" noChangeArrowheads="1" noTextEdit="1"/>
          </p:cNvSpPr>
          <p:nvPr>
            <p:ph type="sldImg"/>
          </p:nvPr>
        </p:nvSpPr>
        <p:spPr>
          <a:ln/>
        </p:spPr>
      </p:sp>
      <p:sp>
        <p:nvSpPr>
          <p:cNvPr id="18432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11FD7DE5-E181-45B2-BC13-47077D38CFD4}" type="slidenum">
              <a:rPr lang="en-US" sz="1200">
                <a:latin typeface="Times New Roman" pitchFamily="18" charset="0"/>
              </a:rPr>
              <a:pPr eaLnBrk="1" hangingPunct="1"/>
              <a:t>55</a:t>
            </a:fld>
            <a:endParaRPr lang="en-US" sz="1200">
              <a:latin typeface="Times New Roman" pitchFamily="18"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4168025823"/>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11FD7DE5-E181-45B2-BC13-47077D38CFD4}" type="slidenum">
              <a:rPr lang="en-US" sz="1200">
                <a:latin typeface="Times New Roman" pitchFamily="18" charset="0"/>
              </a:rPr>
              <a:pPr eaLnBrk="1" hangingPunct="1"/>
              <a:t>56</a:t>
            </a:fld>
            <a:endParaRPr lang="en-US" sz="1200">
              <a:latin typeface="Times New Roman" pitchFamily="18" charset="0"/>
            </a:endParaRPr>
          </a:p>
        </p:txBody>
      </p:sp>
      <p:sp>
        <p:nvSpPr>
          <p:cNvPr id="186371" name="Rectangle 2"/>
          <p:cNvSpPr>
            <a:spLocks noGrp="1" noRot="1" noChangeAspect="1" noChangeArrowheads="1" noTextEdit="1"/>
          </p:cNvSpPr>
          <p:nvPr>
            <p:ph type="sldImg"/>
          </p:nvPr>
        </p:nvSpPr>
        <p:spPr>
          <a:ln/>
        </p:spPr>
      </p:sp>
      <p:sp>
        <p:nvSpPr>
          <p:cNvPr id="18637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0A1951D-89A3-4897-955C-54C22CCA78F1}" type="slidenum">
              <a:rPr lang="en-US" sz="1200">
                <a:latin typeface="Times New Roman" pitchFamily="18" charset="0"/>
              </a:rPr>
              <a:pPr eaLnBrk="1" hangingPunct="1"/>
              <a:t>57</a:t>
            </a:fld>
            <a:endParaRPr lang="en-US" sz="1200">
              <a:latin typeface="Times New Roman" pitchFamily="18" charset="0"/>
            </a:endParaRPr>
          </a:p>
        </p:txBody>
      </p:sp>
      <p:sp>
        <p:nvSpPr>
          <p:cNvPr id="139267" name="Rectangle 2"/>
          <p:cNvSpPr>
            <a:spLocks noGrp="1" noRot="1" noChangeAspect="1" noChangeArrowheads="1" noTextEdit="1"/>
          </p:cNvSpPr>
          <p:nvPr>
            <p:ph type="sldImg"/>
          </p:nvPr>
        </p:nvSpPr>
        <p:spPr>
          <a:ln/>
        </p:spPr>
      </p:sp>
      <p:sp>
        <p:nvSpPr>
          <p:cNvPr id="13926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58</a:t>
            </a:fld>
            <a:endParaRPr lang="en-US"/>
          </a:p>
        </p:txBody>
      </p:sp>
    </p:spTree>
    <p:extLst>
      <p:ext uri="{BB962C8B-B14F-4D97-AF65-F5344CB8AC3E}">
        <p14:creationId xmlns:p14="http://schemas.microsoft.com/office/powerpoint/2010/main" val="3213162486"/>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CDE2C106-5550-49C0-B9AF-0E2635E1E763}" type="slidenum">
              <a:rPr lang="en-US" sz="1200">
                <a:latin typeface="Times New Roman" pitchFamily="18" charset="0"/>
              </a:rPr>
              <a:pPr eaLnBrk="1" hangingPunct="1"/>
              <a:t>59</a:t>
            </a:fld>
            <a:endParaRPr lang="en-US" sz="1200">
              <a:latin typeface="Times New Roman" pitchFamily="18" charset="0"/>
            </a:endParaRPr>
          </a:p>
        </p:txBody>
      </p:sp>
      <p:sp>
        <p:nvSpPr>
          <p:cNvPr id="187395" name="Rectangle 2"/>
          <p:cNvSpPr>
            <a:spLocks noGrp="1" noRot="1" noChangeAspect="1" noChangeArrowheads="1" noTextEdit="1"/>
          </p:cNvSpPr>
          <p:nvPr>
            <p:ph type="sldImg"/>
          </p:nvPr>
        </p:nvSpPr>
        <p:spPr>
          <a:ln/>
        </p:spPr>
      </p:sp>
      <p:sp>
        <p:nvSpPr>
          <p:cNvPr id="18739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209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9B21376A-9235-459F-9EEF-E435CD3F2A62}" type="slidenum">
              <a:rPr lang="en-US" sz="1200">
                <a:latin typeface="Times New Roman" pitchFamily="18" charset="0"/>
              </a:rPr>
              <a:pPr eaLnBrk="1" hangingPunct="1"/>
              <a:t>6</a:t>
            </a:fld>
            <a:endParaRPr lang="en-US" sz="1200">
              <a:latin typeface="Times New Roman" pitchFamily="18" charset="0"/>
            </a:endParaRPr>
          </a:p>
        </p:txBody>
      </p:sp>
      <p:sp>
        <p:nvSpPr>
          <p:cNvPr id="132099" name="Rectangle 2"/>
          <p:cNvSpPr>
            <a:spLocks noGrp="1" noRot="1" noChangeAspect="1" noChangeArrowheads="1" noTextEdit="1"/>
          </p:cNvSpPr>
          <p:nvPr>
            <p:ph type="sldImg"/>
          </p:nvPr>
        </p:nvSpPr>
        <p:spPr>
          <a:ln/>
        </p:spPr>
      </p:sp>
      <p:sp>
        <p:nvSpPr>
          <p:cNvPr id="13210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171A05CD-CDDC-4A64-9050-62428A336E5E}" type="slidenum">
              <a:rPr lang="en-US" sz="1200">
                <a:latin typeface="Times New Roman" pitchFamily="18" charset="0"/>
              </a:rPr>
              <a:pPr eaLnBrk="1" hangingPunct="1"/>
              <a:t>60</a:t>
            </a:fld>
            <a:endParaRPr lang="en-US" sz="1200">
              <a:latin typeface="Times New Roman" pitchFamily="18" charset="0"/>
            </a:endParaRPr>
          </a:p>
        </p:txBody>
      </p:sp>
      <p:sp>
        <p:nvSpPr>
          <p:cNvPr id="188419" name="Rectangle 2"/>
          <p:cNvSpPr>
            <a:spLocks noGrp="1" noRot="1" noChangeAspect="1" noChangeArrowheads="1" noTextEdit="1"/>
          </p:cNvSpPr>
          <p:nvPr>
            <p:ph type="sldImg"/>
          </p:nvPr>
        </p:nvSpPr>
        <p:spPr>
          <a:ln/>
        </p:spPr>
      </p:sp>
      <p:sp>
        <p:nvSpPr>
          <p:cNvPr id="18842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F7C137A5-8623-4AB4-B21D-6D793B97EA62}" type="slidenum">
              <a:rPr lang="en-US" sz="1200">
                <a:latin typeface="Times New Roman" pitchFamily="18" charset="0"/>
              </a:rPr>
              <a:pPr eaLnBrk="1" hangingPunct="1"/>
              <a:t>61</a:t>
            </a:fld>
            <a:endParaRPr lang="en-US" sz="1200">
              <a:latin typeface="Times New Roman" pitchFamily="18" charset="0"/>
            </a:endParaRPr>
          </a:p>
        </p:txBody>
      </p:sp>
      <p:sp>
        <p:nvSpPr>
          <p:cNvPr id="190467" name="Rectangle 2"/>
          <p:cNvSpPr>
            <a:spLocks noGrp="1" noRot="1" noChangeAspect="1" noChangeArrowheads="1" noTextEdit="1"/>
          </p:cNvSpPr>
          <p:nvPr>
            <p:ph type="sldImg"/>
          </p:nvPr>
        </p:nvSpPr>
        <p:spPr>
          <a:ln/>
        </p:spPr>
      </p:sp>
      <p:sp>
        <p:nvSpPr>
          <p:cNvPr id="19046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FCDAA42D-9E72-45B1-8B1A-E7E8CFA0AABC}" type="slidenum">
              <a:rPr lang="en-US" sz="1200">
                <a:latin typeface="Times New Roman" pitchFamily="18" charset="0"/>
              </a:rPr>
              <a:pPr eaLnBrk="1" hangingPunct="1"/>
              <a:t>62</a:t>
            </a:fld>
            <a:endParaRPr lang="en-US" sz="1200">
              <a:latin typeface="Times New Roman" pitchFamily="18" charset="0"/>
            </a:endParaRPr>
          </a:p>
        </p:txBody>
      </p:sp>
      <p:sp>
        <p:nvSpPr>
          <p:cNvPr id="191491" name="Rectangle 2"/>
          <p:cNvSpPr>
            <a:spLocks noGrp="1" noRot="1" noChangeAspect="1" noChangeArrowheads="1" noTextEdit="1"/>
          </p:cNvSpPr>
          <p:nvPr>
            <p:ph type="sldImg"/>
          </p:nvPr>
        </p:nvSpPr>
        <p:spPr>
          <a:ln/>
        </p:spPr>
      </p:sp>
      <p:sp>
        <p:nvSpPr>
          <p:cNvPr id="19149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813E2BE-5D51-45C5-A5EF-A78FC474626B}" type="slidenum">
              <a:rPr lang="en-US" sz="1200">
                <a:latin typeface="Times New Roman" pitchFamily="18" charset="0"/>
              </a:rPr>
              <a:pPr eaLnBrk="1" hangingPunct="1"/>
              <a:t>63</a:t>
            </a:fld>
            <a:endParaRPr lang="en-US" sz="1200">
              <a:latin typeface="Times New Roman" pitchFamily="18" charset="0"/>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813E2BE-5D51-45C5-A5EF-A78FC474626B}" type="slidenum">
              <a:rPr lang="en-US" sz="1200">
                <a:latin typeface="Times New Roman" pitchFamily="18" charset="0"/>
              </a:rPr>
              <a:pPr eaLnBrk="1" hangingPunct="1"/>
              <a:t>64</a:t>
            </a:fld>
            <a:endParaRPr lang="en-US" sz="1200">
              <a:latin typeface="Times New Roman" pitchFamily="18" charset="0"/>
            </a:endParaRPr>
          </a:p>
        </p:txBody>
      </p:sp>
      <p:sp>
        <p:nvSpPr>
          <p:cNvPr id="193539" name="Rectangle 2"/>
          <p:cNvSpPr>
            <a:spLocks noGrp="1" noRot="1" noChangeAspect="1" noChangeArrowheads="1" noTextEdit="1"/>
          </p:cNvSpPr>
          <p:nvPr>
            <p:ph type="sldImg"/>
          </p:nvPr>
        </p:nvSpPr>
        <p:spPr>
          <a:ln/>
        </p:spPr>
      </p:sp>
      <p:sp>
        <p:nvSpPr>
          <p:cNvPr id="19354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0EC7D34-458C-4EBB-871D-041F048DB2F0}" type="slidenum">
              <a:rPr lang="en-US" sz="1200">
                <a:latin typeface="Times New Roman" pitchFamily="18" charset="0"/>
              </a:rPr>
              <a:pPr eaLnBrk="1" hangingPunct="1"/>
              <a:t>65</a:t>
            </a:fld>
            <a:endParaRPr lang="en-US" sz="1200">
              <a:latin typeface="Times New Roman" pitchFamily="18" charset="0"/>
            </a:endParaRPr>
          </a:p>
        </p:txBody>
      </p:sp>
      <p:sp>
        <p:nvSpPr>
          <p:cNvPr id="194563" name="Rectangle 2"/>
          <p:cNvSpPr>
            <a:spLocks noGrp="1" noRot="1" noChangeAspect="1" noChangeArrowheads="1" noTextEdit="1"/>
          </p:cNvSpPr>
          <p:nvPr>
            <p:ph type="sldImg"/>
          </p:nvPr>
        </p:nvSpPr>
        <p:spPr>
          <a:ln/>
        </p:spPr>
      </p:sp>
      <p:sp>
        <p:nvSpPr>
          <p:cNvPr id="19456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29BD32D-C3B9-4824-9A86-0317BA4011AA}" type="slidenum">
              <a:rPr lang="en-US" sz="1200">
                <a:latin typeface="Times New Roman" pitchFamily="18" charset="0"/>
              </a:rPr>
              <a:pPr eaLnBrk="1" hangingPunct="1"/>
              <a:t>66</a:t>
            </a:fld>
            <a:endParaRPr lang="en-US" sz="1200">
              <a:latin typeface="Times New Roman" pitchFamily="18" charset="0"/>
            </a:endParaRPr>
          </a:p>
        </p:txBody>
      </p:sp>
      <p:sp>
        <p:nvSpPr>
          <p:cNvPr id="195587" name="Rectangle 2"/>
          <p:cNvSpPr>
            <a:spLocks noGrp="1" noRot="1" noChangeAspect="1" noChangeArrowheads="1" noTextEdit="1"/>
          </p:cNvSpPr>
          <p:nvPr>
            <p:ph type="sldImg"/>
          </p:nvPr>
        </p:nvSpPr>
        <p:spPr>
          <a:ln/>
        </p:spPr>
      </p:sp>
      <p:sp>
        <p:nvSpPr>
          <p:cNvPr id="19558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C935BDC-FA2B-414F-B3D2-A6D8B7AC8E54}" type="slidenum">
              <a:rPr lang="en-US" sz="1200">
                <a:latin typeface="Times New Roman" pitchFamily="18" charset="0"/>
              </a:rPr>
              <a:pPr eaLnBrk="1" hangingPunct="1"/>
              <a:t>67</a:t>
            </a:fld>
            <a:endParaRPr lang="en-US" sz="1200">
              <a:latin typeface="Times New Roman" pitchFamily="18" charset="0"/>
            </a:endParaRPr>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C935BDC-FA2B-414F-B3D2-A6D8B7AC8E54}" type="slidenum">
              <a:rPr lang="en-US" sz="1200">
                <a:latin typeface="Times New Roman" pitchFamily="18" charset="0"/>
              </a:rPr>
              <a:pPr eaLnBrk="1" hangingPunct="1"/>
              <a:t>68</a:t>
            </a:fld>
            <a:endParaRPr lang="en-US" sz="1200">
              <a:latin typeface="Times New Roman" pitchFamily="18" charset="0"/>
            </a:endParaRPr>
          </a:p>
        </p:txBody>
      </p:sp>
      <p:sp>
        <p:nvSpPr>
          <p:cNvPr id="196611" name="Rectangle 2"/>
          <p:cNvSpPr>
            <a:spLocks noGrp="1" noRot="1" noChangeAspect="1" noChangeArrowheads="1" noTextEdit="1"/>
          </p:cNvSpPr>
          <p:nvPr>
            <p:ph type="sldImg"/>
          </p:nvPr>
        </p:nvSpPr>
        <p:spPr>
          <a:ln/>
        </p:spPr>
      </p:sp>
      <p:sp>
        <p:nvSpPr>
          <p:cNvPr id="19661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34D6D8F9-6D6D-4E15-96F3-4707350B2089}" type="slidenum">
              <a:rPr lang="en-US" sz="1200">
                <a:latin typeface="Times New Roman" pitchFamily="18" charset="0"/>
              </a:rPr>
              <a:pPr eaLnBrk="1" hangingPunct="1"/>
              <a:t>69</a:t>
            </a:fld>
            <a:endParaRPr lang="en-US" sz="1200">
              <a:latin typeface="Times New Roman" pitchFamily="18" charset="0"/>
            </a:endParaRPr>
          </a:p>
        </p:txBody>
      </p:sp>
      <p:sp>
        <p:nvSpPr>
          <p:cNvPr id="197635" name="Rectangle 2"/>
          <p:cNvSpPr>
            <a:spLocks noGrp="1" noRot="1" noChangeAspect="1" noChangeArrowheads="1" noTextEdit="1"/>
          </p:cNvSpPr>
          <p:nvPr>
            <p:ph type="sldImg"/>
          </p:nvPr>
        </p:nvSpPr>
        <p:spPr>
          <a:ln/>
        </p:spPr>
      </p:sp>
      <p:sp>
        <p:nvSpPr>
          <p:cNvPr id="19763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F2239DFA-09D8-45AE-AF3C-A417B5C075BE}" type="slidenum">
              <a:rPr lang="en-US" sz="1200">
                <a:latin typeface="Times New Roman" pitchFamily="18" charset="0"/>
              </a:rPr>
              <a:pPr eaLnBrk="1" hangingPunct="1"/>
              <a:t>7</a:t>
            </a:fld>
            <a:endParaRPr lang="en-US" sz="1200">
              <a:latin typeface="Times New Roman" pitchFamily="18" charset="0"/>
            </a:endParaRPr>
          </a:p>
        </p:txBody>
      </p:sp>
      <p:sp>
        <p:nvSpPr>
          <p:cNvPr id="133123" name="Rectangle 2"/>
          <p:cNvSpPr>
            <a:spLocks noGrp="1" noRot="1" noChangeAspect="1" noChangeArrowheads="1" noTextEdit="1"/>
          </p:cNvSpPr>
          <p:nvPr>
            <p:ph type="sldImg"/>
          </p:nvPr>
        </p:nvSpPr>
        <p:spPr>
          <a:ln/>
        </p:spPr>
      </p:sp>
      <p:sp>
        <p:nvSpPr>
          <p:cNvPr id="13312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70</a:t>
            </a:fld>
            <a:endParaRPr lang="en-US"/>
          </a:p>
        </p:txBody>
      </p:sp>
    </p:spTree>
    <p:extLst>
      <p:ext uri="{BB962C8B-B14F-4D97-AF65-F5344CB8AC3E}">
        <p14:creationId xmlns:p14="http://schemas.microsoft.com/office/powerpoint/2010/main" val="2534953108"/>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0E068FC-6F3C-48FC-BE47-1E7015EE6C30}" type="slidenum">
              <a:rPr lang="en-US" sz="1200">
                <a:latin typeface="Times New Roman" pitchFamily="18" charset="0"/>
              </a:rPr>
              <a:pPr eaLnBrk="1" hangingPunct="1"/>
              <a:t>71</a:t>
            </a:fld>
            <a:endParaRPr lang="en-US" sz="1200">
              <a:latin typeface="Times New Roman" pitchFamily="18" charset="0"/>
            </a:endParaRPr>
          </a:p>
        </p:txBody>
      </p:sp>
      <p:sp>
        <p:nvSpPr>
          <p:cNvPr id="198659" name="Rectangle 2"/>
          <p:cNvSpPr>
            <a:spLocks noGrp="1" noRot="1" noChangeAspect="1" noChangeArrowheads="1" noTextEdit="1"/>
          </p:cNvSpPr>
          <p:nvPr>
            <p:ph type="sldImg"/>
          </p:nvPr>
        </p:nvSpPr>
        <p:spPr>
          <a:ln/>
        </p:spPr>
      </p:sp>
      <p:sp>
        <p:nvSpPr>
          <p:cNvPr id="19866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75256CB-B654-4454-8520-E1C278F4F4FF}" type="slidenum">
              <a:rPr lang="en-US" sz="1200">
                <a:latin typeface="Times New Roman" pitchFamily="18" charset="0"/>
              </a:rPr>
              <a:pPr eaLnBrk="1" hangingPunct="1"/>
              <a:t>72</a:t>
            </a:fld>
            <a:endParaRPr lang="en-US" sz="1200">
              <a:latin typeface="Times New Roman" pitchFamily="18" charset="0"/>
            </a:endParaRPr>
          </a:p>
        </p:txBody>
      </p:sp>
      <p:sp>
        <p:nvSpPr>
          <p:cNvPr id="199683" name="Rectangle 2"/>
          <p:cNvSpPr>
            <a:spLocks noGrp="1" noRot="1" noChangeAspect="1" noChangeArrowheads="1" noTextEdit="1"/>
          </p:cNvSpPr>
          <p:nvPr>
            <p:ph type="sldImg"/>
          </p:nvPr>
        </p:nvSpPr>
        <p:spPr>
          <a:ln/>
        </p:spPr>
      </p:sp>
      <p:sp>
        <p:nvSpPr>
          <p:cNvPr id="19968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85D868C7-EB3D-4BD8-BE98-DE15BBB3312C}" type="slidenum">
              <a:rPr lang="en-US" sz="1200">
                <a:latin typeface="Times New Roman" pitchFamily="18" charset="0"/>
              </a:rPr>
              <a:pPr eaLnBrk="1" hangingPunct="1"/>
              <a:t>73</a:t>
            </a:fld>
            <a:endParaRPr lang="en-US" sz="1200">
              <a:latin typeface="Times New Roman" pitchFamily="18" charset="0"/>
            </a:endParaRPr>
          </a:p>
        </p:txBody>
      </p:sp>
      <p:sp>
        <p:nvSpPr>
          <p:cNvPr id="200707" name="Rectangle 2"/>
          <p:cNvSpPr>
            <a:spLocks noGrp="1" noRot="1" noChangeAspect="1" noChangeArrowheads="1" noTextEdit="1"/>
          </p:cNvSpPr>
          <p:nvPr>
            <p:ph type="sldImg"/>
          </p:nvPr>
        </p:nvSpPr>
        <p:spPr>
          <a:ln/>
        </p:spPr>
      </p:sp>
      <p:sp>
        <p:nvSpPr>
          <p:cNvPr id="20070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8F1576B7-6CAC-4A2C-8184-345092644C2F}" type="slidenum">
              <a:rPr lang="en-US" sz="1200">
                <a:latin typeface="Times New Roman" pitchFamily="18" charset="0"/>
              </a:rPr>
              <a:pPr eaLnBrk="1" hangingPunct="1"/>
              <a:t>74</a:t>
            </a:fld>
            <a:endParaRPr lang="en-US" sz="1200">
              <a:latin typeface="Times New Roman" pitchFamily="18" charset="0"/>
            </a:endParaRPr>
          </a:p>
        </p:txBody>
      </p:sp>
      <p:sp>
        <p:nvSpPr>
          <p:cNvPr id="201731" name="Rectangle 2"/>
          <p:cNvSpPr>
            <a:spLocks noGrp="1" noRot="1" noChangeAspect="1" noChangeArrowheads="1" noTextEdit="1"/>
          </p:cNvSpPr>
          <p:nvPr>
            <p:ph type="sldImg"/>
          </p:nvPr>
        </p:nvSpPr>
        <p:spPr>
          <a:ln/>
        </p:spPr>
      </p:sp>
      <p:sp>
        <p:nvSpPr>
          <p:cNvPr id="20173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5575018A-654D-4038-8D2C-194BC930AB34}" type="slidenum">
              <a:rPr lang="en-US" sz="1200">
                <a:latin typeface="Times New Roman" pitchFamily="18" charset="0"/>
              </a:rPr>
              <a:pPr eaLnBrk="1" hangingPunct="1"/>
              <a:t>75</a:t>
            </a:fld>
            <a:endParaRPr lang="en-US" sz="1200">
              <a:latin typeface="Times New Roman" pitchFamily="18" charset="0"/>
            </a:endParaRPr>
          </a:p>
        </p:txBody>
      </p:sp>
      <p:sp>
        <p:nvSpPr>
          <p:cNvPr id="202755" name="Rectangle 2"/>
          <p:cNvSpPr>
            <a:spLocks noGrp="1" noRot="1" noChangeAspect="1" noChangeArrowheads="1" noTextEdit="1"/>
          </p:cNvSpPr>
          <p:nvPr>
            <p:ph type="sldImg"/>
          </p:nvPr>
        </p:nvSpPr>
        <p:spPr>
          <a:ln/>
        </p:spPr>
      </p:sp>
      <p:sp>
        <p:nvSpPr>
          <p:cNvPr id="202756" name="Rectangle 3"/>
          <p:cNvSpPr>
            <a:spLocks noGrp="1" noChangeArrowheads="1"/>
          </p:cNvSpPr>
          <p:nvPr>
            <p:ph type="body" idx="1"/>
          </p:nvPr>
        </p:nvSpPr>
        <p:spPr>
          <a:noFill/>
        </p:spPr>
        <p:txBody>
          <a:bodyPr/>
          <a:lstStyle/>
          <a:p>
            <a:pPr eaLnBrk="1" hangingPunct="1"/>
            <a:endParaRPr lang="en-US" dirty="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AF8F795-E1DC-4906-9F9A-27660F8590ED}" type="slidenum">
              <a:rPr lang="en-US" sz="1200">
                <a:latin typeface="Times New Roman" pitchFamily="18" charset="0"/>
              </a:rPr>
              <a:pPr eaLnBrk="1" hangingPunct="1"/>
              <a:t>76</a:t>
            </a:fld>
            <a:endParaRPr lang="en-US" sz="1200">
              <a:latin typeface="Times New Roman" pitchFamily="18" charset="0"/>
            </a:endParaRPr>
          </a:p>
        </p:txBody>
      </p:sp>
      <p:sp>
        <p:nvSpPr>
          <p:cNvPr id="203779" name="Rectangle 2"/>
          <p:cNvSpPr>
            <a:spLocks noGrp="1" noRot="1" noChangeAspect="1" noChangeArrowheads="1" noTextEdit="1"/>
          </p:cNvSpPr>
          <p:nvPr>
            <p:ph type="sldImg"/>
          </p:nvPr>
        </p:nvSpPr>
        <p:spPr>
          <a:ln/>
        </p:spPr>
      </p:sp>
      <p:sp>
        <p:nvSpPr>
          <p:cNvPr id="20378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9B686970-16F1-4FDB-8660-55AAC5791302}" type="slidenum">
              <a:rPr lang="en-US" sz="1200">
                <a:latin typeface="Times New Roman" pitchFamily="18" charset="0"/>
              </a:rPr>
              <a:pPr eaLnBrk="1" hangingPunct="1"/>
              <a:t>77</a:t>
            </a:fld>
            <a:endParaRPr lang="en-US" sz="1200">
              <a:latin typeface="Times New Roman" pitchFamily="18" charset="0"/>
            </a:endParaRPr>
          </a:p>
        </p:txBody>
      </p:sp>
      <p:sp>
        <p:nvSpPr>
          <p:cNvPr id="204803" name="Rectangle 2"/>
          <p:cNvSpPr>
            <a:spLocks noGrp="1" noRot="1" noChangeAspect="1" noChangeArrowheads="1" noTextEdit="1"/>
          </p:cNvSpPr>
          <p:nvPr>
            <p:ph type="sldImg"/>
          </p:nvPr>
        </p:nvSpPr>
        <p:spPr>
          <a:ln/>
        </p:spPr>
      </p:sp>
      <p:sp>
        <p:nvSpPr>
          <p:cNvPr id="20480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A872AEE-AEC8-460B-BDA8-68C02E8C5CA7}" type="slidenum">
              <a:rPr lang="en-US" sz="1200">
                <a:latin typeface="Times New Roman" pitchFamily="18" charset="0"/>
              </a:rPr>
              <a:pPr eaLnBrk="1" hangingPunct="1"/>
              <a:t>78</a:t>
            </a:fld>
            <a:endParaRPr lang="en-US" sz="1200">
              <a:latin typeface="Times New Roman" pitchFamily="18" charset="0"/>
            </a:endParaRPr>
          </a:p>
        </p:txBody>
      </p:sp>
      <p:sp>
        <p:nvSpPr>
          <p:cNvPr id="205827" name="Rectangle 2"/>
          <p:cNvSpPr>
            <a:spLocks noGrp="1" noRot="1" noChangeAspect="1" noChangeArrowheads="1" noTextEdit="1"/>
          </p:cNvSpPr>
          <p:nvPr>
            <p:ph type="sldImg"/>
          </p:nvPr>
        </p:nvSpPr>
        <p:spPr>
          <a:ln/>
        </p:spPr>
      </p:sp>
      <p:sp>
        <p:nvSpPr>
          <p:cNvPr id="20582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79</a:t>
            </a:fld>
            <a:endParaRPr lang="en-US"/>
          </a:p>
        </p:txBody>
      </p:sp>
    </p:spTree>
    <p:extLst>
      <p:ext uri="{BB962C8B-B14F-4D97-AF65-F5344CB8AC3E}">
        <p14:creationId xmlns:p14="http://schemas.microsoft.com/office/powerpoint/2010/main" val="336424605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9CBF49D-D58F-40B2-8D65-6660682D97F2}" type="slidenum">
              <a:rPr lang="en-US" sz="1200">
                <a:latin typeface="Times New Roman" pitchFamily="18" charset="0"/>
              </a:rPr>
              <a:pPr eaLnBrk="1" hangingPunct="1"/>
              <a:t>8</a:t>
            </a:fld>
            <a:endParaRPr lang="en-US" sz="1200">
              <a:latin typeface="Times New Roman" pitchFamily="18"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847130682"/>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9C65B18B-0E44-461A-9811-85C7AD414D3E}" type="slidenum">
              <a:rPr lang="en-US" sz="1200">
                <a:latin typeface="Times New Roman" pitchFamily="18" charset="0"/>
              </a:rPr>
              <a:pPr eaLnBrk="1" hangingPunct="1"/>
              <a:t>80</a:t>
            </a:fld>
            <a:endParaRPr lang="en-US" sz="1200">
              <a:latin typeface="Times New Roman" pitchFamily="18" charset="0"/>
            </a:endParaRPr>
          </a:p>
        </p:txBody>
      </p:sp>
      <p:sp>
        <p:nvSpPr>
          <p:cNvPr id="206851" name="Rectangle 2"/>
          <p:cNvSpPr>
            <a:spLocks noGrp="1" noRot="1" noChangeAspect="1" noChangeArrowheads="1" noTextEdit="1"/>
          </p:cNvSpPr>
          <p:nvPr>
            <p:ph type="sldImg"/>
          </p:nvPr>
        </p:nvSpPr>
        <p:spPr>
          <a:ln/>
        </p:spPr>
      </p:sp>
      <p:sp>
        <p:nvSpPr>
          <p:cNvPr id="20685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3FFD030-A0B1-446E-B499-F35380CC3C38}" type="slidenum">
              <a:rPr lang="en-US" sz="1200">
                <a:latin typeface="Times New Roman" pitchFamily="18" charset="0"/>
              </a:rPr>
              <a:pPr eaLnBrk="1" hangingPunct="1"/>
              <a:t>81</a:t>
            </a:fld>
            <a:endParaRPr lang="en-US" sz="1200">
              <a:latin typeface="Times New Roman" pitchFamily="18" charset="0"/>
            </a:endParaRPr>
          </a:p>
        </p:txBody>
      </p:sp>
      <p:sp>
        <p:nvSpPr>
          <p:cNvPr id="209923" name="Rectangle 2"/>
          <p:cNvSpPr>
            <a:spLocks noGrp="1" noRot="1" noChangeAspect="1" noChangeArrowheads="1" noTextEdit="1"/>
          </p:cNvSpPr>
          <p:nvPr>
            <p:ph type="sldImg"/>
          </p:nvPr>
        </p:nvSpPr>
        <p:spPr>
          <a:ln/>
        </p:spPr>
      </p:sp>
      <p:sp>
        <p:nvSpPr>
          <p:cNvPr id="20992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354E480-4E67-474A-BF3E-D012FFEEF7B8}" type="slidenum">
              <a:rPr lang="en-US" sz="1200">
                <a:latin typeface="Times New Roman" pitchFamily="18" charset="0"/>
              </a:rPr>
              <a:pPr eaLnBrk="1" hangingPunct="1"/>
              <a:t>82</a:t>
            </a:fld>
            <a:endParaRPr lang="en-US" sz="1200">
              <a:latin typeface="Times New Roman" pitchFamily="18" charset="0"/>
            </a:endParaRPr>
          </a:p>
        </p:txBody>
      </p:sp>
      <p:sp>
        <p:nvSpPr>
          <p:cNvPr id="210947" name="Rectangle 2"/>
          <p:cNvSpPr>
            <a:spLocks noGrp="1" noRot="1" noChangeAspect="1" noChangeArrowheads="1" noTextEdit="1"/>
          </p:cNvSpPr>
          <p:nvPr>
            <p:ph type="sldImg"/>
          </p:nvPr>
        </p:nvSpPr>
        <p:spPr>
          <a:ln/>
        </p:spPr>
      </p:sp>
      <p:sp>
        <p:nvSpPr>
          <p:cNvPr id="21094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61F2023E-AC73-4F97-B898-9F5D904D8792}" type="slidenum">
              <a:rPr lang="en-US" sz="1200">
                <a:latin typeface="Times New Roman" pitchFamily="18" charset="0"/>
              </a:rPr>
              <a:pPr eaLnBrk="1" hangingPunct="1"/>
              <a:t>83</a:t>
            </a:fld>
            <a:endParaRPr lang="en-US" sz="1200">
              <a:latin typeface="Times New Roman" pitchFamily="18" charset="0"/>
            </a:endParaRPr>
          </a:p>
        </p:txBody>
      </p:sp>
      <p:sp>
        <p:nvSpPr>
          <p:cNvPr id="212995" name="Rectangle 2"/>
          <p:cNvSpPr>
            <a:spLocks noGrp="1" noRot="1" noChangeAspect="1" noChangeArrowheads="1" noTextEdit="1"/>
          </p:cNvSpPr>
          <p:nvPr>
            <p:ph type="sldImg"/>
          </p:nvPr>
        </p:nvSpPr>
        <p:spPr>
          <a:ln/>
        </p:spPr>
      </p:sp>
      <p:sp>
        <p:nvSpPr>
          <p:cNvPr id="21299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1F7A05FF-4A23-492C-8145-7162E0DE3366}" type="slidenum">
              <a:rPr lang="en-US" sz="1200">
                <a:latin typeface="Times New Roman" pitchFamily="18" charset="0"/>
              </a:rPr>
              <a:pPr eaLnBrk="1" hangingPunct="1"/>
              <a:t>84</a:t>
            </a:fld>
            <a:endParaRPr lang="en-US" sz="1200">
              <a:latin typeface="Times New Roman" pitchFamily="18" charset="0"/>
            </a:endParaRPr>
          </a:p>
        </p:txBody>
      </p:sp>
      <p:sp>
        <p:nvSpPr>
          <p:cNvPr id="215043" name="Rectangle 2"/>
          <p:cNvSpPr>
            <a:spLocks noGrp="1" noRot="1" noChangeAspect="1" noChangeArrowheads="1" noTextEdit="1"/>
          </p:cNvSpPr>
          <p:nvPr>
            <p:ph type="sldImg"/>
          </p:nvPr>
        </p:nvSpPr>
        <p:spPr>
          <a:ln/>
        </p:spPr>
      </p:sp>
      <p:sp>
        <p:nvSpPr>
          <p:cNvPr id="21504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17AC6A7-5EB7-4146-84C7-7625646C11FA}" type="slidenum">
              <a:rPr lang="en-US" sz="1200">
                <a:latin typeface="Times New Roman" pitchFamily="18" charset="0"/>
              </a:rPr>
              <a:pPr eaLnBrk="1" hangingPunct="1"/>
              <a:t>85</a:t>
            </a:fld>
            <a:endParaRPr lang="en-US" sz="1200">
              <a:latin typeface="Times New Roman" pitchFamily="18" charset="0"/>
            </a:endParaRPr>
          </a:p>
        </p:txBody>
      </p:sp>
      <p:sp>
        <p:nvSpPr>
          <p:cNvPr id="216067" name="Rectangle 2"/>
          <p:cNvSpPr>
            <a:spLocks noGrp="1" noRot="1" noChangeAspect="1" noChangeArrowheads="1" noTextEdit="1"/>
          </p:cNvSpPr>
          <p:nvPr>
            <p:ph type="sldImg"/>
          </p:nvPr>
        </p:nvSpPr>
        <p:spPr>
          <a:ln/>
        </p:spPr>
      </p:sp>
      <p:sp>
        <p:nvSpPr>
          <p:cNvPr id="21606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1FC8FFBA-F205-41E2-9B9F-64A28369384A}" type="slidenum">
              <a:rPr lang="en-US" sz="1200">
                <a:latin typeface="Times New Roman" pitchFamily="18" charset="0"/>
              </a:rPr>
              <a:pPr eaLnBrk="1" hangingPunct="1"/>
              <a:t>86</a:t>
            </a:fld>
            <a:endParaRPr lang="en-US" sz="1200">
              <a:latin typeface="Times New Roman" pitchFamily="18" charset="0"/>
            </a:endParaRPr>
          </a:p>
        </p:txBody>
      </p:sp>
      <p:sp>
        <p:nvSpPr>
          <p:cNvPr id="219139" name="Rectangle 2"/>
          <p:cNvSpPr>
            <a:spLocks noGrp="1" noRot="1" noChangeAspect="1" noChangeArrowheads="1" noTextEdit="1"/>
          </p:cNvSpPr>
          <p:nvPr>
            <p:ph type="sldImg"/>
          </p:nvPr>
        </p:nvSpPr>
        <p:spPr>
          <a:ln/>
        </p:spPr>
      </p:sp>
      <p:sp>
        <p:nvSpPr>
          <p:cNvPr id="219140"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E02FE142-970F-46F7-998C-E2B1FA9AB1CF}" type="slidenum">
              <a:rPr lang="en-US" sz="1200">
                <a:latin typeface="Times New Roman" pitchFamily="18" charset="0"/>
              </a:rPr>
              <a:pPr eaLnBrk="1" hangingPunct="1"/>
              <a:t>87</a:t>
            </a:fld>
            <a:endParaRPr lang="en-US" sz="1200">
              <a:latin typeface="Times New Roman" pitchFamily="18" charset="0"/>
            </a:endParaRPr>
          </a:p>
        </p:txBody>
      </p:sp>
      <p:sp>
        <p:nvSpPr>
          <p:cNvPr id="220163" name="Rectangle 2"/>
          <p:cNvSpPr>
            <a:spLocks noGrp="1" noRot="1" noChangeAspect="1" noChangeArrowheads="1" noTextEdit="1"/>
          </p:cNvSpPr>
          <p:nvPr>
            <p:ph type="sldImg"/>
          </p:nvPr>
        </p:nvSpPr>
        <p:spPr>
          <a:ln/>
        </p:spPr>
      </p:sp>
      <p:sp>
        <p:nvSpPr>
          <p:cNvPr id="22016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8C3EC52C-64D1-4EF5-AC14-14AF6A3FC30C}" type="slidenum">
              <a:rPr lang="en-US" smtClean="0"/>
              <a:t>88</a:t>
            </a:fld>
            <a:endParaRPr lang="en-US"/>
          </a:p>
        </p:txBody>
      </p:sp>
    </p:spTree>
    <p:extLst>
      <p:ext uri="{BB962C8B-B14F-4D97-AF65-F5344CB8AC3E}">
        <p14:creationId xmlns:p14="http://schemas.microsoft.com/office/powerpoint/2010/main" val="3181620480"/>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01CA65E-DE54-490A-BEF6-3A928E6212C8}" type="slidenum">
              <a:rPr lang="en-US" sz="1200">
                <a:latin typeface="Times New Roman" pitchFamily="18" charset="0"/>
              </a:rPr>
              <a:pPr eaLnBrk="1" hangingPunct="1"/>
              <a:t>89</a:t>
            </a:fld>
            <a:endParaRPr lang="en-US" sz="1200">
              <a:latin typeface="Times New Roman" pitchFamily="18" charset="0"/>
            </a:endParaRPr>
          </a:p>
        </p:txBody>
      </p:sp>
      <p:sp>
        <p:nvSpPr>
          <p:cNvPr id="221187" name="Rectangle 2"/>
          <p:cNvSpPr>
            <a:spLocks noGrp="1" noRot="1" noChangeAspect="1" noChangeArrowheads="1" noTextEdit="1"/>
          </p:cNvSpPr>
          <p:nvPr>
            <p:ph type="sldImg"/>
          </p:nvPr>
        </p:nvSpPr>
        <p:spPr>
          <a:ln/>
        </p:spPr>
      </p:sp>
      <p:sp>
        <p:nvSpPr>
          <p:cNvPr id="221188"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6"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A9CBF49D-D58F-40B2-8D65-6660682D97F2}" type="slidenum">
              <a:rPr lang="en-US" sz="1200">
                <a:latin typeface="Times New Roman" pitchFamily="18" charset="0"/>
              </a:rPr>
              <a:pPr eaLnBrk="1" hangingPunct="1"/>
              <a:t>9</a:t>
            </a:fld>
            <a:endParaRPr lang="en-US" sz="1200">
              <a:latin typeface="Times New Roman" pitchFamily="18" charset="0"/>
            </a:endParaRPr>
          </a:p>
        </p:txBody>
      </p:sp>
      <p:sp>
        <p:nvSpPr>
          <p:cNvPr id="134147" name="Rectangle 2"/>
          <p:cNvSpPr>
            <a:spLocks noGrp="1" noRot="1" noChangeAspect="1" noChangeArrowheads="1" noTextEdit="1"/>
          </p:cNvSpPr>
          <p:nvPr>
            <p:ph type="sldImg"/>
          </p:nvPr>
        </p:nvSpPr>
        <p:spPr>
          <a:ln/>
        </p:spPr>
      </p:sp>
      <p:sp>
        <p:nvSpPr>
          <p:cNvPr id="134148" name="Rectangle 3"/>
          <p:cNvSpPr>
            <a:spLocks noGrp="1" noChangeArrowheads="1"/>
          </p:cNvSpPr>
          <p:nvPr>
            <p:ph type="body" idx="1"/>
          </p:nvPr>
        </p:nvSpPr>
        <p:spPr>
          <a:noFill/>
        </p:spPr>
        <p:txBody>
          <a:bodyPr/>
          <a:lstStyle/>
          <a:p>
            <a:pPr eaLnBrk="1" hangingPunct="1"/>
            <a:endParaRPr lang="en-US" dirty="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DAFFB50-450D-46D2-A078-F9C1C15BEEBF}" type="slidenum">
              <a:rPr lang="en-US" sz="1200">
                <a:latin typeface="Times New Roman" pitchFamily="18" charset="0"/>
              </a:rPr>
              <a:pPr eaLnBrk="1" hangingPunct="1"/>
              <a:t>90</a:t>
            </a:fld>
            <a:endParaRPr lang="en-US" sz="1200">
              <a:latin typeface="Times New Roman" pitchFamily="18"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DAFFB50-450D-46D2-A078-F9C1C15BEEBF}" type="slidenum">
              <a:rPr lang="en-US" sz="1200">
                <a:latin typeface="Times New Roman" pitchFamily="18" charset="0"/>
              </a:rPr>
              <a:pPr eaLnBrk="1" hangingPunct="1"/>
              <a:t>91</a:t>
            </a:fld>
            <a:endParaRPr lang="en-US" sz="1200">
              <a:latin typeface="Times New Roman" pitchFamily="18" charset="0"/>
            </a:endParaRPr>
          </a:p>
        </p:txBody>
      </p:sp>
      <p:sp>
        <p:nvSpPr>
          <p:cNvPr id="222211" name="Rectangle 2"/>
          <p:cNvSpPr>
            <a:spLocks noGrp="1" noRot="1" noChangeAspect="1" noChangeArrowheads="1" noTextEdit="1"/>
          </p:cNvSpPr>
          <p:nvPr>
            <p:ph type="sldImg"/>
          </p:nvPr>
        </p:nvSpPr>
        <p:spPr>
          <a:ln/>
        </p:spPr>
      </p:sp>
      <p:sp>
        <p:nvSpPr>
          <p:cNvPr id="222212"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289158883"/>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793B22B-66AB-4904-AA7E-6596F69FC24E}" type="slidenum">
              <a:rPr lang="en-US" sz="1200">
                <a:latin typeface="Times New Roman" pitchFamily="18" charset="0"/>
              </a:rPr>
              <a:pPr eaLnBrk="1" hangingPunct="1"/>
              <a:t>92</a:t>
            </a:fld>
            <a:endParaRPr lang="en-US" sz="1200">
              <a:latin typeface="Times New Roman" pitchFamily="18" charset="0"/>
            </a:endParaRPr>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4793B22B-66AB-4904-AA7E-6596F69FC24E}" type="slidenum">
              <a:rPr lang="en-US" sz="1200">
                <a:latin typeface="Times New Roman" pitchFamily="18" charset="0"/>
              </a:rPr>
              <a:pPr eaLnBrk="1" hangingPunct="1"/>
              <a:t>93</a:t>
            </a:fld>
            <a:endParaRPr lang="en-US" sz="1200">
              <a:latin typeface="Times New Roman" pitchFamily="18" charset="0"/>
            </a:endParaRPr>
          </a:p>
        </p:txBody>
      </p:sp>
      <p:sp>
        <p:nvSpPr>
          <p:cNvPr id="223235" name="Rectangle 2"/>
          <p:cNvSpPr>
            <a:spLocks noGrp="1" noRot="1" noChangeAspect="1" noChangeArrowheads="1" noTextEdit="1"/>
          </p:cNvSpPr>
          <p:nvPr>
            <p:ph type="sldImg"/>
          </p:nvPr>
        </p:nvSpPr>
        <p:spPr>
          <a:ln/>
        </p:spPr>
      </p:sp>
      <p:sp>
        <p:nvSpPr>
          <p:cNvPr id="223236"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2890499132"/>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09316B91-6EC7-44FA-904A-DEB4C956EB6A}" type="slidenum">
              <a:rPr lang="en-US" sz="1200">
                <a:latin typeface="Times New Roman" pitchFamily="18" charset="0"/>
              </a:rPr>
              <a:pPr eaLnBrk="1" hangingPunct="1"/>
              <a:t>94</a:t>
            </a:fld>
            <a:endParaRPr lang="en-US" sz="1200">
              <a:latin typeface="Times New Roman" pitchFamily="18" charset="0"/>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p:spPr>
        <p:txBody>
          <a:bodyPr/>
          <a:lstStyle/>
          <a:p>
            <a:pPr eaLnBrk="1" hangingPunct="1"/>
            <a:endParaRPr lang="en-US"/>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09316B91-6EC7-44FA-904A-DEB4C956EB6A}" type="slidenum">
              <a:rPr lang="en-US" sz="1200">
                <a:latin typeface="Times New Roman" pitchFamily="18" charset="0"/>
              </a:rPr>
              <a:pPr eaLnBrk="1" hangingPunct="1"/>
              <a:t>95</a:t>
            </a:fld>
            <a:endParaRPr lang="en-US" sz="1200">
              <a:latin typeface="Times New Roman" pitchFamily="18" charset="0"/>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p:spPr>
        <p:txBody>
          <a:bodyPr/>
          <a:lstStyle/>
          <a:p>
            <a:pPr eaLnBrk="1" hangingPunct="1"/>
            <a:endParaRPr lang="en-US" dirty="0"/>
          </a:p>
        </p:txBody>
      </p:sp>
    </p:spTree>
    <p:extLst>
      <p:ext uri="{BB962C8B-B14F-4D97-AF65-F5344CB8AC3E}">
        <p14:creationId xmlns:p14="http://schemas.microsoft.com/office/powerpoint/2010/main" val="1814153047"/>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7"/>
          <p:cNvSpPr>
            <a:spLocks noGrp="1" noChangeArrowheads="1"/>
          </p:cNvSpPr>
          <p:nvPr>
            <p:ph type="sldNum" sz="quarter" idx="5"/>
          </p:nvPr>
        </p:nvSpPr>
        <p:spPr>
          <a:noFill/>
        </p:spPr>
        <p:txBody>
          <a:bodyPr/>
          <a:lstStyle>
            <a:lvl1pPr defTabSz="966788" eaLnBrk="0" hangingPunct="0">
              <a:defRPr sz="2800">
                <a:solidFill>
                  <a:schemeClr val="tx1"/>
                </a:solidFill>
                <a:latin typeface="Arial" charset="0"/>
                <a:cs typeface="Arial" charset="0"/>
              </a:defRPr>
            </a:lvl1pPr>
            <a:lvl2pPr marL="742950" indent="-285750" defTabSz="966788" eaLnBrk="0" hangingPunct="0">
              <a:defRPr sz="2800">
                <a:solidFill>
                  <a:schemeClr val="tx1"/>
                </a:solidFill>
                <a:latin typeface="Arial" charset="0"/>
                <a:cs typeface="Arial" charset="0"/>
              </a:defRPr>
            </a:lvl2pPr>
            <a:lvl3pPr marL="1143000" indent="-228600" defTabSz="966788" eaLnBrk="0" hangingPunct="0">
              <a:defRPr sz="2800">
                <a:solidFill>
                  <a:schemeClr val="tx1"/>
                </a:solidFill>
                <a:latin typeface="Arial" charset="0"/>
                <a:cs typeface="Arial" charset="0"/>
              </a:defRPr>
            </a:lvl3pPr>
            <a:lvl4pPr marL="1600200" indent="-228600" defTabSz="966788" eaLnBrk="0" hangingPunct="0">
              <a:defRPr sz="2800">
                <a:solidFill>
                  <a:schemeClr val="tx1"/>
                </a:solidFill>
                <a:latin typeface="Arial" charset="0"/>
                <a:cs typeface="Arial" charset="0"/>
              </a:defRPr>
            </a:lvl4pPr>
            <a:lvl5pPr marL="2057400" indent="-228600" defTabSz="966788" eaLnBrk="0" hangingPunct="0">
              <a:defRPr sz="2800">
                <a:solidFill>
                  <a:schemeClr val="tx1"/>
                </a:solidFill>
                <a:latin typeface="Arial" charset="0"/>
                <a:cs typeface="Arial" charset="0"/>
              </a:defRPr>
            </a:lvl5pPr>
            <a:lvl6pPr marL="2514600" indent="-228600" defTabSz="966788" eaLnBrk="0" fontAlgn="base" hangingPunct="0">
              <a:spcBef>
                <a:spcPct val="0"/>
              </a:spcBef>
              <a:spcAft>
                <a:spcPct val="0"/>
              </a:spcAft>
              <a:defRPr sz="2800">
                <a:solidFill>
                  <a:schemeClr val="tx1"/>
                </a:solidFill>
                <a:latin typeface="Arial" charset="0"/>
                <a:cs typeface="Arial" charset="0"/>
              </a:defRPr>
            </a:lvl6pPr>
            <a:lvl7pPr marL="2971800" indent="-228600" defTabSz="966788" eaLnBrk="0" fontAlgn="base" hangingPunct="0">
              <a:spcBef>
                <a:spcPct val="0"/>
              </a:spcBef>
              <a:spcAft>
                <a:spcPct val="0"/>
              </a:spcAft>
              <a:defRPr sz="2800">
                <a:solidFill>
                  <a:schemeClr val="tx1"/>
                </a:solidFill>
                <a:latin typeface="Arial" charset="0"/>
                <a:cs typeface="Arial" charset="0"/>
              </a:defRPr>
            </a:lvl7pPr>
            <a:lvl8pPr marL="3429000" indent="-228600" defTabSz="966788" eaLnBrk="0" fontAlgn="base" hangingPunct="0">
              <a:spcBef>
                <a:spcPct val="0"/>
              </a:spcBef>
              <a:spcAft>
                <a:spcPct val="0"/>
              </a:spcAft>
              <a:defRPr sz="2800">
                <a:solidFill>
                  <a:schemeClr val="tx1"/>
                </a:solidFill>
                <a:latin typeface="Arial" charset="0"/>
                <a:cs typeface="Arial" charset="0"/>
              </a:defRPr>
            </a:lvl8pPr>
            <a:lvl9pPr marL="3886200" indent="-228600" defTabSz="966788" eaLnBrk="0" fontAlgn="base" hangingPunct="0">
              <a:spcBef>
                <a:spcPct val="0"/>
              </a:spcBef>
              <a:spcAft>
                <a:spcPct val="0"/>
              </a:spcAft>
              <a:defRPr sz="2800">
                <a:solidFill>
                  <a:schemeClr val="tx1"/>
                </a:solidFill>
                <a:latin typeface="Arial" charset="0"/>
                <a:cs typeface="Arial" charset="0"/>
              </a:defRPr>
            </a:lvl9pPr>
          </a:lstStyle>
          <a:p>
            <a:pPr eaLnBrk="1" hangingPunct="1"/>
            <a:fld id="{09316B91-6EC7-44FA-904A-DEB4C956EB6A}" type="slidenum">
              <a:rPr lang="en-US" sz="1200">
                <a:latin typeface="Times New Roman" pitchFamily="18" charset="0"/>
              </a:rPr>
              <a:pPr eaLnBrk="1" hangingPunct="1"/>
              <a:t>96</a:t>
            </a:fld>
            <a:endParaRPr lang="en-US" sz="1200">
              <a:latin typeface="Times New Roman" pitchFamily="18" charset="0"/>
            </a:endParaRPr>
          </a:p>
        </p:txBody>
      </p:sp>
      <p:sp>
        <p:nvSpPr>
          <p:cNvPr id="225283" name="Rectangle 2"/>
          <p:cNvSpPr>
            <a:spLocks noGrp="1" noRot="1" noChangeAspect="1" noChangeArrowheads="1" noTextEdit="1"/>
          </p:cNvSpPr>
          <p:nvPr>
            <p:ph type="sldImg"/>
          </p:nvPr>
        </p:nvSpPr>
        <p:spPr>
          <a:ln/>
        </p:spPr>
      </p:sp>
      <p:sp>
        <p:nvSpPr>
          <p:cNvPr id="225284" name="Rectangle 3"/>
          <p:cNvSpPr>
            <a:spLocks noGrp="1" noChangeArrowheads="1"/>
          </p:cNvSpPr>
          <p:nvPr>
            <p:ph type="body" idx="1"/>
          </p:nvPr>
        </p:nvSpPr>
        <p:spPr>
          <a:noFill/>
        </p:spPr>
        <p:txBody>
          <a:bodyPr/>
          <a:lstStyle/>
          <a:p>
            <a:pPr eaLnBrk="1" hangingPunct="1"/>
            <a:endParaRPr lang="en-US"/>
          </a:p>
        </p:txBody>
      </p:sp>
    </p:spTree>
    <p:extLst>
      <p:ext uri="{BB962C8B-B14F-4D97-AF65-F5344CB8AC3E}">
        <p14:creationId xmlns:p14="http://schemas.microsoft.com/office/powerpoint/2010/main" val="382503365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1_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122363"/>
            <a:ext cx="77724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7" name="Rounded Rectangle 6">
            <a:extLst>
              <a:ext uri="{FF2B5EF4-FFF2-40B4-BE49-F238E27FC236}">
                <a16:creationId xmlns:a16="http://schemas.microsoft.com/office/drawing/2014/main" id="{F7A13AD7-69E1-6248-A6EE-FE0CFBC4AE8F}"/>
              </a:ext>
            </a:extLst>
          </p:cNvPr>
          <p:cNvSpPr/>
          <p:nvPr userDrawn="1"/>
        </p:nvSpPr>
        <p:spPr>
          <a:xfrm>
            <a:off x="154744" y="126608"/>
            <a:ext cx="8820443" cy="6594867"/>
          </a:xfrm>
          <a:prstGeom prst="roundRect">
            <a:avLst/>
          </a:prstGeom>
          <a:solidFill>
            <a:srgbClr val="EEA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6852352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a:t>Click to edit Master title style</a:t>
            </a:r>
          </a:p>
        </p:txBody>
      </p:sp>
      <p:sp>
        <p:nvSpPr>
          <p:cNvPr id="3" name="Text Placeholder 2"/>
          <p:cNvSpPr>
            <a:spLocks noGrp="1"/>
          </p:cNvSpPr>
          <p:nvPr>
            <p:ph type="body" sz="half" idx="1"/>
          </p:nvPr>
        </p:nvSpPr>
        <p:spPr>
          <a:xfrm>
            <a:off x="685800" y="1219200"/>
            <a:ext cx="38100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0"/>
            <a:ext cx="38100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p:cNvSpPr>
            <a:spLocks noGrp="1"/>
          </p:cNvSpPr>
          <p:nvPr>
            <p:ph type="ftr" sz="quarter" idx="10"/>
          </p:nvPr>
        </p:nvSpPr>
        <p:spPr>
          <a:xfrm>
            <a:off x="3124200" y="6356350"/>
            <a:ext cx="2895600" cy="365125"/>
          </a:xfrm>
          <a:prstGeom prst="rect">
            <a:avLst/>
          </a:prstGeom>
        </p:spPr>
        <p:txBody>
          <a:bodyPr/>
          <a:lstStyle>
            <a:lvl1pPr>
              <a:defRPr smtClean="0"/>
            </a:lvl1pPr>
          </a:lstStyle>
          <a:p>
            <a:pPr>
              <a:defRPr/>
            </a:pPr>
            <a:endParaRPr lang="en-GB"/>
          </a:p>
        </p:txBody>
      </p:sp>
      <p:sp>
        <p:nvSpPr>
          <p:cNvPr id="6" name="Slide Number Placeholder 5"/>
          <p:cNvSpPr>
            <a:spLocks noGrp="1"/>
          </p:cNvSpPr>
          <p:nvPr>
            <p:ph type="sldNum" sz="quarter" idx="11"/>
          </p:nvPr>
        </p:nvSpPr>
        <p:spPr>
          <a:xfrm>
            <a:off x="6553200" y="6356350"/>
            <a:ext cx="2133600" cy="365125"/>
          </a:xfrm>
          <a:prstGeom prst="rect">
            <a:avLst/>
          </a:prstGeom>
        </p:spPr>
        <p:txBody>
          <a:bodyPr/>
          <a:lstStyle>
            <a:lvl1pPr>
              <a:defRPr smtClean="0"/>
            </a:lvl1pPr>
          </a:lstStyle>
          <a:p>
            <a:pPr>
              <a:defRPr/>
            </a:pPr>
            <a:r>
              <a:rPr lang="en-US"/>
              <a:t>1-&lt;</a:t>
            </a:r>
            <a:fld id="{9F7ADD3E-E1D6-46D5-BCAD-B4AEBA813F75}" type="slidenum">
              <a:rPr lang="en-US"/>
              <a:pPr>
                <a:defRPr/>
              </a:pPr>
              <a:t>‹#›</a:t>
            </a:fld>
            <a:r>
              <a:rPr lang="en-US"/>
              <a:t>&gt;</a:t>
            </a:r>
          </a:p>
          <a:p>
            <a:pPr>
              <a:defRPr/>
            </a:pPr>
            <a:endParaRPr lang="en-GB"/>
          </a:p>
        </p:txBody>
      </p:sp>
    </p:spTree>
    <p:extLst>
      <p:ext uri="{BB962C8B-B14F-4D97-AF65-F5344CB8AC3E}">
        <p14:creationId xmlns:p14="http://schemas.microsoft.com/office/powerpoint/2010/main" val="8276607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2_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628650" y="336990"/>
            <a:ext cx="7886700" cy="689953"/>
          </a:xfrm>
        </p:spPr>
        <p:txBody>
          <a:bodyPr/>
          <a:lstStyle/>
          <a:p>
            <a:r>
              <a:rPr lang="en-US" dirty="0"/>
              <a:t>Click to edit Master title style</a:t>
            </a:r>
          </a:p>
        </p:txBody>
      </p:sp>
      <p:sp>
        <p:nvSpPr>
          <p:cNvPr id="3" name="Content Placeholder 2"/>
          <p:cNvSpPr>
            <a:spLocks noGrp="1"/>
          </p:cNvSpPr>
          <p:nvPr>
            <p:ph idx="1"/>
          </p:nvPr>
        </p:nvSpPr>
        <p:spPr>
          <a:xfrm>
            <a:off x="628650" y="1181686"/>
            <a:ext cx="7886700" cy="499527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Footer Placeholder 4"/>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7" name="Rounded Rectangle 6">
            <a:extLst>
              <a:ext uri="{FF2B5EF4-FFF2-40B4-BE49-F238E27FC236}">
                <a16:creationId xmlns:a16="http://schemas.microsoft.com/office/drawing/2014/main" id="{13462147-EDE9-BE4D-B854-4A088E87CB19}"/>
              </a:ext>
            </a:extLst>
          </p:cNvPr>
          <p:cNvSpPr/>
          <p:nvPr userDrawn="1"/>
        </p:nvSpPr>
        <p:spPr>
          <a:xfrm>
            <a:off x="166255" y="6356354"/>
            <a:ext cx="8811489" cy="337610"/>
          </a:xfrm>
          <a:prstGeom prst="roundRect">
            <a:avLst/>
          </a:prstGeom>
          <a:solidFill>
            <a:srgbClr val="EEA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8" name="Rounded Rectangle 7">
            <a:extLst>
              <a:ext uri="{FF2B5EF4-FFF2-40B4-BE49-F238E27FC236}">
                <a16:creationId xmlns:a16="http://schemas.microsoft.com/office/drawing/2014/main" id="{D80D60CE-160C-7C4C-9296-D50FFDD4BB0A}"/>
              </a:ext>
            </a:extLst>
          </p:cNvPr>
          <p:cNvSpPr/>
          <p:nvPr userDrawn="1"/>
        </p:nvSpPr>
        <p:spPr>
          <a:xfrm>
            <a:off x="166255" y="336990"/>
            <a:ext cx="8811490" cy="689952"/>
          </a:xfrm>
          <a:prstGeom prst="roundRect">
            <a:avLst/>
          </a:prstGeom>
          <a:solidFill>
            <a:srgbClr val="EEA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9" name="TextBox 8">
            <a:extLst>
              <a:ext uri="{FF2B5EF4-FFF2-40B4-BE49-F238E27FC236}">
                <a16:creationId xmlns:a16="http://schemas.microsoft.com/office/drawing/2014/main" id="{1D372E7C-10C9-4444-B1E4-C472D5E03086}"/>
              </a:ext>
            </a:extLst>
          </p:cNvPr>
          <p:cNvSpPr txBox="1"/>
          <p:nvPr userDrawn="1"/>
        </p:nvSpPr>
        <p:spPr>
          <a:xfrm>
            <a:off x="209551" y="6369051"/>
            <a:ext cx="1832372" cy="300082"/>
          </a:xfrm>
          <a:prstGeom prst="rect">
            <a:avLst/>
          </a:prstGeom>
          <a:noFill/>
        </p:spPr>
        <p:txBody>
          <a:bodyPr wrap="square" rtlCol="0">
            <a:spAutoFit/>
          </a:bodyPr>
          <a:lstStyle/>
          <a:p>
            <a:r>
              <a:rPr lang="en-US" sz="1350" b="1" i="0" dirty="0">
                <a:latin typeface="Arial Black" panose="020B0604020202020204" pitchFamily="34" charset="0"/>
                <a:cs typeface="Arial Black" panose="020B0604020202020204" pitchFamily="34" charset="0"/>
              </a:rPr>
              <a:t>From Zero to One</a:t>
            </a:r>
          </a:p>
        </p:txBody>
      </p:sp>
      <p:sp>
        <p:nvSpPr>
          <p:cNvPr id="10" name="TextBox 9">
            <a:extLst>
              <a:ext uri="{FF2B5EF4-FFF2-40B4-BE49-F238E27FC236}">
                <a16:creationId xmlns:a16="http://schemas.microsoft.com/office/drawing/2014/main" id="{7068E1A1-02DD-FC4B-9FA6-051F4533EE86}"/>
              </a:ext>
            </a:extLst>
          </p:cNvPr>
          <p:cNvSpPr txBox="1"/>
          <p:nvPr userDrawn="1"/>
        </p:nvSpPr>
        <p:spPr>
          <a:xfrm>
            <a:off x="166255" y="6369203"/>
            <a:ext cx="8811489" cy="301084"/>
          </a:xfrm>
          <a:prstGeom prst="rect">
            <a:avLst/>
          </a:prstGeom>
          <a:noFill/>
        </p:spPr>
        <p:txBody>
          <a:bodyPr wrap="square" rtlCol="0">
            <a:spAutoFit/>
          </a:bodyPr>
          <a:lstStyle/>
          <a:p>
            <a:pPr algn="ctr"/>
            <a:r>
              <a:rPr lang="en-US" sz="1350" b="1" i="0" dirty="0">
                <a:latin typeface="Arial Black" panose="020B0604020202020204" pitchFamily="34" charset="0"/>
                <a:cs typeface="Arial Black" panose="020B0604020202020204" pitchFamily="34" charset="0"/>
              </a:rPr>
              <a:t>Number Systems</a:t>
            </a:r>
          </a:p>
        </p:txBody>
      </p:sp>
      <p:sp>
        <p:nvSpPr>
          <p:cNvPr id="6" name="Slide Number Placeholder 5"/>
          <p:cNvSpPr>
            <a:spLocks noGrp="1"/>
          </p:cNvSpPr>
          <p:nvPr>
            <p:ph type="sldNum" sz="quarter" idx="12"/>
          </p:nvPr>
        </p:nvSpPr>
        <p:spPr>
          <a:xfrm>
            <a:off x="6775450" y="6356351"/>
            <a:ext cx="2057400" cy="365125"/>
          </a:xfrm>
          <a:prstGeom prst="rect">
            <a:avLst/>
          </a:prstGeom>
        </p:spPr>
        <p:txBody>
          <a:bodyPr/>
          <a:lstStyle>
            <a:lvl1pPr>
              <a:defRPr>
                <a:solidFill>
                  <a:schemeClr val="tx1"/>
                </a:solidFill>
              </a:defRPr>
            </a:lvl1pPr>
          </a:lstStyle>
          <a:p>
            <a:fld id="{E49FDE98-FD47-6140-A9A6-6873DAAB1D3D}" type="slidenum">
              <a:rPr lang="en-US" smtClean="0"/>
              <a:pPr/>
              <a:t>‹#›</a:t>
            </a:fld>
            <a:endParaRPr lang="en-US" dirty="0"/>
          </a:p>
        </p:txBody>
      </p:sp>
    </p:spTree>
    <p:extLst>
      <p:ext uri="{BB962C8B-B14F-4D97-AF65-F5344CB8AC3E}">
        <p14:creationId xmlns:p14="http://schemas.microsoft.com/office/powerpoint/2010/main" val="34539963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Title Slide">
    <p:bg>
      <p:bgRef idx="1001">
        <a:schemeClr val="bg1"/>
      </p:bgRef>
    </p:bg>
    <p:spTree>
      <p:nvGrpSpPr>
        <p:cNvPr id="1" name=""/>
        <p:cNvGrpSpPr/>
        <p:nvPr/>
      </p:nvGrpSpPr>
      <p:grpSpPr>
        <a:xfrm>
          <a:off x="0" y="0"/>
          <a:ext cx="0" cy="0"/>
          <a:chOff x="0" y="0"/>
          <a:chExt cx="0" cy="0"/>
        </a:xfrm>
      </p:grpSpPr>
      <p:sp>
        <p:nvSpPr>
          <p:cNvPr id="8" name="Rounded Rectangle 7">
            <a:extLst>
              <a:ext uri="{FF2B5EF4-FFF2-40B4-BE49-F238E27FC236}">
                <a16:creationId xmlns:a16="http://schemas.microsoft.com/office/drawing/2014/main" id="{38B95755-7905-5D42-BBB8-DA95748EB582}"/>
              </a:ext>
            </a:extLst>
          </p:cNvPr>
          <p:cNvSpPr/>
          <p:nvPr userDrawn="1"/>
        </p:nvSpPr>
        <p:spPr>
          <a:xfrm>
            <a:off x="154744" y="126608"/>
            <a:ext cx="8820443" cy="6594867"/>
          </a:xfrm>
          <a:prstGeom prst="roundRect">
            <a:avLst/>
          </a:prstGeom>
          <a:solidFill>
            <a:srgbClr val="EEAA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758139319"/>
      </p:ext>
    </p:extLst>
  </p:cSld>
  <p:clrMapOvr>
    <a:overrideClrMapping bg1="lt1" tx1="dk1" bg2="lt2" tx2="dk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itle and Content">
    <p:bg>
      <p:bgRef idx="1001">
        <a:schemeClr val="bg1"/>
      </p:bgRef>
    </p:bg>
    <p:spTree>
      <p:nvGrpSpPr>
        <p:cNvPr id="1" name=""/>
        <p:cNvGrpSpPr/>
        <p:nvPr/>
      </p:nvGrpSpPr>
      <p:grpSpPr>
        <a:xfrm>
          <a:off x="0" y="0"/>
          <a:ext cx="0" cy="0"/>
          <a:chOff x="0" y="0"/>
          <a:chExt cx="0" cy="0"/>
        </a:xfrm>
      </p:grpSpPr>
      <p:sp>
        <p:nvSpPr>
          <p:cNvPr id="15" name="Content Placeholder 2">
            <a:extLst>
              <a:ext uri="{FF2B5EF4-FFF2-40B4-BE49-F238E27FC236}">
                <a16:creationId xmlns:a16="http://schemas.microsoft.com/office/drawing/2014/main" id="{D7609159-D48E-F349-B256-DB7D17048C01}"/>
              </a:ext>
            </a:extLst>
          </p:cNvPr>
          <p:cNvSpPr>
            <a:spLocks noGrp="1"/>
          </p:cNvSpPr>
          <p:nvPr>
            <p:ph idx="1"/>
          </p:nvPr>
        </p:nvSpPr>
        <p:spPr>
          <a:xfrm>
            <a:off x="628650" y="1181686"/>
            <a:ext cx="7886700" cy="4995277"/>
          </a:xfrm>
        </p:spPr>
        <p:txBody>
          <a:bodyPr/>
          <a:lstStyle/>
          <a:p>
            <a:pPr lvl="0"/>
            <a:r>
              <a:rPr lang="en-US" dirty="0"/>
              <a:t>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6" name="Footer Placeholder 4">
            <a:extLst>
              <a:ext uri="{FF2B5EF4-FFF2-40B4-BE49-F238E27FC236}">
                <a16:creationId xmlns:a16="http://schemas.microsoft.com/office/drawing/2014/main" id="{97B5FEFB-3CBA-0746-B65C-AC24D8B74DC8}"/>
              </a:ext>
            </a:extLst>
          </p:cNvPr>
          <p:cNvSpPr>
            <a:spLocks noGrp="1"/>
          </p:cNvSpPr>
          <p:nvPr>
            <p:ph type="ftr" sz="quarter" idx="11"/>
          </p:nvPr>
        </p:nvSpPr>
        <p:spPr>
          <a:xfrm>
            <a:off x="3124200" y="6356350"/>
            <a:ext cx="2895600" cy="365125"/>
          </a:xfrm>
          <a:prstGeom prst="rect">
            <a:avLst/>
          </a:prstGeom>
        </p:spPr>
        <p:txBody>
          <a:bodyPr/>
          <a:lstStyle/>
          <a:p>
            <a:endParaRPr lang="en-US" dirty="0"/>
          </a:p>
        </p:txBody>
      </p:sp>
      <p:sp>
        <p:nvSpPr>
          <p:cNvPr id="17" name="Rounded Rectangle 16">
            <a:extLst>
              <a:ext uri="{FF2B5EF4-FFF2-40B4-BE49-F238E27FC236}">
                <a16:creationId xmlns:a16="http://schemas.microsoft.com/office/drawing/2014/main" id="{3ACCF0AD-1768-4647-8DA0-B0101BAFB7A9}"/>
              </a:ext>
            </a:extLst>
          </p:cNvPr>
          <p:cNvSpPr/>
          <p:nvPr userDrawn="1"/>
        </p:nvSpPr>
        <p:spPr>
          <a:xfrm>
            <a:off x="166255" y="6356354"/>
            <a:ext cx="8811489" cy="337610"/>
          </a:xfrm>
          <a:prstGeom prst="roundRect">
            <a:avLst/>
          </a:prstGeom>
          <a:solidFill>
            <a:srgbClr val="EEA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8" name="Rounded Rectangle 17">
            <a:extLst>
              <a:ext uri="{FF2B5EF4-FFF2-40B4-BE49-F238E27FC236}">
                <a16:creationId xmlns:a16="http://schemas.microsoft.com/office/drawing/2014/main" id="{3943E0AD-46FE-A640-B37A-D239E4671D92}"/>
              </a:ext>
            </a:extLst>
          </p:cNvPr>
          <p:cNvSpPr/>
          <p:nvPr userDrawn="1"/>
        </p:nvSpPr>
        <p:spPr>
          <a:xfrm>
            <a:off x="166255" y="148248"/>
            <a:ext cx="8811490" cy="689952"/>
          </a:xfrm>
          <a:prstGeom prst="roundRect">
            <a:avLst/>
          </a:prstGeom>
          <a:solidFill>
            <a:srgbClr val="EEAA00"/>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68580" tIns="34290" rIns="68580" bIns="34290" numCol="1" spcCol="0" rtlCol="0" fromWordArt="0" anchor="ctr" anchorCtr="0" forceAA="0" compatLnSpc="1">
            <a:prstTxWarp prst="textNoShape">
              <a:avLst/>
            </a:prstTxWarp>
            <a:noAutofit/>
          </a:bodyPr>
          <a:lstStyle/>
          <a:p>
            <a:pPr algn="ctr"/>
            <a:endParaRPr lang="en-US" sz="1350"/>
          </a:p>
        </p:txBody>
      </p:sp>
      <p:sp>
        <p:nvSpPr>
          <p:cNvPr id="19" name="TextBox 18">
            <a:extLst>
              <a:ext uri="{FF2B5EF4-FFF2-40B4-BE49-F238E27FC236}">
                <a16:creationId xmlns:a16="http://schemas.microsoft.com/office/drawing/2014/main" id="{AD8E6EF9-CBB8-E14A-8F32-0E138FE95B27}"/>
              </a:ext>
            </a:extLst>
          </p:cNvPr>
          <p:cNvSpPr txBox="1"/>
          <p:nvPr userDrawn="1"/>
        </p:nvSpPr>
        <p:spPr>
          <a:xfrm>
            <a:off x="971551" y="6369051"/>
            <a:ext cx="4057649" cy="300082"/>
          </a:xfrm>
          <a:prstGeom prst="rect">
            <a:avLst/>
          </a:prstGeom>
          <a:noFill/>
        </p:spPr>
        <p:txBody>
          <a:bodyPr wrap="square" rtlCol="0">
            <a:spAutoFit/>
          </a:bodyPr>
          <a:lstStyle/>
          <a:p>
            <a:r>
              <a:rPr lang="en-US" sz="1350" b="1" i="0" dirty="0">
                <a:latin typeface="Arial Black" panose="020B0604020202020204" pitchFamily="34" charset="0"/>
                <a:cs typeface="Arial Black" panose="020B0604020202020204" pitchFamily="34" charset="0"/>
              </a:rPr>
              <a:t>Digital Design &amp; Computer Architecture</a:t>
            </a:r>
          </a:p>
        </p:txBody>
      </p:sp>
      <p:sp>
        <p:nvSpPr>
          <p:cNvPr id="20" name="TextBox 19">
            <a:extLst>
              <a:ext uri="{FF2B5EF4-FFF2-40B4-BE49-F238E27FC236}">
                <a16:creationId xmlns:a16="http://schemas.microsoft.com/office/drawing/2014/main" id="{EE1939DC-A761-BD4C-807B-E9FC1AA47780}"/>
              </a:ext>
            </a:extLst>
          </p:cNvPr>
          <p:cNvSpPr txBox="1"/>
          <p:nvPr userDrawn="1"/>
        </p:nvSpPr>
        <p:spPr>
          <a:xfrm>
            <a:off x="3886200" y="6369050"/>
            <a:ext cx="4629150" cy="300082"/>
          </a:xfrm>
          <a:prstGeom prst="rect">
            <a:avLst/>
          </a:prstGeom>
          <a:noFill/>
        </p:spPr>
        <p:txBody>
          <a:bodyPr wrap="square" rtlCol="0">
            <a:spAutoFit/>
          </a:bodyPr>
          <a:lstStyle/>
          <a:p>
            <a:pPr algn="ctr"/>
            <a:r>
              <a:rPr lang="en-US" sz="1350" b="1" i="0" dirty="0">
                <a:latin typeface="Arial Black" panose="020B0604020202020204" pitchFamily="34" charset="0"/>
                <a:cs typeface="Arial Black" panose="020B0604020202020204" pitchFamily="34" charset="0"/>
              </a:rPr>
              <a:t>From Zero to One</a:t>
            </a:r>
          </a:p>
        </p:txBody>
      </p:sp>
      <p:sp>
        <p:nvSpPr>
          <p:cNvPr id="21" name="Slide Number Placeholder 5">
            <a:extLst>
              <a:ext uri="{FF2B5EF4-FFF2-40B4-BE49-F238E27FC236}">
                <a16:creationId xmlns:a16="http://schemas.microsoft.com/office/drawing/2014/main" id="{9893A605-5BCD-A541-8199-9350D8B250FB}"/>
              </a:ext>
            </a:extLst>
          </p:cNvPr>
          <p:cNvSpPr>
            <a:spLocks noGrp="1"/>
          </p:cNvSpPr>
          <p:nvPr>
            <p:ph type="sldNum" sz="quarter" idx="12"/>
          </p:nvPr>
        </p:nvSpPr>
        <p:spPr>
          <a:xfrm>
            <a:off x="-869950" y="6369050"/>
            <a:ext cx="1739900" cy="307975"/>
          </a:xfrm>
          <a:prstGeom prst="rect">
            <a:avLst/>
          </a:prstGeom>
        </p:spPr>
        <p:txBody>
          <a:bodyPr/>
          <a:lstStyle>
            <a:lvl1pPr algn="r">
              <a:defRPr sz="1400">
                <a:solidFill>
                  <a:schemeClr val="tx1"/>
                </a:solidFill>
              </a:defRPr>
            </a:lvl1pPr>
          </a:lstStyle>
          <a:p>
            <a:fld id="{E49FDE98-FD47-6140-A9A6-6873DAAB1D3D}" type="slidenum">
              <a:rPr lang="en-US" smtClean="0"/>
              <a:pPr/>
              <a:t>‹#›</a:t>
            </a:fld>
            <a:endParaRPr lang="en-US" dirty="0"/>
          </a:p>
        </p:txBody>
      </p:sp>
    </p:spTree>
    <p:extLst>
      <p:ext uri="{BB962C8B-B14F-4D97-AF65-F5344CB8AC3E}">
        <p14:creationId xmlns:p14="http://schemas.microsoft.com/office/powerpoint/2010/main" val="2044308090"/>
      </p:ext>
    </p:extLst>
  </p:cSld>
  <p:clrMapOvr>
    <a:overrideClrMapping bg1="lt1" tx1="dk1" bg2="lt2" tx2="dk2" accent1="accent1" accent2="accent2" accent3="accent3" accent4="accent4" accent5="accent5" accent6="accent6" hlink="hlink" folHlink="folHlink"/>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obj">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Footer Placeholder 3"/>
          <p:cNvSpPr>
            <a:spLocks noGrp="1"/>
          </p:cNvSpPr>
          <p:nvPr>
            <p:ph type="ftr" sz="quarter" idx="10"/>
          </p:nvPr>
        </p:nvSpPr>
        <p:spPr>
          <a:xfrm>
            <a:off x="3124200" y="6356350"/>
            <a:ext cx="2895600" cy="365125"/>
          </a:xfrm>
          <a:prstGeom prst="rect">
            <a:avLst/>
          </a:prstGeom>
        </p:spPr>
        <p:txBody>
          <a:bodyPr/>
          <a:lstStyle>
            <a:lvl1pPr>
              <a:defRPr dirty="0" smtClean="0"/>
            </a:lvl1pPr>
          </a:lstStyle>
          <a:p>
            <a:pPr>
              <a:defRPr/>
            </a:pPr>
            <a:endParaRPr lang="en-GB"/>
          </a:p>
        </p:txBody>
      </p:sp>
      <p:sp>
        <p:nvSpPr>
          <p:cNvPr id="5" name="Slide Number Placeholder 4"/>
          <p:cNvSpPr>
            <a:spLocks noGrp="1"/>
          </p:cNvSpPr>
          <p:nvPr>
            <p:ph type="sldNum" sz="quarter" idx="11"/>
          </p:nvPr>
        </p:nvSpPr>
        <p:spPr>
          <a:xfrm>
            <a:off x="6553200" y="6356350"/>
            <a:ext cx="2133600" cy="365125"/>
          </a:xfrm>
          <a:prstGeom prst="rect">
            <a:avLst/>
          </a:prstGeom>
        </p:spPr>
        <p:txBody>
          <a:bodyPr/>
          <a:lstStyle>
            <a:lvl1pPr>
              <a:defRPr smtClean="0"/>
            </a:lvl1pPr>
          </a:lstStyle>
          <a:p>
            <a:pPr>
              <a:defRPr/>
            </a:pPr>
            <a:r>
              <a:rPr lang="en-US"/>
              <a:t>1-&lt;</a:t>
            </a:r>
            <a:fld id="{CC12C447-90FA-420C-B74C-1A635C444937}" type="slidenum">
              <a:rPr lang="en-US"/>
              <a:pPr>
                <a:defRPr/>
              </a:pPr>
              <a:t>‹#›</a:t>
            </a:fld>
            <a:r>
              <a:rPr lang="en-US"/>
              <a:t>&gt;</a:t>
            </a:r>
          </a:p>
          <a:p>
            <a:pPr>
              <a:defRPr/>
            </a:pPr>
            <a:endParaRPr lang="en-GB"/>
          </a:p>
        </p:txBody>
      </p:sp>
    </p:spTree>
    <p:extLst>
      <p:ext uri="{BB962C8B-B14F-4D97-AF65-F5344CB8AC3E}">
        <p14:creationId xmlns:p14="http://schemas.microsoft.com/office/powerpoint/2010/main" val="29642950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objAndTwoObj">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a:t>Click to edit Master title style</a:t>
            </a:r>
          </a:p>
        </p:txBody>
      </p:sp>
      <p:sp>
        <p:nvSpPr>
          <p:cNvPr id="3" name="Content Placeholder 2"/>
          <p:cNvSpPr>
            <a:spLocks noGrp="1"/>
          </p:cNvSpPr>
          <p:nvPr>
            <p:ph sz="half" idx="1"/>
          </p:nvPr>
        </p:nvSpPr>
        <p:spPr>
          <a:xfrm>
            <a:off x="685800" y="1219200"/>
            <a:ext cx="3810000" cy="49530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19200"/>
            <a:ext cx="38100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48200" y="3771900"/>
            <a:ext cx="38100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10"/>
          </p:nvPr>
        </p:nvSpPr>
        <p:spPr>
          <a:xfrm>
            <a:off x="3124200" y="6356350"/>
            <a:ext cx="2895600" cy="365125"/>
          </a:xfrm>
          <a:prstGeom prst="rect">
            <a:avLst/>
          </a:prstGeom>
        </p:spPr>
        <p:txBody>
          <a:bodyPr/>
          <a:lstStyle>
            <a:lvl1pPr>
              <a:defRPr dirty="0" smtClean="0"/>
            </a:lvl1pPr>
          </a:lstStyle>
          <a:p>
            <a:pPr>
              <a:defRPr/>
            </a:pPr>
            <a:endParaRPr lang="en-GB"/>
          </a:p>
        </p:txBody>
      </p:sp>
      <p:sp>
        <p:nvSpPr>
          <p:cNvPr id="7" name="Slide Number Placeholder 6"/>
          <p:cNvSpPr>
            <a:spLocks noGrp="1"/>
          </p:cNvSpPr>
          <p:nvPr>
            <p:ph type="sldNum" sz="quarter" idx="11"/>
          </p:nvPr>
        </p:nvSpPr>
        <p:spPr>
          <a:xfrm>
            <a:off x="6553200" y="6356350"/>
            <a:ext cx="2133600" cy="365125"/>
          </a:xfrm>
          <a:prstGeom prst="rect">
            <a:avLst/>
          </a:prstGeom>
        </p:spPr>
        <p:txBody>
          <a:bodyPr/>
          <a:lstStyle>
            <a:lvl1pPr>
              <a:defRPr smtClean="0"/>
            </a:lvl1pPr>
          </a:lstStyle>
          <a:p>
            <a:pPr>
              <a:defRPr/>
            </a:pPr>
            <a:r>
              <a:rPr lang="en-US"/>
              <a:t>1-&lt;</a:t>
            </a:r>
            <a:fld id="{E7ED6BBA-2425-4A43-B586-383F2BB07C4C}" type="slidenum">
              <a:rPr lang="en-US"/>
              <a:pPr>
                <a:defRPr/>
              </a:pPr>
              <a:t>‹#›</a:t>
            </a:fld>
            <a:r>
              <a:rPr lang="en-US"/>
              <a:t>&gt;</a:t>
            </a:r>
          </a:p>
          <a:p>
            <a:pPr>
              <a:defRPr/>
            </a:pPr>
            <a:endParaRPr lang="en-GB"/>
          </a:p>
        </p:txBody>
      </p:sp>
    </p:spTree>
    <p:extLst>
      <p:ext uri="{BB962C8B-B14F-4D97-AF65-F5344CB8AC3E}">
        <p14:creationId xmlns:p14="http://schemas.microsoft.com/office/powerpoint/2010/main" val="1101367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101600" y="101600"/>
            <a:ext cx="7772400" cy="889000"/>
          </a:xfrm>
        </p:spPr>
        <p:txBody>
          <a:bodyPr/>
          <a:lstStyle/>
          <a:p>
            <a:r>
              <a:rPr lang="en-US"/>
              <a:t>Click to edit Master title style</a:t>
            </a:r>
          </a:p>
        </p:txBody>
      </p:sp>
      <p:sp>
        <p:nvSpPr>
          <p:cNvPr id="3" name="Table Placeholder 2"/>
          <p:cNvSpPr>
            <a:spLocks noGrp="1"/>
          </p:cNvSpPr>
          <p:nvPr>
            <p:ph type="tbl" idx="1"/>
          </p:nvPr>
        </p:nvSpPr>
        <p:spPr>
          <a:xfrm>
            <a:off x="685800" y="1219200"/>
            <a:ext cx="7772400" cy="4953000"/>
          </a:xfrm>
        </p:spPr>
        <p:txBody>
          <a:bodyPr/>
          <a:lstStyle/>
          <a:p>
            <a:pPr lvl="0"/>
            <a:endParaRPr lang="en-US" noProof="0"/>
          </a:p>
        </p:txBody>
      </p:sp>
      <p:sp>
        <p:nvSpPr>
          <p:cNvPr id="4" name="Footer Placeholder 3"/>
          <p:cNvSpPr>
            <a:spLocks noGrp="1"/>
          </p:cNvSpPr>
          <p:nvPr>
            <p:ph type="ftr" sz="quarter" idx="10"/>
          </p:nvPr>
        </p:nvSpPr>
        <p:spPr>
          <a:xfrm>
            <a:off x="3124200" y="6356350"/>
            <a:ext cx="2895600" cy="365125"/>
          </a:xfrm>
          <a:prstGeom prst="rect">
            <a:avLst/>
          </a:prstGeom>
        </p:spPr>
        <p:txBody>
          <a:bodyPr/>
          <a:lstStyle>
            <a:lvl1pPr>
              <a:defRPr smtClean="0"/>
            </a:lvl1pPr>
          </a:lstStyle>
          <a:p>
            <a:pPr>
              <a:defRPr/>
            </a:pPr>
            <a:endParaRPr lang="en-GB"/>
          </a:p>
        </p:txBody>
      </p:sp>
      <p:sp>
        <p:nvSpPr>
          <p:cNvPr id="5" name="Slide Number Placeholder 4"/>
          <p:cNvSpPr>
            <a:spLocks noGrp="1"/>
          </p:cNvSpPr>
          <p:nvPr>
            <p:ph type="sldNum" sz="quarter" idx="11"/>
          </p:nvPr>
        </p:nvSpPr>
        <p:spPr>
          <a:xfrm>
            <a:off x="6553200" y="6356350"/>
            <a:ext cx="2133600" cy="365125"/>
          </a:xfrm>
          <a:prstGeom prst="rect">
            <a:avLst/>
          </a:prstGeom>
        </p:spPr>
        <p:txBody>
          <a:bodyPr/>
          <a:lstStyle>
            <a:lvl1pPr>
              <a:defRPr smtClean="0"/>
            </a:lvl1pPr>
          </a:lstStyle>
          <a:p>
            <a:pPr>
              <a:defRPr/>
            </a:pPr>
            <a:r>
              <a:rPr lang="en-US"/>
              <a:t>1-&lt;</a:t>
            </a:r>
            <a:fld id="{68946159-E475-47D9-8550-A9F0B445C791}" type="slidenum">
              <a:rPr lang="en-US"/>
              <a:pPr>
                <a:defRPr/>
              </a:pPr>
              <a:t>‹#›</a:t>
            </a:fld>
            <a:r>
              <a:rPr lang="en-US"/>
              <a:t>&gt;</a:t>
            </a:r>
          </a:p>
          <a:p>
            <a:pPr>
              <a:defRPr/>
            </a:pPr>
            <a:endParaRPr lang="en-GB"/>
          </a:p>
        </p:txBody>
      </p:sp>
    </p:spTree>
    <p:extLst>
      <p:ext uri="{BB962C8B-B14F-4D97-AF65-F5344CB8AC3E}">
        <p14:creationId xmlns:p14="http://schemas.microsoft.com/office/powerpoint/2010/main" val="1513344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101600" y="101600"/>
            <a:ext cx="7772400" cy="889000"/>
          </a:xfrm>
        </p:spPr>
        <p:txBody>
          <a:bodyPr/>
          <a:lstStyle/>
          <a:p>
            <a:r>
              <a:rPr lang="en-US"/>
              <a:t>Click to edit Master title style</a:t>
            </a:r>
          </a:p>
        </p:txBody>
      </p:sp>
      <p:sp>
        <p:nvSpPr>
          <p:cNvPr id="3" name="Content Placeholder 2"/>
          <p:cNvSpPr>
            <a:spLocks noGrp="1"/>
          </p:cNvSpPr>
          <p:nvPr>
            <p:ph sz="quarter" idx="1"/>
          </p:nvPr>
        </p:nvSpPr>
        <p:spPr>
          <a:xfrm>
            <a:off x="685800" y="1219200"/>
            <a:ext cx="38100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48200" y="1219200"/>
            <a:ext cx="38100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3771900"/>
            <a:ext cx="38100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48200" y="3771900"/>
            <a:ext cx="3810000" cy="24003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Footer Placeholder 6"/>
          <p:cNvSpPr>
            <a:spLocks noGrp="1"/>
          </p:cNvSpPr>
          <p:nvPr>
            <p:ph type="ftr" sz="quarter" idx="10"/>
          </p:nvPr>
        </p:nvSpPr>
        <p:spPr>
          <a:xfrm>
            <a:off x="3124200" y="6356350"/>
            <a:ext cx="2895600" cy="365125"/>
          </a:xfrm>
          <a:prstGeom prst="rect">
            <a:avLst/>
          </a:prstGeom>
        </p:spPr>
        <p:txBody>
          <a:bodyPr/>
          <a:lstStyle>
            <a:lvl1pPr>
              <a:defRPr smtClean="0"/>
            </a:lvl1pPr>
          </a:lstStyle>
          <a:p>
            <a:pPr>
              <a:defRPr/>
            </a:pPr>
            <a:endParaRPr lang="en-GB"/>
          </a:p>
        </p:txBody>
      </p:sp>
      <p:sp>
        <p:nvSpPr>
          <p:cNvPr id="8" name="Slide Number Placeholder 7"/>
          <p:cNvSpPr>
            <a:spLocks noGrp="1"/>
          </p:cNvSpPr>
          <p:nvPr>
            <p:ph type="sldNum" sz="quarter" idx="11"/>
          </p:nvPr>
        </p:nvSpPr>
        <p:spPr>
          <a:xfrm>
            <a:off x="6553200" y="6356350"/>
            <a:ext cx="2133600" cy="365125"/>
          </a:xfrm>
          <a:prstGeom prst="rect">
            <a:avLst/>
          </a:prstGeom>
        </p:spPr>
        <p:txBody>
          <a:bodyPr/>
          <a:lstStyle>
            <a:lvl1pPr>
              <a:defRPr smtClean="0"/>
            </a:lvl1pPr>
          </a:lstStyle>
          <a:p>
            <a:pPr>
              <a:defRPr/>
            </a:pPr>
            <a:r>
              <a:rPr lang="en-US"/>
              <a:t>1-&lt;</a:t>
            </a:r>
            <a:fld id="{CCDCC2DC-EBCD-44EE-92DB-9C06DDE632FD}" type="slidenum">
              <a:rPr lang="en-US"/>
              <a:pPr>
                <a:defRPr/>
              </a:pPr>
              <a:t>‹#›</a:t>
            </a:fld>
            <a:r>
              <a:rPr lang="en-US"/>
              <a:t>&gt;</a:t>
            </a:r>
          </a:p>
          <a:p>
            <a:pPr>
              <a:defRPr/>
            </a:pPr>
            <a:endParaRPr lang="en-GB"/>
          </a:p>
        </p:txBody>
      </p:sp>
    </p:spTree>
    <p:extLst>
      <p:ext uri="{BB962C8B-B14F-4D97-AF65-F5344CB8AC3E}">
        <p14:creationId xmlns:p14="http://schemas.microsoft.com/office/powerpoint/2010/main" val="229346802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858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19200"/>
            <a:ext cx="3810000" cy="49530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xfrm>
            <a:off x="3124200" y="6356350"/>
            <a:ext cx="2895600" cy="365125"/>
          </a:xfrm>
          <a:prstGeom prst="rect">
            <a:avLst/>
          </a:prstGeom>
          <a:ln/>
        </p:spPr>
        <p:txBody>
          <a:bodyPr/>
          <a:lstStyle>
            <a:lvl1pPr>
              <a:defRPr/>
            </a:lvl1pPr>
          </a:lstStyle>
          <a:p>
            <a:pPr>
              <a:defRPr/>
            </a:pPr>
            <a:endParaRPr lang="en-GB"/>
          </a:p>
        </p:txBody>
      </p:sp>
      <p:sp>
        <p:nvSpPr>
          <p:cNvPr id="6" name="Rectangle 11"/>
          <p:cNvSpPr>
            <a:spLocks noGrp="1" noChangeArrowheads="1"/>
          </p:cNvSpPr>
          <p:nvPr>
            <p:ph type="sldNum" sz="quarter" idx="11"/>
          </p:nvPr>
        </p:nvSpPr>
        <p:spPr>
          <a:xfrm>
            <a:off x="6553200" y="6356350"/>
            <a:ext cx="2133600" cy="365125"/>
          </a:xfrm>
          <a:prstGeom prst="rect">
            <a:avLst/>
          </a:prstGeom>
          <a:ln/>
        </p:spPr>
        <p:txBody>
          <a:bodyPr/>
          <a:lstStyle>
            <a:lvl1pPr>
              <a:defRPr/>
            </a:lvl1pPr>
          </a:lstStyle>
          <a:p>
            <a:pPr>
              <a:defRPr/>
            </a:pPr>
            <a:r>
              <a:rPr lang="en-US"/>
              <a:t>1-&lt;</a:t>
            </a:r>
            <a:fld id="{B4FEF99E-A19F-4A0B-A62E-3729EECDD901}" type="slidenum">
              <a:rPr lang="en-US"/>
              <a:pPr>
                <a:defRPr/>
              </a:pPr>
              <a:t>‹#›</a:t>
            </a:fld>
            <a:r>
              <a:rPr lang="en-US"/>
              <a:t>&gt;</a:t>
            </a:r>
          </a:p>
          <a:p>
            <a:pPr>
              <a:defRPr/>
            </a:pPr>
            <a:endParaRPr lang="en-GB"/>
          </a:p>
        </p:txBody>
      </p:sp>
    </p:spTree>
    <p:extLst>
      <p:ext uri="{BB962C8B-B14F-4D97-AF65-F5344CB8AC3E}">
        <p14:creationId xmlns:p14="http://schemas.microsoft.com/office/powerpoint/2010/main" val="3629501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2">
            <a:lum/>
          </a:blip>
          <a:srcRect/>
          <a:stretch>
            <a:fillRect/>
          </a:stretch>
        </a:blip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533500172"/>
      </p:ext>
    </p:extLst>
  </p:cSld>
  <p:clrMap bg1="lt1" tx1="dk1" bg2="lt2" tx2="dk2" accent1="accent1" accent2="accent2" accent3="accent3" accent4="accent4" accent5="accent5" accent6="accent6" hlink="hlink" folHlink="folHlink"/>
  <p:sldLayoutIdLst>
    <p:sldLayoutId id="2147483657" r:id="rId1"/>
    <p:sldLayoutId id="214748365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tags" Target="../tags/tag2.xml"/><Relationship Id="rId1" Type="http://schemas.openxmlformats.org/officeDocument/2006/relationships/tags" Target="../tags/tag1.xml"/><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xml"/><Relationship Id="rId1" Type="http://schemas.openxmlformats.org/officeDocument/2006/relationships/tags" Target="../tags/tag16.xml"/><Relationship Id="rId4"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1.xml"/><Relationship Id="rId2" Type="http://schemas.openxmlformats.org/officeDocument/2006/relationships/slideLayout" Target="../slideLayouts/slideLayout4.xml"/><Relationship Id="rId1" Type="http://schemas.openxmlformats.org/officeDocument/2006/relationships/tags" Target="../tags/tag18.xml"/></Relationships>
</file>

<file path=ppt/slides/_rels/slide12.xml.rels><?xml version="1.0" encoding="UTF-8" standalone="yes"?>
<Relationships xmlns="http://schemas.openxmlformats.org/package/2006/relationships"><Relationship Id="rId3" Type="http://schemas.openxmlformats.org/officeDocument/2006/relationships/tags" Target="../tags/tag21.xml"/><Relationship Id="rId7" Type="http://schemas.openxmlformats.org/officeDocument/2006/relationships/image" Target="../media/image7.png"/><Relationship Id="rId2" Type="http://schemas.openxmlformats.org/officeDocument/2006/relationships/tags" Target="../tags/tag20.xml"/><Relationship Id="rId1" Type="http://schemas.openxmlformats.org/officeDocument/2006/relationships/tags" Target="../tags/tag19.xml"/><Relationship Id="rId6" Type="http://schemas.openxmlformats.org/officeDocument/2006/relationships/image" Target="../media/image6.png"/><Relationship Id="rId5" Type="http://schemas.openxmlformats.org/officeDocument/2006/relationships/notesSlide" Target="../notesSlides/notesSlide12.xml"/><Relationship Id="rId4"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tags" Target="../tags/tag2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3.xml"/><Relationship Id="rId1" Type="http://schemas.openxmlformats.org/officeDocument/2006/relationships/tags" Target="../tags/tag23.xml"/></Relationships>
</file>

<file path=ppt/slides/_rels/slide15.xml.rels><?xml version="1.0" encoding="UTF-8" standalone="yes"?>
<Relationships xmlns="http://schemas.openxmlformats.org/package/2006/relationships"><Relationship Id="rId8" Type="http://schemas.openxmlformats.org/officeDocument/2006/relationships/image" Target="../media/image8.wmf"/><Relationship Id="rId3" Type="http://schemas.openxmlformats.org/officeDocument/2006/relationships/tags" Target="../tags/tag26.xml"/><Relationship Id="rId7" Type="http://schemas.openxmlformats.org/officeDocument/2006/relationships/oleObject" Target="../embeddings/oleObject1.bin"/><Relationship Id="rId2" Type="http://schemas.openxmlformats.org/officeDocument/2006/relationships/tags" Target="../tags/tag25.xml"/><Relationship Id="rId1" Type="http://schemas.openxmlformats.org/officeDocument/2006/relationships/tags" Target="../tags/tag24.xml"/><Relationship Id="rId6" Type="http://schemas.openxmlformats.org/officeDocument/2006/relationships/notesSlide" Target="../notesSlides/notesSlide15.xml"/><Relationship Id="rId5" Type="http://schemas.openxmlformats.org/officeDocument/2006/relationships/slideLayout" Target="../slideLayouts/slideLayout4.xml"/><Relationship Id="rId10" Type="http://schemas.openxmlformats.org/officeDocument/2006/relationships/image" Target="../media/image9.wmf"/><Relationship Id="rId4" Type="http://schemas.openxmlformats.org/officeDocument/2006/relationships/tags" Target="../tags/tag27.xml"/><Relationship Id="rId9" Type="http://schemas.openxmlformats.org/officeDocument/2006/relationships/oleObject" Target="../embeddings/oleObject2.bin"/></Relationships>
</file>

<file path=ppt/slides/_rels/slide1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9.xml"/><Relationship Id="rId1" Type="http://schemas.openxmlformats.org/officeDocument/2006/relationships/tags" Target="../tags/tag28.xml"/><Relationship Id="rId4"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3" Type="http://schemas.openxmlformats.org/officeDocument/2006/relationships/tags" Target="../tags/tag32.xml"/><Relationship Id="rId2" Type="http://schemas.openxmlformats.org/officeDocument/2006/relationships/tags" Target="../tags/tag31.xml"/><Relationship Id="rId1" Type="http://schemas.openxmlformats.org/officeDocument/2006/relationships/tags" Target="../tags/tag30.xml"/><Relationship Id="rId5" Type="http://schemas.openxmlformats.org/officeDocument/2006/relationships/notesSlide" Target="../notesSlides/notesSlide17.xml"/><Relationship Id="rId4"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4.xml"/><Relationship Id="rId1" Type="http://schemas.openxmlformats.org/officeDocument/2006/relationships/tags" Target="../tags/tag33.xml"/><Relationship Id="rId4"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6.xml"/><Relationship Id="rId1" Type="http://schemas.openxmlformats.org/officeDocument/2006/relationships/tags" Target="../tags/tag35.xml"/><Relationship Id="rId4"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3.xml"/></Relationships>
</file>

<file path=ppt/slides/_rels/slide2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38.xml"/><Relationship Id="rId1" Type="http://schemas.openxmlformats.org/officeDocument/2006/relationships/tags" Target="../tags/tag37.xml"/><Relationship Id="rId4"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4.xml"/><Relationship Id="rId1" Type="http://schemas.openxmlformats.org/officeDocument/2006/relationships/tags" Target="../tags/tag39.xml"/></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3.xml"/><Relationship Id="rId1" Type="http://schemas.openxmlformats.org/officeDocument/2006/relationships/tags" Target="../tags/tag40.xml"/></Relationships>
</file>

<file path=ppt/slides/_rels/slide23.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2.xml"/><Relationship Id="rId1" Type="http://schemas.openxmlformats.org/officeDocument/2006/relationships/tags" Target="../tags/tag41.xml"/><Relationship Id="rId4" Type="http://schemas.openxmlformats.org/officeDocument/2006/relationships/notesSlide" Target="../notesSlides/notesSlide23.xml"/></Relationships>
</file>

<file path=ppt/slides/_rels/slide2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4.xml"/><Relationship Id="rId1" Type="http://schemas.openxmlformats.org/officeDocument/2006/relationships/tags" Target="../tags/tag43.xml"/><Relationship Id="rId4" Type="http://schemas.openxmlformats.org/officeDocument/2006/relationships/notesSlide" Target="../notesSlides/notesSlide24.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6.xml"/><Relationship Id="rId1" Type="http://schemas.openxmlformats.org/officeDocument/2006/relationships/tags" Target="../tags/tag45.xml"/><Relationship Id="rId4" Type="http://schemas.openxmlformats.org/officeDocument/2006/relationships/notesSlide" Target="../notesSlides/notesSlide25.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48.xml"/><Relationship Id="rId1" Type="http://schemas.openxmlformats.org/officeDocument/2006/relationships/tags" Target="../tags/tag47.xml"/><Relationship Id="rId4"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7.xml"/><Relationship Id="rId2" Type="http://schemas.openxmlformats.org/officeDocument/2006/relationships/slideLayout" Target="../slideLayouts/slideLayout3.xml"/><Relationship Id="rId1" Type="http://schemas.openxmlformats.org/officeDocument/2006/relationships/tags" Target="../tags/tag49.xml"/></Relationships>
</file>

<file path=ppt/slides/_rels/slide28.xml.rels><?xml version="1.0" encoding="UTF-8" standalone="yes"?>
<Relationships xmlns="http://schemas.openxmlformats.org/package/2006/relationships"><Relationship Id="rId8" Type="http://schemas.openxmlformats.org/officeDocument/2006/relationships/oleObject" Target="../embeddings/oleObject3.bin"/><Relationship Id="rId13" Type="http://schemas.openxmlformats.org/officeDocument/2006/relationships/image" Target="../media/image12.wmf"/><Relationship Id="rId3" Type="http://schemas.openxmlformats.org/officeDocument/2006/relationships/tags" Target="../tags/tag52.xml"/><Relationship Id="rId7" Type="http://schemas.openxmlformats.org/officeDocument/2006/relationships/notesSlide" Target="../notesSlides/notesSlide28.xml"/><Relationship Id="rId12" Type="http://schemas.openxmlformats.org/officeDocument/2006/relationships/oleObject" Target="../embeddings/oleObject5.bin"/><Relationship Id="rId2" Type="http://schemas.openxmlformats.org/officeDocument/2006/relationships/tags" Target="../tags/tag51.xml"/><Relationship Id="rId1" Type="http://schemas.openxmlformats.org/officeDocument/2006/relationships/tags" Target="../tags/tag50.xml"/><Relationship Id="rId6" Type="http://schemas.openxmlformats.org/officeDocument/2006/relationships/slideLayout" Target="../slideLayouts/slideLayout4.xml"/><Relationship Id="rId11" Type="http://schemas.openxmlformats.org/officeDocument/2006/relationships/image" Target="../media/image11.wmf"/><Relationship Id="rId5" Type="http://schemas.openxmlformats.org/officeDocument/2006/relationships/tags" Target="../tags/tag54.xml"/><Relationship Id="rId10" Type="http://schemas.openxmlformats.org/officeDocument/2006/relationships/oleObject" Target="../embeddings/oleObject4.bin"/><Relationship Id="rId4" Type="http://schemas.openxmlformats.org/officeDocument/2006/relationships/tags" Target="../tags/tag53.xml"/><Relationship Id="rId9" Type="http://schemas.openxmlformats.org/officeDocument/2006/relationships/image" Target="../media/image10.wmf"/></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6.xml"/><Relationship Id="rId1" Type="http://schemas.openxmlformats.org/officeDocument/2006/relationships/tags" Target="../tags/tag55.xml"/><Relationship Id="rId4"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3.xml"/><Relationship Id="rId1" Type="http://schemas.openxmlformats.org/officeDocument/2006/relationships/tags" Target="../tags/tag4.xml"/></Relationships>
</file>

<file path=ppt/slides/_rels/slide3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58.xml"/><Relationship Id="rId1" Type="http://schemas.openxmlformats.org/officeDocument/2006/relationships/tags" Target="../tags/tag57.xml"/><Relationship Id="rId4"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3.xml"/><Relationship Id="rId1" Type="http://schemas.openxmlformats.org/officeDocument/2006/relationships/tags" Target="../tags/tag59.xml"/></Relationships>
</file>

<file path=ppt/slides/_rels/slide32.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tags" Target="../tags/tag62.xml"/><Relationship Id="rId7" Type="http://schemas.openxmlformats.org/officeDocument/2006/relationships/oleObject" Target="../embeddings/oleObject6.bin"/><Relationship Id="rId2" Type="http://schemas.openxmlformats.org/officeDocument/2006/relationships/tags" Target="../tags/tag61.xml"/><Relationship Id="rId1" Type="http://schemas.openxmlformats.org/officeDocument/2006/relationships/tags" Target="../tags/tag60.xml"/><Relationship Id="rId6" Type="http://schemas.openxmlformats.org/officeDocument/2006/relationships/notesSlide" Target="../notesSlides/notesSlide32.xml"/><Relationship Id="rId5" Type="http://schemas.openxmlformats.org/officeDocument/2006/relationships/slideLayout" Target="../slideLayouts/slideLayout4.xml"/><Relationship Id="rId10" Type="http://schemas.openxmlformats.org/officeDocument/2006/relationships/image" Target="../media/image14.wmf"/><Relationship Id="rId4" Type="http://schemas.openxmlformats.org/officeDocument/2006/relationships/tags" Target="../tags/tag63.xml"/><Relationship Id="rId9" Type="http://schemas.openxmlformats.org/officeDocument/2006/relationships/oleObject" Target="../embeddings/oleObject7.bin"/></Relationships>
</file>

<file path=ppt/slides/_rels/slide33.xml.rels><?xml version="1.0" encoding="UTF-8" standalone="yes"?>
<Relationships xmlns="http://schemas.openxmlformats.org/package/2006/relationships"><Relationship Id="rId8" Type="http://schemas.openxmlformats.org/officeDocument/2006/relationships/image" Target="../media/image15.wmf"/><Relationship Id="rId3" Type="http://schemas.openxmlformats.org/officeDocument/2006/relationships/tags" Target="../tags/tag66.xml"/><Relationship Id="rId7" Type="http://schemas.openxmlformats.org/officeDocument/2006/relationships/oleObject" Target="../embeddings/oleObject8.bin"/><Relationship Id="rId2" Type="http://schemas.openxmlformats.org/officeDocument/2006/relationships/tags" Target="../tags/tag65.xml"/><Relationship Id="rId1" Type="http://schemas.openxmlformats.org/officeDocument/2006/relationships/tags" Target="../tags/tag64.xml"/><Relationship Id="rId6" Type="http://schemas.openxmlformats.org/officeDocument/2006/relationships/notesSlide" Target="../notesSlides/notesSlide33.xml"/><Relationship Id="rId5" Type="http://schemas.openxmlformats.org/officeDocument/2006/relationships/slideLayout" Target="../slideLayouts/slideLayout4.xml"/><Relationship Id="rId10" Type="http://schemas.openxmlformats.org/officeDocument/2006/relationships/image" Target="../media/image16.emf"/><Relationship Id="rId4" Type="http://schemas.openxmlformats.org/officeDocument/2006/relationships/tags" Target="../tags/tag67.xml"/><Relationship Id="rId9" Type="http://schemas.openxmlformats.org/officeDocument/2006/relationships/oleObject" Target="../embeddings/oleObject9.bin"/></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69.xml"/><Relationship Id="rId1" Type="http://schemas.openxmlformats.org/officeDocument/2006/relationships/tags" Target="../tags/tag68.xml"/><Relationship Id="rId4"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3.xml"/><Relationship Id="rId1" Type="http://schemas.openxmlformats.org/officeDocument/2006/relationships/tags" Target="../tags/tag70.xm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2.xml"/><Relationship Id="rId1" Type="http://schemas.openxmlformats.org/officeDocument/2006/relationships/tags" Target="../tags/tag71.xml"/><Relationship Id="rId4"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4.xml"/><Relationship Id="rId1" Type="http://schemas.openxmlformats.org/officeDocument/2006/relationships/tags" Target="../tags/tag73.xml"/><Relationship Id="rId5" Type="http://schemas.openxmlformats.org/officeDocument/2006/relationships/image" Target="../media/image17.png"/><Relationship Id="rId4"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3" Type="http://schemas.openxmlformats.org/officeDocument/2006/relationships/tags" Target="../tags/tag77.xml"/><Relationship Id="rId2" Type="http://schemas.openxmlformats.org/officeDocument/2006/relationships/tags" Target="../tags/tag76.xml"/><Relationship Id="rId1" Type="http://schemas.openxmlformats.org/officeDocument/2006/relationships/tags" Target="../tags/tag75.xml"/><Relationship Id="rId5" Type="http://schemas.openxmlformats.org/officeDocument/2006/relationships/notesSlide" Target="../notesSlides/notesSlide38.xml"/><Relationship Id="rId4"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9.xml"/><Relationship Id="rId1" Type="http://schemas.openxmlformats.org/officeDocument/2006/relationships/tags" Target="../tags/tag78.xml"/><Relationship Id="rId4"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4.xml"/><Relationship Id="rId1" Type="http://schemas.openxmlformats.org/officeDocument/2006/relationships/tags" Target="../tags/tag5.xml"/></Relationships>
</file>

<file path=ppt/slides/_rels/slide4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81.xml"/><Relationship Id="rId1" Type="http://schemas.openxmlformats.org/officeDocument/2006/relationships/tags" Target="../tags/tag80.xml"/><Relationship Id="rId5" Type="http://schemas.openxmlformats.org/officeDocument/2006/relationships/image" Target="../media/image18.png"/><Relationship Id="rId4"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3" Type="http://schemas.openxmlformats.org/officeDocument/2006/relationships/tags" Target="../tags/tag84.xml"/><Relationship Id="rId2" Type="http://schemas.openxmlformats.org/officeDocument/2006/relationships/tags" Target="../tags/tag83.xml"/><Relationship Id="rId1" Type="http://schemas.openxmlformats.org/officeDocument/2006/relationships/tags" Target="../tags/tag82.xml"/><Relationship Id="rId5" Type="http://schemas.openxmlformats.org/officeDocument/2006/relationships/notesSlide" Target="../notesSlides/notesSlide41.xml"/><Relationship Id="rId4"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tags" Target="../tags/tag87.xml"/><Relationship Id="rId2" Type="http://schemas.openxmlformats.org/officeDocument/2006/relationships/tags" Target="../tags/tag86.xml"/><Relationship Id="rId1" Type="http://schemas.openxmlformats.org/officeDocument/2006/relationships/tags" Target="../tags/tag85.xml"/><Relationship Id="rId6" Type="http://schemas.openxmlformats.org/officeDocument/2006/relationships/notesSlide" Target="../notesSlides/notesSlide42.xml"/><Relationship Id="rId5" Type="http://schemas.openxmlformats.org/officeDocument/2006/relationships/slideLayout" Target="../slideLayouts/slideLayout4.xml"/><Relationship Id="rId4" Type="http://schemas.openxmlformats.org/officeDocument/2006/relationships/tags" Target="../tags/tag88.xml"/></Relationships>
</file>

<file path=ppt/slides/_rels/slide43.xml.rels><?xml version="1.0" encoding="UTF-8" standalone="yes"?>
<Relationships xmlns="http://schemas.openxmlformats.org/package/2006/relationships"><Relationship Id="rId8" Type="http://schemas.openxmlformats.org/officeDocument/2006/relationships/oleObject" Target="../embeddings/oleObject11.bin"/><Relationship Id="rId3" Type="http://schemas.openxmlformats.org/officeDocument/2006/relationships/tags" Target="../tags/tag91.xml"/><Relationship Id="rId7" Type="http://schemas.openxmlformats.org/officeDocument/2006/relationships/image" Target="../media/image19.wmf"/><Relationship Id="rId2" Type="http://schemas.openxmlformats.org/officeDocument/2006/relationships/tags" Target="../tags/tag90.xml"/><Relationship Id="rId1" Type="http://schemas.openxmlformats.org/officeDocument/2006/relationships/tags" Target="../tags/tag89.xml"/><Relationship Id="rId6" Type="http://schemas.openxmlformats.org/officeDocument/2006/relationships/oleObject" Target="../embeddings/oleObject10.bin"/><Relationship Id="rId5" Type="http://schemas.openxmlformats.org/officeDocument/2006/relationships/notesSlide" Target="../notesSlides/notesSlide43.xml"/><Relationship Id="rId4" Type="http://schemas.openxmlformats.org/officeDocument/2006/relationships/slideLayout" Target="../slideLayouts/slideLayout4.xml"/><Relationship Id="rId9" Type="http://schemas.openxmlformats.org/officeDocument/2006/relationships/image" Target="../media/image20.wmf"/></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4.xml"/><Relationship Id="rId1" Type="http://schemas.openxmlformats.org/officeDocument/2006/relationships/tags" Target="../tags/tag92.xml"/><Relationship Id="rId4" Type="http://schemas.openxmlformats.org/officeDocument/2006/relationships/image" Target="../media/image21.emf"/></Relationships>
</file>

<file path=ppt/slides/_rels/slide45.xml.rels><?xml version="1.0" encoding="UTF-8" standalone="yes"?>
<Relationships xmlns="http://schemas.openxmlformats.org/package/2006/relationships"><Relationship Id="rId8" Type="http://schemas.openxmlformats.org/officeDocument/2006/relationships/image" Target="../media/image22.wmf"/><Relationship Id="rId3" Type="http://schemas.openxmlformats.org/officeDocument/2006/relationships/tags" Target="../tags/tag95.xml"/><Relationship Id="rId7" Type="http://schemas.openxmlformats.org/officeDocument/2006/relationships/oleObject" Target="../embeddings/oleObject12.bin"/><Relationship Id="rId2" Type="http://schemas.openxmlformats.org/officeDocument/2006/relationships/tags" Target="../tags/tag94.xml"/><Relationship Id="rId1" Type="http://schemas.openxmlformats.org/officeDocument/2006/relationships/tags" Target="../tags/tag93.xml"/><Relationship Id="rId6" Type="http://schemas.openxmlformats.org/officeDocument/2006/relationships/notesSlide" Target="../notesSlides/notesSlide45.xml"/><Relationship Id="rId5" Type="http://schemas.openxmlformats.org/officeDocument/2006/relationships/slideLayout" Target="../slideLayouts/slideLayout4.xml"/><Relationship Id="rId4" Type="http://schemas.openxmlformats.org/officeDocument/2006/relationships/tags" Target="../tags/tag96.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3.xml"/><Relationship Id="rId1" Type="http://schemas.openxmlformats.org/officeDocument/2006/relationships/tags" Target="../tags/tag97.xml"/></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9.xml"/><Relationship Id="rId1" Type="http://schemas.openxmlformats.org/officeDocument/2006/relationships/tags" Target="../tags/tag98.xml"/><Relationship Id="rId4" Type="http://schemas.openxmlformats.org/officeDocument/2006/relationships/notesSlide" Target="../notesSlides/notesSlide47.xml"/></Relationships>
</file>

<file path=ppt/slides/_rels/slide4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01.xml"/><Relationship Id="rId1" Type="http://schemas.openxmlformats.org/officeDocument/2006/relationships/tags" Target="../tags/tag100.xml"/><Relationship Id="rId4"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03.xml"/><Relationship Id="rId1" Type="http://schemas.openxmlformats.org/officeDocument/2006/relationships/tags" Target="../tags/tag102.xml"/><Relationship Id="rId4" Type="http://schemas.openxmlformats.org/officeDocument/2006/relationships/notesSlide" Target="../notesSlides/notesSlide49.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xml"/><Relationship Id="rId1" Type="http://schemas.openxmlformats.org/officeDocument/2006/relationships/tags" Target="../tags/tag6.xml"/><Relationship Id="rId5" Type="http://schemas.openxmlformats.org/officeDocument/2006/relationships/image" Target="../media/image2.emf"/><Relationship Id="rId4"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3" Type="http://schemas.openxmlformats.org/officeDocument/2006/relationships/notesSlide" Target="../notesSlides/notesSlide50.xml"/><Relationship Id="rId2" Type="http://schemas.openxmlformats.org/officeDocument/2006/relationships/slideLayout" Target="../slideLayouts/slideLayout3.xml"/><Relationship Id="rId1" Type="http://schemas.openxmlformats.org/officeDocument/2006/relationships/tags" Target="../tags/tag104.xml"/></Relationships>
</file>

<file path=ppt/slides/_rels/slide51.xml.rels><?xml version="1.0" encoding="UTF-8" standalone="yes"?>
<Relationships xmlns="http://schemas.openxmlformats.org/package/2006/relationships"><Relationship Id="rId3" Type="http://schemas.openxmlformats.org/officeDocument/2006/relationships/notesSlide" Target="../notesSlides/notesSlide51.xml"/><Relationship Id="rId2" Type="http://schemas.openxmlformats.org/officeDocument/2006/relationships/slideLayout" Target="../slideLayouts/slideLayout4.xml"/><Relationship Id="rId1" Type="http://schemas.openxmlformats.org/officeDocument/2006/relationships/tags" Target="../tags/tag105.xml"/></Relationships>
</file>

<file path=ppt/slides/_rels/slide52.xml.rels><?xml version="1.0" encoding="UTF-8" standalone="yes"?>
<Relationships xmlns="http://schemas.openxmlformats.org/package/2006/relationships"><Relationship Id="rId8" Type="http://schemas.openxmlformats.org/officeDocument/2006/relationships/oleObject" Target="../embeddings/oleObject14.bin"/><Relationship Id="rId3" Type="http://schemas.openxmlformats.org/officeDocument/2006/relationships/tags" Target="../tags/tag108.xml"/><Relationship Id="rId7" Type="http://schemas.openxmlformats.org/officeDocument/2006/relationships/image" Target="../media/image23.emf"/><Relationship Id="rId2" Type="http://schemas.openxmlformats.org/officeDocument/2006/relationships/tags" Target="../tags/tag107.xml"/><Relationship Id="rId1" Type="http://schemas.openxmlformats.org/officeDocument/2006/relationships/tags" Target="../tags/tag106.xml"/><Relationship Id="rId6" Type="http://schemas.openxmlformats.org/officeDocument/2006/relationships/oleObject" Target="../embeddings/oleObject13.bin"/><Relationship Id="rId5" Type="http://schemas.openxmlformats.org/officeDocument/2006/relationships/notesSlide" Target="../notesSlides/notesSlide52.xml"/><Relationship Id="rId4" Type="http://schemas.openxmlformats.org/officeDocument/2006/relationships/slideLayout" Target="../slideLayouts/slideLayout4.xml"/><Relationship Id="rId9" Type="http://schemas.openxmlformats.org/officeDocument/2006/relationships/image" Target="../media/image24.emf"/></Relationships>
</file>

<file path=ppt/slides/_rels/slide53.xml.rels><?xml version="1.0" encoding="UTF-8" standalone="yes"?>
<Relationships xmlns="http://schemas.openxmlformats.org/package/2006/relationships"><Relationship Id="rId8" Type="http://schemas.openxmlformats.org/officeDocument/2006/relationships/oleObject" Target="../embeddings/oleObject16.bin"/><Relationship Id="rId3" Type="http://schemas.openxmlformats.org/officeDocument/2006/relationships/tags" Target="../tags/tag111.xml"/><Relationship Id="rId7" Type="http://schemas.openxmlformats.org/officeDocument/2006/relationships/image" Target="../media/image25.emf"/><Relationship Id="rId2" Type="http://schemas.openxmlformats.org/officeDocument/2006/relationships/tags" Target="../tags/tag110.xml"/><Relationship Id="rId1" Type="http://schemas.openxmlformats.org/officeDocument/2006/relationships/tags" Target="../tags/tag109.xml"/><Relationship Id="rId6" Type="http://schemas.openxmlformats.org/officeDocument/2006/relationships/oleObject" Target="../embeddings/oleObject15.bin"/><Relationship Id="rId5" Type="http://schemas.openxmlformats.org/officeDocument/2006/relationships/notesSlide" Target="../notesSlides/notesSlide53.xml"/><Relationship Id="rId4" Type="http://schemas.openxmlformats.org/officeDocument/2006/relationships/slideLayout" Target="../slideLayouts/slideLayout4.xml"/><Relationship Id="rId9" Type="http://schemas.openxmlformats.org/officeDocument/2006/relationships/image" Target="../media/image26.emf"/></Relationships>
</file>

<file path=ppt/slides/_rels/slide5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3.xml"/><Relationship Id="rId1" Type="http://schemas.openxmlformats.org/officeDocument/2006/relationships/tags" Target="../tags/tag112.xml"/><Relationship Id="rId6" Type="http://schemas.openxmlformats.org/officeDocument/2006/relationships/image" Target="../media/image27.wmf"/><Relationship Id="rId5" Type="http://schemas.openxmlformats.org/officeDocument/2006/relationships/oleObject" Target="../embeddings/oleObject17.bin"/><Relationship Id="rId4" Type="http://schemas.openxmlformats.org/officeDocument/2006/relationships/notesSlide" Target="../notesSlides/notesSlide54.xml"/></Relationships>
</file>

<file path=ppt/slides/_rels/slide55.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slideLayout" Target="../slideLayouts/slideLayout4.xml"/><Relationship Id="rId7" Type="http://schemas.openxmlformats.org/officeDocument/2006/relationships/oleObject" Target="../embeddings/oleObject19.bin"/><Relationship Id="rId2" Type="http://schemas.openxmlformats.org/officeDocument/2006/relationships/tags" Target="../tags/tag115.xml"/><Relationship Id="rId1" Type="http://schemas.openxmlformats.org/officeDocument/2006/relationships/tags" Target="../tags/tag114.xml"/><Relationship Id="rId6" Type="http://schemas.openxmlformats.org/officeDocument/2006/relationships/image" Target="../media/image28.wmf"/><Relationship Id="rId5" Type="http://schemas.openxmlformats.org/officeDocument/2006/relationships/oleObject" Target="../embeddings/oleObject18.bin"/><Relationship Id="rId4"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7.xml"/><Relationship Id="rId1" Type="http://schemas.openxmlformats.org/officeDocument/2006/relationships/tags" Target="../tags/tag116.xml"/><Relationship Id="rId4" Type="http://schemas.openxmlformats.org/officeDocument/2006/relationships/notesSlide" Target="../notesSlides/notesSlide56.xml"/></Relationships>
</file>

<file path=ppt/slides/_rels/slide57.xml.rels><?xml version="1.0" encoding="UTF-8" standalone="yes"?>
<Relationships xmlns="http://schemas.openxmlformats.org/package/2006/relationships"><Relationship Id="rId3" Type="http://schemas.openxmlformats.org/officeDocument/2006/relationships/tags" Target="../tags/tag120.xml"/><Relationship Id="rId2" Type="http://schemas.openxmlformats.org/officeDocument/2006/relationships/tags" Target="../tags/tag119.xml"/><Relationship Id="rId1" Type="http://schemas.openxmlformats.org/officeDocument/2006/relationships/tags" Target="../tags/tag118.xml"/><Relationship Id="rId6" Type="http://schemas.openxmlformats.org/officeDocument/2006/relationships/image" Target="../media/image30.png"/><Relationship Id="rId5" Type="http://schemas.openxmlformats.org/officeDocument/2006/relationships/notesSlide" Target="../notesSlides/notesSlide57.xml"/><Relationship Id="rId4"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3.xml"/><Relationship Id="rId1" Type="http://schemas.openxmlformats.org/officeDocument/2006/relationships/tags" Target="../tags/tag121.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9.xml"/><Relationship Id="rId2" Type="http://schemas.openxmlformats.org/officeDocument/2006/relationships/slideLayout" Target="../slideLayouts/slideLayout4.xml"/><Relationship Id="rId1" Type="http://schemas.openxmlformats.org/officeDocument/2006/relationships/tags" Target="../tags/tag122.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9.xml"/><Relationship Id="rId1" Type="http://schemas.openxmlformats.org/officeDocument/2006/relationships/tags" Target="../tags/tag8.xml"/><Relationship Id="rId4" Type="http://schemas.openxmlformats.org/officeDocument/2006/relationships/notesSlide" Target="../notesSlides/notesSlide6.xml"/></Relationships>
</file>

<file path=ppt/slides/_rels/slide60.xml.rels><?xml version="1.0" encoding="UTF-8" standalone="yes"?>
<Relationships xmlns="http://schemas.openxmlformats.org/package/2006/relationships"><Relationship Id="rId3" Type="http://schemas.openxmlformats.org/officeDocument/2006/relationships/notesSlide" Target="../notesSlides/notesSlide60.xml"/><Relationship Id="rId2" Type="http://schemas.openxmlformats.org/officeDocument/2006/relationships/slideLayout" Target="../slideLayouts/slideLayout4.xml"/><Relationship Id="rId1" Type="http://schemas.openxmlformats.org/officeDocument/2006/relationships/tags" Target="../tags/tag123.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25.xml"/><Relationship Id="rId1" Type="http://schemas.openxmlformats.org/officeDocument/2006/relationships/tags" Target="../tags/tag124.xml"/><Relationship Id="rId6" Type="http://schemas.openxmlformats.org/officeDocument/2006/relationships/image" Target="../media/image31.wmf"/><Relationship Id="rId5" Type="http://schemas.openxmlformats.org/officeDocument/2006/relationships/oleObject" Target="../embeddings/oleObject20.bin"/><Relationship Id="rId4" Type="http://schemas.openxmlformats.org/officeDocument/2006/relationships/notesSlide" Target="../notesSlides/notesSlide61.xml"/></Relationships>
</file>

<file path=ppt/slides/_rels/slide62.xml.rels><?xml version="1.0" encoding="UTF-8" standalone="yes"?>
<Relationships xmlns="http://schemas.openxmlformats.org/package/2006/relationships"><Relationship Id="rId3" Type="http://schemas.openxmlformats.org/officeDocument/2006/relationships/notesSlide" Target="../notesSlides/notesSlide62.xml"/><Relationship Id="rId2" Type="http://schemas.openxmlformats.org/officeDocument/2006/relationships/slideLayout" Target="../slideLayouts/slideLayout4.xml"/><Relationship Id="rId1" Type="http://schemas.openxmlformats.org/officeDocument/2006/relationships/tags" Target="../tags/tag126.xml"/></Relationships>
</file>

<file path=ppt/slides/_rels/slide63.xml.rels><?xml version="1.0" encoding="UTF-8" standalone="yes"?>
<Relationships xmlns="http://schemas.openxmlformats.org/package/2006/relationships"><Relationship Id="rId8" Type="http://schemas.openxmlformats.org/officeDocument/2006/relationships/image" Target="../media/image32.wmf"/><Relationship Id="rId3" Type="http://schemas.openxmlformats.org/officeDocument/2006/relationships/tags" Target="../tags/tag129.xml"/><Relationship Id="rId7" Type="http://schemas.openxmlformats.org/officeDocument/2006/relationships/oleObject" Target="../embeddings/oleObject21.bin"/><Relationship Id="rId2" Type="http://schemas.openxmlformats.org/officeDocument/2006/relationships/tags" Target="../tags/tag128.xml"/><Relationship Id="rId1" Type="http://schemas.openxmlformats.org/officeDocument/2006/relationships/tags" Target="../tags/tag127.xml"/><Relationship Id="rId6" Type="http://schemas.openxmlformats.org/officeDocument/2006/relationships/notesSlide" Target="../notesSlides/notesSlide63.xml"/><Relationship Id="rId5" Type="http://schemas.openxmlformats.org/officeDocument/2006/relationships/slideLayout" Target="../slideLayouts/slideLayout4.xml"/><Relationship Id="rId10" Type="http://schemas.openxmlformats.org/officeDocument/2006/relationships/image" Target="../media/image33.wmf"/><Relationship Id="rId4" Type="http://schemas.openxmlformats.org/officeDocument/2006/relationships/tags" Target="../tags/tag130.xml"/><Relationship Id="rId9" Type="http://schemas.openxmlformats.org/officeDocument/2006/relationships/oleObject" Target="../embeddings/oleObject22.bin"/></Relationships>
</file>

<file path=ppt/slides/_rels/slide64.xml.rels><?xml version="1.0" encoding="UTF-8" standalone="yes"?>
<Relationships xmlns="http://schemas.openxmlformats.org/package/2006/relationships"><Relationship Id="rId8" Type="http://schemas.openxmlformats.org/officeDocument/2006/relationships/notesSlide" Target="../notesSlides/notesSlide64.xml"/><Relationship Id="rId3" Type="http://schemas.openxmlformats.org/officeDocument/2006/relationships/tags" Target="../tags/tag133.xml"/><Relationship Id="rId7" Type="http://schemas.openxmlformats.org/officeDocument/2006/relationships/slideLayout" Target="../slideLayouts/slideLayout4.xml"/><Relationship Id="rId12" Type="http://schemas.openxmlformats.org/officeDocument/2006/relationships/image" Target="../media/image33.wmf"/><Relationship Id="rId2" Type="http://schemas.openxmlformats.org/officeDocument/2006/relationships/tags" Target="../tags/tag132.xml"/><Relationship Id="rId1" Type="http://schemas.openxmlformats.org/officeDocument/2006/relationships/tags" Target="../tags/tag131.xml"/><Relationship Id="rId6" Type="http://schemas.openxmlformats.org/officeDocument/2006/relationships/tags" Target="../tags/tag136.xml"/><Relationship Id="rId11" Type="http://schemas.openxmlformats.org/officeDocument/2006/relationships/oleObject" Target="../embeddings/oleObject24.bin"/><Relationship Id="rId5" Type="http://schemas.openxmlformats.org/officeDocument/2006/relationships/tags" Target="../tags/tag135.xml"/><Relationship Id="rId10" Type="http://schemas.openxmlformats.org/officeDocument/2006/relationships/image" Target="../media/image32.wmf"/><Relationship Id="rId4" Type="http://schemas.openxmlformats.org/officeDocument/2006/relationships/tags" Target="../tags/tag134.xml"/><Relationship Id="rId9" Type="http://schemas.openxmlformats.org/officeDocument/2006/relationships/oleObject" Target="../embeddings/oleObject23.bin"/></Relationships>
</file>

<file path=ppt/slides/_rels/slide65.xml.rels><?xml version="1.0" encoding="UTF-8" standalone="yes"?>
<Relationships xmlns="http://schemas.openxmlformats.org/package/2006/relationships"><Relationship Id="rId8" Type="http://schemas.openxmlformats.org/officeDocument/2006/relationships/tags" Target="../tags/tag144.xml"/><Relationship Id="rId3" Type="http://schemas.openxmlformats.org/officeDocument/2006/relationships/tags" Target="../tags/tag139.xml"/><Relationship Id="rId7" Type="http://schemas.openxmlformats.org/officeDocument/2006/relationships/tags" Target="../tags/tag143.xml"/><Relationship Id="rId12" Type="http://schemas.openxmlformats.org/officeDocument/2006/relationships/image" Target="../media/image34.wmf"/><Relationship Id="rId2" Type="http://schemas.openxmlformats.org/officeDocument/2006/relationships/tags" Target="../tags/tag138.xml"/><Relationship Id="rId1" Type="http://schemas.openxmlformats.org/officeDocument/2006/relationships/tags" Target="../tags/tag137.xml"/><Relationship Id="rId6" Type="http://schemas.openxmlformats.org/officeDocument/2006/relationships/tags" Target="../tags/tag142.xml"/><Relationship Id="rId11" Type="http://schemas.openxmlformats.org/officeDocument/2006/relationships/oleObject" Target="../embeddings/oleObject25.bin"/><Relationship Id="rId5" Type="http://schemas.openxmlformats.org/officeDocument/2006/relationships/tags" Target="../tags/tag141.xml"/><Relationship Id="rId10" Type="http://schemas.openxmlformats.org/officeDocument/2006/relationships/notesSlide" Target="../notesSlides/notesSlide65.xml"/><Relationship Id="rId4" Type="http://schemas.openxmlformats.org/officeDocument/2006/relationships/tags" Target="../tags/tag140.xml"/><Relationship Id="rId9"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8" Type="http://schemas.openxmlformats.org/officeDocument/2006/relationships/oleObject" Target="../embeddings/oleObject26.bin"/><Relationship Id="rId13" Type="http://schemas.openxmlformats.org/officeDocument/2006/relationships/image" Target="../media/image37.wmf"/><Relationship Id="rId3" Type="http://schemas.openxmlformats.org/officeDocument/2006/relationships/tags" Target="../tags/tag147.xml"/><Relationship Id="rId7" Type="http://schemas.openxmlformats.org/officeDocument/2006/relationships/notesSlide" Target="../notesSlides/notesSlide66.xml"/><Relationship Id="rId12" Type="http://schemas.openxmlformats.org/officeDocument/2006/relationships/oleObject" Target="../embeddings/oleObject28.bin"/><Relationship Id="rId2" Type="http://schemas.openxmlformats.org/officeDocument/2006/relationships/tags" Target="../tags/tag146.xml"/><Relationship Id="rId1" Type="http://schemas.openxmlformats.org/officeDocument/2006/relationships/tags" Target="../tags/tag145.xml"/><Relationship Id="rId6" Type="http://schemas.openxmlformats.org/officeDocument/2006/relationships/slideLayout" Target="../slideLayouts/slideLayout4.xml"/><Relationship Id="rId11" Type="http://schemas.openxmlformats.org/officeDocument/2006/relationships/image" Target="../media/image36.wmf"/><Relationship Id="rId5" Type="http://schemas.openxmlformats.org/officeDocument/2006/relationships/tags" Target="../tags/tag149.xml"/><Relationship Id="rId10" Type="http://schemas.openxmlformats.org/officeDocument/2006/relationships/oleObject" Target="../embeddings/oleObject27.bin"/><Relationship Id="rId4" Type="http://schemas.openxmlformats.org/officeDocument/2006/relationships/tags" Target="../tags/tag148.xml"/><Relationship Id="rId9" Type="http://schemas.openxmlformats.org/officeDocument/2006/relationships/image" Target="../media/image35.wmf"/></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1.xml"/><Relationship Id="rId1" Type="http://schemas.openxmlformats.org/officeDocument/2006/relationships/tags" Target="../tags/tag150.xml"/><Relationship Id="rId4" Type="http://schemas.openxmlformats.org/officeDocument/2006/relationships/notesSlide" Target="../notesSlides/notesSlide67.xml"/></Relationships>
</file>

<file path=ppt/slides/_rels/slide68.xml.rels><?xml version="1.0" encoding="UTF-8" standalone="yes"?>
<Relationships xmlns="http://schemas.openxmlformats.org/package/2006/relationships"><Relationship Id="rId3" Type="http://schemas.openxmlformats.org/officeDocument/2006/relationships/tags" Target="../tags/tag154.xml"/><Relationship Id="rId7" Type="http://schemas.openxmlformats.org/officeDocument/2006/relationships/image" Target="../media/image38.emf"/><Relationship Id="rId2" Type="http://schemas.openxmlformats.org/officeDocument/2006/relationships/tags" Target="../tags/tag153.xml"/><Relationship Id="rId1" Type="http://schemas.openxmlformats.org/officeDocument/2006/relationships/tags" Target="../tags/tag152.xml"/><Relationship Id="rId6" Type="http://schemas.openxmlformats.org/officeDocument/2006/relationships/oleObject" Target="../embeddings/oleObject29.bin"/><Relationship Id="rId5" Type="http://schemas.openxmlformats.org/officeDocument/2006/relationships/notesSlide" Target="../notesSlides/notesSlide68.xml"/><Relationship Id="rId4"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3" Type="http://schemas.openxmlformats.org/officeDocument/2006/relationships/tags" Target="../tags/tag157.xml"/><Relationship Id="rId2" Type="http://schemas.openxmlformats.org/officeDocument/2006/relationships/tags" Target="../tags/tag156.xml"/><Relationship Id="rId1" Type="http://schemas.openxmlformats.org/officeDocument/2006/relationships/tags" Target="../tags/tag155.xml"/><Relationship Id="rId5" Type="http://schemas.openxmlformats.org/officeDocument/2006/relationships/notesSlide" Target="../notesSlides/notesSlide69.xml"/><Relationship Id="rId4"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1.xml"/><Relationship Id="rId1" Type="http://schemas.openxmlformats.org/officeDocument/2006/relationships/tags" Target="../tags/tag10.xml"/><Relationship Id="rId4" Type="http://schemas.openxmlformats.org/officeDocument/2006/relationships/notesSlide" Target="../notesSlides/notesSlide7.xml"/></Relationships>
</file>

<file path=ppt/slides/_rels/slide70.xml.rels><?xml version="1.0" encoding="UTF-8" standalone="yes"?>
<Relationships xmlns="http://schemas.openxmlformats.org/package/2006/relationships"><Relationship Id="rId3" Type="http://schemas.openxmlformats.org/officeDocument/2006/relationships/notesSlide" Target="../notesSlides/notesSlide70.xml"/><Relationship Id="rId2" Type="http://schemas.openxmlformats.org/officeDocument/2006/relationships/slideLayout" Target="../slideLayouts/slideLayout3.xml"/><Relationship Id="rId1" Type="http://schemas.openxmlformats.org/officeDocument/2006/relationships/tags" Target="../tags/tag158.xml"/></Relationships>
</file>

<file path=ppt/slides/_rels/slide71.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0.xml"/><Relationship Id="rId1" Type="http://schemas.openxmlformats.org/officeDocument/2006/relationships/tags" Target="../tags/tag159.xml"/><Relationship Id="rId6" Type="http://schemas.openxmlformats.org/officeDocument/2006/relationships/image" Target="../media/image39.wmf"/><Relationship Id="rId5" Type="http://schemas.openxmlformats.org/officeDocument/2006/relationships/oleObject" Target="../embeddings/oleObject30.bin"/><Relationship Id="rId4" Type="http://schemas.openxmlformats.org/officeDocument/2006/relationships/notesSlide" Target="../notesSlides/notesSlide71.xml"/></Relationships>
</file>

<file path=ppt/slides/_rels/slide72.xml.rels><?xml version="1.0" encoding="UTF-8" standalone="yes"?>
<Relationships xmlns="http://schemas.openxmlformats.org/package/2006/relationships"><Relationship Id="rId3" Type="http://schemas.openxmlformats.org/officeDocument/2006/relationships/tags" Target="../tags/tag163.xml"/><Relationship Id="rId2" Type="http://schemas.openxmlformats.org/officeDocument/2006/relationships/tags" Target="../tags/tag162.xml"/><Relationship Id="rId1" Type="http://schemas.openxmlformats.org/officeDocument/2006/relationships/tags" Target="../tags/tag161.xml"/><Relationship Id="rId6" Type="http://schemas.openxmlformats.org/officeDocument/2006/relationships/image" Target="../media/image40.png"/><Relationship Id="rId5" Type="http://schemas.openxmlformats.org/officeDocument/2006/relationships/notesSlide" Target="../notesSlides/notesSlide72.xml"/><Relationship Id="rId4"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3" Type="http://schemas.openxmlformats.org/officeDocument/2006/relationships/tags" Target="../tags/tag166.xml"/><Relationship Id="rId7" Type="http://schemas.openxmlformats.org/officeDocument/2006/relationships/image" Target="../media/image41.wmf"/><Relationship Id="rId2" Type="http://schemas.openxmlformats.org/officeDocument/2006/relationships/tags" Target="../tags/tag165.xml"/><Relationship Id="rId1" Type="http://schemas.openxmlformats.org/officeDocument/2006/relationships/tags" Target="../tags/tag164.xml"/><Relationship Id="rId6" Type="http://schemas.openxmlformats.org/officeDocument/2006/relationships/oleObject" Target="../embeddings/oleObject31.bin"/><Relationship Id="rId5" Type="http://schemas.openxmlformats.org/officeDocument/2006/relationships/notesSlide" Target="../notesSlides/notesSlide73.xml"/><Relationship Id="rId4"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68.xml"/><Relationship Id="rId1" Type="http://schemas.openxmlformats.org/officeDocument/2006/relationships/tags" Target="../tags/tag167.xml"/><Relationship Id="rId5" Type="http://schemas.openxmlformats.org/officeDocument/2006/relationships/image" Target="../media/image42.jpg"/><Relationship Id="rId4" Type="http://schemas.openxmlformats.org/officeDocument/2006/relationships/notesSlide" Target="../notesSlides/notesSlide74.xml"/></Relationships>
</file>

<file path=ppt/slides/_rels/slide75.xml.rels><?xml version="1.0" encoding="UTF-8" standalone="yes"?>
<Relationships xmlns="http://schemas.openxmlformats.org/package/2006/relationships"><Relationship Id="rId3" Type="http://schemas.openxmlformats.org/officeDocument/2006/relationships/tags" Target="../tags/tag171.xml"/><Relationship Id="rId2" Type="http://schemas.openxmlformats.org/officeDocument/2006/relationships/tags" Target="../tags/tag170.xml"/><Relationship Id="rId1" Type="http://schemas.openxmlformats.org/officeDocument/2006/relationships/tags" Target="../tags/tag169.xml"/><Relationship Id="rId6" Type="http://schemas.openxmlformats.org/officeDocument/2006/relationships/image" Target="../media/image43.jpg"/><Relationship Id="rId5" Type="http://schemas.openxmlformats.org/officeDocument/2006/relationships/notesSlide" Target="../notesSlides/notesSlide75.xml"/><Relationship Id="rId4"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3" Type="http://schemas.openxmlformats.org/officeDocument/2006/relationships/notesSlide" Target="../notesSlides/notesSlide76.xml"/><Relationship Id="rId2" Type="http://schemas.openxmlformats.org/officeDocument/2006/relationships/slideLayout" Target="../slideLayouts/slideLayout4.xml"/><Relationship Id="rId1" Type="http://schemas.openxmlformats.org/officeDocument/2006/relationships/tags" Target="../tags/tag172.xml"/><Relationship Id="rId4" Type="http://schemas.openxmlformats.org/officeDocument/2006/relationships/image" Target="../media/image44.jpg"/></Relationships>
</file>

<file path=ppt/slides/_rels/slide7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74.xml"/><Relationship Id="rId1" Type="http://schemas.openxmlformats.org/officeDocument/2006/relationships/tags" Target="../tags/tag173.xml"/><Relationship Id="rId6" Type="http://schemas.openxmlformats.org/officeDocument/2006/relationships/image" Target="../media/image45.wmf"/><Relationship Id="rId5" Type="http://schemas.openxmlformats.org/officeDocument/2006/relationships/oleObject" Target="../embeddings/oleObject32.bin"/><Relationship Id="rId4" Type="http://schemas.openxmlformats.org/officeDocument/2006/relationships/notesSlide" Target="../notesSlides/notesSlide77.xml"/></Relationships>
</file>

<file path=ppt/slides/_rels/slide78.xml.rels><?xml version="1.0" encoding="UTF-8" standalone="yes"?>
<Relationships xmlns="http://schemas.openxmlformats.org/package/2006/relationships"><Relationship Id="rId3" Type="http://schemas.openxmlformats.org/officeDocument/2006/relationships/tags" Target="../tags/tag177.xml"/><Relationship Id="rId7" Type="http://schemas.openxmlformats.org/officeDocument/2006/relationships/image" Target="../media/image46.wmf"/><Relationship Id="rId2" Type="http://schemas.openxmlformats.org/officeDocument/2006/relationships/tags" Target="../tags/tag176.xml"/><Relationship Id="rId1" Type="http://schemas.openxmlformats.org/officeDocument/2006/relationships/tags" Target="../tags/tag175.xml"/><Relationship Id="rId6" Type="http://schemas.openxmlformats.org/officeDocument/2006/relationships/oleObject" Target="../embeddings/oleObject33.bin"/><Relationship Id="rId5" Type="http://schemas.openxmlformats.org/officeDocument/2006/relationships/notesSlide" Target="../notesSlides/notesSlide78.xml"/><Relationship Id="rId4"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3" Type="http://schemas.openxmlformats.org/officeDocument/2006/relationships/notesSlide" Target="../notesSlides/notesSlide79.xml"/><Relationship Id="rId2" Type="http://schemas.openxmlformats.org/officeDocument/2006/relationships/slideLayout" Target="../slideLayouts/slideLayout3.xml"/><Relationship Id="rId1" Type="http://schemas.openxmlformats.org/officeDocument/2006/relationships/tags" Target="../tags/tag178.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3.xml"/><Relationship Id="rId1" Type="http://schemas.openxmlformats.org/officeDocument/2006/relationships/tags" Target="../tags/tag12.xml"/><Relationship Id="rId5" Type="http://schemas.openxmlformats.org/officeDocument/2006/relationships/image" Target="../media/image3.tiff"/><Relationship Id="rId4" Type="http://schemas.openxmlformats.org/officeDocument/2006/relationships/notesSlide" Target="../notesSlides/notesSlide8.xml"/></Relationships>
</file>

<file path=ppt/slides/_rels/slide80.xml.rels><?xml version="1.0" encoding="UTF-8" standalone="yes"?>
<Relationships xmlns="http://schemas.openxmlformats.org/package/2006/relationships"><Relationship Id="rId8" Type="http://schemas.openxmlformats.org/officeDocument/2006/relationships/image" Target="../media/image47.wmf"/><Relationship Id="rId3" Type="http://schemas.openxmlformats.org/officeDocument/2006/relationships/tags" Target="../tags/tag181.xml"/><Relationship Id="rId7" Type="http://schemas.openxmlformats.org/officeDocument/2006/relationships/oleObject" Target="../embeddings/oleObject34.bin"/><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notesSlide" Target="../notesSlides/notesSlide80.xml"/><Relationship Id="rId5" Type="http://schemas.openxmlformats.org/officeDocument/2006/relationships/slideLayout" Target="../slideLayouts/slideLayout4.xml"/><Relationship Id="rId10" Type="http://schemas.openxmlformats.org/officeDocument/2006/relationships/image" Target="../media/image48.wmf"/><Relationship Id="rId4" Type="http://schemas.openxmlformats.org/officeDocument/2006/relationships/tags" Target="../tags/tag182.xml"/><Relationship Id="rId9" Type="http://schemas.openxmlformats.org/officeDocument/2006/relationships/oleObject" Target="../embeddings/oleObject35.bin"/></Relationships>
</file>

<file path=ppt/slides/_rels/slide81.xml.rels><?xml version="1.0" encoding="UTF-8" standalone="yes"?>
<Relationships xmlns="http://schemas.openxmlformats.org/package/2006/relationships"><Relationship Id="rId8" Type="http://schemas.openxmlformats.org/officeDocument/2006/relationships/image" Target="../media/image49.wmf"/><Relationship Id="rId3" Type="http://schemas.openxmlformats.org/officeDocument/2006/relationships/tags" Target="../tags/tag185.xml"/><Relationship Id="rId7" Type="http://schemas.openxmlformats.org/officeDocument/2006/relationships/oleObject" Target="../embeddings/oleObject36.bin"/><Relationship Id="rId2" Type="http://schemas.openxmlformats.org/officeDocument/2006/relationships/tags" Target="../tags/tag184.xml"/><Relationship Id="rId1" Type="http://schemas.openxmlformats.org/officeDocument/2006/relationships/tags" Target="../tags/tag183.xml"/><Relationship Id="rId6" Type="http://schemas.openxmlformats.org/officeDocument/2006/relationships/notesSlide" Target="../notesSlides/notesSlide81.xml"/><Relationship Id="rId5" Type="http://schemas.openxmlformats.org/officeDocument/2006/relationships/slideLayout" Target="../slideLayouts/slideLayout4.xml"/><Relationship Id="rId10" Type="http://schemas.openxmlformats.org/officeDocument/2006/relationships/image" Target="../media/image50.wmf"/><Relationship Id="rId4" Type="http://schemas.openxmlformats.org/officeDocument/2006/relationships/tags" Target="../tags/tag186.xml"/><Relationship Id="rId9" Type="http://schemas.openxmlformats.org/officeDocument/2006/relationships/oleObject" Target="../embeddings/oleObject37.bin"/></Relationships>
</file>

<file path=ppt/slides/_rels/slide8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88.xml"/><Relationship Id="rId1" Type="http://schemas.openxmlformats.org/officeDocument/2006/relationships/tags" Target="../tags/tag187.xml"/><Relationship Id="rId6" Type="http://schemas.openxmlformats.org/officeDocument/2006/relationships/image" Target="../media/image46.wmf"/><Relationship Id="rId5" Type="http://schemas.openxmlformats.org/officeDocument/2006/relationships/oleObject" Target="../embeddings/oleObject38.bin"/><Relationship Id="rId4" Type="http://schemas.openxmlformats.org/officeDocument/2006/relationships/notesSlide" Target="../notesSlides/notesSlide82.xml"/></Relationships>
</file>

<file path=ppt/slides/_rels/slide83.xml.rels><?xml version="1.0" encoding="UTF-8" standalone="yes"?>
<Relationships xmlns="http://schemas.openxmlformats.org/package/2006/relationships"><Relationship Id="rId3" Type="http://schemas.openxmlformats.org/officeDocument/2006/relationships/tags" Target="../tags/tag191.xml"/><Relationship Id="rId7" Type="http://schemas.openxmlformats.org/officeDocument/2006/relationships/image" Target="../media/image51.wmf"/><Relationship Id="rId2" Type="http://schemas.openxmlformats.org/officeDocument/2006/relationships/tags" Target="../tags/tag190.xml"/><Relationship Id="rId1" Type="http://schemas.openxmlformats.org/officeDocument/2006/relationships/tags" Target="../tags/tag189.xml"/><Relationship Id="rId6" Type="http://schemas.openxmlformats.org/officeDocument/2006/relationships/oleObject" Target="../embeddings/oleObject39.bin"/><Relationship Id="rId5" Type="http://schemas.openxmlformats.org/officeDocument/2006/relationships/notesSlide" Target="../notesSlides/notesSlide83.xml"/><Relationship Id="rId4"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3" Type="http://schemas.openxmlformats.org/officeDocument/2006/relationships/tags" Target="../tags/tag194.xml"/><Relationship Id="rId7" Type="http://schemas.openxmlformats.org/officeDocument/2006/relationships/image" Target="../media/image52.wmf"/><Relationship Id="rId2" Type="http://schemas.openxmlformats.org/officeDocument/2006/relationships/tags" Target="../tags/tag193.xml"/><Relationship Id="rId1" Type="http://schemas.openxmlformats.org/officeDocument/2006/relationships/tags" Target="../tags/tag192.xml"/><Relationship Id="rId6" Type="http://schemas.openxmlformats.org/officeDocument/2006/relationships/oleObject" Target="../embeddings/oleObject40.bin"/><Relationship Id="rId5" Type="http://schemas.openxmlformats.org/officeDocument/2006/relationships/notesSlide" Target="../notesSlides/notesSlide84.xml"/><Relationship Id="rId4"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96.xml"/><Relationship Id="rId1" Type="http://schemas.openxmlformats.org/officeDocument/2006/relationships/tags" Target="../tags/tag195.xml"/><Relationship Id="rId6" Type="http://schemas.openxmlformats.org/officeDocument/2006/relationships/image" Target="../media/image53.wmf"/><Relationship Id="rId5" Type="http://schemas.openxmlformats.org/officeDocument/2006/relationships/oleObject" Target="../embeddings/oleObject41.bin"/><Relationship Id="rId4" Type="http://schemas.openxmlformats.org/officeDocument/2006/relationships/notesSlide" Target="../notesSlides/notesSlide85.xml"/></Relationships>
</file>

<file path=ppt/slides/_rels/slide86.xml.rels><?xml version="1.0" encoding="UTF-8" standalone="yes"?>
<Relationships xmlns="http://schemas.openxmlformats.org/package/2006/relationships"><Relationship Id="rId3" Type="http://schemas.openxmlformats.org/officeDocument/2006/relationships/tags" Target="../tags/tag199.xml"/><Relationship Id="rId2" Type="http://schemas.openxmlformats.org/officeDocument/2006/relationships/tags" Target="../tags/tag198.xml"/><Relationship Id="rId1" Type="http://schemas.openxmlformats.org/officeDocument/2006/relationships/tags" Target="../tags/tag197.xml"/><Relationship Id="rId6" Type="http://schemas.openxmlformats.org/officeDocument/2006/relationships/image" Target="../media/image54.png"/><Relationship Id="rId5" Type="http://schemas.openxmlformats.org/officeDocument/2006/relationships/notesSlide" Target="../notesSlides/notesSlide86.xml"/><Relationship Id="rId4"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01.xml"/><Relationship Id="rId1" Type="http://schemas.openxmlformats.org/officeDocument/2006/relationships/tags" Target="../tags/tag200.xml"/><Relationship Id="rId5" Type="http://schemas.openxmlformats.org/officeDocument/2006/relationships/image" Target="../media/image55.png"/><Relationship Id="rId4" Type="http://schemas.openxmlformats.org/officeDocument/2006/relationships/notesSlide" Target="../notesSlides/notesSlide87.xml"/></Relationships>
</file>

<file path=ppt/slides/_rels/slide88.xml.rels><?xml version="1.0" encoding="UTF-8" standalone="yes"?>
<Relationships xmlns="http://schemas.openxmlformats.org/package/2006/relationships"><Relationship Id="rId3" Type="http://schemas.openxmlformats.org/officeDocument/2006/relationships/notesSlide" Target="../notesSlides/notesSlide88.xml"/><Relationship Id="rId2" Type="http://schemas.openxmlformats.org/officeDocument/2006/relationships/slideLayout" Target="../slideLayouts/slideLayout3.xml"/><Relationship Id="rId1" Type="http://schemas.openxmlformats.org/officeDocument/2006/relationships/tags" Target="../tags/tag202.xml"/></Relationships>
</file>

<file path=ppt/slides/_rels/slide89.xml.rels><?xml version="1.0" encoding="UTF-8" standalone="yes"?>
<Relationships xmlns="http://schemas.openxmlformats.org/package/2006/relationships"><Relationship Id="rId3" Type="http://schemas.openxmlformats.org/officeDocument/2006/relationships/notesSlide" Target="../notesSlides/notesSlide89.xml"/><Relationship Id="rId2" Type="http://schemas.openxmlformats.org/officeDocument/2006/relationships/slideLayout" Target="../slideLayouts/slideLayout4.xml"/><Relationship Id="rId1" Type="http://schemas.openxmlformats.org/officeDocument/2006/relationships/tags" Target="../tags/tag203.xml"/></Relationships>
</file>

<file path=ppt/slides/_rels/slide9.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15.xml"/><Relationship Id="rId1" Type="http://schemas.openxmlformats.org/officeDocument/2006/relationships/tags" Target="../tags/tag14.xml"/><Relationship Id="rId6" Type="http://schemas.openxmlformats.org/officeDocument/2006/relationships/image" Target="../media/image5.jpeg"/><Relationship Id="rId5" Type="http://schemas.openxmlformats.org/officeDocument/2006/relationships/image" Target="../media/image4.png"/><Relationship Id="rId4" Type="http://schemas.openxmlformats.org/officeDocument/2006/relationships/notesSlide" Target="../notesSlides/notesSlide9.xml"/></Relationships>
</file>

<file path=ppt/slides/_rels/slide90.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05.xml"/><Relationship Id="rId1" Type="http://schemas.openxmlformats.org/officeDocument/2006/relationships/tags" Target="../tags/tag204.xml"/><Relationship Id="rId4" Type="http://schemas.openxmlformats.org/officeDocument/2006/relationships/notesSlide" Target="../notesSlides/notesSlide90.xml"/></Relationships>
</file>

<file path=ppt/slides/_rels/slide91.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4.xml"/><Relationship Id="rId1" Type="http://schemas.openxmlformats.org/officeDocument/2006/relationships/tags" Target="../tags/tag206.xml"/><Relationship Id="rId4" Type="http://schemas.openxmlformats.org/officeDocument/2006/relationships/image" Target="../media/image56.jpg"/></Relationships>
</file>

<file path=ppt/slides/_rels/slide92.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208.xml"/><Relationship Id="rId1" Type="http://schemas.openxmlformats.org/officeDocument/2006/relationships/tags" Target="../tags/tag207.xml"/><Relationship Id="rId4" Type="http://schemas.openxmlformats.org/officeDocument/2006/relationships/notesSlide" Target="../notesSlides/notesSlide92.xml"/></Relationships>
</file>

<file path=ppt/slides/_rels/slide93.xml.rels><?xml version="1.0" encoding="UTF-8" standalone="yes"?>
<Relationships xmlns="http://schemas.openxmlformats.org/package/2006/relationships"><Relationship Id="rId3" Type="http://schemas.openxmlformats.org/officeDocument/2006/relationships/notesSlide" Target="../notesSlides/notesSlide93.xml"/><Relationship Id="rId2" Type="http://schemas.openxmlformats.org/officeDocument/2006/relationships/slideLayout" Target="../slideLayouts/slideLayout4.xml"/><Relationship Id="rId1" Type="http://schemas.openxmlformats.org/officeDocument/2006/relationships/tags" Target="../tags/tag209.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4.xml"/><Relationship Id="rId2" Type="http://schemas.openxmlformats.org/officeDocument/2006/relationships/slideLayout" Target="../slideLayouts/slideLayout4.xml"/><Relationship Id="rId1" Type="http://schemas.openxmlformats.org/officeDocument/2006/relationships/tags" Target="../tags/tag210.xml"/></Relationships>
</file>

<file path=ppt/slides/_rels/slide95.xml.rels><?xml version="1.0" encoding="UTF-8" standalone="yes"?>
<Relationships xmlns="http://schemas.openxmlformats.org/package/2006/relationships"><Relationship Id="rId3" Type="http://schemas.openxmlformats.org/officeDocument/2006/relationships/notesSlide" Target="../notesSlides/notesSlide95.xml"/><Relationship Id="rId2" Type="http://schemas.openxmlformats.org/officeDocument/2006/relationships/slideLayout" Target="../slideLayouts/slideLayout4.xml"/><Relationship Id="rId1" Type="http://schemas.openxmlformats.org/officeDocument/2006/relationships/tags" Target="../tags/tag211.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96.xml"/><Relationship Id="rId2" Type="http://schemas.openxmlformats.org/officeDocument/2006/relationships/slideLayout" Target="../slideLayouts/slideLayout4.xml"/><Relationship Id="rId1" Type="http://schemas.openxmlformats.org/officeDocument/2006/relationships/tags" Target="../tags/tag2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457200" y="3200400"/>
            <a:ext cx="83058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Chapter 1: </a:t>
            </a:r>
          </a:p>
          <a:p>
            <a:pPr marL="0" indent="0" algn="ctr">
              <a:buFont typeface="Arial" pitchFamily="34" charset="0"/>
              <a:buNone/>
            </a:pPr>
            <a:r>
              <a:rPr lang="en-US" sz="7200" b="1" dirty="0"/>
              <a:t>From Zero to One</a:t>
            </a:r>
            <a:endParaRPr lang="en-US" sz="7200" dirty="0"/>
          </a:p>
          <a:p>
            <a:pPr lvl="1" algn="ctr"/>
            <a:endParaRPr lang="en-US" sz="7200" dirty="0"/>
          </a:p>
          <a:p>
            <a:pPr algn="ctr">
              <a:buFontTx/>
              <a:buNone/>
            </a:pPr>
            <a:endParaRPr lang="en-US" sz="7200" dirty="0"/>
          </a:p>
        </p:txBody>
      </p:sp>
      <p:sp>
        <p:nvSpPr>
          <p:cNvPr id="2" name="Rounded Rectangle 1">
            <a:extLst>
              <a:ext uri="{FF2B5EF4-FFF2-40B4-BE49-F238E27FC236}">
                <a16:creationId xmlns:a16="http://schemas.microsoft.com/office/drawing/2014/main" id="{BE215E08-E5D1-4141-B204-0B80382DDC32}"/>
              </a:ext>
            </a:extLst>
          </p:cNvPr>
          <p:cNvSpPr/>
          <p:nvPr/>
        </p:nvSpPr>
        <p:spPr>
          <a:xfrm>
            <a:off x="1219200" y="457200"/>
            <a:ext cx="6705600" cy="2286000"/>
          </a:xfrm>
          <a:prstGeom prst="roundRect">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3">
            <a:extLst>
              <a:ext uri="{FF2B5EF4-FFF2-40B4-BE49-F238E27FC236}">
                <a16:creationId xmlns:a16="http://schemas.microsoft.com/office/drawing/2014/main" id="{9E0841AF-DE14-1141-8434-E0942E0D4552}"/>
              </a:ext>
            </a:extLst>
          </p:cNvPr>
          <p:cNvSpPr txBox="1">
            <a:spLocks noChangeArrowheads="1"/>
          </p:cNvSpPr>
          <p:nvPr>
            <p:custDataLst>
              <p:tags r:id="rId2"/>
            </p:custDataLst>
          </p:nvPr>
        </p:nvSpPr>
        <p:spPr>
          <a:xfrm>
            <a:off x="457200" y="381000"/>
            <a:ext cx="83058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4800" b="1" dirty="0">
                <a:solidFill>
                  <a:schemeClr val="bg1"/>
                </a:solidFill>
              </a:rPr>
              <a:t>Digital Design &amp;</a:t>
            </a:r>
          </a:p>
          <a:p>
            <a:pPr marL="0" indent="0" algn="ctr">
              <a:buFont typeface="Arial" pitchFamily="34" charset="0"/>
              <a:buNone/>
            </a:pPr>
            <a:r>
              <a:rPr lang="en-US" sz="4800" b="1" dirty="0">
                <a:solidFill>
                  <a:schemeClr val="bg1"/>
                </a:solidFill>
              </a:rPr>
              <a:t>Computer Architecture</a:t>
            </a:r>
          </a:p>
          <a:p>
            <a:pPr marL="0" indent="0" algn="ctr">
              <a:buFont typeface="Arial" pitchFamily="34" charset="0"/>
              <a:buNone/>
            </a:pPr>
            <a:r>
              <a:rPr lang="en-US" b="1" dirty="0">
                <a:solidFill>
                  <a:schemeClr val="bg1"/>
                </a:solidFill>
              </a:rPr>
              <a:t>Sarah Harris &amp; David Harris</a:t>
            </a:r>
          </a:p>
        </p:txBody>
      </p:sp>
    </p:spTree>
    <p:extLst>
      <p:ext uri="{BB962C8B-B14F-4D97-AF65-F5344CB8AC3E}">
        <p14:creationId xmlns:p14="http://schemas.microsoft.com/office/powerpoint/2010/main" val="84145140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33798" name="Rectangle 4"/>
          <p:cNvSpPr>
            <a:spLocks noChangeArrowheads="1"/>
          </p:cNvSpPr>
          <p:nvPr>
            <p:custDataLst>
              <p:tags r:id="rId2"/>
            </p:custDataLst>
          </p:nvPr>
        </p:nvSpPr>
        <p:spPr bwMode="auto">
          <a:xfrm>
            <a:off x="533400" y="990600"/>
            <a:ext cx="8153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800" b="1" dirty="0">
                <a:latin typeface="+mj-lt"/>
              </a:rPr>
              <a:t>Modularity</a:t>
            </a:r>
          </a:p>
          <a:p>
            <a:pPr marL="742950" lvl="1" indent="-285750">
              <a:spcBef>
                <a:spcPct val="20000"/>
              </a:spcBef>
              <a:buFontTx/>
              <a:buChar char="–"/>
            </a:pPr>
            <a:r>
              <a:rPr lang="en-US" sz="2400" b="1" dirty="0">
                <a:latin typeface="+mj-lt"/>
              </a:rPr>
              <a:t>Function of coupling nut: </a:t>
            </a:r>
          </a:p>
          <a:p>
            <a:pPr marL="1200150" lvl="2" indent="-285750">
              <a:spcBef>
                <a:spcPct val="20000"/>
              </a:spcBef>
              <a:buFontTx/>
              <a:buChar char="–"/>
            </a:pPr>
            <a:r>
              <a:rPr lang="en-US" sz="2400" dirty="0">
                <a:latin typeface="+mj-lt"/>
              </a:rPr>
              <a:t>Hold fuel line to intake elbow</a:t>
            </a:r>
          </a:p>
          <a:p>
            <a:pPr marL="1200150" lvl="2" indent="-285750">
              <a:spcBef>
                <a:spcPct val="20000"/>
              </a:spcBef>
              <a:buFontTx/>
              <a:buChar char="–"/>
            </a:pPr>
            <a:r>
              <a:rPr lang="en-US" sz="2400" dirty="0">
                <a:latin typeface="+mj-lt"/>
              </a:rPr>
              <a:t>Prevent leaks</a:t>
            </a:r>
          </a:p>
          <a:p>
            <a:pPr marL="1200150" lvl="2" indent="-285750">
              <a:spcBef>
                <a:spcPct val="20000"/>
              </a:spcBef>
              <a:buFontTx/>
              <a:buChar char="–"/>
            </a:pPr>
            <a:r>
              <a:rPr lang="en-US" sz="2400" dirty="0">
                <a:latin typeface="+mj-lt"/>
              </a:rPr>
              <a:t>Easily removable</a:t>
            </a:r>
          </a:p>
          <a:p>
            <a:pPr marL="742950" lvl="1" indent="-285750">
              <a:spcBef>
                <a:spcPct val="20000"/>
              </a:spcBef>
              <a:buFontTx/>
              <a:buChar char="–"/>
            </a:pPr>
            <a:r>
              <a:rPr lang="en-US" sz="2400" b="1" dirty="0">
                <a:latin typeface="+mj-lt"/>
              </a:rPr>
              <a:t>Interface of coupling nut: </a:t>
            </a:r>
          </a:p>
          <a:p>
            <a:pPr marL="1200150" lvl="2" indent="-285750">
              <a:spcBef>
                <a:spcPct val="20000"/>
              </a:spcBef>
              <a:buFontTx/>
              <a:buChar char="–"/>
            </a:pPr>
            <a:r>
              <a:rPr lang="en-US" sz="2400" dirty="0">
                <a:latin typeface="+mj-lt"/>
              </a:rPr>
              <a:t>Standardized diameter, thread pitch, torque</a:t>
            </a:r>
          </a:p>
          <a:p>
            <a:pPr marL="342900" indent="-342900">
              <a:spcBef>
                <a:spcPct val="20000"/>
              </a:spcBef>
              <a:buFontTx/>
              <a:buChar char="•"/>
            </a:pPr>
            <a:r>
              <a:rPr lang="en-US" sz="2800" b="1" dirty="0">
                <a:latin typeface="+mj-lt"/>
              </a:rPr>
              <a:t>Regularity</a:t>
            </a:r>
          </a:p>
          <a:p>
            <a:pPr marL="742950" lvl="1" indent="-285750">
              <a:spcBef>
                <a:spcPct val="20000"/>
              </a:spcBef>
              <a:buFontTx/>
              <a:buChar char="–"/>
            </a:pPr>
            <a:r>
              <a:rPr lang="en-US" sz="2400" dirty="0">
                <a:latin typeface="+mj-lt"/>
              </a:rPr>
              <a:t>Interchangeable parts</a:t>
            </a:r>
          </a:p>
          <a:p>
            <a:pPr marL="1200150" lvl="2" indent="-285750">
              <a:spcBef>
                <a:spcPct val="20000"/>
              </a:spcBef>
              <a:buFontTx/>
              <a:buChar char="–"/>
            </a:pPr>
            <a:r>
              <a:rPr lang="en-US" sz="2400" dirty="0">
                <a:latin typeface="+mj-lt"/>
              </a:rPr>
              <a:t>Standard nut could be purchased from many suppliers</a:t>
            </a:r>
          </a:p>
          <a:p>
            <a:pPr marL="742950" lvl="1" indent="-285750">
              <a:spcBef>
                <a:spcPct val="20000"/>
              </a:spcBef>
              <a:buFontTx/>
              <a:buChar char="–"/>
            </a:pPr>
            <a:r>
              <a:rPr lang="en-US" sz="2400" dirty="0">
                <a:latin typeface="+mj-lt"/>
              </a:rPr>
              <a:t>“Any customer can have a car painted any color that he wants so long as it is black.” - Henry Ford</a:t>
            </a:r>
          </a:p>
          <a:p>
            <a:pPr marL="342900" indent="-342900">
              <a:spcBef>
                <a:spcPct val="20000"/>
              </a:spcBef>
              <a:buFontTx/>
              <a:buChar char="•"/>
            </a:pPr>
            <a:endParaRPr lang="en-US" sz="2400" dirty="0">
              <a:latin typeface="+mj-lt"/>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Example: Model T Ford</a:t>
            </a:r>
          </a:p>
        </p:txBody>
      </p:sp>
      <p:sp>
        <p:nvSpPr>
          <p:cNvPr id="3" name="Slide Number Placeholder 2">
            <a:extLst>
              <a:ext uri="{FF2B5EF4-FFF2-40B4-BE49-F238E27FC236}">
                <a16:creationId xmlns:a16="http://schemas.microsoft.com/office/drawing/2014/main" id="{066A4478-1B5C-A943-9361-22F02AB28090}"/>
              </a:ext>
            </a:extLst>
          </p:cNvPr>
          <p:cNvSpPr>
            <a:spLocks noGrp="1"/>
          </p:cNvSpPr>
          <p:nvPr>
            <p:ph type="sldNum" sz="quarter" idx="12"/>
          </p:nvPr>
        </p:nvSpPr>
        <p:spPr/>
        <p:txBody>
          <a:bodyPr/>
          <a:lstStyle/>
          <a:p>
            <a:fld id="{E49FDE98-FD47-6140-A9A6-6873DAAB1D3D}" type="slidenum">
              <a:rPr lang="en-US" smtClean="0"/>
              <a:pPr/>
              <a:t>10</a:t>
            </a:fld>
            <a:endParaRPr lang="en-US" dirty="0"/>
          </a:p>
        </p:txBody>
      </p:sp>
    </p:spTree>
    <p:extLst>
      <p:ext uri="{BB962C8B-B14F-4D97-AF65-F5344CB8AC3E}">
        <p14:creationId xmlns:p14="http://schemas.microsoft.com/office/powerpoint/2010/main" val="1803724711"/>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1" name="Rectangle 3"/>
          <p:cNvSpPr>
            <a:spLocks noGrp="1" noChangeArrowheads="1"/>
          </p:cNvSpPr>
          <p:nvPr>
            <p:ph type="body" idx="4294967295"/>
            <p:custDataLst>
              <p:tags r:id="rId1"/>
            </p:custDataLst>
          </p:nvPr>
        </p:nvSpPr>
        <p:spPr>
          <a:xfrm>
            <a:off x="533400" y="1219200"/>
            <a:ext cx="7488115" cy="4525963"/>
          </a:xfrm>
        </p:spPr>
        <p:txBody>
          <a:bodyPr/>
          <a:lstStyle/>
          <a:p>
            <a:pPr eaLnBrk="1" hangingPunct="1"/>
            <a:r>
              <a:rPr lang="en-US" dirty="0"/>
              <a:t>Most physical variables are </a:t>
            </a:r>
            <a:r>
              <a:rPr lang="en-US" b="1" dirty="0"/>
              <a:t>continuous</a:t>
            </a:r>
          </a:p>
          <a:p>
            <a:pPr lvl="1" eaLnBrk="1" hangingPunct="1"/>
            <a:r>
              <a:rPr lang="en-US" dirty="0"/>
              <a:t>Voltage on a wire</a:t>
            </a:r>
          </a:p>
          <a:p>
            <a:pPr lvl="1" eaLnBrk="1" hangingPunct="1"/>
            <a:r>
              <a:rPr lang="en-US" dirty="0"/>
              <a:t>Frequency of an oscillation</a:t>
            </a:r>
          </a:p>
          <a:p>
            <a:pPr lvl="1" eaLnBrk="1" hangingPunct="1"/>
            <a:r>
              <a:rPr lang="en-US" dirty="0"/>
              <a:t>Position of a mass</a:t>
            </a:r>
          </a:p>
          <a:p>
            <a:pPr eaLnBrk="1" hangingPunct="1"/>
            <a:r>
              <a:rPr lang="en-US" dirty="0"/>
              <a:t>Digital abstraction considers </a:t>
            </a:r>
            <a:r>
              <a:rPr lang="en-US" b="1" dirty="0"/>
              <a:t>discrete subset</a:t>
            </a:r>
            <a:r>
              <a:rPr lang="en-US" dirty="0"/>
              <a:t> of values</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The Digital Abstraction</a:t>
            </a:r>
          </a:p>
        </p:txBody>
      </p:sp>
      <p:sp>
        <p:nvSpPr>
          <p:cNvPr id="3" name="Slide Number Placeholder 2">
            <a:extLst>
              <a:ext uri="{FF2B5EF4-FFF2-40B4-BE49-F238E27FC236}">
                <a16:creationId xmlns:a16="http://schemas.microsoft.com/office/drawing/2014/main" id="{925075C8-D9D0-DC49-9211-58C603B07864}"/>
              </a:ext>
            </a:extLst>
          </p:cNvPr>
          <p:cNvSpPr>
            <a:spLocks noGrp="1"/>
          </p:cNvSpPr>
          <p:nvPr>
            <p:ph type="sldNum" sz="quarter" idx="12"/>
          </p:nvPr>
        </p:nvSpPr>
        <p:spPr/>
        <p:txBody>
          <a:bodyPr/>
          <a:lstStyle/>
          <a:p>
            <a:fld id="{E49FDE98-FD47-6140-A9A6-6873DAAB1D3D}" type="slidenum">
              <a:rPr lang="en-US" smtClean="0"/>
              <a:pPr/>
              <a:t>11</a:t>
            </a:fld>
            <a:endParaRPr lang="en-US" dirty="0"/>
          </a:p>
        </p:txBody>
      </p:sp>
    </p:spTree>
    <p:extLst>
      <p:ext uri="{BB962C8B-B14F-4D97-AF65-F5344CB8AC3E}">
        <p14:creationId xmlns:p14="http://schemas.microsoft.com/office/powerpoint/2010/main" val="210265182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5" name="Rectangle 3"/>
          <p:cNvSpPr>
            <a:spLocks noGrp="1" noChangeArrowheads="1"/>
          </p:cNvSpPr>
          <p:nvPr>
            <p:ph type="body" idx="4294967295"/>
            <p:custDataLst>
              <p:tags r:id="rId1"/>
            </p:custDataLst>
          </p:nvPr>
        </p:nvSpPr>
        <p:spPr>
          <a:xfrm>
            <a:off x="533400" y="1066800"/>
            <a:ext cx="4953000" cy="4953000"/>
          </a:xfrm>
        </p:spPr>
        <p:txBody>
          <a:bodyPr>
            <a:normAutofit/>
          </a:bodyPr>
          <a:lstStyle/>
          <a:p>
            <a:pPr eaLnBrk="1" hangingPunct="1">
              <a:lnSpc>
                <a:spcPct val="90000"/>
              </a:lnSpc>
            </a:pPr>
            <a:r>
              <a:rPr lang="en-US" sz="3000" dirty="0"/>
              <a:t>Designed by Charles Babbage from 1834 – 1871</a:t>
            </a:r>
          </a:p>
          <a:p>
            <a:pPr eaLnBrk="1" hangingPunct="1">
              <a:lnSpc>
                <a:spcPct val="90000"/>
              </a:lnSpc>
            </a:pPr>
            <a:r>
              <a:rPr lang="en-US" sz="3000" dirty="0"/>
              <a:t>Considered to be the first digital computer</a:t>
            </a:r>
          </a:p>
          <a:p>
            <a:pPr eaLnBrk="1" hangingPunct="1">
              <a:lnSpc>
                <a:spcPct val="90000"/>
              </a:lnSpc>
            </a:pPr>
            <a:r>
              <a:rPr lang="en-US" sz="3000" dirty="0"/>
              <a:t>Built from mechanical gears, where each gear represented a discrete value (0-9)</a:t>
            </a:r>
          </a:p>
          <a:p>
            <a:pPr eaLnBrk="1" hangingPunct="1">
              <a:lnSpc>
                <a:spcPct val="90000"/>
              </a:lnSpc>
            </a:pPr>
            <a:r>
              <a:rPr lang="en-US" sz="3000" dirty="0"/>
              <a:t>Babbage died before finishing it</a:t>
            </a:r>
          </a:p>
        </p:txBody>
      </p:sp>
      <p:pic>
        <p:nvPicPr>
          <p:cNvPr id="35846" name="Picture 4"/>
          <p:cNvPicPr>
            <a:picLocks noChangeAspect="1" noChangeArrowheads="1"/>
          </p:cNvPicPr>
          <p:nvPr>
            <p:custDataLst>
              <p:tags r:id="rId2"/>
            </p:custDataLst>
          </p:nvPr>
        </p:nvPicPr>
        <p:blipFill>
          <a:blip r:embed="rId6" cstate="print">
            <a:extLst>
              <a:ext uri="{28A0092B-C50C-407E-A947-70E740481C1C}">
                <a14:useLocalDpi xmlns:a14="http://schemas.microsoft.com/office/drawing/2010/main" val="0"/>
              </a:ext>
            </a:extLst>
          </a:blip>
          <a:srcRect/>
          <a:stretch>
            <a:fillRect/>
          </a:stretch>
        </p:blipFill>
        <p:spPr bwMode="auto">
          <a:xfrm>
            <a:off x="6016307" y="990600"/>
            <a:ext cx="2711768"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5847" name="Picture 5"/>
          <p:cNvPicPr>
            <a:picLocks noChangeAspect="1" noChangeArrowheads="1"/>
          </p:cNvPicPr>
          <p:nvPr>
            <p:custDataLst>
              <p:tags r:id="rId3"/>
            </p:custDataLst>
          </p:nvPr>
        </p:nvPicPr>
        <p:blipFill>
          <a:blip r:embed="rId7">
            <a:extLst>
              <a:ext uri="{28A0092B-C50C-407E-A947-70E740481C1C}">
                <a14:useLocalDpi xmlns:a14="http://schemas.microsoft.com/office/drawing/2010/main" val="0"/>
              </a:ext>
            </a:extLst>
          </a:blip>
          <a:srcRect/>
          <a:stretch>
            <a:fillRect/>
          </a:stretch>
        </p:blipFill>
        <p:spPr bwMode="auto">
          <a:xfrm>
            <a:off x="6533991" y="3823459"/>
            <a:ext cx="1676400" cy="19725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The Analytical Engine</a:t>
            </a:r>
          </a:p>
        </p:txBody>
      </p:sp>
      <p:sp>
        <p:nvSpPr>
          <p:cNvPr id="3" name="Slide Number Placeholder 2">
            <a:extLst>
              <a:ext uri="{FF2B5EF4-FFF2-40B4-BE49-F238E27FC236}">
                <a16:creationId xmlns:a16="http://schemas.microsoft.com/office/drawing/2014/main" id="{94D81858-7F42-3141-8D99-95E2C9712EEE}"/>
              </a:ext>
            </a:extLst>
          </p:cNvPr>
          <p:cNvSpPr>
            <a:spLocks noGrp="1"/>
          </p:cNvSpPr>
          <p:nvPr>
            <p:ph type="sldNum" sz="quarter" idx="12"/>
          </p:nvPr>
        </p:nvSpPr>
        <p:spPr/>
        <p:txBody>
          <a:bodyPr/>
          <a:lstStyle/>
          <a:p>
            <a:fld id="{E49FDE98-FD47-6140-A9A6-6873DAAB1D3D}" type="slidenum">
              <a:rPr lang="en-US" smtClean="0"/>
              <a:pPr/>
              <a:t>12</a:t>
            </a:fld>
            <a:endParaRPr lang="en-US" dirty="0"/>
          </a:p>
        </p:txBody>
      </p:sp>
    </p:spTree>
    <p:extLst>
      <p:ext uri="{BB962C8B-B14F-4D97-AF65-F5344CB8AC3E}">
        <p14:creationId xmlns:p14="http://schemas.microsoft.com/office/powerpoint/2010/main" val="419211799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9" name="Rectangle 3"/>
          <p:cNvSpPr>
            <a:spLocks noGrp="1" noChangeArrowheads="1"/>
          </p:cNvSpPr>
          <p:nvPr>
            <p:ph type="body" idx="4294967295"/>
            <p:custDataLst>
              <p:tags r:id="rId1"/>
            </p:custDataLst>
          </p:nvPr>
        </p:nvSpPr>
        <p:spPr>
          <a:xfrm>
            <a:off x="533400" y="1143000"/>
            <a:ext cx="8229600" cy="5181600"/>
          </a:xfrm>
        </p:spPr>
        <p:txBody>
          <a:bodyPr>
            <a:normAutofit lnSpcReduction="10000"/>
          </a:bodyPr>
          <a:lstStyle/>
          <a:p>
            <a:pPr eaLnBrk="1" hangingPunct="1"/>
            <a:r>
              <a:rPr lang="en-US" b="1" dirty="0"/>
              <a:t>Two discrete values:</a:t>
            </a:r>
          </a:p>
          <a:p>
            <a:pPr lvl="1" eaLnBrk="1" hangingPunct="1"/>
            <a:r>
              <a:rPr lang="en-US" dirty="0"/>
              <a:t>1’s and 0’s</a:t>
            </a:r>
          </a:p>
          <a:p>
            <a:pPr lvl="1" eaLnBrk="1" hangingPunct="1"/>
            <a:r>
              <a:rPr lang="en-US" dirty="0"/>
              <a:t>1, TRUE, HIGH</a:t>
            </a:r>
          </a:p>
          <a:p>
            <a:pPr lvl="1" eaLnBrk="1" hangingPunct="1"/>
            <a:r>
              <a:rPr lang="en-US" dirty="0"/>
              <a:t>0, FALSE, LOW</a:t>
            </a:r>
          </a:p>
          <a:p>
            <a:pPr eaLnBrk="1" hangingPunct="1"/>
            <a:r>
              <a:rPr lang="en-US" b="1" dirty="0"/>
              <a:t>1 and 0: </a:t>
            </a:r>
            <a:r>
              <a:rPr lang="en-US" dirty="0"/>
              <a:t>voltage levels, rotating gears, fluid levels, etc. </a:t>
            </a:r>
          </a:p>
          <a:p>
            <a:pPr eaLnBrk="1" hangingPunct="1"/>
            <a:r>
              <a:rPr lang="en-US" dirty="0"/>
              <a:t>Digital circuits use voltage levels</a:t>
            </a:r>
          </a:p>
          <a:p>
            <a:pPr lvl="1"/>
            <a:r>
              <a:rPr lang="en-US" dirty="0"/>
              <a:t>0: low voltage (GND)</a:t>
            </a:r>
          </a:p>
          <a:p>
            <a:pPr lvl="1"/>
            <a:r>
              <a:rPr lang="en-US" dirty="0"/>
              <a:t>1: high voltage (V</a:t>
            </a:r>
            <a:r>
              <a:rPr lang="en-US" baseline="-25000" dirty="0"/>
              <a:t>DD</a:t>
            </a:r>
            <a:r>
              <a:rPr lang="en-US" dirty="0"/>
              <a:t>)</a:t>
            </a:r>
          </a:p>
          <a:p>
            <a:pPr eaLnBrk="1" hangingPunct="1"/>
            <a:r>
              <a:rPr lang="en-US" b="1" i="1" dirty="0"/>
              <a:t>Bit</a:t>
            </a:r>
            <a:r>
              <a:rPr lang="en-US" b="1" dirty="0"/>
              <a:t>:</a:t>
            </a:r>
            <a:r>
              <a:rPr lang="en-US" dirty="0"/>
              <a:t> </a:t>
            </a:r>
            <a:r>
              <a:rPr lang="en-US" i="1" dirty="0"/>
              <a:t>B</a:t>
            </a:r>
            <a:r>
              <a:rPr lang="en-US" dirty="0"/>
              <a:t>inary dig</a:t>
            </a:r>
            <a:r>
              <a:rPr lang="en-US" i="1" dirty="0"/>
              <a:t>it</a:t>
            </a:r>
            <a:endParaRPr lang="en-US" dirty="0"/>
          </a:p>
          <a:p>
            <a:pPr eaLnBrk="1" hangingPunct="1">
              <a:buFontTx/>
              <a:buNone/>
            </a:pPr>
            <a:endParaRPr lang="en-US" dirty="0"/>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Digital Discipline: Binary Values</a:t>
            </a:r>
          </a:p>
        </p:txBody>
      </p:sp>
      <p:sp>
        <p:nvSpPr>
          <p:cNvPr id="3" name="Slide Number Placeholder 2">
            <a:extLst>
              <a:ext uri="{FF2B5EF4-FFF2-40B4-BE49-F238E27FC236}">
                <a16:creationId xmlns:a16="http://schemas.microsoft.com/office/drawing/2014/main" id="{E71335C9-76B2-8A4A-9798-EE9F77C3E05C}"/>
              </a:ext>
            </a:extLst>
          </p:cNvPr>
          <p:cNvSpPr>
            <a:spLocks noGrp="1"/>
          </p:cNvSpPr>
          <p:nvPr>
            <p:ph type="sldNum" sz="quarter" idx="12"/>
          </p:nvPr>
        </p:nvSpPr>
        <p:spPr/>
        <p:txBody>
          <a:bodyPr/>
          <a:lstStyle/>
          <a:p>
            <a:fld id="{E49FDE98-FD47-6140-A9A6-6873DAAB1D3D}" type="slidenum">
              <a:rPr lang="en-US" smtClean="0"/>
              <a:pPr/>
              <a:t>13</a:t>
            </a:fld>
            <a:endParaRPr lang="en-US" dirty="0"/>
          </a:p>
        </p:txBody>
      </p:sp>
    </p:spTree>
    <p:extLst>
      <p:ext uri="{BB962C8B-B14F-4D97-AF65-F5344CB8AC3E}">
        <p14:creationId xmlns:p14="http://schemas.microsoft.com/office/powerpoint/2010/main" val="34574528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Number Systems:</a:t>
            </a:r>
          </a:p>
          <a:p>
            <a:pPr marL="0" indent="0" algn="ctr">
              <a:buFont typeface="Arial" pitchFamily="34" charset="0"/>
              <a:buNone/>
            </a:pPr>
            <a:r>
              <a:rPr lang="en-US" sz="7200" b="1" dirty="0"/>
              <a:t>Binary Numbers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2583771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0A636E0A-E55F-C548-92AA-54C6E712A492}"/>
              </a:ext>
            </a:extLst>
          </p:cNvPr>
          <p:cNvSpPr/>
          <p:nvPr/>
        </p:nvSpPr>
        <p:spPr>
          <a:xfrm>
            <a:off x="5334000" y="1155700"/>
            <a:ext cx="2590800" cy="1215936"/>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39943" name="Object 5"/>
          <p:cNvGraphicFramePr>
            <a:graphicFrameLocks noGrp="1" noChangeAspect="1"/>
          </p:cNvGraphicFramePr>
          <p:nvPr>
            <p:ph sz="half" idx="4294967295"/>
            <p:custDataLst>
              <p:tags r:id="rId1"/>
            </p:custDataLst>
            <p:extLst>
              <p:ext uri="{D42A27DB-BD31-4B8C-83A1-F6EECF244321}">
                <p14:modId xmlns:p14="http://schemas.microsoft.com/office/powerpoint/2010/main" val="2694602515"/>
              </p:ext>
            </p:extLst>
          </p:nvPr>
        </p:nvGraphicFramePr>
        <p:xfrm>
          <a:off x="971550" y="1614488"/>
          <a:ext cx="7562850" cy="2271712"/>
        </p:xfrm>
        <a:graphic>
          <a:graphicData uri="http://schemas.openxmlformats.org/presentationml/2006/ole">
            <mc:AlternateContent xmlns:mc="http://schemas.openxmlformats.org/markup-compatibility/2006">
              <mc:Choice xmlns:v="urn:schemas-microsoft-com:vml" Requires="v">
                <p:oleObj name="VISIO" r:id="rId7" imgW="3546348" imgH="1112520" progId="Visio.Drawing.6">
                  <p:embed/>
                </p:oleObj>
              </mc:Choice>
              <mc:Fallback>
                <p:oleObj name="VISIO" r:id="rId7" imgW="3546348" imgH="1112520"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971550" y="1614488"/>
                        <a:ext cx="7562850" cy="22717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9944" name="Object 6"/>
          <p:cNvGraphicFramePr>
            <a:graphicFrameLocks noGrp="1" noChangeAspect="1"/>
          </p:cNvGraphicFramePr>
          <p:nvPr>
            <p:ph sz="quarter" idx="4294967295"/>
            <p:custDataLst>
              <p:tags r:id="rId2"/>
            </p:custDataLst>
            <p:extLst>
              <p:ext uri="{D42A27DB-BD31-4B8C-83A1-F6EECF244321}">
                <p14:modId xmlns:p14="http://schemas.microsoft.com/office/powerpoint/2010/main" val="101990317"/>
              </p:ext>
            </p:extLst>
          </p:nvPr>
        </p:nvGraphicFramePr>
        <p:xfrm>
          <a:off x="914400" y="4203700"/>
          <a:ext cx="7620000" cy="1968500"/>
        </p:xfrm>
        <a:graphic>
          <a:graphicData uri="http://schemas.openxmlformats.org/presentationml/2006/ole">
            <mc:AlternateContent xmlns:mc="http://schemas.openxmlformats.org/markup-compatibility/2006">
              <mc:Choice xmlns:v="urn:schemas-microsoft-com:vml" Requires="v">
                <p:oleObj name="VISIO" r:id="rId9" imgW="3546348" imgH="955548" progId="Visio.Drawing.6">
                  <p:embed/>
                </p:oleObj>
              </mc:Choice>
              <mc:Fallback>
                <p:oleObj name="VISIO" r:id="rId9" imgW="3546348" imgH="955548"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914400" y="4203700"/>
                        <a:ext cx="7620000" cy="19685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39941" name="Rectangle 3"/>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Rectangle 2"/>
          <p:cNvSpPr>
            <a:spLocks noChangeArrowheads="1"/>
          </p:cNvSpPr>
          <p:nvPr>
            <p:custDataLst>
              <p:tags r:id="rId4"/>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Decimal numbers</a:t>
            </a: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1000" dirty="0">
              <a:latin typeface="+mj-lt"/>
            </a:endParaRPr>
          </a:p>
          <a:p>
            <a:pPr marL="342900" indent="-342900">
              <a:spcBef>
                <a:spcPct val="20000"/>
              </a:spcBef>
              <a:buFontTx/>
              <a:buChar char="•"/>
            </a:pPr>
            <a:r>
              <a:rPr lang="en-US" sz="3200" dirty="0">
                <a:latin typeface="+mj-lt"/>
              </a:rPr>
              <a:t>Binary numbers</a:t>
            </a: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Number Systems</a:t>
            </a:r>
          </a:p>
        </p:txBody>
      </p:sp>
      <p:sp>
        <p:nvSpPr>
          <p:cNvPr id="10" name="Rectangle 9"/>
          <p:cNvSpPr/>
          <p:nvPr/>
        </p:nvSpPr>
        <p:spPr>
          <a:xfrm>
            <a:off x="3048000" y="4800600"/>
            <a:ext cx="5715000" cy="1066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D852C2E-DC36-F544-BC34-EAE49C0EE2E3}"/>
              </a:ext>
            </a:extLst>
          </p:cNvPr>
          <p:cNvSpPr>
            <a:spLocks noGrp="1"/>
          </p:cNvSpPr>
          <p:nvPr>
            <p:ph type="sldNum" sz="quarter" idx="12"/>
          </p:nvPr>
        </p:nvSpPr>
        <p:spPr/>
        <p:txBody>
          <a:bodyPr/>
          <a:lstStyle/>
          <a:p>
            <a:fld id="{E49FDE98-FD47-6140-A9A6-6873DAAB1D3D}" type="slidenum">
              <a:rPr lang="en-US" smtClean="0"/>
              <a:pPr/>
              <a:t>15</a:t>
            </a:fld>
            <a:endParaRPr lang="en-US" dirty="0"/>
          </a:p>
        </p:txBody>
      </p:sp>
      <p:sp>
        <p:nvSpPr>
          <p:cNvPr id="2" name="TextBox 1">
            <a:extLst>
              <a:ext uri="{FF2B5EF4-FFF2-40B4-BE49-F238E27FC236}">
                <a16:creationId xmlns:a16="http://schemas.microsoft.com/office/drawing/2014/main" id="{5073ED9C-586B-0B41-8B90-9AD3ACA900CC}"/>
              </a:ext>
            </a:extLst>
          </p:cNvPr>
          <p:cNvSpPr txBox="1"/>
          <p:nvPr/>
        </p:nvSpPr>
        <p:spPr>
          <a:xfrm>
            <a:off x="5334000" y="1177553"/>
            <a:ext cx="2743200" cy="1200329"/>
          </a:xfrm>
          <a:prstGeom prst="rect">
            <a:avLst/>
          </a:prstGeom>
          <a:noFill/>
        </p:spPr>
        <p:txBody>
          <a:bodyPr wrap="square" rtlCol="0">
            <a:spAutoFit/>
          </a:bodyPr>
          <a:lstStyle/>
          <a:p>
            <a:r>
              <a:rPr lang="en-US" dirty="0"/>
              <a:t>Decimal numbers in digital systems mean any base 10 numbers, not just those with a decimal point.</a:t>
            </a:r>
          </a:p>
        </p:txBody>
      </p:sp>
    </p:spTree>
    <p:extLst>
      <p:ext uri="{BB962C8B-B14F-4D97-AF65-F5344CB8AC3E}">
        <p14:creationId xmlns:p14="http://schemas.microsoft.com/office/powerpoint/2010/main" val="237121753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41" name="Rectangle 3"/>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Rectangle 2"/>
          <p:cNvSpPr>
            <a:spLocks noChangeArrowheads="1"/>
          </p:cNvSpPr>
          <p:nvPr>
            <p:custDataLst>
              <p:tags r:id="rId2"/>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b="1" dirty="0">
                <a:solidFill>
                  <a:srgbClr val="0070C0"/>
                </a:solidFill>
                <a:latin typeface="+mj-lt"/>
                <a:cs typeface="Courier New" panose="02070309020205020404" pitchFamily="49" charset="0"/>
              </a:rPr>
              <a:t>Binary</a:t>
            </a:r>
            <a:r>
              <a:rPr lang="en-US" sz="3200" b="1" dirty="0">
                <a:solidFill>
                  <a:srgbClr val="0070C0"/>
                </a:solidFill>
                <a:latin typeface="Courier New" panose="02070309020205020404" pitchFamily="49" charset="0"/>
                <a:cs typeface="Courier New" panose="02070309020205020404" pitchFamily="49" charset="0"/>
              </a:rPr>
              <a:t>			</a:t>
            </a:r>
            <a:r>
              <a:rPr lang="en-US" sz="3200" b="1" dirty="0">
                <a:solidFill>
                  <a:srgbClr val="0070C0"/>
                </a:solidFill>
                <a:latin typeface="+mj-lt"/>
                <a:cs typeface="Courier New" panose="02070309020205020404" pitchFamily="49" charset="0"/>
              </a:rPr>
              <a:t>Decimal</a:t>
            </a:r>
          </a:p>
          <a:p>
            <a:pPr>
              <a:spcBef>
                <a:spcPct val="20000"/>
              </a:spcBef>
            </a:pPr>
            <a:r>
              <a:rPr lang="en-US" sz="3200" dirty="0">
                <a:latin typeface="Courier New" panose="02070309020205020404" pitchFamily="49" charset="0"/>
                <a:cs typeface="Courier New" panose="02070309020205020404" pitchFamily="49" charset="0"/>
              </a:rPr>
              <a:t>  0				0</a:t>
            </a:r>
          </a:p>
          <a:p>
            <a:pPr>
              <a:spcBef>
                <a:spcPct val="20000"/>
              </a:spcBef>
            </a:pPr>
            <a:r>
              <a:rPr lang="en-US" sz="3200" dirty="0">
                <a:latin typeface="Courier New" panose="02070309020205020404" pitchFamily="49" charset="0"/>
                <a:cs typeface="Courier New" panose="02070309020205020404" pitchFamily="49" charset="0"/>
              </a:rPr>
              <a:t>  1				1</a:t>
            </a:r>
          </a:p>
          <a:p>
            <a:pPr>
              <a:spcBef>
                <a:spcPct val="20000"/>
              </a:spcBef>
            </a:pPr>
            <a:r>
              <a:rPr lang="en-US" sz="3200" dirty="0">
                <a:latin typeface="Courier New" panose="02070309020205020404" pitchFamily="49" charset="0"/>
                <a:cs typeface="Courier New" panose="02070309020205020404" pitchFamily="49" charset="0"/>
              </a:rPr>
              <a:t> 10				2</a:t>
            </a:r>
          </a:p>
          <a:p>
            <a:pPr>
              <a:spcBef>
                <a:spcPct val="20000"/>
              </a:spcBef>
            </a:pPr>
            <a:r>
              <a:rPr lang="en-US" sz="3200" dirty="0">
                <a:latin typeface="Courier New" panose="02070309020205020404" pitchFamily="49" charset="0"/>
                <a:cs typeface="Courier New" panose="02070309020205020404" pitchFamily="49" charset="0"/>
              </a:rPr>
              <a:t> 11				3</a:t>
            </a:r>
          </a:p>
          <a:p>
            <a:pPr marL="514350" indent="-514350">
              <a:spcBef>
                <a:spcPct val="20000"/>
              </a:spcBef>
              <a:buAutoNum type="arabicPlain" startAt="100"/>
            </a:pPr>
            <a:r>
              <a:rPr lang="en-US" sz="3200" dirty="0">
                <a:latin typeface="Courier New" panose="02070309020205020404" pitchFamily="49" charset="0"/>
                <a:cs typeface="Courier New" panose="02070309020205020404" pitchFamily="49" charset="0"/>
              </a:rPr>
              <a:t> 			4</a:t>
            </a:r>
          </a:p>
          <a:p>
            <a:pPr marL="514350" indent="-514350">
              <a:spcBef>
                <a:spcPct val="20000"/>
              </a:spcBef>
              <a:buAutoNum type="arabicPlain" startAt="100"/>
            </a:pPr>
            <a:r>
              <a:rPr lang="en-US" sz="3200" dirty="0">
                <a:latin typeface="Courier New" panose="02070309020205020404" pitchFamily="49" charset="0"/>
                <a:cs typeface="Courier New" panose="02070309020205020404" pitchFamily="49" charset="0"/>
              </a:rPr>
              <a:t> 			5</a:t>
            </a:r>
          </a:p>
          <a:p>
            <a:pPr>
              <a:spcBef>
                <a:spcPct val="20000"/>
              </a:spcBef>
            </a:pPr>
            <a:r>
              <a:rPr lang="en-US" sz="3200" dirty="0">
                <a:latin typeface="Courier New" panose="02070309020205020404" pitchFamily="49" charset="0"/>
                <a:cs typeface="Courier New" panose="02070309020205020404" pitchFamily="49" charset="0"/>
              </a:rPr>
              <a:t>…</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Counting in Binary</a:t>
            </a:r>
          </a:p>
        </p:txBody>
      </p:sp>
      <p:sp>
        <p:nvSpPr>
          <p:cNvPr id="3" name="Slide Number Placeholder 2">
            <a:extLst>
              <a:ext uri="{FF2B5EF4-FFF2-40B4-BE49-F238E27FC236}">
                <a16:creationId xmlns:a16="http://schemas.microsoft.com/office/drawing/2014/main" id="{2D852C2E-DC36-F544-BC34-EAE49C0EE2E3}"/>
              </a:ext>
            </a:extLst>
          </p:cNvPr>
          <p:cNvSpPr>
            <a:spLocks noGrp="1"/>
          </p:cNvSpPr>
          <p:nvPr>
            <p:ph type="sldNum" sz="quarter" idx="12"/>
          </p:nvPr>
        </p:nvSpPr>
        <p:spPr/>
        <p:txBody>
          <a:bodyPr/>
          <a:lstStyle/>
          <a:p>
            <a:fld id="{E49FDE98-FD47-6140-A9A6-6873DAAB1D3D}" type="slidenum">
              <a:rPr lang="en-US" smtClean="0"/>
              <a:pPr/>
              <a:t>16</a:t>
            </a:fld>
            <a:endParaRPr lang="en-US" dirty="0"/>
          </a:p>
        </p:txBody>
      </p:sp>
    </p:spTree>
    <p:extLst>
      <p:ext uri="{BB962C8B-B14F-4D97-AF65-F5344CB8AC3E}">
        <p14:creationId xmlns:p14="http://schemas.microsoft.com/office/powerpoint/2010/main" val="1619562242"/>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8" name="Rectangle 2"/>
          <p:cNvSpPr>
            <a:spLocks noChangeArrowheads="1"/>
          </p:cNvSpPr>
          <p:nvPr>
            <p:custDataLst>
              <p:tags r:id="rId1"/>
            </p:custDataLst>
          </p:nvPr>
        </p:nvSpPr>
        <p:spPr bwMode="auto">
          <a:xfrm>
            <a:off x="9906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2</a:t>
            </a:r>
            <a:r>
              <a:rPr lang="en-US" sz="3200" baseline="30000" dirty="0">
                <a:latin typeface="+mj-lt"/>
              </a:rPr>
              <a:t>0</a:t>
            </a:r>
            <a:r>
              <a:rPr lang="en-US" sz="3200" dirty="0">
                <a:latin typeface="+mj-lt"/>
              </a:rPr>
              <a:t> = 1</a:t>
            </a:r>
          </a:p>
          <a:p>
            <a:pPr marL="342900" indent="-342900">
              <a:spcBef>
                <a:spcPct val="20000"/>
              </a:spcBef>
              <a:buFontTx/>
              <a:buChar char="•"/>
            </a:pPr>
            <a:r>
              <a:rPr lang="en-US" sz="3200" dirty="0">
                <a:latin typeface="+mj-lt"/>
              </a:rPr>
              <a:t>2</a:t>
            </a:r>
            <a:r>
              <a:rPr lang="en-US" sz="3200" baseline="30000" dirty="0">
                <a:latin typeface="+mj-lt"/>
              </a:rPr>
              <a:t>1</a:t>
            </a:r>
            <a:r>
              <a:rPr lang="en-US" sz="3200" dirty="0">
                <a:latin typeface="+mj-lt"/>
              </a:rPr>
              <a:t> = 2</a:t>
            </a:r>
          </a:p>
          <a:p>
            <a:pPr marL="342900" indent="-342900">
              <a:spcBef>
                <a:spcPct val="20000"/>
              </a:spcBef>
              <a:buFontTx/>
              <a:buChar char="•"/>
            </a:pPr>
            <a:r>
              <a:rPr lang="en-US" sz="3200" dirty="0">
                <a:latin typeface="+mj-lt"/>
              </a:rPr>
              <a:t>2</a:t>
            </a:r>
            <a:r>
              <a:rPr lang="en-US" sz="3200" baseline="30000" dirty="0">
                <a:latin typeface="+mj-lt"/>
              </a:rPr>
              <a:t>2</a:t>
            </a:r>
            <a:r>
              <a:rPr lang="en-US" sz="3200" dirty="0">
                <a:latin typeface="+mj-lt"/>
              </a:rPr>
              <a:t> = 4</a:t>
            </a:r>
          </a:p>
          <a:p>
            <a:pPr marL="342900" indent="-342900">
              <a:spcBef>
                <a:spcPct val="20000"/>
              </a:spcBef>
              <a:buFontTx/>
              <a:buChar char="•"/>
            </a:pPr>
            <a:r>
              <a:rPr lang="en-US" sz="3200" dirty="0">
                <a:latin typeface="+mj-lt"/>
              </a:rPr>
              <a:t>2</a:t>
            </a:r>
            <a:r>
              <a:rPr lang="en-US" sz="3200" baseline="30000" dirty="0">
                <a:latin typeface="+mj-lt"/>
              </a:rPr>
              <a:t>3</a:t>
            </a:r>
            <a:r>
              <a:rPr lang="en-US" sz="3200" dirty="0">
                <a:latin typeface="+mj-lt"/>
              </a:rPr>
              <a:t> = 8</a:t>
            </a:r>
          </a:p>
          <a:p>
            <a:pPr marL="342900" indent="-342900">
              <a:spcBef>
                <a:spcPct val="20000"/>
              </a:spcBef>
              <a:buFontTx/>
              <a:buChar char="•"/>
            </a:pPr>
            <a:r>
              <a:rPr lang="en-US" sz="3200" dirty="0">
                <a:latin typeface="+mj-lt"/>
              </a:rPr>
              <a:t>2</a:t>
            </a:r>
            <a:r>
              <a:rPr lang="en-US" sz="3200" baseline="30000" dirty="0">
                <a:latin typeface="+mj-lt"/>
              </a:rPr>
              <a:t>4</a:t>
            </a:r>
            <a:r>
              <a:rPr lang="en-US" sz="3200" dirty="0">
                <a:latin typeface="+mj-lt"/>
              </a:rPr>
              <a:t> = 16</a:t>
            </a:r>
          </a:p>
          <a:p>
            <a:pPr marL="342900" indent="-342900">
              <a:spcBef>
                <a:spcPct val="20000"/>
              </a:spcBef>
              <a:buFontTx/>
              <a:buChar char="•"/>
            </a:pPr>
            <a:r>
              <a:rPr lang="en-US" sz="3200" dirty="0">
                <a:latin typeface="+mj-lt"/>
              </a:rPr>
              <a:t>2</a:t>
            </a:r>
            <a:r>
              <a:rPr lang="en-US" sz="3200" baseline="30000" dirty="0">
                <a:latin typeface="+mj-lt"/>
              </a:rPr>
              <a:t>5</a:t>
            </a:r>
            <a:r>
              <a:rPr lang="en-US" sz="3200" dirty="0">
                <a:latin typeface="+mj-lt"/>
              </a:rPr>
              <a:t> = 32</a:t>
            </a:r>
          </a:p>
          <a:p>
            <a:pPr marL="342900" indent="-342900">
              <a:spcBef>
                <a:spcPct val="20000"/>
              </a:spcBef>
              <a:buFontTx/>
              <a:buChar char="•"/>
            </a:pPr>
            <a:r>
              <a:rPr lang="en-US" sz="3200" dirty="0">
                <a:latin typeface="+mj-lt"/>
              </a:rPr>
              <a:t>2</a:t>
            </a:r>
            <a:r>
              <a:rPr lang="en-US" sz="3200" baseline="30000" dirty="0">
                <a:latin typeface="+mj-lt"/>
              </a:rPr>
              <a:t>6</a:t>
            </a:r>
            <a:r>
              <a:rPr lang="en-US" sz="3200" dirty="0">
                <a:latin typeface="+mj-lt"/>
              </a:rPr>
              <a:t> = 64</a:t>
            </a:r>
          </a:p>
          <a:p>
            <a:pPr marL="342900" indent="-342900">
              <a:spcBef>
                <a:spcPct val="20000"/>
              </a:spcBef>
              <a:buFontTx/>
              <a:buChar char="•"/>
            </a:pPr>
            <a:r>
              <a:rPr lang="en-US" sz="3200" dirty="0">
                <a:latin typeface="+mj-lt"/>
              </a:rPr>
              <a:t>2</a:t>
            </a:r>
            <a:r>
              <a:rPr lang="en-US" sz="3200" baseline="30000" dirty="0">
                <a:latin typeface="+mj-lt"/>
              </a:rPr>
              <a:t>7</a:t>
            </a:r>
            <a:r>
              <a:rPr lang="en-US" sz="3200" dirty="0">
                <a:latin typeface="+mj-lt"/>
              </a:rPr>
              <a:t> = 128</a:t>
            </a:r>
          </a:p>
        </p:txBody>
      </p:sp>
      <p:sp>
        <p:nvSpPr>
          <p:cNvPr id="41989"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41991" name="Rectangle 10"/>
          <p:cNvSpPr>
            <a:spLocks noChangeArrowheads="1"/>
          </p:cNvSpPr>
          <p:nvPr>
            <p:custDataLst>
              <p:tags r:id="rId3"/>
            </p:custDataLst>
          </p:nvPr>
        </p:nvSpPr>
        <p:spPr bwMode="auto">
          <a:xfrm>
            <a:off x="40386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2</a:t>
            </a:r>
            <a:r>
              <a:rPr lang="en-US" sz="3200" baseline="30000" dirty="0">
                <a:latin typeface="+mj-lt"/>
              </a:rPr>
              <a:t>8  </a:t>
            </a:r>
            <a:r>
              <a:rPr lang="en-US" sz="3200" dirty="0">
                <a:latin typeface="+mj-lt"/>
              </a:rPr>
              <a:t> = 256</a:t>
            </a:r>
          </a:p>
          <a:p>
            <a:pPr marL="342900" indent="-342900">
              <a:spcBef>
                <a:spcPct val="20000"/>
              </a:spcBef>
              <a:buFontTx/>
              <a:buChar char="•"/>
            </a:pPr>
            <a:r>
              <a:rPr lang="en-US" sz="3200" dirty="0">
                <a:latin typeface="+mj-lt"/>
              </a:rPr>
              <a:t>2</a:t>
            </a:r>
            <a:r>
              <a:rPr lang="en-US" sz="3200" baseline="30000" dirty="0">
                <a:latin typeface="+mj-lt"/>
              </a:rPr>
              <a:t>9 </a:t>
            </a:r>
            <a:r>
              <a:rPr lang="en-US" sz="3200" dirty="0">
                <a:latin typeface="+mj-lt"/>
              </a:rPr>
              <a:t>  = 512</a:t>
            </a:r>
          </a:p>
          <a:p>
            <a:pPr marL="342900" indent="-342900">
              <a:spcBef>
                <a:spcPct val="20000"/>
              </a:spcBef>
              <a:buFontTx/>
              <a:buChar char="•"/>
            </a:pPr>
            <a:r>
              <a:rPr lang="en-US" sz="3200" dirty="0">
                <a:latin typeface="+mj-lt"/>
              </a:rPr>
              <a:t>2</a:t>
            </a:r>
            <a:r>
              <a:rPr lang="en-US" sz="3200" baseline="30000" dirty="0">
                <a:latin typeface="+mj-lt"/>
              </a:rPr>
              <a:t>10</a:t>
            </a:r>
            <a:r>
              <a:rPr lang="en-US" sz="3200" dirty="0">
                <a:latin typeface="+mj-lt"/>
              </a:rPr>
              <a:t> = 1024</a:t>
            </a:r>
          </a:p>
          <a:p>
            <a:pPr marL="342900" indent="-342900">
              <a:spcBef>
                <a:spcPct val="20000"/>
              </a:spcBef>
              <a:buFontTx/>
              <a:buChar char="•"/>
            </a:pPr>
            <a:r>
              <a:rPr lang="en-US" sz="3200" dirty="0">
                <a:latin typeface="+mj-lt"/>
              </a:rPr>
              <a:t>2</a:t>
            </a:r>
            <a:r>
              <a:rPr lang="en-US" sz="3200" baseline="30000" dirty="0">
                <a:latin typeface="+mj-lt"/>
              </a:rPr>
              <a:t>11</a:t>
            </a:r>
            <a:r>
              <a:rPr lang="en-US" sz="3200" dirty="0">
                <a:latin typeface="+mj-lt"/>
              </a:rPr>
              <a:t> = 2048</a:t>
            </a:r>
          </a:p>
          <a:p>
            <a:pPr marL="342900" indent="-342900">
              <a:spcBef>
                <a:spcPct val="20000"/>
              </a:spcBef>
              <a:buFontTx/>
              <a:buChar char="•"/>
            </a:pPr>
            <a:r>
              <a:rPr lang="en-US" sz="3200" dirty="0">
                <a:latin typeface="+mj-lt"/>
              </a:rPr>
              <a:t>2</a:t>
            </a:r>
            <a:r>
              <a:rPr lang="en-US" sz="3200" baseline="30000" dirty="0">
                <a:latin typeface="+mj-lt"/>
              </a:rPr>
              <a:t>12</a:t>
            </a:r>
            <a:r>
              <a:rPr lang="en-US" sz="3200" dirty="0">
                <a:latin typeface="+mj-lt"/>
              </a:rPr>
              <a:t> = 4096</a:t>
            </a:r>
          </a:p>
          <a:p>
            <a:pPr marL="342900" indent="-342900">
              <a:spcBef>
                <a:spcPct val="20000"/>
              </a:spcBef>
              <a:buFontTx/>
              <a:buChar char="•"/>
            </a:pPr>
            <a:r>
              <a:rPr lang="en-US" sz="3200" dirty="0">
                <a:latin typeface="+mj-lt"/>
              </a:rPr>
              <a:t>2</a:t>
            </a:r>
            <a:r>
              <a:rPr lang="en-US" sz="3200" baseline="30000" dirty="0">
                <a:latin typeface="+mj-lt"/>
              </a:rPr>
              <a:t>13</a:t>
            </a:r>
            <a:r>
              <a:rPr lang="en-US" sz="3200" dirty="0">
                <a:latin typeface="+mj-lt"/>
              </a:rPr>
              <a:t> = 8192</a:t>
            </a:r>
          </a:p>
          <a:p>
            <a:pPr marL="342900" indent="-342900">
              <a:spcBef>
                <a:spcPct val="20000"/>
              </a:spcBef>
              <a:buFontTx/>
              <a:buChar char="•"/>
            </a:pPr>
            <a:r>
              <a:rPr lang="en-US" sz="3200" dirty="0">
                <a:latin typeface="+mj-lt"/>
              </a:rPr>
              <a:t>2</a:t>
            </a:r>
            <a:r>
              <a:rPr lang="en-US" sz="3200" baseline="30000" dirty="0">
                <a:latin typeface="+mj-lt"/>
              </a:rPr>
              <a:t>14</a:t>
            </a:r>
            <a:r>
              <a:rPr lang="en-US" sz="3200" dirty="0">
                <a:latin typeface="+mj-lt"/>
              </a:rPr>
              <a:t> = 16384</a:t>
            </a:r>
          </a:p>
          <a:p>
            <a:pPr marL="342900" indent="-342900">
              <a:spcBef>
                <a:spcPct val="20000"/>
              </a:spcBef>
              <a:buFontTx/>
              <a:buChar char="•"/>
            </a:pPr>
            <a:r>
              <a:rPr lang="en-US" sz="3200" dirty="0">
                <a:latin typeface="+mj-lt"/>
              </a:rPr>
              <a:t>2</a:t>
            </a:r>
            <a:r>
              <a:rPr lang="en-US" sz="3200" baseline="30000" dirty="0">
                <a:latin typeface="+mj-lt"/>
              </a:rPr>
              <a:t>15</a:t>
            </a:r>
            <a:r>
              <a:rPr lang="en-US" sz="3200" dirty="0">
                <a:latin typeface="+mj-lt"/>
              </a:rPr>
              <a:t> = 32768</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Powers of Two</a:t>
            </a:r>
          </a:p>
        </p:txBody>
      </p:sp>
      <p:sp>
        <p:nvSpPr>
          <p:cNvPr id="2" name="Rectangle 1"/>
          <p:cNvSpPr/>
          <p:nvPr/>
        </p:nvSpPr>
        <p:spPr>
          <a:xfrm>
            <a:off x="7239000" y="2286000"/>
            <a:ext cx="2332302" cy="1077218"/>
          </a:xfrm>
          <a:prstGeom prst="rect">
            <a:avLst/>
          </a:prstGeom>
        </p:spPr>
        <p:txBody>
          <a:bodyPr wrap="square">
            <a:spAutoFit/>
          </a:bodyPr>
          <a:lstStyle/>
          <a:p>
            <a:pPr>
              <a:spcBef>
                <a:spcPct val="20000"/>
              </a:spcBef>
            </a:pPr>
            <a:r>
              <a:rPr lang="en-US" sz="3200" b="1" dirty="0">
                <a:solidFill>
                  <a:srgbClr val="0070C0"/>
                </a:solidFill>
                <a:latin typeface="+mj-lt"/>
              </a:rPr>
              <a:t>Handy to memorize</a:t>
            </a:r>
            <a:endParaRPr lang="en-US" sz="3200" b="1" baseline="30000" dirty="0">
              <a:solidFill>
                <a:srgbClr val="0070C0"/>
              </a:solidFill>
              <a:latin typeface="+mj-lt"/>
            </a:endParaRPr>
          </a:p>
        </p:txBody>
      </p:sp>
      <p:sp>
        <p:nvSpPr>
          <p:cNvPr id="7" name="Rectangle 6"/>
          <p:cNvSpPr/>
          <p:nvPr/>
        </p:nvSpPr>
        <p:spPr>
          <a:xfrm>
            <a:off x="2133600" y="12192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133600" y="17526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133600" y="22098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133600" y="28194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133600" y="34290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133600" y="39624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133600" y="45720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133600" y="51054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5334000" y="12192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5334000" y="17526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5334000" y="22098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5334000" y="28194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5334000" y="34290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5334000" y="39624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5334000" y="45720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5334000" y="5105400"/>
            <a:ext cx="1905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27B04710-AF0D-0F45-A1B4-10CB22B0686B}"/>
              </a:ext>
            </a:extLst>
          </p:cNvPr>
          <p:cNvSpPr>
            <a:spLocks noGrp="1"/>
          </p:cNvSpPr>
          <p:nvPr>
            <p:ph type="sldNum" sz="quarter" idx="12"/>
          </p:nvPr>
        </p:nvSpPr>
        <p:spPr/>
        <p:txBody>
          <a:bodyPr/>
          <a:lstStyle/>
          <a:p>
            <a:fld id="{E49FDE98-FD47-6140-A9A6-6873DAAB1D3D}" type="slidenum">
              <a:rPr lang="en-US" smtClean="0"/>
              <a:pPr/>
              <a:t>17</a:t>
            </a:fld>
            <a:endParaRPr lang="en-US" dirty="0"/>
          </a:p>
        </p:txBody>
      </p:sp>
    </p:spTree>
    <p:extLst>
      <p:ext uri="{BB962C8B-B14F-4D97-AF65-F5344CB8AC3E}">
        <p14:creationId xmlns:p14="http://schemas.microsoft.com/office/powerpoint/2010/main" val="406263854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grpId="0" nodeType="clickEffect">
                                  <p:stCondLst>
                                    <p:cond delay="0"/>
                                  </p:stCondLst>
                                  <p:childTnLst>
                                    <p:animEffect transition="out" filter="dissolv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0" nodeType="clickEffect">
                                  <p:stCondLst>
                                    <p:cond delay="0"/>
                                  </p:stCondLst>
                                  <p:childTnLst>
                                    <p:animEffect transition="out" filter="dissolv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xit" presetSubtype="0" fill="hold" grpId="0" nodeType="clickEffect">
                                  <p:stCondLst>
                                    <p:cond delay="0"/>
                                  </p:stCondLst>
                                  <p:childTnLst>
                                    <p:animEffect transition="out" filter="dissolv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6" name="Rectangle 2"/>
          <p:cNvSpPr>
            <a:spLocks noChangeArrowheads="1"/>
          </p:cNvSpPr>
          <p:nvPr>
            <p:custDataLst>
              <p:tags r:id="rId1"/>
            </p:custDataLst>
          </p:nvPr>
        </p:nvSpPr>
        <p:spPr bwMode="auto">
          <a:xfrm>
            <a:off x="533400" y="1219200"/>
            <a:ext cx="8305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Binary to decimal conversion:</a:t>
            </a:r>
          </a:p>
          <a:p>
            <a:pPr marL="742950" lvl="1" indent="-285750">
              <a:spcBef>
                <a:spcPct val="20000"/>
              </a:spcBef>
              <a:buFontTx/>
              <a:buChar char="–"/>
            </a:pPr>
            <a:r>
              <a:rPr lang="en-US" sz="2400" dirty="0">
                <a:latin typeface="+mj-lt"/>
              </a:rPr>
              <a:t>Convert 10011</a:t>
            </a:r>
            <a:r>
              <a:rPr lang="en-US" sz="2400" baseline="-25000" dirty="0">
                <a:latin typeface="+mj-lt"/>
              </a:rPr>
              <a:t>2</a:t>
            </a:r>
            <a:r>
              <a:rPr lang="en-US" sz="2400" dirty="0">
                <a:latin typeface="+mj-lt"/>
              </a:rPr>
              <a:t> to decimal</a:t>
            </a:r>
          </a:p>
          <a:p>
            <a:pPr marL="742950" lvl="1" indent="-285750">
              <a:spcBef>
                <a:spcPct val="20000"/>
              </a:spcBef>
              <a:buFontTx/>
              <a:buChar char="–"/>
            </a:pPr>
            <a:r>
              <a:rPr lang="en-US" sz="2400" dirty="0">
                <a:latin typeface="+mj-lt"/>
              </a:rPr>
              <a:t>16</a:t>
            </a:r>
            <a:r>
              <a:rPr lang="en-US" sz="2400" dirty="0">
                <a:latin typeface="+mj-lt"/>
                <a:cs typeface="Times New Roman" pitchFamily="18" charset="0"/>
              </a:rPr>
              <a:t>×</a:t>
            </a:r>
            <a:r>
              <a:rPr lang="en-US" sz="2400" dirty="0">
                <a:latin typeface="+mj-lt"/>
              </a:rPr>
              <a:t>1 + 8</a:t>
            </a:r>
            <a:r>
              <a:rPr lang="en-US" sz="2400" dirty="0">
                <a:latin typeface="+mj-lt"/>
                <a:cs typeface="Times New Roman" pitchFamily="18" charset="0"/>
              </a:rPr>
              <a:t>×</a:t>
            </a:r>
            <a:r>
              <a:rPr lang="en-US" sz="2400" dirty="0">
                <a:latin typeface="+mj-lt"/>
              </a:rPr>
              <a:t>0 + 4</a:t>
            </a:r>
            <a:r>
              <a:rPr lang="en-US" sz="2400" dirty="0">
                <a:latin typeface="+mj-lt"/>
                <a:cs typeface="Times New Roman" pitchFamily="18" charset="0"/>
              </a:rPr>
              <a:t>×</a:t>
            </a:r>
            <a:r>
              <a:rPr lang="en-US" sz="2400" dirty="0">
                <a:latin typeface="+mj-lt"/>
              </a:rPr>
              <a:t>0 + 2</a:t>
            </a:r>
            <a:r>
              <a:rPr lang="en-US" sz="2400" dirty="0">
                <a:latin typeface="+mj-lt"/>
                <a:cs typeface="Times New Roman" pitchFamily="18" charset="0"/>
              </a:rPr>
              <a:t>×</a:t>
            </a:r>
            <a:r>
              <a:rPr lang="en-US" sz="2400" dirty="0">
                <a:latin typeface="+mj-lt"/>
              </a:rPr>
              <a:t>1 + 1</a:t>
            </a:r>
            <a:r>
              <a:rPr lang="en-US" sz="2400" dirty="0">
                <a:latin typeface="+mj-lt"/>
                <a:cs typeface="Times New Roman" pitchFamily="18" charset="0"/>
              </a:rPr>
              <a:t>×</a:t>
            </a:r>
            <a:r>
              <a:rPr lang="en-US" sz="2400" dirty="0">
                <a:latin typeface="+mj-lt"/>
              </a:rPr>
              <a:t>1 = 19</a:t>
            </a:r>
            <a:r>
              <a:rPr lang="en-US" sz="2400" baseline="-25000" dirty="0">
                <a:latin typeface="+mj-lt"/>
              </a:rPr>
              <a:t>10</a:t>
            </a:r>
          </a:p>
          <a:p>
            <a:pPr marL="742950" lvl="1" indent="-285750">
              <a:spcBef>
                <a:spcPct val="20000"/>
              </a:spcBef>
              <a:buFontTx/>
              <a:buChar char="–"/>
            </a:pPr>
            <a:endParaRPr lang="en-US" baseline="-25000" dirty="0">
              <a:latin typeface="+mj-lt"/>
            </a:endParaRPr>
          </a:p>
          <a:p>
            <a:pPr marL="342900" indent="-342900">
              <a:spcBef>
                <a:spcPct val="20000"/>
              </a:spcBef>
              <a:buFontTx/>
              <a:buChar char="•"/>
            </a:pPr>
            <a:endParaRPr lang="en-US" sz="3200" dirty="0">
              <a:latin typeface="+mj-lt"/>
            </a:endParaRPr>
          </a:p>
          <a:p>
            <a:pPr marL="342900" indent="-342900">
              <a:spcBef>
                <a:spcPct val="20000"/>
              </a:spcBef>
              <a:buFontTx/>
              <a:buChar char="•"/>
            </a:pPr>
            <a:r>
              <a:rPr lang="en-US" sz="3200" dirty="0">
                <a:latin typeface="+mj-lt"/>
              </a:rPr>
              <a:t>Decimal to binary conversion:</a:t>
            </a:r>
          </a:p>
          <a:p>
            <a:pPr marL="742950" lvl="1" indent="-285750">
              <a:spcBef>
                <a:spcPct val="20000"/>
              </a:spcBef>
              <a:buFontTx/>
              <a:buChar char="–"/>
            </a:pPr>
            <a:r>
              <a:rPr lang="en-US" sz="2400" dirty="0">
                <a:latin typeface="+mj-lt"/>
              </a:rPr>
              <a:t>Convert 47</a:t>
            </a:r>
            <a:r>
              <a:rPr lang="en-US" sz="2400" baseline="-25000" dirty="0">
                <a:latin typeface="+mj-lt"/>
              </a:rPr>
              <a:t>10</a:t>
            </a:r>
            <a:r>
              <a:rPr lang="en-US" sz="2400" dirty="0">
                <a:latin typeface="+mj-lt"/>
              </a:rPr>
              <a:t> to binary</a:t>
            </a:r>
          </a:p>
          <a:p>
            <a:pPr marL="742950" lvl="1" indent="-285750">
              <a:spcBef>
                <a:spcPct val="20000"/>
              </a:spcBef>
              <a:buFontTx/>
              <a:buChar char="–"/>
            </a:pPr>
            <a:r>
              <a:rPr lang="en-US" sz="2400" dirty="0">
                <a:latin typeface="+mj-lt"/>
              </a:rPr>
              <a:t>32</a:t>
            </a:r>
            <a:r>
              <a:rPr lang="en-US" sz="2400" dirty="0">
                <a:latin typeface="+mj-lt"/>
                <a:cs typeface="Times New Roman" pitchFamily="18" charset="0"/>
              </a:rPr>
              <a:t>×</a:t>
            </a:r>
            <a:r>
              <a:rPr lang="en-US" sz="2400" dirty="0">
                <a:latin typeface="+mj-lt"/>
              </a:rPr>
              <a:t>1 + 16</a:t>
            </a:r>
            <a:r>
              <a:rPr lang="en-US" sz="2400" dirty="0">
                <a:latin typeface="+mj-lt"/>
                <a:cs typeface="Times New Roman" pitchFamily="18" charset="0"/>
              </a:rPr>
              <a:t>×</a:t>
            </a:r>
            <a:r>
              <a:rPr lang="en-US" sz="2400" dirty="0">
                <a:latin typeface="+mj-lt"/>
              </a:rPr>
              <a:t>0 + 8</a:t>
            </a:r>
            <a:r>
              <a:rPr lang="en-US" sz="2400" dirty="0">
                <a:latin typeface="+mj-lt"/>
                <a:cs typeface="Times New Roman" pitchFamily="18" charset="0"/>
              </a:rPr>
              <a:t>×1</a:t>
            </a:r>
            <a:r>
              <a:rPr lang="en-US" sz="2400" dirty="0">
                <a:latin typeface="+mj-lt"/>
              </a:rPr>
              <a:t> + 4</a:t>
            </a:r>
            <a:r>
              <a:rPr lang="en-US" sz="2400" dirty="0">
                <a:latin typeface="+mj-lt"/>
                <a:cs typeface="Times New Roman" pitchFamily="18" charset="0"/>
              </a:rPr>
              <a:t>×</a:t>
            </a:r>
            <a:r>
              <a:rPr lang="en-US" sz="2400" dirty="0">
                <a:latin typeface="+mj-lt"/>
              </a:rPr>
              <a:t>1 + 2</a:t>
            </a:r>
            <a:r>
              <a:rPr lang="en-US" sz="2400" dirty="0">
                <a:latin typeface="+mj-lt"/>
                <a:cs typeface="Times New Roman" pitchFamily="18" charset="0"/>
              </a:rPr>
              <a:t>×</a:t>
            </a:r>
            <a:r>
              <a:rPr lang="en-US" sz="2400" dirty="0">
                <a:latin typeface="+mj-lt"/>
              </a:rPr>
              <a:t>1 + 1</a:t>
            </a:r>
            <a:r>
              <a:rPr lang="en-US" sz="2400" dirty="0">
                <a:latin typeface="+mj-lt"/>
                <a:cs typeface="Times New Roman" pitchFamily="18" charset="0"/>
              </a:rPr>
              <a:t>×</a:t>
            </a:r>
            <a:r>
              <a:rPr lang="en-US" sz="2400" dirty="0">
                <a:latin typeface="+mj-lt"/>
              </a:rPr>
              <a:t>1 = 101111</a:t>
            </a:r>
            <a:r>
              <a:rPr lang="en-US" sz="2400" baseline="-25000" dirty="0">
                <a:latin typeface="+mj-lt"/>
              </a:rPr>
              <a:t>2</a:t>
            </a:r>
          </a:p>
          <a:p>
            <a:pPr marL="342900" indent="-342900">
              <a:spcBef>
                <a:spcPct val="20000"/>
              </a:spcBef>
              <a:buFontTx/>
              <a:buChar char="•"/>
            </a:pPr>
            <a:endParaRPr lang="en-US" sz="3200" dirty="0">
              <a:latin typeface="+mj-lt"/>
            </a:endParaRPr>
          </a:p>
        </p:txBody>
      </p:sp>
      <p:sp>
        <p:nvSpPr>
          <p:cNvPr id="44037"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Number Conversion</a:t>
            </a:r>
          </a:p>
        </p:txBody>
      </p:sp>
      <p:sp>
        <p:nvSpPr>
          <p:cNvPr id="14" name="Rectangle 13"/>
          <p:cNvSpPr/>
          <p:nvPr/>
        </p:nvSpPr>
        <p:spPr>
          <a:xfrm>
            <a:off x="1295400" y="2209800"/>
            <a:ext cx="73914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1371600" y="4572000"/>
            <a:ext cx="73914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4AB7E38-0F78-534E-BA72-2132D87447AD}"/>
              </a:ext>
            </a:extLst>
          </p:cNvPr>
          <p:cNvSpPr>
            <a:spLocks noGrp="1"/>
          </p:cNvSpPr>
          <p:nvPr>
            <p:ph type="sldNum" sz="quarter" idx="12"/>
          </p:nvPr>
        </p:nvSpPr>
        <p:spPr/>
        <p:txBody>
          <a:bodyPr/>
          <a:lstStyle/>
          <a:p>
            <a:fld id="{E49FDE98-FD47-6140-A9A6-6873DAAB1D3D}" type="slidenum">
              <a:rPr lang="en-US" smtClean="0"/>
              <a:pPr/>
              <a:t>18</a:t>
            </a:fld>
            <a:endParaRPr lang="en-US" dirty="0"/>
          </a:p>
        </p:txBody>
      </p:sp>
    </p:spTree>
    <p:extLst>
      <p:ext uri="{BB962C8B-B14F-4D97-AF65-F5344CB8AC3E}">
        <p14:creationId xmlns:p14="http://schemas.microsoft.com/office/powerpoint/2010/main" val="9644336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4"/>
                                        </p:tgtEl>
                                      </p:cBhvr>
                                    </p:animEffect>
                                    <p:set>
                                      <p:cBhvr>
                                        <p:cTn id="7" dur="1" fill="hold">
                                          <p:stCondLst>
                                            <p:cond delay="499"/>
                                          </p:stCondLst>
                                        </p:cTn>
                                        <p:tgtEl>
                                          <p:spTgt spid="1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6"/>
                                        </p:tgtEl>
                                      </p:cBhvr>
                                    </p:animEffect>
                                    <p:set>
                                      <p:cBhvr>
                                        <p:cTn id="12"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ChangeArrowheads="1"/>
          </p:cNvSpPr>
          <p:nvPr>
            <p:custDataLst>
              <p:tags r:id="rId1"/>
            </p:custDataLst>
          </p:nvPr>
        </p:nvSpPr>
        <p:spPr bwMode="auto">
          <a:xfrm>
            <a:off x="533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Two methods:</a:t>
            </a:r>
          </a:p>
          <a:p>
            <a:pPr marL="914400" lvl="1" indent="-457200">
              <a:spcBef>
                <a:spcPct val="20000"/>
              </a:spcBef>
              <a:buFont typeface="Courier New" panose="02070309020205020404" pitchFamily="49" charset="0"/>
              <a:buChar char="o"/>
            </a:pPr>
            <a:r>
              <a:rPr lang="en-US" sz="2600" b="1" dirty="0">
                <a:latin typeface="+mj-lt"/>
              </a:rPr>
              <a:t>Method 1: </a:t>
            </a:r>
            <a:r>
              <a:rPr lang="en-US" sz="2600" dirty="0">
                <a:latin typeface="+mj-lt"/>
              </a:rPr>
              <a:t>Find the largest power of 2 that fits, subtract and repeat</a:t>
            </a:r>
          </a:p>
          <a:p>
            <a:pPr marL="914400" lvl="1" indent="-457200">
              <a:spcBef>
                <a:spcPct val="20000"/>
              </a:spcBef>
              <a:buFont typeface="Courier New" panose="02070309020205020404" pitchFamily="49" charset="0"/>
              <a:buChar char="o"/>
            </a:pPr>
            <a:r>
              <a:rPr lang="en-US" sz="2600" b="1" dirty="0">
                <a:latin typeface="+mj-lt"/>
              </a:rPr>
              <a:t>Method 2: </a:t>
            </a:r>
            <a:r>
              <a:rPr lang="en-US" sz="2600" dirty="0">
                <a:latin typeface="+mj-lt"/>
              </a:rPr>
              <a:t>Repeatedly divide by 2, remainder goes in next most significant bit</a:t>
            </a:r>
          </a:p>
        </p:txBody>
      </p:sp>
      <p:sp>
        <p:nvSpPr>
          <p:cNvPr id="43013"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Decimal to Binary Conversion</a:t>
            </a:r>
          </a:p>
        </p:txBody>
      </p:sp>
      <p:sp>
        <p:nvSpPr>
          <p:cNvPr id="3" name="Slide Number Placeholder 2">
            <a:extLst>
              <a:ext uri="{FF2B5EF4-FFF2-40B4-BE49-F238E27FC236}">
                <a16:creationId xmlns:a16="http://schemas.microsoft.com/office/drawing/2014/main" id="{028F55B3-55AA-3440-9A43-65C7B5C19FC6}"/>
              </a:ext>
            </a:extLst>
          </p:cNvPr>
          <p:cNvSpPr>
            <a:spLocks noGrp="1"/>
          </p:cNvSpPr>
          <p:nvPr>
            <p:ph type="sldNum" sz="quarter" idx="12"/>
          </p:nvPr>
        </p:nvSpPr>
        <p:spPr/>
        <p:txBody>
          <a:bodyPr/>
          <a:lstStyle/>
          <a:p>
            <a:fld id="{E49FDE98-FD47-6140-A9A6-6873DAAB1D3D}" type="slidenum">
              <a:rPr lang="en-US" smtClean="0"/>
              <a:pPr/>
              <a:t>19</a:t>
            </a:fld>
            <a:endParaRPr lang="en-US" dirty="0"/>
          </a:p>
        </p:txBody>
      </p:sp>
    </p:spTree>
    <p:extLst>
      <p:ext uri="{BB962C8B-B14F-4D97-AF65-F5344CB8AC3E}">
        <p14:creationId xmlns:p14="http://schemas.microsoft.com/office/powerpoint/2010/main" val="142521617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5" name="Rectangle 3"/>
          <p:cNvSpPr>
            <a:spLocks noGrp="1" noChangeArrowheads="1"/>
          </p:cNvSpPr>
          <p:nvPr>
            <p:ph type="body" idx="4294967295"/>
            <p:custDataLst>
              <p:tags r:id="rId1"/>
            </p:custDataLst>
          </p:nvPr>
        </p:nvSpPr>
        <p:spPr>
          <a:xfrm>
            <a:off x="466725" y="1219200"/>
            <a:ext cx="8229600" cy="5105400"/>
          </a:xfrm>
        </p:spPr>
        <p:txBody>
          <a:bodyPr>
            <a:normAutofit fontScale="85000" lnSpcReduction="20000"/>
          </a:bodyPr>
          <a:lstStyle/>
          <a:p>
            <a:pPr eaLnBrk="1" hangingPunct="1"/>
            <a:r>
              <a:rPr lang="en-US" b="1" dirty="0"/>
              <a:t>The Art of Managing Complexity</a:t>
            </a:r>
            <a:endParaRPr lang="en-US" dirty="0"/>
          </a:p>
          <a:p>
            <a:pPr eaLnBrk="1" hangingPunct="1"/>
            <a:r>
              <a:rPr lang="en-US" b="1" dirty="0"/>
              <a:t>Number Systems</a:t>
            </a:r>
          </a:p>
          <a:p>
            <a:pPr lvl="1"/>
            <a:r>
              <a:rPr lang="en-US" dirty="0"/>
              <a:t>Binary Numbers</a:t>
            </a:r>
          </a:p>
          <a:p>
            <a:pPr lvl="1"/>
            <a:r>
              <a:rPr lang="en-US" dirty="0"/>
              <a:t>Hexadecimal Numbers</a:t>
            </a:r>
          </a:p>
          <a:p>
            <a:pPr lvl="1"/>
            <a:r>
              <a:rPr lang="en-US" dirty="0"/>
              <a:t>Bits, Bytes, Nibbles</a:t>
            </a:r>
          </a:p>
          <a:p>
            <a:pPr lvl="1"/>
            <a:r>
              <a:rPr lang="en-US" dirty="0"/>
              <a:t>Addition</a:t>
            </a:r>
          </a:p>
          <a:p>
            <a:pPr lvl="1"/>
            <a:r>
              <a:rPr lang="en-US" dirty="0"/>
              <a:t>Signed Numbers</a:t>
            </a:r>
          </a:p>
          <a:p>
            <a:pPr lvl="1"/>
            <a:r>
              <a:rPr lang="en-US" dirty="0"/>
              <a:t>Extension</a:t>
            </a:r>
          </a:p>
          <a:p>
            <a:pPr eaLnBrk="1" hangingPunct="1"/>
            <a:r>
              <a:rPr lang="en-US" b="1" dirty="0"/>
              <a:t>Logic Gates</a:t>
            </a:r>
            <a:endParaRPr lang="en-US" dirty="0"/>
          </a:p>
          <a:p>
            <a:pPr eaLnBrk="1" hangingPunct="1"/>
            <a:r>
              <a:rPr lang="en-US" b="1" dirty="0"/>
              <a:t>Logic Levels</a:t>
            </a:r>
            <a:endParaRPr lang="en-US" dirty="0"/>
          </a:p>
          <a:p>
            <a:pPr eaLnBrk="1" hangingPunct="1"/>
            <a:r>
              <a:rPr lang="en-US" b="1" dirty="0"/>
              <a:t>CMOS Transistors</a:t>
            </a:r>
          </a:p>
          <a:p>
            <a:r>
              <a:rPr lang="en-US" b="1" dirty="0"/>
              <a:t>Transistor-Level Gate Design</a:t>
            </a:r>
          </a:p>
          <a:p>
            <a:pPr eaLnBrk="1" hangingPunct="1"/>
            <a:r>
              <a:rPr lang="en-US" b="1" dirty="0"/>
              <a:t>Power Consumption</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Chapter 1 :: Topics</a:t>
            </a:r>
          </a:p>
        </p:txBody>
      </p:sp>
      <p:sp>
        <p:nvSpPr>
          <p:cNvPr id="3" name="Slide Number Placeholder 2">
            <a:extLst>
              <a:ext uri="{FF2B5EF4-FFF2-40B4-BE49-F238E27FC236}">
                <a16:creationId xmlns:a16="http://schemas.microsoft.com/office/drawing/2014/main" id="{D8B2537B-4523-ED4A-A298-6C56934E7BEF}"/>
              </a:ext>
            </a:extLst>
          </p:cNvPr>
          <p:cNvSpPr>
            <a:spLocks noGrp="1"/>
          </p:cNvSpPr>
          <p:nvPr>
            <p:ph type="sldNum" sz="quarter" idx="12"/>
          </p:nvPr>
        </p:nvSpPr>
        <p:spPr/>
        <p:txBody>
          <a:bodyPr/>
          <a:lstStyle/>
          <a:p>
            <a:fld id="{E49FDE98-FD47-6140-A9A6-6873DAAB1D3D}" type="slidenum">
              <a:rPr lang="en-US" smtClean="0"/>
              <a:pPr/>
              <a:t>2</a:t>
            </a:fld>
            <a:endParaRPr lang="en-US" dirty="0"/>
          </a:p>
        </p:txBody>
      </p:sp>
    </p:spTree>
    <p:extLst>
      <p:ext uri="{BB962C8B-B14F-4D97-AF65-F5344CB8AC3E}">
        <p14:creationId xmlns:p14="http://schemas.microsoft.com/office/powerpoint/2010/main" val="7375248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2" name="Rectangle 2"/>
          <p:cNvSpPr>
            <a:spLocks noChangeArrowheads="1"/>
          </p:cNvSpPr>
          <p:nvPr>
            <p:custDataLst>
              <p:tags r:id="rId1"/>
            </p:custDataLst>
          </p:nvPr>
        </p:nvSpPr>
        <p:spPr bwMode="auto">
          <a:xfrm>
            <a:off x="533400" y="1066800"/>
            <a:ext cx="8458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0" lvl="1">
              <a:spcBef>
                <a:spcPct val="20000"/>
              </a:spcBef>
            </a:pPr>
            <a:r>
              <a:rPr lang="en-US" sz="2000" dirty="0"/>
              <a:t>53</a:t>
            </a:r>
            <a:r>
              <a:rPr lang="en-US" sz="2000" baseline="-25000" dirty="0"/>
              <a:t>10</a:t>
            </a:r>
            <a:r>
              <a:rPr lang="en-US" sz="2000" dirty="0"/>
              <a:t> </a:t>
            </a:r>
            <a:endParaRPr lang="en-US" sz="2000" b="1" dirty="0">
              <a:latin typeface="+mj-lt"/>
            </a:endParaRPr>
          </a:p>
          <a:p>
            <a:pPr marL="0" lvl="1">
              <a:spcBef>
                <a:spcPct val="20000"/>
              </a:spcBef>
            </a:pPr>
            <a:r>
              <a:rPr lang="en-US" sz="2000" b="1" dirty="0">
                <a:latin typeface="+mj-lt"/>
              </a:rPr>
              <a:t>Method 1: </a:t>
            </a:r>
            <a:r>
              <a:rPr lang="en-US" sz="2000" dirty="0">
                <a:latin typeface="+mj-lt"/>
              </a:rPr>
              <a:t>Find the largest power of 2 that fits, subtract and repeat</a:t>
            </a:r>
          </a:p>
          <a:p>
            <a:pPr lvl="1">
              <a:spcBef>
                <a:spcPct val="20000"/>
              </a:spcBef>
            </a:pPr>
            <a:r>
              <a:rPr lang="en-US" sz="2000" dirty="0">
                <a:latin typeface="+mj-lt"/>
              </a:rPr>
              <a:t>53</a:t>
            </a:r>
            <a:r>
              <a:rPr lang="en-US" sz="2000" baseline="-25000" dirty="0">
                <a:latin typeface="+mj-lt"/>
              </a:rPr>
              <a:t>10</a:t>
            </a:r>
            <a:r>
              <a:rPr lang="en-US" sz="2000" dirty="0">
                <a:latin typeface="+mj-lt"/>
              </a:rPr>
              <a:t> 		 32×1</a:t>
            </a:r>
          </a:p>
          <a:p>
            <a:pPr lvl="1">
              <a:spcBef>
                <a:spcPct val="20000"/>
              </a:spcBef>
            </a:pPr>
            <a:r>
              <a:rPr lang="en-US" sz="2000" dirty="0">
                <a:latin typeface="+mj-lt"/>
              </a:rPr>
              <a:t>53-32 = 21 		 16×1</a:t>
            </a:r>
          </a:p>
          <a:p>
            <a:pPr lvl="1">
              <a:spcBef>
                <a:spcPct val="20000"/>
              </a:spcBef>
            </a:pPr>
            <a:r>
              <a:rPr lang="en-US" sz="2000" dirty="0">
                <a:latin typeface="+mj-lt"/>
              </a:rPr>
              <a:t>21-16 = 5 		 4×1</a:t>
            </a:r>
          </a:p>
          <a:p>
            <a:pPr lvl="1">
              <a:spcBef>
                <a:spcPct val="20000"/>
              </a:spcBef>
            </a:pPr>
            <a:r>
              <a:rPr lang="en-US" sz="2000" dirty="0">
                <a:latin typeface="+mj-lt"/>
              </a:rPr>
              <a:t>5-4 = 1 		 1×1                         </a:t>
            </a:r>
            <a:r>
              <a:rPr lang="en-US" sz="2000" b="1" dirty="0">
                <a:latin typeface="+mj-lt"/>
              </a:rPr>
              <a:t>= 110101</a:t>
            </a:r>
            <a:r>
              <a:rPr lang="en-US" sz="2000" b="1" baseline="-25000" dirty="0">
                <a:latin typeface="+mj-lt"/>
              </a:rPr>
              <a:t>2</a:t>
            </a:r>
          </a:p>
          <a:p>
            <a:pPr>
              <a:spcBef>
                <a:spcPct val="20000"/>
              </a:spcBef>
            </a:pPr>
            <a:r>
              <a:rPr lang="en-US" sz="2000" b="1" dirty="0">
                <a:latin typeface="+mj-lt"/>
              </a:rPr>
              <a:t>Method 2: </a:t>
            </a:r>
            <a:r>
              <a:rPr lang="en-US" sz="2000" dirty="0">
                <a:latin typeface="+mj-lt"/>
              </a:rPr>
              <a:t>Repeatedly divide by 2, remainder goes in next most significant bit</a:t>
            </a:r>
          </a:p>
          <a:p>
            <a:pPr lvl="1">
              <a:spcBef>
                <a:spcPct val="20000"/>
              </a:spcBef>
            </a:pPr>
            <a:r>
              <a:rPr lang="en-US" sz="2000" dirty="0">
                <a:latin typeface="+mj-lt"/>
              </a:rPr>
              <a:t>53</a:t>
            </a:r>
            <a:r>
              <a:rPr lang="en-US" sz="2000" baseline="-25000" dirty="0">
                <a:latin typeface="+mj-lt"/>
              </a:rPr>
              <a:t>10</a:t>
            </a:r>
            <a:r>
              <a:rPr lang="en-US" sz="2000" dirty="0">
                <a:latin typeface="+mj-lt"/>
              </a:rPr>
              <a:t> = 	53/2 = 26 R1</a:t>
            </a:r>
          </a:p>
          <a:p>
            <a:pPr lvl="1">
              <a:spcBef>
                <a:spcPct val="20000"/>
              </a:spcBef>
            </a:pPr>
            <a:r>
              <a:rPr lang="en-US" sz="2000" dirty="0">
                <a:latin typeface="+mj-lt"/>
              </a:rPr>
              <a:t> 		26/2 = 13 R0</a:t>
            </a:r>
          </a:p>
          <a:p>
            <a:pPr lvl="1">
              <a:spcBef>
                <a:spcPct val="20000"/>
              </a:spcBef>
            </a:pPr>
            <a:r>
              <a:rPr lang="en-US" sz="2000" dirty="0">
                <a:latin typeface="+mj-lt"/>
              </a:rPr>
              <a:t>		13/2 = 6   R1</a:t>
            </a:r>
          </a:p>
          <a:p>
            <a:pPr lvl="1">
              <a:spcBef>
                <a:spcPct val="20000"/>
              </a:spcBef>
            </a:pPr>
            <a:r>
              <a:rPr lang="en-US" sz="2000" dirty="0">
                <a:latin typeface="+mj-lt"/>
              </a:rPr>
              <a:t>		6/2   = 3   R0</a:t>
            </a:r>
          </a:p>
          <a:p>
            <a:pPr lvl="1">
              <a:spcBef>
                <a:spcPct val="20000"/>
              </a:spcBef>
            </a:pPr>
            <a:r>
              <a:rPr lang="en-US" sz="2000" dirty="0">
                <a:latin typeface="+mj-lt"/>
              </a:rPr>
              <a:t>		3/2   = 1   R1</a:t>
            </a:r>
          </a:p>
          <a:p>
            <a:pPr lvl="1">
              <a:spcBef>
                <a:spcPct val="20000"/>
              </a:spcBef>
            </a:pPr>
            <a:r>
              <a:rPr lang="en-US" sz="2000" dirty="0">
                <a:latin typeface="+mj-lt"/>
              </a:rPr>
              <a:t>		1/2   = 0   R1		</a:t>
            </a:r>
            <a:r>
              <a:rPr lang="en-US" sz="2000" b="1" dirty="0">
                <a:latin typeface="+mj-lt"/>
              </a:rPr>
              <a:t>= 110101</a:t>
            </a:r>
            <a:r>
              <a:rPr lang="en-US" sz="2000" b="1" baseline="-25000" dirty="0">
                <a:latin typeface="+mj-lt"/>
              </a:rPr>
              <a:t>2</a:t>
            </a:r>
          </a:p>
          <a:p>
            <a:pPr lvl="1">
              <a:spcBef>
                <a:spcPct val="20000"/>
              </a:spcBef>
            </a:pPr>
            <a:endParaRPr lang="en-US" sz="2000" dirty="0">
              <a:latin typeface="+mj-lt"/>
            </a:endParaRPr>
          </a:p>
          <a:p>
            <a:pPr>
              <a:spcBef>
                <a:spcPct val="20000"/>
              </a:spcBef>
            </a:pPr>
            <a:endParaRPr lang="en-US" sz="2600" dirty="0">
              <a:latin typeface="+mj-lt"/>
            </a:endParaRPr>
          </a:p>
        </p:txBody>
      </p:sp>
      <p:sp>
        <p:nvSpPr>
          <p:cNvPr id="43013"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Decimal to Binary Conversion</a:t>
            </a:r>
          </a:p>
        </p:txBody>
      </p:sp>
      <p:sp>
        <p:nvSpPr>
          <p:cNvPr id="6" name="Rectangle 5"/>
          <p:cNvSpPr/>
          <p:nvPr/>
        </p:nvSpPr>
        <p:spPr>
          <a:xfrm>
            <a:off x="838200" y="1828800"/>
            <a:ext cx="7391400" cy="15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838200" y="3733800"/>
            <a:ext cx="7391400" cy="2133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376B17C8-960E-AB48-9C2A-AB4317687A3E}"/>
              </a:ext>
            </a:extLst>
          </p:cNvPr>
          <p:cNvSpPr>
            <a:spLocks noGrp="1"/>
          </p:cNvSpPr>
          <p:nvPr>
            <p:ph type="sldNum" sz="quarter" idx="12"/>
          </p:nvPr>
        </p:nvSpPr>
        <p:spPr/>
        <p:txBody>
          <a:bodyPr/>
          <a:lstStyle/>
          <a:p>
            <a:fld id="{E49FDE98-FD47-6140-A9A6-6873DAAB1D3D}" type="slidenum">
              <a:rPr lang="en-US" smtClean="0"/>
              <a:pPr/>
              <a:t>20</a:t>
            </a:fld>
            <a:endParaRPr lang="en-US" dirty="0"/>
          </a:p>
        </p:txBody>
      </p:sp>
    </p:spTree>
    <p:extLst>
      <p:ext uri="{BB962C8B-B14F-4D97-AF65-F5344CB8AC3E}">
        <p14:creationId xmlns:p14="http://schemas.microsoft.com/office/powerpoint/2010/main" val="1771443884"/>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9"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61" name="Rectangle 3"/>
          <p:cNvSpPr>
            <a:spLocks noGrp="1" noChangeArrowheads="1"/>
          </p:cNvSpPr>
          <p:nvPr>
            <p:ph type="body" idx="4294967295"/>
            <p:custDataLst>
              <p:tags r:id="rId1"/>
            </p:custDataLst>
          </p:nvPr>
        </p:nvSpPr>
        <p:spPr>
          <a:xfrm>
            <a:off x="533400" y="1295400"/>
            <a:ext cx="8229600" cy="4525963"/>
          </a:xfrm>
        </p:spPr>
        <p:txBody>
          <a:bodyPr>
            <a:normAutofit fontScale="92500" lnSpcReduction="20000"/>
          </a:bodyPr>
          <a:lstStyle/>
          <a:p>
            <a:pPr eaLnBrk="1" hangingPunct="1">
              <a:lnSpc>
                <a:spcPct val="90000"/>
              </a:lnSpc>
            </a:pPr>
            <a:r>
              <a:rPr lang="en-US" b="1" i="1" dirty="0"/>
              <a:t>N</a:t>
            </a:r>
            <a:r>
              <a:rPr lang="en-US" b="1" dirty="0"/>
              <a:t>-digit decimal number </a:t>
            </a:r>
          </a:p>
          <a:p>
            <a:pPr lvl="1" eaLnBrk="1" hangingPunct="1">
              <a:lnSpc>
                <a:spcPct val="90000"/>
              </a:lnSpc>
            </a:pPr>
            <a:r>
              <a:rPr lang="en-US" dirty="0"/>
              <a:t>How many values? </a:t>
            </a:r>
            <a:r>
              <a:rPr lang="en-US" b="1" dirty="0">
                <a:solidFill>
                  <a:schemeClr val="accent1"/>
                </a:solidFill>
              </a:rPr>
              <a:t>10</a:t>
            </a:r>
            <a:r>
              <a:rPr lang="en-US" b="1" i="1" baseline="30000" dirty="0">
                <a:solidFill>
                  <a:schemeClr val="accent1"/>
                </a:solidFill>
              </a:rPr>
              <a:t>N</a:t>
            </a:r>
            <a:endParaRPr lang="en-US" b="1" dirty="0">
              <a:solidFill>
                <a:schemeClr val="accent1"/>
              </a:solidFill>
            </a:endParaRPr>
          </a:p>
          <a:p>
            <a:pPr lvl="1" eaLnBrk="1" hangingPunct="1">
              <a:lnSpc>
                <a:spcPct val="90000"/>
              </a:lnSpc>
            </a:pPr>
            <a:r>
              <a:rPr lang="en-US" dirty="0"/>
              <a:t>Range?  </a:t>
            </a:r>
            <a:r>
              <a:rPr lang="en-US" b="1" dirty="0">
                <a:solidFill>
                  <a:schemeClr val="accent1"/>
                </a:solidFill>
              </a:rPr>
              <a:t>[0, 10</a:t>
            </a:r>
            <a:r>
              <a:rPr lang="en-US" b="1" i="1" baseline="30000" dirty="0">
                <a:solidFill>
                  <a:schemeClr val="accent1"/>
                </a:solidFill>
              </a:rPr>
              <a:t>N</a:t>
            </a:r>
            <a:r>
              <a:rPr lang="en-US" b="1" dirty="0">
                <a:solidFill>
                  <a:schemeClr val="accent1"/>
                </a:solidFill>
              </a:rPr>
              <a:t> - 1]</a:t>
            </a:r>
          </a:p>
          <a:p>
            <a:pPr lvl="1" eaLnBrk="1" hangingPunct="1">
              <a:lnSpc>
                <a:spcPct val="90000"/>
              </a:lnSpc>
            </a:pPr>
            <a:r>
              <a:rPr lang="en-US" dirty="0"/>
              <a:t>Example: 3-digit decimal number: </a:t>
            </a:r>
          </a:p>
          <a:p>
            <a:pPr lvl="2" eaLnBrk="1" hangingPunct="1">
              <a:lnSpc>
                <a:spcPct val="90000"/>
              </a:lnSpc>
            </a:pPr>
            <a:r>
              <a:rPr lang="en-US" b="1" dirty="0">
                <a:solidFill>
                  <a:schemeClr val="accent1"/>
                </a:solidFill>
              </a:rPr>
              <a:t>10</a:t>
            </a:r>
            <a:r>
              <a:rPr lang="en-US" b="1" baseline="30000" dirty="0">
                <a:solidFill>
                  <a:schemeClr val="accent1"/>
                </a:solidFill>
              </a:rPr>
              <a:t>3</a:t>
            </a:r>
            <a:r>
              <a:rPr lang="en-US" b="1" dirty="0">
                <a:solidFill>
                  <a:schemeClr val="accent1"/>
                </a:solidFill>
              </a:rPr>
              <a:t> = 1000 possible values</a:t>
            </a:r>
          </a:p>
          <a:p>
            <a:pPr lvl="2" eaLnBrk="1" hangingPunct="1">
              <a:lnSpc>
                <a:spcPct val="90000"/>
              </a:lnSpc>
            </a:pPr>
            <a:r>
              <a:rPr lang="en-US" b="1" dirty="0">
                <a:solidFill>
                  <a:schemeClr val="accent1"/>
                </a:solidFill>
              </a:rPr>
              <a:t>Range: [0, 999]</a:t>
            </a:r>
          </a:p>
          <a:p>
            <a:pPr lvl="2" eaLnBrk="1" hangingPunct="1">
              <a:lnSpc>
                <a:spcPct val="90000"/>
              </a:lnSpc>
            </a:pPr>
            <a:endParaRPr lang="en-US" b="1" dirty="0">
              <a:solidFill>
                <a:schemeClr val="accent1"/>
              </a:solidFill>
            </a:endParaRPr>
          </a:p>
          <a:p>
            <a:pPr eaLnBrk="1" hangingPunct="1">
              <a:lnSpc>
                <a:spcPct val="90000"/>
              </a:lnSpc>
            </a:pPr>
            <a:r>
              <a:rPr lang="en-US" b="1" i="1" dirty="0"/>
              <a:t>N</a:t>
            </a:r>
            <a:r>
              <a:rPr lang="en-US" b="1" dirty="0"/>
              <a:t>-bit binary number</a:t>
            </a:r>
          </a:p>
          <a:p>
            <a:pPr lvl="1" eaLnBrk="1" hangingPunct="1">
              <a:lnSpc>
                <a:spcPct val="90000"/>
              </a:lnSpc>
            </a:pPr>
            <a:r>
              <a:rPr lang="en-US" dirty="0"/>
              <a:t>How many values? </a:t>
            </a:r>
            <a:r>
              <a:rPr lang="en-US" b="1" dirty="0">
                <a:solidFill>
                  <a:schemeClr val="accent1"/>
                </a:solidFill>
              </a:rPr>
              <a:t>2</a:t>
            </a:r>
            <a:r>
              <a:rPr lang="en-US" b="1" i="1" baseline="30000" dirty="0">
                <a:solidFill>
                  <a:schemeClr val="accent1"/>
                </a:solidFill>
              </a:rPr>
              <a:t>N</a:t>
            </a:r>
            <a:endParaRPr lang="en-US" b="1" dirty="0">
              <a:solidFill>
                <a:schemeClr val="accent1"/>
              </a:solidFill>
            </a:endParaRPr>
          </a:p>
          <a:p>
            <a:pPr lvl="1" eaLnBrk="1" hangingPunct="1">
              <a:lnSpc>
                <a:spcPct val="90000"/>
              </a:lnSpc>
            </a:pPr>
            <a:r>
              <a:rPr lang="en-US" dirty="0"/>
              <a:t>Range: </a:t>
            </a:r>
            <a:r>
              <a:rPr lang="en-US" b="1" dirty="0">
                <a:solidFill>
                  <a:schemeClr val="accent1"/>
                </a:solidFill>
              </a:rPr>
              <a:t>[0, 2</a:t>
            </a:r>
            <a:r>
              <a:rPr lang="en-US" b="1" i="1" baseline="30000" dirty="0">
                <a:solidFill>
                  <a:schemeClr val="accent1"/>
                </a:solidFill>
              </a:rPr>
              <a:t>N</a:t>
            </a:r>
            <a:r>
              <a:rPr lang="en-US" b="1" dirty="0">
                <a:solidFill>
                  <a:schemeClr val="accent1"/>
                </a:solidFill>
              </a:rPr>
              <a:t> - 1]</a:t>
            </a:r>
          </a:p>
          <a:p>
            <a:pPr lvl="1" eaLnBrk="1" hangingPunct="1">
              <a:lnSpc>
                <a:spcPct val="90000"/>
              </a:lnSpc>
            </a:pPr>
            <a:r>
              <a:rPr lang="en-US" dirty="0"/>
              <a:t>Example: 3-digit binary number:</a:t>
            </a:r>
          </a:p>
          <a:p>
            <a:pPr lvl="2" eaLnBrk="1" hangingPunct="1">
              <a:lnSpc>
                <a:spcPct val="90000"/>
              </a:lnSpc>
            </a:pPr>
            <a:r>
              <a:rPr lang="en-US" b="1" dirty="0">
                <a:solidFill>
                  <a:schemeClr val="accent1"/>
                </a:solidFill>
              </a:rPr>
              <a:t>2</a:t>
            </a:r>
            <a:r>
              <a:rPr lang="en-US" b="1" baseline="30000" dirty="0">
                <a:solidFill>
                  <a:schemeClr val="accent1"/>
                </a:solidFill>
              </a:rPr>
              <a:t>3</a:t>
            </a:r>
            <a:r>
              <a:rPr lang="en-US" b="1" dirty="0">
                <a:solidFill>
                  <a:schemeClr val="accent1"/>
                </a:solidFill>
              </a:rPr>
              <a:t> = 8 possible values</a:t>
            </a:r>
          </a:p>
          <a:p>
            <a:pPr lvl="2" eaLnBrk="1" hangingPunct="1">
              <a:lnSpc>
                <a:spcPct val="90000"/>
              </a:lnSpc>
            </a:pPr>
            <a:r>
              <a:rPr lang="en-US" b="1" dirty="0">
                <a:solidFill>
                  <a:schemeClr val="accent1"/>
                </a:solidFill>
              </a:rPr>
              <a:t>Range: [0, 7] = [000</a:t>
            </a:r>
            <a:r>
              <a:rPr lang="en-US" b="1" baseline="-25000" dirty="0">
                <a:solidFill>
                  <a:schemeClr val="accent1"/>
                </a:solidFill>
              </a:rPr>
              <a:t>2</a:t>
            </a:r>
            <a:r>
              <a:rPr lang="en-US" b="1" dirty="0">
                <a:solidFill>
                  <a:schemeClr val="accent1"/>
                </a:solidFill>
              </a:rPr>
              <a:t> to 111</a:t>
            </a:r>
            <a:r>
              <a:rPr lang="en-US" b="1" baseline="-25000" dirty="0">
                <a:solidFill>
                  <a:schemeClr val="accent1"/>
                </a:solidFill>
              </a:rPr>
              <a:t>2</a:t>
            </a:r>
            <a:r>
              <a:rPr lang="en-US" b="1" dirty="0">
                <a:solidFill>
                  <a:schemeClr val="accent1"/>
                </a:solidFill>
              </a:rPr>
              <a:t>]</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Binary Values and Range</a:t>
            </a:r>
          </a:p>
        </p:txBody>
      </p:sp>
      <p:sp>
        <p:nvSpPr>
          <p:cNvPr id="4" name="Rectangle 3"/>
          <p:cNvSpPr/>
          <p:nvPr/>
        </p:nvSpPr>
        <p:spPr>
          <a:xfrm>
            <a:off x="3962400" y="1676400"/>
            <a:ext cx="419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Rectangle 4"/>
          <p:cNvSpPr/>
          <p:nvPr/>
        </p:nvSpPr>
        <p:spPr>
          <a:xfrm>
            <a:off x="2514600" y="2057400"/>
            <a:ext cx="419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676400" y="2743200"/>
            <a:ext cx="41910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886200" y="4038600"/>
            <a:ext cx="419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362200" y="4419600"/>
            <a:ext cx="419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676400" y="5105400"/>
            <a:ext cx="4191000" cy="762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A466482-C46B-044A-85F3-0776A158CBC8}"/>
              </a:ext>
            </a:extLst>
          </p:cNvPr>
          <p:cNvSpPr>
            <a:spLocks noGrp="1"/>
          </p:cNvSpPr>
          <p:nvPr>
            <p:ph type="sldNum" sz="quarter" idx="12"/>
          </p:nvPr>
        </p:nvSpPr>
        <p:spPr/>
        <p:txBody>
          <a:bodyPr/>
          <a:lstStyle/>
          <a:p>
            <a:fld id="{E49FDE98-FD47-6140-A9A6-6873DAAB1D3D}" type="slidenum">
              <a:rPr lang="en-US" smtClean="0"/>
              <a:pPr/>
              <a:t>21</a:t>
            </a:fld>
            <a:endParaRPr lang="en-US" dirty="0"/>
          </a:p>
        </p:txBody>
      </p:sp>
    </p:spTree>
    <p:extLst>
      <p:ext uri="{BB962C8B-B14F-4D97-AF65-F5344CB8AC3E}">
        <p14:creationId xmlns:p14="http://schemas.microsoft.com/office/powerpoint/2010/main" val="35368845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5"/>
                                        </p:tgtEl>
                                      </p:cBhvr>
                                    </p:animEffect>
                                    <p:set>
                                      <p:cBhvr>
                                        <p:cTn id="12" dur="1" fill="hold">
                                          <p:stCondLst>
                                            <p:cond delay="499"/>
                                          </p:stCondLst>
                                        </p:cTn>
                                        <p:tgtEl>
                                          <p:spTgt spid="5"/>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7"/>
                                        </p:tgtEl>
                                      </p:cBhvr>
                                    </p:animEffect>
                                    <p:set>
                                      <p:cBhvr>
                                        <p:cTn id="17" dur="1" fill="hold">
                                          <p:stCondLst>
                                            <p:cond delay="499"/>
                                          </p:stCondLst>
                                        </p:cTn>
                                        <p:tgtEl>
                                          <p:spTgt spid="7"/>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8"/>
                                        </p:tgtEl>
                                      </p:cBhvr>
                                    </p:animEffect>
                                    <p:set>
                                      <p:cBhvr>
                                        <p:cTn id="22" dur="1" fill="hold">
                                          <p:stCondLst>
                                            <p:cond delay="499"/>
                                          </p:stCondLst>
                                        </p:cTn>
                                        <p:tgtEl>
                                          <p:spTgt spid="8"/>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9"/>
                                        </p:tgtEl>
                                      </p:cBhvr>
                                    </p:animEffect>
                                    <p:set>
                                      <p:cBhvr>
                                        <p:cTn id="27" dur="1" fill="hold">
                                          <p:stCondLst>
                                            <p:cond delay="499"/>
                                          </p:stCondLst>
                                        </p:cTn>
                                        <p:tgtEl>
                                          <p:spTgt spid="9"/>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0"/>
                                        </p:tgtEl>
                                      </p:cBhvr>
                                    </p:animEffect>
                                    <p:set>
                                      <p:cBhvr>
                                        <p:cTn id="3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7" grpId="0" animBg="1"/>
      <p:bldP spid="8" grpId="0" animBg="1"/>
      <p:bldP spid="9" grpId="0" animBg="1"/>
      <p:bldP spid="10"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Number Systems:</a:t>
            </a:r>
          </a:p>
          <a:p>
            <a:pPr marL="0" indent="0" algn="ctr">
              <a:buFont typeface="Arial" pitchFamily="34" charset="0"/>
              <a:buNone/>
            </a:pPr>
            <a:r>
              <a:rPr lang="en-US" sz="7200" b="1" dirty="0"/>
              <a:t>Hexadecimal Numbers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263999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Hexadecimal Numbers</a:t>
            </a:r>
          </a:p>
        </p:txBody>
      </p:sp>
      <p:graphicFrame>
        <p:nvGraphicFramePr>
          <p:cNvPr id="5" name="Group 4"/>
          <p:cNvGraphicFramePr>
            <a:graphicFrameLocks/>
          </p:cNvGraphicFramePr>
          <p:nvPr>
            <p:custDataLst>
              <p:tags r:id="rId2"/>
            </p:custDataLst>
            <p:extLst>
              <p:ext uri="{D42A27DB-BD31-4B8C-83A1-F6EECF244321}">
                <p14:modId xmlns:p14="http://schemas.microsoft.com/office/powerpoint/2010/main" val="2423147849"/>
              </p:ext>
            </p:extLst>
          </p:nvPr>
        </p:nvGraphicFramePr>
        <p:xfrm>
          <a:off x="1752600" y="1082040"/>
          <a:ext cx="5562600" cy="4754880"/>
        </p:xfrm>
        <a:graphic>
          <a:graphicData uri="http://schemas.openxmlformats.org/drawingml/2006/table">
            <a:tbl>
              <a:tblPr/>
              <a:tblGrid>
                <a:gridCol w="1143000">
                  <a:extLst>
                    <a:ext uri="{9D8B030D-6E8A-4147-A177-3AD203B41FA5}">
                      <a16:colId xmlns:a16="http://schemas.microsoft.com/office/drawing/2014/main" val="20000"/>
                    </a:ext>
                  </a:extLst>
                </a:gridCol>
                <a:gridCol w="2286000">
                  <a:extLst>
                    <a:ext uri="{9D8B030D-6E8A-4147-A177-3AD203B41FA5}">
                      <a16:colId xmlns:a16="http://schemas.microsoft.com/office/drawing/2014/main" val="20001"/>
                    </a:ext>
                  </a:extLst>
                </a:gridCol>
                <a:gridCol w="2133600">
                  <a:extLst>
                    <a:ext uri="{9D8B030D-6E8A-4147-A177-3AD203B41FA5}">
                      <a16:colId xmlns:a16="http://schemas.microsoft.com/office/drawing/2014/main" val="20002"/>
                    </a:ext>
                  </a:extLst>
                </a:gridCol>
              </a:tblGrid>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a:ln>
                            <a:noFill/>
                          </a:ln>
                          <a:solidFill>
                            <a:schemeClr val="bg1"/>
                          </a:solidFill>
                          <a:effectLst/>
                          <a:latin typeface="+mj-lt"/>
                          <a:cs typeface="Arial" charset="0"/>
                        </a:rPr>
                        <a:t>Hex Digit</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a:ln>
                            <a:noFill/>
                          </a:ln>
                          <a:solidFill>
                            <a:schemeClr val="bg1"/>
                          </a:solidFill>
                          <a:effectLst/>
                          <a:latin typeface="+mj-lt"/>
                          <a:cs typeface="Arial" charset="0"/>
                        </a:rPr>
                        <a:t>Decimal Equivalent</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800" b="1" i="0" u="none" strike="noStrike" cap="none" normalizeH="0" baseline="0" dirty="0">
                          <a:ln>
                            <a:noFill/>
                          </a:ln>
                          <a:solidFill>
                            <a:schemeClr val="bg1"/>
                          </a:solidFill>
                          <a:effectLst/>
                          <a:latin typeface="+mj-lt"/>
                          <a:cs typeface="Arial" charset="0"/>
                        </a:rPr>
                        <a:t>Binary Equivalent</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0001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2</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0010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3</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4</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5"/>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5</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0101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6"/>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6</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0110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7"/>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7</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7</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0111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8"/>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8</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1000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9"/>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9</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1001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0"/>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1010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1"/>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B</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1011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2"/>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C</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1100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3"/>
                  </a:ext>
                </a:extLst>
              </a:tr>
              <a:tr h="239713">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D</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1101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4"/>
                  </a:ext>
                </a:extLst>
              </a:tr>
              <a:tr h="238125">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E</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1110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5"/>
                  </a:ext>
                </a:extLst>
              </a:tr>
              <a:tr h="0">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ts val="0"/>
                        </a:spcBef>
                        <a:spcAft>
                          <a:spcPct val="0"/>
                        </a:spcAft>
                        <a:buClrTx/>
                        <a:buSzTx/>
                        <a:buFontTx/>
                        <a:buNone/>
                        <a:tabLst/>
                      </a:pPr>
                      <a:r>
                        <a:rPr kumimoji="0" lang="en-US" sz="1200" b="0" i="0" u="none" strike="noStrike" cap="none" normalizeH="0" baseline="0" dirty="0">
                          <a:ln>
                            <a:noFill/>
                          </a:ln>
                          <a:solidFill>
                            <a:schemeClr val="tx1"/>
                          </a:solidFill>
                          <a:effectLst/>
                          <a:latin typeface="+mj-lt"/>
                          <a:cs typeface="Arial" charset="0"/>
                        </a:rPr>
                        <a:t>1111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16"/>
                  </a:ext>
                </a:extLst>
              </a:tr>
            </a:tbl>
          </a:graphicData>
        </a:graphic>
      </p:graphicFrame>
      <p:sp>
        <p:nvSpPr>
          <p:cNvPr id="3" name="Slide Number Placeholder 2">
            <a:extLst>
              <a:ext uri="{FF2B5EF4-FFF2-40B4-BE49-F238E27FC236}">
                <a16:creationId xmlns:a16="http://schemas.microsoft.com/office/drawing/2014/main" id="{5384F306-A178-6C48-8E8F-B6465EE28AAD}"/>
              </a:ext>
            </a:extLst>
          </p:cNvPr>
          <p:cNvSpPr>
            <a:spLocks noGrp="1"/>
          </p:cNvSpPr>
          <p:nvPr>
            <p:ph type="sldNum" sz="quarter" idx="12"/>
          </p:nvPr>
        </p:nvSpPr>
        <p:spPr/>
        <p:txBody>
          <a:bodyPr/>
          <a:lstStyle/>
          <a:p>
            <a:fld id="{E49FDE98-FD47-6140-A9A6-6873DAAB1D3D}" type="slidenum">
              <a:rPr lang="en-US" smtClean="0"/>
              <a:pPr/>
              <a:t>23</a:t>
            </a:fld>
            <a:endParaRPr lang="en-US" dirty="0"/>
          </a:p>
        </p:txBody>
      </p:sp>
    </p:spTree>
    <p:extLst>
      <p:ext uri="{BB962C8B-B14F-4D97-AF65-F5344CB8AC3E}">
        <p14:creationId xmlns:p14="http://schemas.microsoft.com/office/powerpoint/2010/main" val="1384186592"/>
      </p:ext>
    </p:extLst>
  </p:cSld>
  <p:clrMapOvr>
    <a:masterClrMapping/>
  </p:clrMapOv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48134" name="Rectangle 79"/>
          <p:cNvSpPr>
            <a:spLocks noChangeArrowheads="1"/>
          </p:cNvSpPr>
          <p:nvPr>
            <p:custDataLst>
              <p:tags r:id="rId2"/>
            </p:custDataLst>
          </p:nvPr>
        </p:nvSpPr>
        <p:spPr bwMode="auto">
          <a:xfrm>
            <a:off x="533400" y="1233854"/>
            <a:ext cx="7772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Base 16</a:t>
            </a:r>
          </a:p>
          <a:p>
            <a:pPr marL="342900" indent="-342900">
              <a:spcBef>
                <a:spcPct val="20000"/>
              </a:spcBef>
              <a:buFontTx/>
              <a:buChar char="•"/>
            </a:pPr>
            <a:r>
              <a:rPr lang="en-US" sz="3200" dirty="0">
                <a:latin typeface="+mj-lt"/>
              </a:rPr>
              <a:t>Shorthand for binary</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Hexadecimal Numbers</a:t>
            </a:r>
          </a:p>
        </p:txBody>
      </p:sp>
      <p:sp>
        <p:nvSpPr>
          <p:cNvPr id="3" name="Slide Number Placeholder 2">
            <a:extLst>
              <a:ext uri="{FF2B5EF4-FFF2-40B4-BE49-F238E27FC236}">
                <a16:creationId xmlns:a16="http://schemas.microsoft.com/office/drawing/2014/main" id="{C778FF0B-17CA-744F-958C-71F93243B8E0}"/>
              </a:ext>
            </a:extLst>
          </p:cNvPr>
          <p:cNvSpPr>
            <a:spLocks noGrp="1"/>
          </p:cNvSpPr>
          <p:nvPr>
            <p:ph type="sldNum" sz="quarter" idx="12"/>
          </p:nvPr>
        </p:nvSpPr>
        <p:spPr/>
        <p:txBody>
          <a:bodyPr/>
          <a:lstStyle/>
          <a:p>
            <a:fld id="{E49FDE98-FD47-6140-A9A6-6873DAAB1D3D}" type="slidenum">
              <a:rPr lang="en-US" smtClean="0"/>
              <a:pPr/>
              <a:t>24</a:t>
            </a:fld>
            <a:endParaRPr lang="en-US" dirty="0"/>
          </a:p>
        </p:txBody>
      </p:sp>
    </p:spTree>
    <p:extLst>
      <p:ext uri="{BB962C8B-B14F-4D97-AF65-F5344CB8AC3E}">
        <p14:creationId xmlns:p14="http://schemas.microsoft.com/office/powerpoint/2010/main" val="611446160"/>
      </p:ext>
    </p:extLst>
  </p:cSld>
  <p:clrMapOvr>
    <a:masterClrMapping/>
  </p:clrMapOv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ChangeArrowheads="1"/>
          </p:cNvSpPr>
          <p:nvPr>
            <p:custDataLst>
              <p:tags r:id="rId1"/>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Hexadecimal to binary conversion:</a:t>
            </a:r>
          </a:p>
          <a:p>
            <a:pPr marL="742950" lvl="1" indent="-285750">
              <a:spcBef>
                <a:spcPct val="20000"/>
              </a:spcBef>
              <a:buFontTx/>
              <a:buChar char="–"/>
            </a:pPr>
            <a:r>
              <a:rPr lang="en-US" sz="2400" dirty="0">
                <a:latin typeface="+mj-lt"/>
              </a:rPr>
              <a:t>Convert 4AF</a:t>
            </a:r>
            <a:r>
              <a:rPr lang="en-US" sz="2400" baseline="-25000" dirty="0">
                <a:latin typeface="+mj-lt"/>
              </a:rPr>
              <a:t>16</a:t>
            </a:r>
            <a:r>
              <a:rPr lang="en-US" sz="2400" dirty="0">
                <a:latin typeface="+mj-lt"/>
              </a:rPr>
              <a:t> (also written 0x4AF) to binary</a:t>
            </a:r>
          </a:p>
          <a:p>
            <a:pPr marL="742950" lvl="1" indent="-285750">
              <a:spcBef>
                <a:spcPct val="20000"/>
              </a:spcBef>
              <a:buFontTx/>
              <a:buChar char="–"/>
            </a:pPr>
            <a:r>
              <a:rPr lang="en-US" sz="2400" dirty="0">
                <a:latin typeface="+mj-lt"/>
              </a:rPr>
              <a:t>0100 1010 1111</a:t>
            </a:r>
            <a:r>
              <a:rPr lang="en-US" sz="2400" baseline="-25000" dirty="0">
                <a:latin typeface="+mj-lt"/>
              </a:rPr>
              <a:t>2</a:t>
            </a:r>
          </a:p>
          <a:p>
            <a:pPr marL="342900" indent="-342900">
              <a:spcBef>
                <a:spcPct val="20000"/>
              </a:spcBef>
              <a:buFontTx/>
              <a:buChar char="•"/>
            </a:pPr>
            <a:endParaRPr lang="en-US" sz="3200" dirty="0">
              <a:latin typeface="+mj-lt"/>
            </a:endParaRPr>
          </a:p>
          <a:p>
            <a:pPr marL="342900" indent="-342900">
              <a:spcBef>
                <a:spcPct val="20000"/>
              </a:spcBef>
              <a:buFontTx/>
              <a:buChar char="•"/>
            </a:pPr>
            <a:r>
              <a:rPr lang="en-US" sz="3200" dirty="0">
                <a:latin typeface="+mj-lt"/>
              </a:rPr>
              <a:t>Hexadecimal to decimal conversion:</a:t>
            </a:r>
          </a:p>
          <a:p>
            <a:pPr marL="742950" lvl="1" indent="-285750">
              <a:spcBef>
                <a:spcPct val="20000"/>
              </a:spcBef>
              <a:buFontTx/>
              <a:buChar char="–"/>
            </a:pPr>
            <a:r>
              <a:rPr lang="en-US" sz="2400" dirty="0">
                <a:latin typeface="+mj-lt"/>
              </a:rPr>
              <a:t>Convert 4AF</a:t>
            </a:r>
            <a:r>
              <a:rPr lang="en-US" sz="2400" baseline="-25000" dirty="0">
                <a:latin typeface="+mj-lt"/>
              </a:rPr>
              <a:t>16</a:t>
            </a:r>
            <a:r>
              <a:rPr lang="en-US" sz="2400" dirty="0">
                <a:latin typeface="+mj-lt"/>
              </a:rPr>
              <a:t> to decimal</a:t>
            </a:r>
          </a:p>
          <a:p>
            <a:pPr marL="742950" lvl="1" indent="-285750">
              <a:spcBef>
                <a:spcPct val="20000"/>
              </a:spcBef>
              <a:buFontTx/>
              <a:buChar char="–"/>
            </a:pPr>
            <a:r>
              <a:rPr lang="en-US" sz="2400" dirty="0">
                <a:latin typeface="+mj-lt"/>
              </a:rPr>
              <a:t>16</a:t>
            </a:r>
            <a:r>
              <a:rPr lang="en-US" sz="2400" baseline="30000" dirty="0">
                <a:latin typeface="+mj-lt"/>
              </a:rPr>
              <a:t>2</a:t>
            </a:r>
            <a:r>
              <a:rPr lang="en-US" sz="2400" dirty="0">
                <a:latin typeface="+mj-lt"/>
                <a:cs typeface="Times New Roman" pitchFamily="18" charset="0"/>
              </a:rPr>
              <a:t>×</a:t>
            </a:r>
            <a:r>
              <a:rPr lang="en-US" sz="2400" dirty="0">
                <a:latin typeface="+mj-lt"/>
              </a:rPr>
              <a:t>4 + 16</a:t>
            </a:r>
            <a:r>
              <a:rPr lang="en-US" sz="2400" baseline="30000" dirty="0">
                <a:latin typeface="+mj-lt"/>
              </a:rPr>
              <a:t>1</a:t>
            </a:r>
            <a:r>
              <a:rPr lang="en-US" sz="2400" dirty="0">
                <a:latin typeface="+mj-lt"/>
                <a:cs typeface="Times New Roman" pitchFamily="18" charset="0"/>
              </a:rPr>
              <a:t>×</a:t>
            </a:r>
            <a:r>
              <a:rPr lang="en-US" sz="2400" dirty="0">
                <a:latin typeface="+mj-lt"/>
              </a:rPr>
              <a:t>10 + 16</a:t>
            </a:r>
            <a:r>
              <a:rPr lang="en-US" sz="2400" baseline="30000" dirty="0">
                <a:latin typeface="+mj-lt"/>
              </a:rPr>
              <a:t>0</a:t>
            </a:r>
            <a:r>
              <a:rPr lang="en-US" sz="2400" dirty="0">
                <a:latin typeface="+mj-lt"/>
                <a:cs typeface="Times New Roman" pitchFamily="18" charset="0"/>
              </a:rPr>
              <a:t>×</a:t>
            </a:r>
            <a:r>
              <a:rPr lang="en-US" sz="2400" dirty="0">
                <a:latin typeface="+mj-lt"/>
              </a:rPr>
              <a:t>15 = 1199</a:t>
            </a:r>
            <a:r>
              <a:rPr lang="en-US" sz="2400" baseline="-25000" dirty="0">
                <a:latin typeface="+mj-lt"/>
              </a:rPr>
              <a:t>10</a:t>
            </a:r>
            <a:endParaRPr lang="en-US" sz="2400" dirty="0">
              <a:latin typeface="+mj-lt"/>
            </a:endParaRPr>
          </a:p>
          <a:p>
            <a:pPr marL="342900" indent="-342900">
              <a:spcBef>
                <a:spcPct val="20000"/>
              </a:spcBef>
              <a:buFontTx/>
              <a:buChar char="•"/>
            </a:pPr>
            <a:endParaRPr lang="en-US" sz="3200" dirty="0">
              <a:latin typeface="+mj-lt"/>
            </a:endParaRPr>
          </a:p>
        </p:txBody>
      </p:sp>
      <p:sp>
        <p:nvSpPr>
          <p:cNvPr id="50181"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Hexadecimal to Binary Conversion</a:t>
            </a:r>
          </a:p>
        </p:txBody>
      </p:sp>
      <p:sp>
        <p:nvSpPr>
          <p:cNvPr id="5" name="Rectangle 4"/>
          <p:cNvSpPr/>
          <p:nvPr/>
        </p:nvSpPr>
        <p:spPr>
          <a:xfrm>
            <a:off x="1371600" y="2209800"/>
            <a:ext cx="419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1371600" y="4267200"/>
            <a:ext cx="43434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88A2C642-37E5-D94F-9042-CA9B166181DF}"/>
              </a:ext>
            </a:extLst>
          </p:cNvPr>
          <p:cNvSpPr>
            <a:spLocks noGrp="1"/>
          </p:cNvSpPr>
          <p:nvPr>
            <p:ph type="sldNum" sz="quarter" idx="12"/>
          </p:nvPr>
        </p:nvSpPr>
        <p:spPr/>
        <p:txBody>
          <a:bodyPr/>
          <a:lstStyle/>
          <a:p>
            <a:fld id="{E49FDE98-FD47-6140-A9A6-6873DAAB1D3D}" type="slidenum">
              <a:rPr lang="en-US" smtClean="0"/>
              <a:pPr/>
              <a:t>25</a:t>
            </a:fld>
            <a:endParaRPr lang="en-US" dirty="0"/>
          </a:p>
        </p:txBody>
      </p:sp>
    </p:spTree>
    <p:extLst>
      <p:ext uri="{BB962C8B-B14F-4D97-AF65-F5344CB8AC3E}">
        <p14:creationId xmlns:p14="http://schemas.microsoft.com/office/powerpoint/2010/main" val="31986475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2"/>
                                        </p:tgtEl>
                                      </p:cBhvr>
                                    </p:animEffect>
                                    <p:set>
                                      <p:cBhvr>
                                        <p:cTn id="12"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80" name="Rectangle 2"/>
          <p:cNvSpPr>
            <a:spLocks noChangeArrowheads="1"/>
          </p:cNvSpPr>
          <p:nvPr>
            <p:custDataLst>
              <p:tags r:id="rId1"/>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Hard to write subscripts in text files</a:t>
            </a:r>
          </a:p>
          <a:p>
            <a:pPr marL="342900" indent="-342900">
              <a:spcBef>
                <a:spcPct val="20000"/>
              </a:spcBef>
              <a:buFontTx/>
              <a:buChar char="•"/>
            </a:pPr>
            <a:r>
              <a:rPr lang="en-US" sz="3200" dirty="0">
                <a:latin typeface="+mj-lt"/>
              </a:rPr>
              <a:t>Some programming languages uses prefixes</a:t>
            </a:r>
          </a:p>
          <a:p>
            <a:pPr marL="800100" lvl="1" indent="-342900">
              <a:spcBef>
                <a:spcPct val="20000"/>
              </a:spcBef>
              <a:buFontTx/>
              <a:buChar char="•"/>
            </a:pPr>
            <a:r>
              <a:rPr lang="en-US" sz="3200" dirty="0">
                <a:latin typeface="+mj-lt"/>
              </a:rPr>
              <a:t>Hex: 0x</a:t>
            </a:r>
          </a:p>
          <a:p>
            <a:pPr marL="1257300" lvl="2" indent="-342900">
              <a:spcBef>
                <a:spcPct val="20000"/>
              </a:spcBef>
              <a:buFontTx/>
              <a:buChar char="•"/>
            </a:pPr>
            <a:r>
              <a:rPr lang="en-US" sz="3200" dirty="0">
                <a:latin typeface="+mj-lt"/>
              </a:rPr>
              <a:t>0x23AB = 23AB</a:t>
            </a:r>
            <a:r>
              <a:rPr lang="en-US" sz="3200" baseline="-25000" dirty="0">
                <a:latin typeface="+mj-lt"/>
              </a:rPr>
              <a:t>16</a:t>
            </a:r>
          </a:p>
          <a:p>
            <a:pPr marL="800100" lvl="1" indent="-342900">
              <a:spcBef>
                <a:spcPct val="20000"/>
              </a:spcBef>
              <a:buFontTx/>
              <a:buChar char="•"/>
            </a:pPr>
            <a:r>
              <a:rPr lang="en-US" sz="3200" dirty="0">
                <a:latin typeface="+mj-lt"/>
              </a:rPr>
              <a:t>Binary: 0b</a:t>
            </a:r>
          </a:p>
          <a:p>
            <a:pPr marL="1257300" lvl="2" indent="-342900">
              <a:spcBef>
                <a:spcPct val="20000"/>
              </a:spcBef>
              <a:buFontTx/>
              <a:buChar char="•"/>
            </a:pPr>
            <a:r>
              <a:rPr lang="en-US" sz="3200" dirty="0">
                <a:latin typeface="+mj-lt"/>
              </a:rPr>
              <a:t>0b1101 = 1101</a:t>
            </a:r>
            <a:r>
              <a:rPr lang="en-US" sz="3200" baseline="-25000" dirty="0">
                <a:latin typeface="+mj-lt"/>
              </a:rPr>
              <a:t>2</a:t>
            </a:r>
          </a:p>
        </p:txBody>
      </p:sp>
      <p:sp>
        <p:nvSpPr>
          <p:cNvPr id="50181"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Hexadecimal and Binary Prefixes</a:t>
            </a:r>
          </a:p>
        </p:txBody>
      </p:sp>
      <p:sp>
        <p:nvSpPr>
          <p:cNvPr id="3" name="Slide Number Placeholder 2">
            <a:extLst>
              <a:ext uri="{FF2B5EF4-FFF2-40B4-BE49-F238E27FC236}">
                <a16:creationId xmlns:a16="http://schemas.microsoft.com/office/drawing/2014/main" id="{F550B424-446D-1B4E-A196-64DAE6BBBBC8}"/>
              </a:ext>
            </a:extLst>
          </p:cNvPr>
          <p:cNvSpPr>
            <a:spLocks noGrp="1"/>
          </p:cNvSpPr>
          <p:nvPr>
            <p:ph type="sldNum" sz="quarter" idx="12"/>
          </p:nvPr>
        </p:nvSpPr>
        <p:spPr/>
        <p:txBody>
          <a:bodyPr/>
          <a:lstStyle/>
          <a:p>
            <a:fld id="{E49FDE98-FD47-6140-A9A6-6873DAAB1D3D}" type="slidenum">
              <a:rPr lang="en-US" smtClean="0"/>
              <a:pPr/>
              <a:t>26</a:t>
            </a:fld>
            <a:endParaRPr lang="en-US" dirty="0"/>
          </a:p>
        </p:txBody>
      </p:sp>
    </p:spTree>
    <p:extLst>
      <p:ext uri="{BB962C8B-B14F-4D97-AF65-F5344CB8AC3E}">
        <p14:creationId xmlns:p14="http://schemas.microsoft.com/office/powerpoint/2010/main" val="1267624052"/>
      </p:ext>
    </p:extLst>
  </p:cSld>
  <p:clrMapOvr>
    <a:masterClrMapping/>
  </p:clrMapOv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Number Systems:</a:t>
            </a:r>
          </a:p>
          <a:p>
            <a:pPr marL="0" indent="0" algn="ctr">
              <a:buFont typeface="Arial" pitchFamily="34" charset="0"/>
              <a:buNone/>
            </a:pPr>
            <a:r>
              <a:rPr lang="en-US" sz="7200" b="1" dirty="0"/>
              <a:t>Bytes, Nibbles,</a:t>
            </a:r>
          </a:p>
          <a:p>
            <a:pPr marL="0" indent="0" algn="ctr">
              <a:buFont typeface="Arial" pitchFamily="34" charset="0"/>
              <a:buNone/>
            </a:pPr>
            <a:r>
              <a:rPr lang="en-US" sz="7200" b="1" dirty="0"/>
              <a:t>&amp; All That Jazz</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1287602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6" name="Rectangle 4"/>
          <p:cNvSpPr>
            <a:spLocks noGrp="1" noChangeArrowheads="1"/>
          </p:cNvSpPr>
          <p:nvPr>
            <p:ph sz="quarter" idx="4294967295"/>
            <p:custDataLst>
              <p:tags r:id="rId1"/>
            </p:custDataLst>
          </p:nvPr>
        </p:nvSpPr>
        <p:spPr>
          <a:xfrm>
            <a:off x="609600" y="1066800"/>
            <a:ext cx="8077200" cy="4876800"/>
          </a:xfrm>
        </p:spPr>
        <p:txBody>
          <a:bodyPr>
            <a:normAutofit fontScale="77500" lnSpcReduction="20000"/>
          </a:bodyPr>
          <a:lstStyle/>
          <a:p>
            <a:pPr eaLnBrk="1" hangingPunct="1"/>
            <a:r>
              <a:rPr lang="en-US" sz="3200" dirty="0"/>
              <a:t>Byte: 8 bits </a:t>
            </a:r>
          </a:p>
          <a:p>
            <a:pPr lvl="1"/>
            <a:r>
              <a:rPr lang="en-US" dirty="0"/>
              <a:t>Represents one of _____ values</a:t>
            </a:r>
          </a:p>
          <a:p>
            <a:pPr lvl="1"/>
            <a:r>
              <a:rPr lang="en-US" dirty="0"/>
              <a:t>[__, ___]</a:t>
            </a:r>
          </a:p>
          <a:p>
            <a:pPr eaLnBrk="1" hangingPunct="1"/>
            <a:r>
              <a:rPr lang="en-US" dirty="0"/>
              <a:t>Nibble: 4 bits</a:t>
            </a:r>
          </a:p>
          <a:p>
            <a:pPr lvl="1"/>
            <a:r>
              <a:rPr lang="en-US" dirty="0"/>
              <a:t>Represents one of _____ values</a:t>
            </a:r>
          </a:p>
          <a:p>
            <a:pPr lvl="1"/>
            <a:r>
              <a:rPr lang="en-US" dirty="0"/>
              <a:t>[__, ___]</a:t>
            </a:r>
          </a:p>
          <a:p>
            <a:pPr marL="0" indent="0" eaLnBrk="1" hangingPunct="1">
              <a:buNone/>
            </a:pPr>
            <a:endParaRPr lang="en-US" sz="3200" dirty="0"/>
          </a:p>
          <a:p>
            <a:pPr marL="0" indent="0" eaLnBrk="1" hangingPunct="1">
              <a:buNone/>
            </a:pPr>
            <a:r>
              <a:rPr lang="en-US" sz="3200" dirty="0"/>
              <a:t>One binary digit is __ bit</a:t>
            </a:r>
          </a:p>
          <a:p>
            <a:pPr marL="0" indent="0" eaLnBrk="1" hangingPunct="1">
              <a:buNone/>
            </a:pPr>
            <a:r>
              <a:rPr lang="en-US" sz="3200" dirty="0"/>
              <a:t>One hex digit is ___ bits or ___ nibble</a:t>
            </a:r>
          </a:p>
          <a:p>
            <a:pPr marL="0" indent="0" eaLnBrk="1" hangingPunct="1">
              <a:buNone/>
            </a:pPr>
            <a:r>
              <a:rPr lang="en-US" sz="3000" dirty="0"/>
              <a:t>Two hex digits make ___ byte</a:t>
            </a:r>
          </a:p>
          <a:p>
            <a:pPr marL="0" indent="0" eaLnBrk="1" hangingPunct="1">
              <a:buNone/>
            </a:pPr>
            <a:endParaRPr lang="en-US" sz="3000" dirty="0"/>
          </a:p>
          <a:p>
            <a:pPr marL="0" indent="0" eaLnBrk="1" hangingPunct="1">
              <a:buNone/>
            </a:pPr>
            <a:r>
              <a:rPr lang="en-US" sz="3200" dirty="0"/>
              <a:t>Most significant on left</a:t>
            </a:r>
          </a:p>
          <a:p>
            <a:pPr marL="0" indent="0" eaLnBrk="1" hangingPunct="1">
              <a:buNone/>
            </a:pPr>
            <a:r>
              <a:rPr lang="en-US" dirty="0"/>
              <a:t>Least significant on right</a:t>
            </a:r>
            <a:endParaRPr lang="en-US" sz="3200" dirty="0"/>
          </a:p>
        </p:txBody>
      </p:sp>
      <p:graphicFrame>
        <p:nvGraphicFramePr>
          <p:cNvPr id="51207" name="Object 5"/>
          <p:cNvGraphicFramePr>
            <a:graphicFrameLocks noGrp="1" noChangeAspect="1"/>
          </p:cNvGraphicFramePr>
          <p:nvPr>
            <p:ph sz="quarter" idx="4294967295"/>
            <p:custDataLst>
              <p:tags r:id="rId2"/>
            </p:custDataLst>
            <p:extLst>
              <p:ext uri="{D42A27DB-BD31-4B8C-83A1-F6EECF244321}">
                <p14:modId xmlns:p14="http://schemas.microsoft.com/office/powerpoint/2010/main" val="1012057738"/>
              </p:ext>
            </p:extLst>
          </p:nvPr>
        </p:nvGraphicFramePr>
        <p:xfrm>
          <a:off x="5791200" y="2362200"/>
          <a:ext cx="2590800" cy="1693863"/>
        </p:xfrm>
        <a:graphic>
          <a:graphicData uri="http://schemas.openxmlformats.org/presentationml/2006/ole">
            <mc:AlternateContent xmlns:mc="http://schemas.openxmlformats.org/markup-compatibility/2006">
              <mc:Choice xmlns:v="urn:schemas-microsoft-com:vml" Requires="v">
                <p:oleObj name="VISIO" r:id="rId8" imgW="937260" imgH="638556" progId="Visio.Drawing.6">
                  <p:embed/>
                </p:oleObj>
              </mc:Choice>
              <mc:Fallback>
                <p:oleObj name="VISIO" r:id="rId8" imgW="937260" imgH="638556"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5791200" y="2362200"/>
                        <a:ext cx="2590800" cy="16938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1208" name="Object 6"/>
          <p:cNvGraphicFramePr>
            <a:graphicFrameLocks noGrp="1" noChangeAspect="1"/>
          </p:cNvGraphicFramePr>
          <p:nvPr>
            <p:ph sz="quarter" idx="4294967295"/>
            <p:custDataLst>
              <p:tags r:id="rId3"/>
            </p:custDataLst>
            <p:extLst>
              <p:ext uri="{D42A27DB-BD31-4B8C-83A1-F6EECF244321}">
                <p14:modId xmlns:p14="http://schemas.microsoft.com/office/powerpoint/2010/main" val="38622998"/>
              </p:ext>
            </p:extLst>
          </p:nvPr>
        </p:nvGraphicFramePr>
        <p:xfrm>
          <a:off x="5257800" y="4364037"/>
          <a:ext cx="3657600" cy="1579563"/>
        </p:xfrm>
        <a:graphic>
          <a:graphicData uri="http://schemas.openxmlformats.org/presentationml/2006/ole">
            <mc:AlternateContent xmlns:mc="http://schemas.openxmlformats.org/markup-compatibility/2006">
              <mc:Choice xmlns:v="urn:schemas-microsoft-com:vml" Requires="v">
                <p:oleObj name="VISIO" r:id="rId10" imgW="1301496" imgH="560832" progId="Visio.Drawing.6">
                  <p:embed/>
                </p:oleObj>
              </mc:Choice>
              <mc:Fallback>
                <p:oleObj name="VISIO" r:id="rId10" imgW="1301496" imgH="560832"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257800" y="4364037"/>
                        <a:ext cx="3657600" cy="15795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51209" name="Object 7"/>
          <p:cNvGraphicFramePr>
            <a:graphicFrameLocks noGrp="1" noChangeAspect="1"/>
          </p:cNvGraphicFramePr>
          <p:nvPr>
            <p:ph sz="quarter" idx="4294967295"/>
            <p:custDataLst>
              <p:tags r:id="rId4"/>
            </p:custDataLst>
            <p:extLst>
              <p:ext uri="{D42A27DB-BD31-4B8C-83A1-F6EECF244321}">
                <p14:modId xmlns:p14="http://schemas.microsoft.com/office/powerpoint/2010/main" val="3777576631"/>
              </p:ext>
            </p:extLst>
          </p:nvPr>
        </p:nvGraphicFramePr>
        <p:xfrm>
          <a:off x="5181600" y="1017587"/>
          <a:ext cx="3581400" cy="1497013"/>
        </p:xfrm>
        <a:graphic>
          <a:graphicData uri="http://schemas.openxmlformats.org/presentationml/2006/ole">
            <mc:AlternateContent xmlns:mc="http://schemas.openxmlformats.org/markup-compatibility/2006">
              <mc:Choice xmlns:v="urn:schemas-microsoft-com:vml" Requires="v">
                <p:oleObj name="VISIO" r:id="rId12" imgW="1286256" imgH="562356" progId="Visio.Drawing.6">
                  <p:embed/>
                </p:oleObj>
              </mc:Choice>
              <mc:Fallback>
                <p:oleObj name="VISIO" r:id="rId12" imgW="1286256" imgH="562356"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181600" y="1017587"/>
                        <a:ext cx="3581400" cy="14970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51204" name="Rectangle 2"/>
          <p:cNvSpPr>
            <a:spLocks noChangeArrowheads="1"/>
          </p:cNvSpPr>
          <p:nvPr>
            <p:custDataLst>
              <p:tags r:id="rId5"/>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Bits, Bytes, Nibbles…</a:t>
            </a:r>
          </a:p>
        </p:txBody>
      </p:sp>
      <p:sp>
        <p:nvSpPr>
          <p:cNvPr id="3" name="Slide Number Placeholder 2">
            <a:extLst>
              <a:ext uri="{FF2B5EF4-FFF2-40B4-BE49-F238E27FC236}">
                <a16:creationId xmlns:a16="http://schemas.microsoft.com/office/drawing/2014/main" id="{2F806709-FE93-1F40-B42F-2D45E8A5B539}"/>
              </a:ext>
            </a:extLst>
          </p:cNvPr>
          <p:cNvSpPr>
            <a:spLocks noGrp="1"/>
          </p:cNvSpPr>
          <p:nvPr>
            <p:ph type="sldNum" sz="quarter" idx="12"/>
          </p:nvPr>
        </p:nvSpPr>
        <p:spPr/>
        <p:txBody>
          <a:bodyPr/>
          <a:lstStyle/>
          <a:p>
            <a:fld id="{E49FDE98-FD47-6140-A9A6-6873DAAB1D3D}" type="slidenum">
              <a:rPr lang="en-US" smtClean="0"/>
              <a:pPr/>
              <a:t>28</a:t>
            </a:fld>
            <a:endParaRPr lang="en-US" dirty="0"/>
          </a:p>
        </p:txBody>
      </p:sp>
    </p:spTree>
    <p:extLst>
      <p:ext uri="{BB962C8B-B14F-4D97-AF65-F5344CB8AC3E}">
        <p14:creationId xmlns:p14="http://schemas.microsoft.com/office/powerpoint/2010/main" val="3379351694"/>
      </p:ext>
    </p:extLst>
  </p:cSld>
  <p:clrMapOvr>
    <a:masterClrMapping/>
  </p:clrMapOvr>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Large Powers of Two</a:t>
            </a:r>
          </a:p>
        </p:txBody>
      </p:sp>
      <p:sp>
        <p:nvSpPr>
          <p:cNvPr id="8" name="Rectangle 4"/>
          <p:cNvSpPr txBox="1">
            <a:spLocks noChangeArrowheads="1"/>
          </p:cNvSpPr>
          <p:nvPr>
            <p:custDataLst>
              <p:tags r:id="rId2"/>
            </p:custDataLst>
          </p:nvPr>
        </p:nvSpPr>
        <p:spPr>
          <a:xfrm>
            <a:off x="685800" y="990600"/>
            <a:ext cx="8077200" cy="4648200"/>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dirty="0"/>
              <a:t>2</a:t>
            </a:r>
            <a:r>
              <a:rPr lang="en-US" baseline="30000" dirty="0"/>
              <a:t>10</a:t>
            </a:r>
            <a:r>
              <a:rPr lang="en-US" dirty="0"/>
              <a:t> = 1 kilo 		≈ 10</a:t>
            </a:r>
            <a:r>
              <a:rPr lang="en-US" baseline="30000" dirty="0"/>
              <a:t>3</a:t>
            </a:r>
            <a:r>
              <a:rPr lang="en-US" dirty="0"/>
              <a:t>  (1024)</a:t>
            </a:r>
          </a:p>
          <a:p>
            <a:r>
              <a:rPr lang="en-US" dirty="0"/>
              <a:t>2</a:t>
            </a:r>
            <a:r>
              <a:rPr lang="en-US" baseline="30000" dirty="0"/>
              <a:t>20</a:t>
            </a:r>
            <a:r>
              <a:rPr lang="en-US" dirty="0"/>
              <a:t> = 1 mega 		≈ 10</a:t>
            </a:r>
            <a:r>
              <a:rPr lang="en-US" baseline="30000" dirty="0"/>
              <a:t>6</a:t>
            </a:r>
            <a:r>
              <a:rPr lang="en-US" dirty="0"/>
              <a:t>  (1,048,576)</a:t>
            </a:r>
          </a:p>
          <a:p>
            <a:r>
              <a:rPr lang="en-US" dirty="0"/>
              <a:t>2</a:t>
            </a:r>
            <a:r>
              <a:rPr lang="en-US" baseline="30000" dirty="0"/>
              <a:t>30</a:t>
            </a:r>
            <a:r>
              <a:rPr lang="en-US" dirty="0"/>
              <a:t> = 1 giga 		≈ 10</a:t>
            </a:r>
            <a:r>
              <a:rPr lang="en-US" baseline="30000" dirty="0"/>
              <a:t>9</a:t>
            </a:r>
            <a:r>
              <a:rPr lang="en-US" dirty="0"/>
              <a:t> (1,073,741,824)</a:t>
            </a:r>
          </a:p>
          <a:p>
            <a:r>
              <a:rPr lang="en-US" dirty="0"/>
              <a:t>2</a:t>
            </a:r>
            <a:r>
              <a:rPr lang="en-US" baseline="30000" dirty="0"/>
              <a:t>40</a:t>
            </a:r>
            <a:r>
              <a:rPr lang="en-US" dirty="0"/>
              <a:t> = 1 tera 		≈ 10</a:t>
            </a:r>
            <a:r>
              <a:rPr lang="en-US" baseline="30000" dirty="0"/>
              <a:t>12</a:t>
            </a:r>
            <a:r>
              <a:rPr lang="en-US" dirty="0"/>
              <a:t> </a:t>
            </a:r>
          </a:p>
          <a:p>
            <a:r>
              <a:rPr lang="en-US" dirty="0"/>
              <a:t>2</a:t>
            </a:r>
            <a:r>
              <a:rPr lang="en-US" baseline="30000" dirty="0"/>
              <a:t>50</a:t>
            </a:r>
            <a:r>
              <a:rPr lang="en-US" dirty="0"/>
              <a:t> = 1 peta 		≈ 10</a:t>
            </a:r>
            <a:r>
              <a:rPr lang="en-US" baseline="30000" dirty="0"/>
              <a:t>15</a:t>
            </a:r>
            <a:endParaRPr lang="en-US" dirty="0"/>
          </a:p>
          <a:p>
            <a:r>
              <a:rPr lang="en-US" dirty="0"/>
              <a:t>2</a:t>
            </a:r>
            <a:r>
              <a:rPr lang="en-US" baseline="30000" dirty="0"/>
              <a:t>60</a:t>
            </a:r>
            <a:r>
              <a:rPr lang="en-US" dirty="0"/>
              <a:t> = 1 </a:t>
            </a:r>
            <a:r>
              <a:rPr lang="en-US" dirty="0" err="1"/>
              <a:t>exa</a:t>
            </a:r>
            <a:r>
              <a:rPr lang="en-US" dirty="0"/>
              <a:t> 		≈ 10</a:t>
            </a:r>
            <a:r>
              <a:rPr lang="en-US" baseline="30000" dirty="0"/>
              <a:t>18</a:t>
            </a:r>
            <a:r>
              <a:rPr lang="en-US" dirty="0"/>
              <a:t> </a:t>
            </a:r>
            <a:endParaRPr lang="en-US" baseline="30000" dirty="0"/>
          </a:p>
          <a:p>
            <a:pPr marL="0" indent="0">
              <a:buFont typeface="Arial" pitchFamily="34" charset="0"/>
              <a:buNone/>
            </a:pPr>
            <a:endParaRPr lang="en-US" dirty="0"/>
          </a:p>
          <a:p>
            <a:pPr>
              <a:buFontTx/>
              <a:buNone/>
            </a:pPr>
            <a:endParaRPr lang="en-US" dirty="0"/>
          </a:p>
          <a:p>
            <a:endParaRPr lang="en-US" dirty="0"/>
          </a:p>
        </p:txBody>
      </p:sp>
      <p:sp>
        <p:nvSpPr>
          <p:cNvPr id="3" name="Slide Number Placeholder 2">
            <a:extLst>
              <a:ext uri="{FF2B5EF4-FFF2-40B4-BE49-F238E27FC236}">
                <a16:creationId xmlns:a16="http://schemas.microsoft.com/office/drawing/2014/main" id="{0D56F490-5640-F94A-8920-09C4FDA7058A}"/>
              </a:ext>
            </a:extLst>
          </p:cNvPr>
          <p:cNvSpPr>
            <a:spLocks noGrp="1"/>
          </p:cNvSpPr>
          <p:nvPr>
            <p:ph type="sldNum" sz="quarter" idx="12"/>
          </p:nvPr>
        </p:nvSpPr>
        <p:spPr/>
        <p:txBody>
          <a:bodyPr/>
          <a:lstStyle/>
          <a:p>
            <a:fld id="{E49FDE98-FD47-6140-A9A6-6873DAAB1D3D}" type="slidenum">
              <a:rPr lang="en-US" smtClean="0"/>
              <a:pPr/>
              <a:t>29</a:t>
            </a:fld>
            <a:endParaRPr lang="en-US" dirty="0"/>
          </a:p>
        </p:txBody>
      </p:sp>
    </p:spTree>
    <p:extLst>
      <p:ext uri="{BB962C8B-B14F-4D97-AF65-F5344CB8AC3E}">
        <p14:creationId xmlns:p14="http://schemas.microsoft.com/office/powerpoint/2010/main" val="3828882493"/>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The Art of</a:t>
            </a:r>
          </a:p>
          <a:p>
            <a:pPr marL="0" indent="0" algn="ctr">
              <a:buFont typeface="Arial" pitchFamily="34" charset="0"/>
              <a:buNone/>
            </a:pPr>
            <a:r>
              <a:rPr lang="en-US" sz="7200" b="1" dirty="0"/>
              <a:t>Managing Complexity</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958947957"/>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8" name="Rectangle 4"/>
          <p:cNvSpPr>
            <a:spLocks noGrp="1" noChangeArrowheads="1"/>
          </p:cNvSpPr>
          <p:nvPr>
            <p:ph sz="quarter" idx="4294967295"/>
            <p:custDataLst>
              <p:tags r:id="rId1"/>
            </p:custDataLst>
          </p:nvPr>
        </p:nvSpPr>
        <p:spPr>
          <a:xfrm>
            <a:off x="533400" y="1143000"/>
            <a:ext cx="8077200" cy="4648200"/>
          </a:xfrm>
        </p:spPr>
        <p:txBody>
          <a:bodyPr/>
          <a:lstStyle/>
          <a:p>
            <a:pPr eaLnBrk="1" hangingPunct="1"/>
            <a:r>
              <a:rPr lang="en-US" sz="3200" dirty="0"/>
              <a:t>What is the value of 2</a:t>
            </a:r>
            <a:r>
              <a:rPr lang="en-US" sz="3200" baseline="30000" dirty="0"/>
              <a:t>24</a:t>
            </a:r>
            <a:r>
              <a:rPr lang="en-US" sz="3200" dirty="0"/>
              <a:t>?</a:t>
            </a:r>
          </a:p>
          <a:p>
            <a:pPr eaLnBrk="1" hangingPunct="1">
              <a:buFontTx/>
              <a:buNone/>
            </a:pPr>
            <a:r>
              <a:rPr lang="en-US" sz="3200" dirty="0">
                <a:solidFill>
                  <a:schemeClr val="accent2"/>
                </a:solidFill>
              </a:rPr>
              <a:t>	</a:t>
            </a:r>
            <a:r>
              <a:rPr lang="en-US" sz="3200" dirty="0"/>
              <a:t> </a:t>
            </a:r>
            <a:r>
              <a:rPr lang="en-US" sz="3200" b="1" dirty="0">
                <a:solidFill>
                  <a:schemeClr val="accent1"/>
                </a:solidFill>
              </a:rPr>
              <a:t>2</a:t>
            </a:r>
            <a:r>
              <a:rPr lang="en-US" sz="3200" b="1" baseline="30000" dirty="0">
                <a:solidFill>
                  <a:schemeClr val="accent1"/>
                </a:solidFill>
              </a:rPr>
              <a:t>4</a:t>
            </a:r>
            <a:r>
              <a:rPr lang="en-US" sz="3200" b="1" dirty="0">
                <a:solidFill>
                  <a:schemeClr val="accent1"/>
                </a:solidFill>
              </a:rPr>
              <a:t> </a:t>
            </a:r>
            <a:r>
              <a:rPr lang="en-US" sz="3200" b="1" dirty="0">
                <a:solidFill>
                  <a:schemeClr val="accent1"/>
                </a:solidFill>
                <a:cs typeface="Times New Roman" pitchFamily="18" charset="0"/>
              </a:rPr>
              <a:t>×</a:t>
            </a:r>
            <a:r>
              <a:rPr lang="en-US" sz="3200" b="1" dirty="0">
                <a:solidFill>
                  <a:schemeClr val="accent1"/>
                </a:solidFill>
              </a:rPr>
              <a:t> 2</a:t>
            </a:r>
            <a:r>
              <a:rPr lang="en-US" sz="3200" b="1" baseline="30000" dirty="0">
                <a:solidFill>
                  <a:schemeClr val="accent1"/>
                </a:solidFill>
              </a:rPr>
              <a:t>20</a:t>
            </a:r>
            <a:r>
              <a:rPr lang="en-US" sz="3200" b="1" dirty="0">
                <a:solidFill>
                  <a:schemeClr val="accent1"/>
                </a:solidFill>
              </a:rPr>
              <a:t> ≈ 16 million</a:t>
            </a:r>
          </a:p>
          <a:p>
            <a:pPr eaLnBrk="1" hangingPunct="1">
              <a:buFontTx/>
              <a:buNone/>
            </a:pPr>
            <a:endParaRPr lang="en-US" sz="3200" b="1" dirty="0">
              <a:solidFill>
                <a:schemeClr val="accent2"/>
              </a:solidFill>
            </a:endParaRPr>
          </a:p>
          <a:p>
            <a:pPr eaLnBrk="1" hangingPunct="1"/>
            <a:r>
              <a:rPr lang="en-US" sz="3200" dirty="0"/>
              <a:t>How large of a value can a 32-bit integer variable represent?</a:t>
            </a:r>
          </a:p>
          <a:p>
            <a:pPr eaLnBrk="1" hangingPunct="1">
              <a:buFontTx/>
              <a:buNone/>
            </a:pPr>
            <a:r>
              <a:rPr lang="en-US" sz="3200" dirty="0">
                <a:solidFill>
                  <a:schemeClr val="accent1"/>
                </a:solidFill>
              </a:rPr>
              <a:t>	</a:t>
            </a:r>
            <a:r>
              <a:rPr lang="en-US" sz="3200" b="1" dirty="0">
                <a:solidFill>
                  <a:schemeClr val="accent1"/>
                </a:solidFill>
              </a:rPr>
              <a:t>2</a:t>
            </a:r>
            <a:r>
              <a:rPr lang="en-US" sz="3200" b="1" baseline="30000" dirty="0">
                <a:solidFill>
                  <a:schemeClr val="accent1"/>
                </a:solidFill>
              </a:rPr>
              <a:t>2</a:t>
            </a:r>
            <a:r>
              <a:rPr lang="en-US" sz="3200" b="1" dirty="0">
                <a:solidFill>
                  <a:schemeClr val="accent1"/>
                </a:solidFill>
              </a:rPr>
              <a:t> </a:t>
            </a:r>
            <a:r>
              <a:rPr lang="en-US" sz="3200" b="1" dirty="0">
                <a:solidFill>
                  <a:schemeClr val="accent1"/>
                </a:solidFill>
                <a:cs typeface="Times New Roman" pitchFamily="18" charset="0"/>
              </a:rPr>
              <a:t>×</a:t>
            </a:r>
            <a:r>
              <a:rPr lang="en-US" sz="3200" b="1" dirty="0">
                <a:solidFill>
                  <a:schemeClr val="accent1"/>
                </a:solidFill>
              </a:rPr>
              <a:t> 2</a:t>
            </a:r>
            <a:r>
              <a:rPr lang="en-US" sz="3200" b="1" baseline="30000" dirty="0">
                <a:solidFill>
                  <a:schemeClr val="accent1"/>
                </a:solidFill>
              </a:rPr>
              <a:t>30</a:t>
            </a:r>
            <a:r>
              <a:rPr lang="en-US" sz="3200" b="1" dirty="0">
                <a:solidFill>
                  <a:schemeClr val="accent1"/>
                </a:solidFill>
              </a:rPr>
              <a:t> ≈ 4 billion</a:t>
            </a:r>
          </a:p>
          <a:p>
            <a:pPr eaLnBrk="1" hangingPunct="1">
              <a:buFontTx/>
              <a:buNone/>
            </a:pPr>
            <a:endParaRPr lang="en-US" sz="3200" dirty="0"/>
          </a:p>
        </p:txBody>
      </p:sp>
      <p:sp>
        <p:nvSpPr>
          <p:cNvPr id="5427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Estimating Powers of Two</a:t>
            </a:r>
          </a:p>
        </p:txBody>
      </p:sp>
      <p:sp>
        <p:nvSpPr>
          <p:cNvPr id="5" name="Rectangle 4"/>
          <p:cNvSpPr/>
          <p:nvPr/>
        </p:nvSpPr>
        <p:spPr>
          <a:xfrm>
            <a:off x="990600" y="1828800"/>
            <a:ext cx="4191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6" name="Rectangle 5"/>
          <p:cNvSpPr/>
          <p:nvPr/>
        </p:nvSpPr>
        <p:spPr>
          <a:xfrm>
            <a:off x="838200" y="3962400"/>
            <a:ext cx="4191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D6A25C5B-6FE8-6849-9818-340A75288FC8}"/>
              </a:ext>
            </a:extLst>
          </p:cNvPr>
          <p:cNvSpPr>
            <a:spLocks noGrp="1"/>
          </p:cNvSpPr>
          <p:nvPr>
            <p:ph type="sldNum" sz="quarter" idx="12"/>
          </p:nvPr>
        </p:nvSpPr>
        <p:spPr/>
        <p:txBody>
          <a:bodyPr/>
          <a:lstStyle/>
          <a:p>
            <a:fld id="{E49FDE98-FD47-6140-A9A6-6873DAAB1D3D}" type="slidenum">
              <a:rPr lang="en-US" smtClean="0"/>
              <a:pPr/>
              <a:t>30</a:t>
            </a:fld>
            <a:endParaRPr lang="en-US" dirty="0"/>
          </a:p>
        </p:txBody>
      </p:sp>
    </p:spTree>
    <p:extLst>
      <p:ext uri="{BB962C8B-B14F-4D97-AF65-F5344CB8AC3E}">
        <p14:creationId xmlns:p14="http://schemas.microsoft.com/office/powerpoint/2010/main" val="110537393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Number Systems:</a:t>
            </a:r>
          </a:p>
          <a:p>
            <a:pPr marL="0" indent="0" algn="ctr">
              <a:buFont typeface="Arial" pitchFamily="34" charset="0"/>
              <a:buNone/>
            </a:pPr>
            <a:r>
              <a:rPr lang="en-US" sz="7200" b="1" dirty="0"/>
              <a:t>Addition</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240710919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5303" name="Object 5"/>
          <p:cNvGraphicFramePr>
            <a:graphicFrameLocks noGrp="1" noChangeAspect="1"/>
          </p:cNvGraphicFramePr>
          <p:nvPr>
            <p:ph sz="half" idx="4294967295"/>
            <p:custDataLst>
              <p:tags r:id="rId1"/>
            </p:custDataLst>
            <p:extLst>
              <p:ext uri="{D42A27DB-BD31-4B8C-83A1-F6EECF244321}">
                <p14:modId xmlns:p14="http://schemas.microsoft.com/office/powerpoint/2010/main" val="1785445869"/>
              </p:ext>
            </p:extLst>
          </p:nvPr>
        </p:nvGraphicFramePr>
        <p:xfrm>
          <a:off x="2925763" y="1365250"/>
          <a:ext cx="3246437" cy="1920875"/>
        </p:xfrm>
        <a:graphic>
          <a:graphicData uri="http://schemas.openxmlformats.org/presentationml/2006/ole">
            <mc:AlternateContent xmlns:mc="http://schemas.openxmlformats.org/markup-compatibility/2006">
              <mc:Choice xmlns:v="urn:schemas-microsoft-com:vml" Requires="v">
                <p:oleObj name="VISIO" r:id="rId7" imgW="854964" imgH="527304" progId="Visio.Drawing.6">
                  <p:embed/>
                </p:oleObj>
              </mc:Choice>
              <mc:Fallback>
                <p:oleObj name="VISIO" r:id="rId7" imgW="854964" imgH="527304"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925763" y="1365250"/>
                        <a:ext cx="3246437" cy="19208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55304"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2970400450"/>
              </p:ext>
            </p:extLst>
          </p:nvPr>
        </p:nvGraphicFramePr>
        <p:xfrm>
          <a:off x="3048000" y="3713163"/>
          <a:ext cx="3124200" cy="1878012"/>
        </p:xfrm>
        <a:graphic>
          <a:graphicData uri="http://schemas.openxmlformats.org/presentationml/2006/ole">
            <mc:AlternateContent xmlns:mc="http://schemas.openxmlformats.org/markup-compatibility/2006">
              <mc:Choice xmlns:v="urn:schemas-microsoft-com:vml" Requires="v">
                <p:oleObj name="VISIO" r:id="rId9" imgW="858012" imgH="536448" progId="Visio.Drawing.6">
                  <p:embed/>
                </p:oleObj>
              </mc:Choice>
              <mc:Fallback>
                <p:oleObj name="VISIO" r:id="rId9" imgW="858012" imgH="536448"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048000" y="3713163"/>
                        <a:ext cx="3124200" cy="1878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5300" name="Rectangle 2"/>
          <p:cNvSpPr>
            <a:spLocks noChangeArrowheads="1"/>
          </p:cNvSpPr>
          <p:nvPr>
            <p:custDataLst>
              <p:tags r:id="rId3"/>
            </p:custDataLst>
          </p:nvPr>
        </p:nvSpPr>
        <p:spPr bwMode="auto">
          <a:xfrm>
            <a:off x="5334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Decimal</a:t>
            </a: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a:p>
            <a:pPr marL="342900" indent="-342900">
              <a:spcBef>
                <a:spcPct val="20000"/>
              </a:spcBef>
              <a:buFontTx/>
              <a:buChar char="•"/>
            </a:pPr>
            <a:r>
              <a:rPr lang="en-US" sz="3200" dirty="0">
                <a:latin typeface="+mj-lt"/>
              </a:rPr>
              <a:t>Binary</a:t>
            </a: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p:txBody>
      </p:sp>
      <p:sp>
        <p:nvSpPr>
          <p:cNvPr id="55301" name="Rectangle 3"/>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Addition</a:t>
            </a:r>
          </a:p>
        </p:txBody>
      </p:sp>
      <p:sp>
        <p:nvSpPr>
          <p:cNvPr id="3" name="Slide Number Placeholder 2">
            <a:extLst>
              <a:ext uri="{FF2B5EF4-FFF2-40B4-BE49-F238E27FC236}">
                <a16:creationId xmlns:a16="http://schemas.microsoft.com/office/drawing/2014/main" id="{A8A3E221-5F81-1D43-8DE4-186288C79C25}"/>
              </a:ext>
            </a:extLst>
          </p:cNvPr>
          <p:cNvSpPr>
            <a:spLocks noGrp="1"/>
          </p:cNvSpPr>
          <p:nvPr>
            <p:ph type="sldNum" sz="quarter" idx="12"/>
          </p:nvPr>
        </p:nvSpPr>
        <p:spPr/>
        <p:txBody>
          <a:bodyPr/>
          <a:lstStyle/>
          <a:p>
            <a:fld id="{E49FDE98-FD47-6140-A9A6-6873DAAB1D3D}" type="slidenum">
              <a:rPr lang="en-US" smtClean="0"/>
              <a:pPr/>
              <a:t>32</a:t>
            </a:fld>
            <a:endParaRPr lang="en-US" dirty="0"/>
          </a:p>
        </p:txBody>
      </p:sp>
    </p:spTree>
    <p:extLst>
      <p:ext uri="{BB962C8B-B14F-4D97-AF65-F5344CB8AC3E}">
        <p14:creationId xmlns:p14="http://schemas.microsoft.com/office/powerpoint/2010/main" val="1212756759"/>
      </p:ext>
    </p:extLst>
  </p:cSld>
  <p:clrMapOvr>
    <a:masterClrMapping/>
  </p:clrMapOvr>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351" name="Object 5"/>
          <p:cNvGraphicFramePr>
            <a:graphicFrameLocks noGrp="1" noChangeAspect="1"/>
          </p:cNvGraphicFramePr>
          <p:nvPr>
            <p:ph sz="half" idx="4294967295"/>
            <p:custDataLst>
              <p:tags r:id="rId1"/>
            </p:custDataLst>
            <p:extLst>
              <p:ext uri="{D42A27DB-BD31-4B8C-83A1-F6EECF244321}">
                <p14:modId xmlns:p14="http://schemas.microsoft.com/office/powerpoint/2010/main" val="2240317479"/>
              </p:ext>
            </p:extLst>
          </p:nvPr>
        </p:nvGraphicFramePr>
        <p:xfrm>
          <a:off x="5486401" y="1023938"/>
          <a:ext cx="2133600" cy="2401887"/>
        </p:xfrm>
        <a:graphic>
          <a:graphicData uri="http://schemas.openxmlformats.org/presentationml/2006/ole">
            <mc:AlternateContent xmlns:mc="http://schemas.openxmlformats.org/markup-compatibility/2006">
              <mc:Choice xmlns:v="urn:schemas-microsoft-com:vml" Requires="v">
                <p:oleObj name="VISIO" r:id="rId7" imgW="503605" imgH="590328" progId="Visio.Drawing.6">
                  <p:embed/>
                </p:oleObj>
              </mc:Choice>
              <mc:Fallback>
                <p:oleObj name="VISIO" r:id="rId7" imgW="503605" imgH="590328"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5486401" y="1023938"/>
                        <a:ext cx="2133600" cy="2401887"/>
                      </a:xfrm>
                      <a:prstGeom prst="rect">
                        <a:avLst/>
                      </a:prstGeom>
                      <a:noFill/>
                      <a:ln>
                        <a:noFill/>
                      </a:ln>
                    </p:spPr>
                  </p:pic>
                </p:oleObj>
              </mc:Fallback>
            </mc:AlternateContent>
          </a:graphicData>
        </a:graphic>
      </p:graphicFrame>
      <p:graphicFrame>
        <p:nvGraphicFramePr>
          <p:cNvPr id="57352"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1705293477"/>
              </p:ext>
            </p:extLst>
          </p:nvPr>
        </p:nvGraphicFramePr>
        <p:xfrm>
          <a:off x="5334000" y="3429000"/>
          <a:ext cx="2236788" cy="2286000"/>
        </p:xfrm>
        <a:graphic>
          <a:graphicData uri="http://schemas.openxmlformats.org/presentationml/2006/ole">
            <mc:AlternateContent xmlns:mc="http://schemas.openxmlformats.org/markup-compatibility/2006">
              <mc:Choice xmlns:v="urn:schemas-microsoft-com:vml" Requires="v">
                <p:oleObj name="VISIO" r:id="rId9" imgW="503640" imgH="514080" progId="Visio.Drawing.6">
                  <p:embed/>
                </p:oleObj>
              </mc:Choice>
              <mc:Fallback>
                <p:oleObj name="VISIO" r:id="rId9" imgW="503640" imgH="514080" progId="Visio.Drawing.6">
                  <p:embed/>
                  <p:pic>
                    <p:nvPicPr>
                      <p:cNvPr id="0" name=""/>
                      <p:cNvPicPr>
                        <a:picLocks noGrp="1" noChangeAspect="1" noChangeArrowheads="1"/>
                      </p:cNvPicPr>
                      <p:nvPr/>
                    </p:nvPicPr>
                    <p:blipFill>
                      <a:blip r:embed="rId10"/>
                      <a:srcRect/>
                      <a:stretch>
                        <a:fillRect/>
                      </a:stretch>
                    </p:blipFill>
                    <p:spPr bwMode="auto">
                      <a:xfrm>
                        <a:off x="5334000" y="3429000"/>
                        <a:ext cx="2236788" cy="2286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7348" name="Rectangle 2"/>
          <p:cNvSpPr>
            <a:spLocks noChangeArrowheads="1"/>
          </p:cNvSpPr>
          <p:nvPr>
            <p:custDataLst>
              <p:tags r:id="rId3"/>
            </p:custDataLst>
          </p:nvPr>
        </p:nvSpPr>
        <p:spPr bwMode="auto">
          <a:xfrm>
            <a:off x="533400" y="1219200"/>
            <a:ext cx="38100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Add the following 4-bit binary numbers</a:t>
            </a: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a:p>
            <a:pPr marL="342900" indent="-342900">
              <a:spcBef>
                <a:spcPct val="20000"/>
              </a:spcBef>
              <a:buFontTx/>
              <a:buChar char="•"/>
            </a:pPr>
            <a:r>
              <a:rPr lang="en-US" sz="3200" dirty="0">
                <a:latin typeface="+mj-lt"/>
              </a:rPr>
              <a:t>Add the following 4-bit binary numbers</a:t>
            </a:r>
          </a:p>
          <a:p>
            <a:pPr marL="342900" indent="-342900">
              <a:spcBef>
                <a:spcPct val="20000"/>
              </a:spcBef>
              <a:buFontTx/>
              <a:buChar char="•"/>
            </a:pPr>
            <a:endParaRPr lang="en-US" sz="3200" dirty="0">
              <a:latin typeface="+mj-lt"/>
            </a:endParaRPr>
          </a:p>
          <a:p>
            <a:pPr marL="342900" indent="-342900">
              <a:spcBef>
                <a:spcPct val="20000"/>
              </a:spcBef>
              <a:buFontTx/>
              <a:buChar char="•"/>
            </a:pPr>
            <a:endParaRPr lang="en-US" sz="3200" dirty="0">
              <a:latin typeface="+mj-lt"/>
            </a:endParaRPr>
          </a:p>
        </p:txBody>
      </p:sp>
      <p:sp>
        <p:nvSpPr>
          <p:cNvPr id="57349" name="Rectangle 3"/>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Binary Addition Examples</a:t>
            </a:r>
          </a:p>
        </p:txBody>
      </p:sp>
      <p:grpSp>
        <p:nvGrpSpPr>
          <p:cNvPr id="3" name="Group 2"/>
          <p:cNvGrpSpPr/>
          <p:nvPr/>
        </p:nvGrpSpPr>
        <p:grpSpPr>
          <a:xfrm>
            <a:off x="6096000" y="1066800"/>
            <a:ext cx="1524000" cy="2057400"/>
            <a:chOff x="6096000" y="1066800"/>
            <a:chExt cx="1524000" cy="2057400"/>
          </a:xfrm>
        </p:grpSpPr>
        <p:sp>
          <p:nvSpPr>
            <p:cNvPr id="7" name="Rectangle 6"/>
            <p:cNvSpPr/>
            <p:nvPr/>
          </p:nvSpPr>
          <p:spPr>
            <a:xfrm>
              <a:off x="6096000" y="2590800"/>
              <a:ext cx="1524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6096000" y="1066800"/>
              <a:ext cx="1524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4" name="Group 3"/>
          <p:cNvGrpSpPr/>
          <p:nvPr/>
        </p:nvGrpSpPr>
        <p:grpSpPr>
          <a:xfrm>
            <a:off x="5867400" y="3505200"/>
            <a:ext cx="1524000" cy="2057400"/>
            <a:chOff x="5867400" y="3505200"/>
            <a:chExt cx="1524000" cy="2057400"/>
          </a:xfrm>
        </p:grpSpPr>
        <p:sp>
          <p:nvSpPr>
            <p:cNvPr id="11" name="Rectangle 10"/>
            <p:cNvSpPr/>
            <p:nvPr/>
          </p:nvSpPr>
          <p:spPr>
            <a:xfrm>
              <a:off x="5867400" y="5029200"/>
              <a:ext cx="1524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5867400" y="3505200"/>
              <a:ext cx="15240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5" name="Slide Number Placeholder 4">
            <a:extLst>
              <a:ext uri="{FF2B5EF4-FFF2-40B4-BE49-F238E27FC236}">
                <a16:creationId xmlns:a16="http://schemas.microsoft.com/office/drawing/2014/main" id="{018295A2-F1BC-3746-BD0E-02E5ABD920DF}"/>
              </a:ext>
            </a:extLst>
          </p:cNvPr>
          <p:cNvSpPr>
            <a:spLocks noGrp="1"/>
          </p:cNvSpPr>
          <p:nvPr>
            <p:ph type="sldNum" sz="quarter" idx="12"/>
          </p:nvPr>
        </p:nvSpPr>
        <p:spPr/>
        <p:txBody>
          <a:bodyPr/>
          <a:lstStyle/>
          <a:p>
            <a:fld id="{E49FDE98-FD47-6140-A9A6-6873DAAB1D3D}" type="slidenum">
              <a:rPr lang="en-US" smtClean="0"/>
              <a:pPr/>
              <a:t>33</a:t>
            </a:fld>
            <a:endParaRPr lang="en-US" dirty="0"/>
          </a:p>
        </p:txBody>
      </p:sp>
    </p:spTree>
    <p:extLst>
      <p:ext uri="{BB962C8B-B14F-4D97-AF65-F5344CB8AC3E}">
        <p14:creationId xmlns:p14="http://schemas.microsoft.com/office/powerpoint/2010/main" val="112413642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3"/>
                                        </p:tgtEl>
                                      </p:cBhvr>
                                    </p:animEffect>
                                    <p:set>
                                      <p:cBhvr>
                                        <p:cTn id="7" dur="1" fill="hold">
                                          <p:stCondLst>
                                            <p:cond delay="499"/>
                                          </p:stCondLst>
                                        </p:cTn>
                                        <p:tgtEl>
                                          <p:spTgt spid="3"/>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4"/>
                                        </p:tgtEl>
                                      </p:cBhvr>
                                    </p:animEffect>
                                    <p:set>
                                      <p:cBhvr>
                                        <p:cTn id="12"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58374" name="Rectangle 4"/>
          <p:cNvSpPr>
            <a:spLocks noChangeArrowheads="1"/>
          </p:cNvSpPr>
          <p:nvPr>
            <p:custDataLst>
              <p:tags r:id="rId2"/>
            </p:custDataLst>
          </p:nvPr>
        </p:nvSpPr>
        <p:spPr bwMode="auto">
          <a:xfrm>
            <a:off x="4572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Digital systems operate on a </a:t>
            </a:r>
            <a:r>
              <a:rPr lang="en-US" sz="3200" b="1" dirty="0">
                <a:latin typeface="+mj-lt"/>
              </a:rPr>
              <a:t>fixed number of bits</a:t>
            </a:r>
          </a:p>
          <a:p>
            <a:pPr marL="342900" indent="-342900">
              <a:spcBef>
                <a:spcPct val="20000"/>
              </a:spcBef>
              <a:buFontTx/>
              <a:buChar char="•"/>
            </a:pPr>
            <a:r>
              <a:rPr lang="en-US" sz="3200" dirty="0">
                <a:latin typeface="+mj-lt"/>
              </a:rPr>
              <a:t>Overflow: when result is too big to fit in the available number of bits</a:t>
            </a:r>
            <a:endParaRPr lang="en-US" sz="1600" dirty="0">
              <a:latin typeface="+mj-lt"/>
            </a:endParaRPr>
          </a:p>
          <a:p>
            <a:pPr marL="342900" indent="-342900">
              <a:spcBef>
                <a:spcPct val="20000"/>
              </a:spcBef>
              <a:buFontTx/>
              <a:buChar char="•"/>
            </a:pPr>
            <a:r>
              <a:rPr lang="en-US" sz="3200" dirty="0">
                <a:latin typeface="+mj-lt"/>
              </a:rPr>
              <a:t>See previous example of 11 + 6</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Overflow</a:t>
            </a:r>
          </a:p>
        </p:txBody>
      </p:sp>
      <p:sp>
        <p:nvSpPr>
          <p:cNvPr id="3" name="Slide Number Placeholder 2">
            <a:extLst>
              <a:ext uri="{FF2B5EF4-FFF2-40B4-BE49-F238E27FC236}">
                <a16:creationId xmlns:a16="http://schemas.microsoft.com/office/drawing/2014/main" id="{D15FF4D4-453B-B542-97A2-ED6B20A795AC}"/>
              </a:ext>
            </a:extLst>
          </p:cNvPr>
          <p:cNvSpPr>
            <a:spLocks noGrp="1"/>
          </p:cNvSpPr>
          <p:nvPr>
            <p:ph type="sldNum" sz="quarter" idx="12"/>
          </p:nvPr>
        </p:nvSpPr>
        <p:spPr/>
        <p:txBody>
          <a:bodyPr/>
          <a:lstStyle/>
          <a:p>
            <a:fld id="{E49FDE98-FD47-6140-A9A6-6873DAAB1D3D}" type="slidenum">
              <a:rPr lang="en-US" smtClean="0"/>
              <a:pPr/>
              <a:t>34</a:t>
            </a:fld>
            <a:endParaRPr lang="en-US" dirty="0"/>
          </a:p>
        </p:txBody>
      </p:sp>
    </p:spTree>
    <p:extLst>
      <p:ext uri="{BB962C8B-B14F-4D97-AF65-F5344CB8AC3E}">
        <p14:creationId xmlns:p14="http://schemas.microsoft.com/office/powerpoint/2010/main" val="1076768013"/>
      </p:ext>
    </p:extLst>
  </p:cSld>
  <p:clrMapOvr>
    <a:masterClrMapping/>
  </p:clrMapOvr>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Number Systems:</a:t>
            </a:r>
          </a:p>
          <a:p>
            <a:pPr marL="0" indent="0" algn="ctr">
              <a:buFont typeface="Arial" pitchFamily="34" charset="0"/>
              <a:buNone/>
            </a:pPr>
            <a:r>
              <a:rPr lang="en-US" sz="7200" b="1" dirty="0"/>
              <a:t>Signed Numbers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195935585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59398" name="Rectangle 4"/>
          <p:cNvSpPr>
            <a:spLocks noChangeArrowheads="1"/>
          </p:cNvSpPr>
          <p:nvPr>
            <p:custDataLst>
              <p:tags r:id="rId2"/>
            </p:custDataLst>
          </p:nvPr>
        </p:nvSpPr>
        <p:spPr bwMode="auto">
          <a:xfrm>
            <a:off x="4572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Sign/Magnitude Numbers</a:t>
            </a:r>
          </a:p>
          <a:p>
            <a:pPr marL="342900" indent="-342900">
              <a:spcBef>
                <a:spcPct val="20000"/>
              </a:spcBef>
              <a:buFontTx/>
              <a:buChar char="•"/>
            </a:pPr>
            <a:r>
              <a:rPr lang="en-US" sz="3200" dirty="0">
                <a:latin typeface="+mj-lt"/>
              </a:rPr>
              <a:t>Two’s Complement Numbers</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Signed Binary Numbers</a:t>
            </a:r>
          </a:p>
        </p:txBody>
      </p:sp>
      <p:sp>
        <p:nvSpPr>
          <p:cNvPr id="3" name="Slide Number Placeholder 2">
            <a:extLst>
              <a:ext uri="{FF2B5EF4-FFF2-40B4-BE49-F238E27FC236}">
                <a16:creationId xmlns:a16="http://schemas.microsoft.com/office/drawing/2014/main" id="{156AA845-CA7D-014F-ADE1-3014119507A9}"/>
              </a:ext>
            </a:extLst>
          </p:cNvPr>
          <p:cNvSpPr>
            <a:spLocks noGrp="1"/>
          </p:cNvSpPr>
          <p:nvPr>
            <p:ph type="sldNum" sz="quarter" idx="12"/>
          </p:nvPr>
        </p:nvSpPr>
        <p:spPr/>
        <p:txBody>
          <a:bodyPr/>
          <a:lstStyle/>
          <a:p>
            <a:fld id="{E49FDE98-FD47-6140-A9A6-6873DAAB1D3D}" type="slidenum">
              <a:rPr lang="en-US" smtClean="0"/>
              <a:pPr/>
              <a:t>36</a:t>
            </a:fld>
            <a:endParaRPr lang="en-US" dirty="0"/>
          </a:p>
        </p:txBody>
      </p:sp>
    </p:spTree>
    <p:extLst>
      <p:ext uri="{BB962C8B-B14F-4D97-AF65-F5344CB8AC3E}">
        <p14:creationId xmlns:p14="http://schemas.microsoft.com/office/powerpoint/2010/main" val="3070960590"/>
      </p:ext>
    </p:extLst>
  </p:cSld>
  <p:clrMapOvr>
    <a:masterClrMapping/>
  </p:clrMapOvr>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1446" name="Rectangle 4"/>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800" dirty="0">
                <a:latin typeface="+mj-lt"/>
              </a:rPr>
              <a:t>1 sign bit, </a:t>
            </a:r>
            <a:r>
              <a:rPr lang="en-US" sz="2800" i="1" dirty="0">
                <a:latin typeface="+mj-lt"/>
              </a:rPr>
              <a:t>N</a:t>
            </a:r>
            <a:r>
              <a:rPr lang="en-US" sz="2800" b="1" dirty="0">
                <a:latin typeface="+mj-lt"/>
              </a:rPr>
              <a:t>-</a:t>
            </a:r>
            <a:r>
              <a:rPr lang="en-US" sz="2800" dirty="0">
                <a:latin typeface="+mj-lt"/>
              </a:rPr>
              <a:t>1 magnitude bits</a:t>
            </a:r>
          </a:p>
          <a:p>
            <a:pPr marL="342900" indent="-342900">
              <a:spcBef>
                <a:spcPct val="20000"/>
              </a:spcBef>
              <a:buFontTx/>
              <a:buChar char="•"/>
            </a:pPr>
            <a:r>
              <a:rPr lang="en-US" sz="2800" dirty="0">
                <a:latin typeface="+mj-lt"/>
              </a:rPr>
              <a:t>Sign bit is the most significant (left-most) bit</a:t>
            </a:r>
          </a:p>
          <a:p>
            <a:pPr marL="742950" lvl="1" indent="-285750">
              <a:spcBef>
                <a:spcPct val="20000"/>
              </a:spcBef>
              <a:buFontTx/>
              <a:buChar char="–"/>
            </a:pPr>
            <a:r>
              <a:rPr lang="en-US" sz="2400" dirty="0">
                <a:latin typeface="+mj-lt"/>
              </a:rPr>
              <a:t>Positive number: sign bit = 0</a:t>
            </a:r>
          </a:p>
          <a:p>
            <a:pPr marL="742950" lvl="1" indent="-285750">
              <a:spcBef>
                <a:spcPct val="20000"/>
              </a:spcBef>
              <a:buFontTx/>
              <a:buChar char="–"/>
            </a:pPr>
            <a:r>
              <a:rPr lang="en-US" sz="2400" dirty="0">
                <a:latin typeface="+mj-lt"/>
              </a:rPr>
              <a:t>Negative number: sign bit = 1</a:t>
            </a:r>
          </a:p>
          <a:p>
            <a:pPr marL="342900" indent="-342900">
              <a:spcBef>
                <a:spcPct val="20000"/>
              </a:spcBef>
              <a:buFontTx/>
              <a:buChar char="•"/>
            </a:pPr>
            <a:endParaRPr lang="en-US" dirty="0">
              <a:latin typeface="+mj-lt"/>
            </a:endParaRPr>
          </a:p>
          <a:p>
            <a:pPr marL="342900" indent="-342900">
              <a:spcBef>
                <a:spcPct val="20000"/>
              </a:spcBef>
              <a:buFontTx/>
              <a:buChar char="•"/>
            </a:pPr>
            <a:endParaRPr lang="en-US" dirty="0">
              <a:latin typeface="+mj-lt"/>
            </a:endParaRPr>
          </a:p>
          <a:p>
            <a:pPr marL="342900" indent="-342900">
              <a:spcBef>
                <a:spcPct val="20000"/>
              </a:spcBef>
              <a:buFontTx/>
              <a:buChar char="•"/>
            </a:pPr>
            <a:r>
              <a:rPr lang="en-US" sz="2800" dirty="0">
                <a:latin typeface="+mj-lt"/>
              </a:rPr>
              <a:t>Example, 4</a:t>
            </a:r>
            <a:r>
              <a:rPr lang="en-US" sz="2800" b="1" dirty="0">
                <a:latin typeface="+mj-lt"/>
              </a:rPr>
              <a:t>-</a:t>
            </a:r>
            <a:r>
              <a:rPr lang="en-US" sz="2800" dirty="0">
                <a:latin typeface="+mj-lt"/>
              </a:rPr>
              <a:t>bit sign/mag representations of ± 6:</a:t>
            </a:r>
          </a:p>
          <a:p>
            <a:pPr marL="342900" indent="-342900">
              <a:spcBef>
                <a:spcPct val="20000"/>
              </a:spcBef>
            </a:pPr>
            <a:r>
              <a:rPr lang="en-US" dirty="0">
                <a:latin typeface="+mj-lt"/>
              </a:rPr>
              <a:t>	    +6 = </a:t>
            </a:r>
            <a:r>
              <a:rPr lang="en-US" b="1" dirty="0">
                <a:solidFill>
                  <a:schemeClr val="accent1"/>
                </a:solidFill>
                <a:latin typeface="+mj-lt"/>
              </a:rPr>
              <a:t>0110</a:t>
            </a:r>
          </a:p>
          <a:p>
            <a:pPr marL="342900" indent="-342900">
              <a:spcBef>
                <a:spcPct val="20000"/>
              </a:spcBef>
            </a:pPr>
            <a:r>
              <a:rPr lang="en-US" dirty="0">
                <a:latin typeface="+mj-lt"/>
              </a:rPr>
              <a:t>          </a:t>
            </a:r>
            <a:r>
              <a:rPr lang="en-US" b="1" dirty="0">
                <a:latin typeface="+mj-lt"/>
              </a:rPr>
              <a:t>- </a:t>
            </a:r>
            <a:r>
              <a:rPr lang="en-US" dirty="0">
                <a:latin typeface="+mj-lt"/>
              </a:rPr>
              <a:t>6 = </a:t>
            </a:r>
            <a:r>
              <a:rPr lang="en-US" b="1" dirty="0">
                <a:solidFill>
                  <a:schemeClr val="accent1"/>
                </a:solidFill>
                <a:latin typeface="+mj-lt"/>
              </a:rPr>
              <a:t>1110</a:t>
            </a:r>
          </a:p>
          <a:p>
            <a:pPr marL="342900" indent="-342900">
              <a:spcBef>
                <a:spcPct val="20000"/>
              </a:spcBef>
              <a:buFontTx/>
              <a:buChar char="•"/>
            </a:pPr>
            <a:r>
              <a:rPr lang="en-US" sz="2800" dirty="0">
                <a:latin typeface="+mj-lt"/>
              </a:rPr>
              <a:t>Range of an </a:t>
            </a:r>
            <a:r>
              <a:rPr lang="en-US" sz="2800" i="1" dirty="0">
                <a:latin typeface="+mj-lt"/>
              </a:rPr>
              <a:t>N</a:t>
            </a:r>
            <a:r>
              <a:rPr lang="en-US" sz="2800" dirty="0">
                <a:latin typeface="+mj-lt"/>
              </a:rPr>
              <a:t>-bit sign/magnitude number:</a:t>
            </a:r>
          </a:p>
          <a:p>
            <a:pPr marL="342900" indent="-342900">
              <a:spcBef>
                <a:spcPct val="20000"/>
              </a:spcBef>
            </a:pPr>
            <a:r>
              <a:rPr lang="en-US" dirty="0">
                <a:latin typeface="+mj-lt"/>
              </a:rPr>
              <a:t>		</a:t>
            </a:r>
            <a:r>
              <a:rPr lang="en-US" b="1" dirty="0">
                <a:solidFill>
                  <a:schemeClr val="accent1"/>
                </a:solidFill>
                <a:latin typeface="+mj-lt"/>
              </a:rPr>
              <a:t>[-(2</a:t>
            </a:r>
            <a:r>
              <a:rPr lang="en-US" b="1" baseline="30000" dirty="0">
                <a:solidFill>
                  <a:schemeClr val="accent1"/>
                </a:solidFill>
                <a:latin typeface="+mj-lt"/>
              </a:rPr>
              <a:t>N-1</a:t>
            </a:r>
            <a:r>
              <a:rPr lang="en-US" b="1" dirty="0">
                <a:solidFill>
                  <a:schemeClr val="accent1"/>
                </a:solidFill>
                <a:latin typeface="+mj-lt"/>
              </a:rPr>
              <a:t>-1), 2</a:t>
            </a:r>
            <a:r>
              <a:rPr lang="en-US" b="1" baseline="30000" dirty="0">
                <a:solidFill>
                  <a:schemeClr val="accent1"/>
                </a:solidFill>
                <a:latin typeface="+mj-lt"/>
              </a:rPr>
              <a:t>N-1</a:t>
            </a:r>
            <a:r>
              <a:rPr lang="en-US" b="1" dirty="0">
                <a:solidFill>
                  <a:schemeClr val="accent1"/>
                </a:solidFill>
                <a:latin typeface="+mj-lt"/>
              </a:rPr>
              <a:t>-1]</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Sign/Magnitude Numbers</a:t>
            </a:r>
          </a:p>
        </p:txBody>
      </p:sp>
      <p:sp>
        <p:nvSpPr>
          <p:cNvPr id="5" name="Rectangle 4"/>
          <p:cNvSpPr/>
          <p:nvPr/>
        </p:nvSpPr>
        <p:spPr>
          <a:xfrm>
            <a:off x="1600200" y="4114800"/>
            <a:ext cx="1524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600200" y="4495800"/>
            <a:ext cx="1524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1524000" y="5257800"/>
            <a:ext cx="28956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0" name="Picture 1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486401" y="2057400"/>
            <a:ext cx="3124200" cy="160077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Slide Number Placeholder 2">
            <a:extLst>
              <a:ext uri="{FF2B5EF4-FFF2-40B4-BE49-F238E27FC236}">
                <a16:creationId xmlns:a16="http://schemas.microsoft.com/office/drawing/2014/main" id="{C889C834-BEA4-9A41-B6E9-2B6E1551419A}"/>
              </a:ext>
            </a:extLst>
          </p:cNvPr>
          <p:cNvSpPr>
            <a:spLocks noGrp="1"/>
          </p:cNvSpPr>
          <p:nvPr>
            <p:ph type="sldNum" sz="quarter" idx="12"/>
          </p:nvPr>
        </p:nvSpPr>
        <p:spPr/>
        <p:txBody>
          <a:bodyPr/>
          <a:lstStyle/>
          <a:p>
            <a:fld id="{E49FDE98-FD47-6140-A9A6-6873DAAB1D3D}" type="slidenum">
              <a:rPr lang="en-US" smtClean="0"/>
              <a:pPr/>
              <a:t>37</a:t>
            </a:fld>
            <a:endParaRPr lang="en-US" dirty="0"/>
          </a:p>
        </p:txBody>
      </p:sp>
    </p:spTree>
    <p:extLst>
      <p:ext uri="{BB962C8B-B14F-4D97-AF65-F5344CB8AC3E}">
        <p14:creationId xmlns:p14="http://schemas.microsoft.com/office/powerpoint/2010/main" val="7543840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9" grpId="0" animBg="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mj-lt"/>
            </a:endParaRPr>
          </a:p>
          <a:p>
            <a:pPr marL="342900" indent="-342900">
              <a:spcBef>
                <a:spcPct val="20000"/>
              </a:spcBef>
            </a:pPr>
            <a:endParaRPr lang="en-US" sz="3200">
              <a:latin typeface="+mj-lt"/>
            </a:endParaRPr>
          </a:p>
          <a:p>
            <a:pPr marL="342900" indent="-342900">
              <a:spcBef>
                <a:spcPct val="20000"/>
              </a:spcBef>
            </a:pPr>
            <a:endParaRPr lang="en-US" sz="3200">
              <a:latin typeface="+mj-lt"/>
            </a:endParaRPr>
          </a:p>
        </p:txBody>
      </p:sp>
      <p:sp>
        <p:nvSpPr>
          <p:cNvPr id="62470" name="Rectangle 4"/>
          <p:cNvSpPr>
            <a:spLocks noChangeArrowheads="1"/>
          </p:cNvSpPr>
          <p:nvPr>
            <p:custDataLst>
              <p:tags r:id="rId2"/>
            </p:custDataLst>
          </p:nvPr>
        </p:nvSpPr>
        <p:spPr bwMode="auto">
          <a:xfrm>
            <a:off x="4572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b="1" dirty="0">
                <a:solidFill>
                  <a:srgbClr val="0070C0"/>
                </a:solidFill>
                <a:latin typeface="+mj-lt"/>
              </a:rPr>
              <a:t>Problems:</a:t>
            </a:r>
          </a:p>
          <a:p>
            <a:pPr marL="457200" indent="-457200">
              <a:spcBef>
                <a:spcPct val="20000"/>
              </a:spcBef>
              <a:buFont typeface="Arial" panose="020B0604020202020204" pitchFamily="34" charset="0"/>
              <a:buChar char="•"/>
            </a:pPr>
            <a:r>
              <a:rPr lang="en-US" sz="2800" dirty="0">
                <a:latin typeface="+mj-lt"/>
              </a:rPr>
              <a:t>Addition doesn’t work, for example -6 + 6:</a:t>
            </a:r>
          </a:p>
          <a:p>
            <a:pPr marL="342900" indent="-342900">
              <a:spcBef>
                <a:spcPct val="20000"/>
              </a:spcBef>
            </a:pPr>
            <a:r>
              <a:rPr lang="en-US" sz="3200" dirty="0">
                <a:latin typeface="+mj-lt"/>
              </a:rPr>
              <a:t>              1110                   </a:t>
            </a:r>
          </a:p>
          <a:p>
            <a:pPr marL="342900" indent="-342900">
              <a:spcBef>
                <a:spcPct val="20000"/>
              </a:spcBef>
            </a:pPr>
            <a:r>
              <a:rPr lang="en-US" sz="3200" dirty="0">
                <a:latin typeface="+mj-lt"/>
              </a:rPr>
              <a:t>           + 0110</a:t>
            </a:r>
          </a:p>
          <a:p>
            <a:pPr marL="342900" indent="-342900">
              <a:spcBef>
                <a:spcPct val="20000"/>
              </a:spcBef>
            </a:pPr>
            <a:r>
              <a:rPr lang="en-US" sz="3200" dirty="0">
                <a:latin typeface="+mj-lt"/>
              </a:rPr>
              <a:t>            10100 </a:t>
            </a:r>
            <a:r>
              <a:rPr lang="en-US" sz="3200" dirty="0">
                <a:solidFill>
                  <a:schemeClr val="accent2"/>
                </a:solidFill>
                <a:latin typeface="+mj-lt"/>
              </a:rPr>
              <a:t>(wrong!)</a:t>
            </a:r>
          </a:p>
          <a:p>
            <a:pPr marL="342900" indent="-342900">
              <a:spcBef>
                <a:spcPct val="20000"/>
              </a:spcBef>
            </a:pPr>
            <a:endParaRPr lang="en-US" sz="1600" dirty="0">
              <a:solidFill>
                <a:schemeClr val="accent2"/>
              </a:solidFill>
              <a:latin typeface="+mj-lt"/>
            </a:endParaRPr>
          </a:p>
          <a:p>
            <a:pPr marL="457200" indent="-457200">
              <a:spcBef>
                <a:spcPct val="20000"/>
              </a:spcBef>
              <a:buFont typeface="Arial" panose="020B0604020202020204" pitchFamily="34" charset="0"/>
              <a:buChar char="•"/>
            </a:pPr>
            <a:r>
              <a:rPr lang="en-US" sz="2800" dirty="0">
                <a:latin typeface="+mj-lt"/>
              </a:rPr>
              <a:t>Two representations of 0 (± 0):</a:t>
            </a:r>
          </a:p>
          <a:p>
            <a:pPr marL="342900" indent="-342900">
              <a:spcBef>
                <a:spcPct val="20000"/>
              </a:spcBef>
            </a:pPr>
            <a:r>
              <a:rPr lang="en-US" sz="3200" dirty="0">
                <a:latin typeface="+mj-lt"/>
              </a:rPr>
              <a:t>              1000                   </a:t>
            </a:r>
          </a:p>
          <a:p>
            <a:pPr marL="342900" indent="-342900">
              <a:spcBef>
                <a:spcPct val="20000"/>
              </a:spcBef>
            </a:pPr>
            <a:r>
              <a:rPr lang="en-US" sz="3200" dirty="0">
                <a:latin typeface="+mj-lt"/>
              </a:rPr>
              <a:t>              0000</a:t>
            </a:r>
          </a:p>
          <a:p>
            <a:pPr marL="342900" indent="-342900">
              <a:spcBef>
                <a:spcPct val="20000"/>
              </a:spcBef>
            </a:pPr>
            <a:endParaRPr lang="en-US" sz="3200" dirty="0">
              <a:latin typeface="+mj-lt"/>
            </a:endParaRPr>
          </a:p>
        </p:txBody>
      </p:sp>
      <p:sp>
        <p:nvSpPr>
          <p:cNvPr id="62471" name="Line 5"/>
          <p:cNvSpPr>
            <a:spLocks noChangeShapeType="1"/>
          </p:cNvSpPr>
          <p:nvPr>
            <p:custDataLst>
              <p:tags r:id="rId3"/>
            </p:custDataLst>
          </p:nvPr>
        </p:nvSpPr>
        <p:spPr bwMode="auto">
          <a:xfrm flipH="1">
            <a:off x="1447800" y="3276600"/>
            <a:ext cx="1371600" cy="0"/>
          </a:xfrm>
          <a:prstGeom prst="line">
            <a:avLst/>
          </a:prstGeom>
          <a:noFill/>
          <a:ln w="9525">
            <a:solidFill>
              <a:schemeClr val="tx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latin typeface="+mj-lt"/>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Sign/Magnitude Numbers</a:t>
            </a:r>
          </a:p>
        </p:txBody>
      </p:sp>
      <p:sp>
        <p:nvSpPr>
          <p:cNvPr id="3" name="Slide Number Placeholder 2">
            <a:extLst>
              <a:ext uri="{FF2B5EF4-FFF2-40B4-BE49-F238E27FC236}">
                <a16:creationId xmlns:a16="http://schemas.microsoft.com/office/drawing/2014/main" id="{34EA3459-97FE-134C-8735-169968EED605}"/>
              </a:ext>
            </a:extLst>
          </p:cNvPr>
          <p:cNvSpPr>
            <a:spLocks noGrp="1"/>
          </p:cNvSpPr>
          <p:nvPr>
            <p:ph type="sldNum" sz="quarter" idx="12"/>
          </p:nvPr>
        </p:nvSpPr>
        <p:spPr/>
        <p:txBody>
          <a:bodyPr/>
          <a:lstStyle/>
          <a:p>
            <a:fld id="{E49FDE98-FD47-6140-A9A6-6873DAAB1D3D}" type="slidenum">
              <a:rPr lang="en-US" smtClean="0"/>
              <a:pPr/>
              <a:t>38</a:t>
            </a:fld>
            <a:endParaRPr lang="en-US" dirty="0"/>
          </a:p>
        </p:txBody>
      </p:sp>
    </p:spTree>
    <p:extLst>
      <p:ext uri="{BB962C8B-B14F-4D97-AF65-F5344CB8AC3E}">
        <p14:creationId xmlns:p14="http://schemas.microsoft.com/office/powerpoint/2010/main" val="518005100"/>
      </p:ext>
    </p:extLst>
  </p:cSld>
  <p:clrMapOvr>
    <a:masterClrMapping/>
  </p:clrMapOvr>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3494" name="Rectangle 4"/>
          <p:cNvSpPr>
            <a:spLocks noChangeArrowheads="1"/>
          </p:cNvSpPr>
          <p:nvPr>
            <p:custDataLst>
              <p:tags r:id="rId2"/>
            </p:custDataLst>
          </p:nvPr>
        </p:nvSpPr>
        <p:spPr bwMode="auto">
          <a:xfrm>
            <a:off x="457200" y="1066800"/>
            <a:ext cx="8534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Don’t have same problems as sign/magnitude numbers:</a:t>
            </a:r>
          </a:p>
          <a:p>
            <a:pPr marL="742950" lvl="1" indent="-285750">
              <a:spcBef>
                <a:spcPct val="20000"/>
              </a:spcBef>
              <a:buFontTx/>
              <a:buChar char="–"/>
            </a:pPr>
            <a:r>
              <a:rPr lang="en-US" sz="3200" b="1" dirty="0">
                <a:latin typeface="+mj-lt"/>
              </a:rPr>
              <a:t>Addition works</a:t>
            </a:r>
          </a:p>
          <a:p>
            <a:pPr marL="742950" lvl="1" indent="-285750">
              <a:spcBef>
                <a:spcPct val="20000"/>
              </a:spcBef>
              <a:buFontTx/>
              <a:buChar char="–"/>
            </a:pPr>
            <a:r>
              <a:rPr lang="en-US" sz="3200" b="1" dirty="0">
                <a:latin typeface="+mj-lt"/>
              </a:rPr>
              <a:t>Single representation for 0</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Two’s Complement Numbers</a:t>
            </a:r>
          </a:p>
        </p:txBody>
      </p:sp>
      <p:sp>
        <p:nvSpPr>
          <p:cNvPr id="3" name="Slide Number Placeholder 2">
            <a:extLst>
              <a:ext uri="{FF2B5EF4-FFF2-40B4-BE49-F238E27FC236}">
                <a16:creationId xmlns:a16="http://schemas.microsoft.com/office/drawing/2014/main" id="{9BCAC21E-4638-7B42-A1FC-ABC94CB6239D}"/>
              </a:ext>
            </a:extLst>
          </p:cNvPr>
          <p:cNvSpPr>
            <a:spLocks noGrp="1"/>
          </p:cNvSpPr>
          <p:nvPr>
            <p:ph type="sldNum" sz="quarter" idx="12"/>
          </p:nvPr>
        </p:nvSpPr>
        <p:spPr/>
        <p:txBody>
          <a:bodyPr/>
          <a:lstStyle/>
          <a:p>
            <a:fld id="{E49FDE98-FD47-6140-A9A6-6873DAAB1D3D}" type="slidenum">
              <a:rPr lang="en-US" smtClean="0"/>
              <a:pPr/>
              <a:t>39</a:t>
            </a:fld>
            <a:endParaRPr lang="en-US" dirty="0"/>
          </a:p>
        </p:txBody>
      </p:sp>
    </p:spTree>
    <p:extLst>
      <p:ext uri="{BB962C8B-B14F-4D97-AF65-F5344CB8AC3E}">
        <p14:creationId xmlns:p14="http://schemas.microsoft.com/office/powerpoint/2010/main" val="1188206998"/>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7" name="Rectangle 3"/>
          <p:cNvSpPr>
            <a:spLocks noGrp="1" noChangeArrowheads="1"/>
          </p:cNvSpPr>
          <p:nvPr>
            <p:ph type="body" idx="4294967295"/>
            <p:custDataLst>
              <p:tags r:id="rId1"/>
            </p:custDataLst>
          </p:nvPr>
        </p:nvSpPr>
        <p:spPr>
          <a:xfrm>
            <a:off x="533400" y="1143000"/>
            <a:ext cx="8229600" cy="4525963"/>
          </a:xfrm>
        </p:spPr>
        <p:txBody>
          <a:bodyPr>
            <a:normAutofit lnSpcReduction="10000"/>
          </a:bodyPr>
          <a:lstStyle/>
          <a:p>
            <a:pPr eaLnBrk="1" hangingPunct="1"/>
            <a:r>
              <a:rPr lang="en-US" dirty="0"/>
              <a:t>How do we design things that are too big to fit in one person’s head at once?</a:t>
            </a:r>
          </a:p>
          <a:p>
            <a:pPr eaLnBrk="1" hangingPunct="1"/>
            <a:endParaRPr lang="en-US" dirty="0"/>
          </a:p>
          <a:p>
            <a:pPr eaLnBrk="1" hangingPunct="1"/>
            <a:r>
              <a:rPr lang="en-US" dirty="0"/>
              <a:t>Abstraction</a:t>
            </a:r>
          </a:p>
          <a:p>
            <a:pPr eaLnBrk="1" hangingPunct="1"/>
            <a:r>
              <a:rPr lang="en-US" dirty="0"/>
              <a:t>Discipline</a:t>
            </a:r>
          </a:p>
          <a:p>
            <a:pPr eaLnBrk="1" hangingPunct="1"/>
            <a:r>
              <a:rPr lang="en-US" dirty="0"/>
              <a:t>The Three –y’s</a:t>
            </a:r>
          </a:p>
          <a:p>
            <a:pPr lvl="1" eaLnBrk="1" hangingPunct="1"/>
            <a:r>
              <a:rPr lang="en-US" dirty="0"/>
              <a:t>Hierarch</a:t>
            </a:r>
            <a:r>
              <a:rPr lang="en-US" b="1" dirty="0">
                <a:solidFill>
                  <a:srgbClr val="0070C0"/>
                </a:solidFill>
              </a:rPr>
              <a:t>y</a:t>
            </a:r>
          </a:p>
          <a:p>
            <a:pPr lvl="1" eaLnBrk="1" hangingPunct="1"/>
            <a:r>
              <a:rPr lang="en-US" dirty="0"/>
              <a:t>Modularit</a:t>
            </a:r>
            <a:r>
              <a:rPr lang="en-US" b="1" dirty="0">
                <a:solidFill>
                  <a:srgbClr val="0070C0"/>
                </a:solidFill>
              </a:rPr>
              <a:t>y</a:t>
            </a:r>
          </a:p>
          <a:p>
            <a:pPr lvl="1" eaLnBrk="1" hangingPunct="1"/>
            <a:r>
              <a:rPr lang="en-US" dirty="0"/>
              <a:t>Regularit</a:t>
            </a:r>
            <a:r>
              <a:rPr lang="en-US" b="1" dirty="0">
                <a:solidFill>
                  <a:srgbClr val="0070C0"/>
                </a:solidFill>
              </a:rPr>
              <a:t>y</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The Art of Managing Complexity</a:t>
            </a:r>
          </a:p>
        </p:txBody>
      </p:sp>
      <p:sp>
        <p:nvSpPr>
          <p:cNvPr id="3" name="Slide Number Placeholder 2">
            <a:extLst>
              <a:ext uri="{FF2B5EF4-FFF2-40B4-BE49-F238E27FC236}">
                <a16:creationId xmlns:a16="http://schemas.microsoft.com/office/drawing/2014/main" id="{0B80A7D2-13B4-6542-9E1C-47DC704F383E}"/>
              </a:ext>
            </a:extLst>
          </p:cNvPr>
          <p:cNvSpPr>
            <a:spLocks noGrp="1"/>
          </p:cNvSpPr>
          <p:nvPr>
            <p:ph type="sldNum" sz="quarter" idx="12"/>
          </p:nvPr>
        </p:nvSpPr>
        <p:spPr/>
        <p:txBody>
          <a:bodyPr/>
          <a:lstStyle/>
          <a:p>
            <a:fld id="{E49FDE98-FD47-6140-A9A6-6873DAAB1D3D}" type="slidenum">
              <a:rPr lang="en-US" smtClean="0"/>
              <a:pPr/>
              <a:t>4</a:t>
            </a:fld>
            <a:endParaRPr lang="en-US" dirty="0"/>
          </a:p>
        </p:txBody>
      </p:sp>
    </p:spTree>
    <p:extLst>
      <p:ext uri="{BB962C8B-B14F-4D97-AF65-F5344CB8AC3E}">
        <p14:creationId xmlns:p14="http://schemas.microsoft.com/office/powerpoint/2010/main" val="957641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4518" name="Rectangle 4"/>
          <p:cNvSpPr>
            <a:spLocks noChangeArrowheads="1"/>
          </p:cNvSpPr>
          <p:nvPr>
            <p:custDataLst>
              <p:tags r:id="rId2"/>
            </p:custDataLst>
          </p:nvPr>
        </p:nvSpPr>
        <p:spPr bwMode="auto">
          <a:xfrm>
            <a:off x="609600" y="9144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100" dirty="0" err="1">
                <a:latin typeface="+mj-lt"/>
              </a:rPr>
              <a:t>msb</a:t>
            </a:r>
            <a:r>
              <a:rPr lang="en-US" sz="3100" dirty="0">
                <a:latin typeface="+mj-lt"/>
              </a:rPr>
              <a:t> has weight of </a:t>
            </a:r>
            <a:r>
              <a:rPr lang="en-US" sz="3100" b="1" dirty="0">
                <a:latin typeface="+mj-lt"/>
              </a:rPr>
              <a:t>-</a:t>
            </a:r>
            <a:r>
              <a:rPr lang="en-US" sz="3100" dirty="0">
                <a:latin typeface="+mj-lt"/>
              </a:rPr>
              <a:t>2</a:t>
            </a:r>
            <a:r>
              <a:rPr lang="en-US" sz="3100" i="1" baseline="30000" dirty="0">
                <a:latin typeface="+mj-lt"/>
              </a:rPr>
              <a:t>N</a:t>
            </a:r>
            <a:r>
              <a:rPr lang="en-US" sz="3100" baseline="30000" dirty="0">
                <a:latin typeface="+mj-lt"/>
              </a:rPr>
              <a:t>-1</a:t>
            </a:r>
          </a:p>
          <a:p>
            <a:pPr marL="342900" indent="-342900">
              <a:spcBef>
                <a:spcPct val="20000"/>
              </a:spcBef>
              <a:buFontTx/>
              <a:buChar char="•"/>
            </a:pPr>
            <a:endParaRPr lang="en-US" sz="3100" dirty="0">
              <a:latin typeface="+mj-lt"/>
            </a:endParaRPr>
          </a:p>
          <a:p>
            <a:pPr marL="342900" indent="-342900">
              <a:spcBef>
                <a:spcPct val="20000"/>
              </a:spcBef>
              <a:buFontTx/>
              <a:buChar char="•"/>
            </a:pPr>
            <a:endParaRPr lang="en-US" sz="3100" dirty="0">
              <a:latin typeface="+mj-lt"/>
            </a:endParaRPr>
          </a:p>
          <a:p>
            <a:pPr marL="342900" indent="-342900">
              <a:spcBef>
                <a:spcPct val="20000"/>
              </a:spcBef>
              <a:buFontTx/>
              <a:buChar char="•"/>
            </a:pPr>
            <a:r>
              <a:rPr lang="en-US" sz="3100" dirty="0">
                <a:latin typeface="+mj-lt"/>
              </a:rPr>
              <a:t>Most positive 4-bit number: </a:t>
            </a:r>
            <a:r>
              <a:rPr lang="en-US" sz="3100" b="1" dirty="0">
                <a:solidFill>
                  <a:schemeClr val="accent1"/>
                </a:solidFill>
                <a:latin typeface="+mj-lt"/>
              </a:rPr>
              <a:t>0111</a:t>
            </a:r>
            <a:endParaRPr lang="en-US" sz="3100" dirty="0">
              <a:solidFill>
                <a:schemeClr val="accent1"/>
              </a:solidFill>
              <a:latin typeface="+mj-lt"/>
            </a:endParaRPr>
          </a:p>
          <a:p>
            <a:pPr marL="342900" indent="-342900">
              <a:spcBef>
                <a:spcPct val="20000"/>
              </a:spcBef>
              <a:buFontTx/>
              <a:buChar char="•"/>
            </a:pPr>
            <a:r>
              <a:rPr lang="en-US" sz="3100" dirty="0">
                <a:latin typeface="+mj-lt"/>
              </a:rPr>
              <a:t>Most negative 4-bit number: </a:t>
            </a:r>
            <a:r>
              <a:rPr lang="en-US" sz="3100" b="1" dirty="0">
                <a:solidFill>
                  <a:schemeClr val="accent1"/>
                </a:solidFill>
                <a:latin typeface="+mj-lt"/>
              </a:rPr>
              <a:t>1000</a:t>
            </a:r>
            <a:endParaRPr lang="en-US" sz="3100" dirty="0">
              <a:solidFill>
                <a:schemeClr val="accent1"/>
              </a:solidFill>
              <a:latin typeface="+mj-lt"/>
            </a:endParaRPr>
          </a:p>
          <a:p>
            <a:pPr marL="342900" indent="-342900">
              <a:spcBef>
                <a:spcPct val="20000"/>
              </a:spcBef>
              <a:buFontTx/>
              <a:buChar char="•"/>
            </a:pPr>
            <a:r>
              <a:rPr lang="en-US" sz="3100" dirty="0">
                <a:latin typeface="+mj-lt"/>
              </a:rPr>
              <a:t>The most significant bit still indicates the sign (1 = negative, 0 = positive)</a:t>
            </a:r>
          </a:p>
          <a:p>
            <a:pPr marL="342900" lvl="1" indent="-342900">
              <a:spcBef>
                <a:spcPct val="20000"/>
              </a:spcBef>
              <a:buFontTx/>
              <a:buChar char="•"/>
            </a:pPr>
            <a:r>
              <a:rPr lang="en-US" sz="3100" dirty="0">
                <a:latin typeface="+mj-lt"/>
              </a:rPr>
              <a:t>Range of an </a:t>
            </a:r>
            <a:r>
              <a:rPr lang="en-US" sz="3100" i="1" dirty="0">
                <a:latin typeface="+mj-lt"/>
              </a:rPr>
              <a:t>N</a:t>
            </a:r>
            <a:r>
              <a:rPr lang="en-US" sz="3100" dirty="0">
                <a:latin typeface="+mj-lt"/>
              </a:rPr>
              <a:t>-bit two’s complement number:</a:t>
            </a:r>
          </a:p>
          <a:p>
            <a:pPr marL="0" lvl="1">
              <a:spcBef>
                <a:spcPct val="20000"/>
              </a:spcBef>
            </a:pPr>
            <a:r>
              <a:rPr lang="en-US" sz="3100" b="1" dirty="0">
                <a:solidFill>
                  <a:schemeClr val="accent1"/>
                </a:solidFill>
                <a:latin typeface="+mj-lt"/>
              </a:rPr>
              <a:t>                        [-(2</a:t>
            </a:r>
            <a:r>
              <a:rPr lang="en-US" sz="3100" b="1" baseline="30000" dirty="0">
                <a:solidFill>
                  <a:schemeClr val="accent1"/>
                </a:solidFill>
                <a:latin typeface="+mj-lt"/>
              </a:rPr>
              <a:t>N-1</a:t>
            </a:r>
            <a:r>
              <a:rPr lang="en-US" sz="3100" b="1" dirty="0">
                <a:solidFill>
                  <a:schemeClr val="accent1"/>
                </a:solidFill>
                <a:latin typeface="+mj-lt"/>
              </a:rPr>
              <a:t>), 2</a:t>
            </a:r>
            <a:r>
              <a:rPr lang="en-US" sz="3100" b="1" baseline="30000" dirty="0">
                <a:solidFill>
                  <a:schemeClr val="accent1"/>
                </a:solidFill>
                <a:latin typeface="+mj-lt"/>
              </a:rPr>
              <a:t>N-1</a:t>
            </a:r>
            <a:r>
              <a:rPr lang="en-US" sz="3100" b="1" dirty="0">
                <a:solidFill>
                  <a:schemeClr val="accent1"/>
                </a:solidFill>
                <a:latin typeface="+mj-lt"/>
              </a:rPr>
              <a:t>-1]</a:t>
            </a:r>
          </a:p>
          <a:p>
            <a:pPr marL="342900" indent="-342900">
              <a:spcBef>
                <a:spcPct val="20000"/>
              </a:spcBef>
              <a:buFontTx/>
              <a:buChar char="•"/>
            </a:pPr>
            <a:endParaRPr lang="en-US" sz="3100" dirty="0">
              <a:latin typeface="+mj-lt"/>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Two’s Complement Numbers</a:t>
            </a:r>
          </a:p>
        </p:txBody>
      </p:sp>
      <p:pic>
        <p:nvPicPr>
          <p:cNvPr id="6" name="Picture 4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209800" y="1371600"/>
            <a:ext cx="4657726" cy="140001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p:cNvSpPr txBox="1"/>
          <p:nvPr/>
        </p:nvSpPr>
        <p:spPr>
          <a:xfrm>
            <a:off x="5257800" y="1794606"/>
            <a:ext cx="609600" cy="553998"/>
          </a:xfrm>
          <a:prstGeom prst="rect">
            <a:avLst/>
          </a:prstGeom>
          <a:noFill/>
        </p:spPr>
        <p:txBody>
          <a:bodyPr wrap="square" rtlCol="0">
            <a:spAutoFit/>
          </a:bodyPr>
          <a:lstStyle/>
          <a:p>
            <a:r>
              <a:rPr lang="en-US" sz="3000" dirty="0"/>
              <a:t>+</a:t>
            </a:r>
          </a:p>
        </p:txBody>
      </p:sp>
      <p:sp>
        <p:nvSpPr>
          <p:cNvPr id="10" name="Rectangle 9"/>
          <p:cNvSpPr/>
          <p:nvPr/>
        </p:nvSpPr>
        <p:spPr>
          <a:xfrm>
            <a:off x="5562600" y="27432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715000" y="32766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819400" y="5334000"/>
            <a:ext cx="23622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5E32E97-6121-5A42-B9AF-963AD535722C}"/>
              </a:ext>
            </a:extLst>
          </p:cNvPr>
          <p:cNvSpPr>
            <a:spLocks noGrp="1"/>
          </p:cNvSpPr>
          <p:nvPr>
            <p:ph type="sldNum" sz="quarter" idx="12"/>
          </p:nvPr>
        </p:nvSpPr>
        <p:spPr/>
        <p:txBody>
          <a:bodyPr/>
          <a:lstStyle/>
          <a:p>
            <a:fld id="{E49FDE98-FD47-6140-A9A6-6873DAAB1D3D}" type="slidenum">
              <a:rPr lang="en-US" smtClean="0"/>
              <a:pPr/>
              <a:t>40</a:t>
            </a:fld>
            <a:endParaRPr lang="en-US" dirty="0"/>
          </a:p>
        </p:txBody>
      </p:sp>
    </p:spTree>
    <p:extLst>
      <p:ext uri="{BB962C8B-B14F-4D97-AF65-F5344CB8AC3E}">
        <p14:creationId xmlns:p14="http://schemas.microsoft.com/office/powerpoint/2010/main" val="239315733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0"/>
                                        </p:tgtEl>
                                      </p:cBhvr>
                                    </p:animEffect>
                                    <p:set>
                                      <p:cBhvr>
                                        <p:cTn id="7" dur="1" fill="hold">
                                          <p:stCondLst>
                                            <p:cond delay="499"/>
                                          </p:stCondLst>
                                        </p:cTn>
                                        <p:tgtEl>
                                          <p:spTgt spid="10"/>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2"/>
                                        </p:tgtEl>
                                      </p:cBhvr>
                                    </p:animEffect>
                                    <p:set>
                                      <p:cBhvr>
                                        <p:cTn id="1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12"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7590" name="Rectangle 4"/>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Char char="•"/>
            </a:pPr>
            <a:r>
              <a:rPr lang="en-US" sz="3200" b="1" dirty="0">
                <a:latin typeface="+mj-lt"/>
              </a:rPr>
              <a:t>Reverse the sign</a:t>
            </a:r>
            <a:r>
              <a:rPr lang="en-US" sz="3200" dirty="0">
                <a:latin typeface="+mj-lt"/>
              </a:rPr>
              <a:t> of a two’s complement number</a:t>
            </a:r>
          </a:p>
          <a:p>
            <a:pPr marL="533400" indent="-533400">
              <a:spcBef>
                <a:spcPct val="20000"/>
              </a:spcBef>
              <a:buFontTx/>
              <a:buChar char="•"/>
            </a:pPr>
            <a:r>
              <a:rPr lang="en-US" sz="3200" b="1" dirty="0">
                <a:latin typeface="+mj-lt"/>
              </a:rPr>
              <a:t>Method:</a:t>
            </a:r>
          </a:p>
          <a:p>
            <a:pPr marL="1371600" lvl="2" indent="-457200">
              <a:spcBef>
                <a:spcPct val="20000"/>
              </a:spcBef>
              <a:buFontTx/>
              <a:buAutoNum type="arabicPeriod"/>
            </a:pPr>
            <a:r>
              <a:rPr lang="en-US" sz="2400" dirty="0">
                <a:latin typeface="+mj-lt"/>
              </a:rPr>
              <a:t>Invert the bits</a:t>
            </a:r>
          </a:p>
          <a:p>
            <a:pPr marL="1371600" lvl="2" indent="-457200">
              <a:spcBef>
                <a:spcPct val="20000"/>
              </a:spcBef>
              <a:buFontTx/>
              <a:buAutoNum type="arabicPeriod"/>
            </a:pPr>
            <a:r>
              <a:rPr lang="en-US" sz="2400" dirty="0">
                <a:latin typeface="+mj-lt"/>
              </a:rPr>
              <a:t>Add 1</a:t>
            </a:r>
          </a:p>
          <a:p>
            <a:pPr marL="533400" indent="-533400">
              <a:spcBef>
                <a:spcPct val="20000"/>
              </a:spcBef>
              <a:buFontTx/>
              <a:buChar char="•"/>
            </a:pPr>
            <a:r>
              <a:rPr lang="en-US" sz="3200" b="1" dirty="0">
                <a:solidFill>
                  <a:srgbClr val="0070C0"/>
                </a:solidFill>
                <a:latin typeface="+mj-lt"/>
              </a:rPr>
              <a:t>Example:</a:t>
            </a:r>
            <a:r>
              <a:rPr lang="en-US" sz="3200" dirty="0">
                <a:latin typeface="+mj-lt"/>
              </a:rPr>
              <a:t> Reverse the sign of 3</a:t>
            </a:r>
            <a:r>
              <a:rPr lang="en-US" sz="3200" baseline="-25000" dirty="0">
                <a:latin typeface="+mj-lt"/>
              </a:rPr>
              <a:t>10</a:t>
            </a:r>
            <a:r>
              <a:rPr lang="en-US" sz="3200" dirty="0">
                <a:latin typeface="+mj-lt"/>
              </a:rPr>
              <a:t> = 0011</a:t>
            </a:r>
            <a:r>
              <a:rPr lang="en-US" sz="3200" baseline="-25000" dirty="0">
                <a:latin typeface="+mj-lt"/>
              </a:rPr>
              <a:t>2</a:t>
            </a:r>
          </a:p>
          <a:p>
            <a:pPr marL="1371600" lvl="2" indent="-457200">
              <a:spcBef>
                <a:spcPct val="20000"/>
              </a:spcBef>
              <a:buFontTx/>
              <a:buAutoNum type="arabicPeriod"/>
            </a:pPr>
            <a:r>
              <a:rPr lang="en-US" sz="2400" b="1" dirty="0">
                <a:solidFill>
                  <a:srgbClr val="0070C0"/>
                </a:solidFill>
                <a:latin typeface="+mj-lt"/>
              </a:rPr>
              <a:t>1100</a:t>
            </a:r>
          </a:p>
          <a:p>
            <a:pPr marL="1371600" lvl="2" indent="-457200">
              <a:spcBef>
                <a:spcPct val="20000"/>
              </a:spcBef>
              <a:buFontTx/>
              <a:buAutoNum type="arabicPeriod"/>
            </a:pPr>
            <a:r>
              <a:rPr lang="en-US" sz="2400" b="1" dirty="0">
                <a:solidFill>
                  <a:srgbClr val="0070C0"/>
                </a:solidFill>
                <a:latin typeface="+mj-lt"/>
              </a:rPr>
              <a:t>+    1</a:t>
            </a:r>
          </a:p>
          <a:p>
            <a:pPr marL="1371600" lvl="2" indent="-457200">
              <a:spcBef>
                <a:spcPct val="20000"/>
              </a:spcBef>
            </a:pPr>
            <a:r>
              <a:rPr lang="en-US" sz="2400" b="1" dirty="0">
                <a:solidFill>
                  <a:srgbClr val="0070C0"/>
                </a:solidFill>
                <a:latin typeface="+mj-lt"/>
              </a:rPr>
              <a:t>      </a:t>
            </a:r>
            <a:r>
              <a:rPr lang="en-US" sz="1000" b="1" dirty="0">
                <a:solidFill>
                  <a:srgbClr val="0070C0"/>
                </a:solidFill>
                <a:latin typeface="+mj-lt"/>
              </a:rPr>
              <a:t> </a:t>
            </a:r>
            <a:r>
              <a:rPr lang="en-US" sz="2400" b="1" dirty="0">
                <a:solidFill>
                  <a:srgbClr val="0070C0"/>
                </a:solidFill>
                <a:latin typeface="+mj-lt"/>
              </a:rPr>
              <a:t>1101 = -3</a:t>
            </a:r>
            <a:r>
              <a:rPr lang="en-US" sz="2400" b="1" baseline="-25000" dirty="0">
                <a:solidFill>
                  <a:srgbClr val="0070C0"/>
                </a:solidFill>
                <a:latin typeface="+mj-lt"/>
              </a:rPr>
              <a:t>10</a:t>
            </a:r>
          </a:p>
        </p:txBody>
      </p:sp>
      <p:sp>
        <p:nvSpPr>
          <p:cNvPr id="67591" name="Line 5"/>
          <p:cNvSpPr>
            <a:spLocks noChangeShapeType="1"/>
          </p:cNvSpPr>
          <p:nvPr>
            <p:custDataLst>
              <p:tags r:id="rId3"/>
            </p:custDataLst>
          </p:nvPr>
        </p:nvSpPr>
        <p:spPr bwMode="auto">
          <a:xfrm flipH="1">
            <a:off x="1981200" y="5029200"/>
            <a:ext cx="914400" cy="0"/>
          </a:xfrm>
          <a:prstGeom prst="line">
            <a:avLst/>
          </a:prstGeom>
          <a:noFill/>
          <a:ln w="12700">
            <a:solidFill>
              <a:schemeClr val="accent1"/>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Reversing the Sign</a:t>
            </a:r>
          </a:p>
        </p:txBody>
      </p:sp>
      <p:sp>
        <p:nvSpPr>
          <p:cNvPr id="6" name="Rectangle 5"/>
          <p:cNvSpPr/>
          <p:nvPr/>
        </p:nvSpPr>
        <p:spPr>
          <a:xfrm>
            <a:off x="1905000" y="41910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1905000" y="4724400"/>
            <a:ext cx="1524000" cy="83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4DC55E78-A0B1-C747-B174-2E2AF6D1485B}"/>
              </a:ext>
            </a:extLst>
          </p:cNvPr>
          <p:cNvSpPr>
            <a:spLocks noGrp="1"/>
          </p:cNvSpPr>
          <p:nvPr>
            <p:ph type="sldNum" sz="quarter" idx="12"/>
          </p:nvPr>
        </p:nvSpPr>
        <p:spPr/>
        <p:txBody>
          <a:bodyPr/>
          <a:lstStyle/>
          <a:p>
            <a:fld id="{E49FDE98-FD47-6140-A9A6-6873DAAB1D3D}" type="slidenum">
              <a:rPr lang="en-US" smtClean="0"/>
              <a:pPr/>
              <a:t>41</a:t>
            </a:fld>
            <a:endParaRPr lang="en-US" dirty="0"/>
          </a:p>
        </p:txBody>
      </p:sp>
      <p:sp>
        <p:nvSpPr>
          <p:cNvPr id="10" name="TextBox 9">
            <a:extLst>
              <a:ext uri="{FF2B5EF4-FFF2-40B4-BE49-F238E27FC236}">
                <a16:creationId xmlns:a16="http://schemas.microsoft.com/office/drawing/2014/main" id="{987457D6-5FB5-43AB-91DD-83D69850807F}"/>
              </a:ext>
            </a:extLst>
          </p:cNvPr>
          <p:cNvSpPr txBox="1"/>
          <p:nvPr/>
        </p:nvSpPr>
        <p:spPr>
          <a:xfrm>
            <a:off x="304800" y="5391834"/>
            <a:ext cx="8839200" cy="646331"/>
          </a:xfrm>
          <a:prstGeom prst="rect">
            <a:avLst/>
          </a:prstGeom>
          <a:noFill/>
        </p:spPr>
        <p:txBody>
          <a:bodyPr wrap="square">
            <a:spAutoFit/>
          </a:bodyPr>
          <a:lstStyle/>
          <a:p>
            <a:r>
              <a:rPr lang="en-US" sz="1800" dirty="0">
                <a:latin typeface="+mj-lt"/>
              </a:rPr>
              <a:t>Historically, this reversing the sign method has been called: “Taking the Two’s complement”.</a:t>
            </a:r>
          </a:p>
          <a:p>
            <a:r>
              <a:rPr lang="en-US" dirty="0">
                <a:latin typeface="+mj-lt"/>
              </a:rPr>
              <a:t>But this terminology can be confusing, so we instead we call it “reversing the sign”.</a:t>
            </a:r>
            <a:r>
              <a:rPr lang="en-US" sz="1800" dirty="0">
                <a:latin typeface="+mj-lt"/>
              </a:rPr>
              <a:t> </a:t>
            </a:r>
            <a:endParaRPr lang="en-US" dirty="0"/>
          </a:p>
        </p:txBody>
      </p:sp>
    </p:spTree>
    <p:extLst>
      <p:ext uri="{BB962C8B-B14F-4D97-AF65-F5344CB8AC3E}">
        <p14:creationId xmlns:p14="http://schemas.microsoft.com/office/powerpoint/2010/main" val="263602191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0"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9638" name="Rectangle 4"/>
          <p:cNvSpPr>
            <a:spLocks noChangeArrowheads="1"/>
          </p:cNvSpPr>
          <p:nvPr>
            <p:custDataLst>
              <p:tags r:id="rId2"/>
            </p:custDataLst>
          </p:nvPr>
        </p:nvSpPr>
        <p:spPr bwMode="auto">
          <a:xfrm>
            <a:off x="533400" y="9906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Char char="•"/>
            </a:pPr>
            <a:r>
              <a:rPr lang="en-US" sz="3200" dirty="0">
                <a:latin typeface="+mj-lt"/>
              </a:rPr>
              <a:t>Reverse the sign of 6</a:t>
            </a:r>
            <a:r>
              <a:rPr lang="en-US" sz="3200" baseline="-25000" dirty="0">
                <a:latin typeface="+mj-lt"/>
              </a:rPr>
              <a:t>10</a:t>
            </a:r>
            <a:r>
              <a:rPr lang="en-US" sz="3200" dirty="0">
                <a:latin typeface="+mj-lt"/>
              </a:rPr>
              <a:t> = 0110</a:t>
            </a:r>
            <a:r>
              <a:rPr lang="en-US" sz="3200" baseline="-25000" dirty="0">
                <a:latin typeface="+mj-lt"/>
              </a:rPr>
              <a:t>2</a:t>
            </a:r>
          </a:p>
          <a:p>
            <a:pPr marL="1371600" lvl="2" indent="-457200">
              <a:spcBef>
                <a:spcPct val="20000"/>
              </a:spcBef>
              <a:buFontTx/>
              <a:buAutoNum type="arabicPeriod"/>
            </a:pPr>
            <a:r>
              <a:rPr lang="en-US" sz="2400" dirty="0">
                <a:solidFill>
                  <a:srgbClr val="0070C0"/>
                </a:solidFill>
                <a:latin typeface="+mj-lt"/>
              </a:rPr>
              <a:t>1001</a:t>
            </a:r>
          </a:p>
          <a:p>
            <a:pPr marL="1371600" lvl="2" indent="-457200">
              <a:spcBef>
                <a:spcPct val="20000"/>
              </a:spcBef>
              <a:buFontTx/>
              <a:buAutoNum type="arabicPeriod"/>
            </a:pPr>
            <a:r>
              <a:rPr lang="en-US" sz="2400" dirty="0">
                <a:solidFill>
                  <a:srgbClr val="0070C0"/>
                </a:solidFill>
                <a:latin typeface="+mj-lt"/>
              </a:rPr>
              <a:t>+    1</a:t>
            </a:r>
          </a:p>
          <a:p>
            <a:pPr marL="1371600" lvl="2" indent="-457200">
              <a:spcBef>
                <a:spcPct val="20000"/>
              </a:spcBef>
            </a:pPr>
            <a:r>
              <a:rPr lang="en-US" sz="2400" dirty="0">
                <a:solidFill>
                  <a:srgbClr val="0070C0"/>
                </a:solidFill>
                <a:latin typeface="+mj-lt"/>
              </a:rPr>
              <a:t>      </a:t>
            </a:r>
            <a:r>
              <a:rPr lang="en-US" sz="1000" dirty="0">
                <a:solidFill>
                  <a:srgbClr val="0070C0"/>
                </a:solidFill>
                <a:latin typeface="+mj-lt"/>
              </a:rPr>
              <a:t> </a:t>
            </a:r>
            <a:r>
              <a:rPr lang="en-US" sz="2400" dirty="0">
                <a:solidFill>
                  <a:srgbClr val="0070C0"/>
                </a:solidFill>
                <a:latin typeface="+mj-lt"/>
              </a:rPr>
              <a:t>1010</a:t>
            </a:r>
            <a:r>
              <a:rPr lang="en-US" sz="2400" baseline="-25000" dirty="0">
                <a:solidFill>
                  <a:srgbClr val="0070C0"/>
                </a:solidFill>
                <a:latin typeface="+mj-lt"/>
              </a:rPr>
              <a:t>2</a:t>
            </a:r>
            <a:r>
              <a:rPr lang="en-US" sz="2400" dirty="0">
                <a:solidFill>
                  <a:srgbClr val="0070C0"/>
                </a:solidFill>
                <a:latin typeface="+mj-lt"/>
              </a:rPr>
              <a:t> = -6</a:t>
            </a:r>
            <a:r>
              <a:rPr lang="en-US" sz="2400" baseline="-25000" dirty="0">
                <a:solidFill>
                  <a:srgbClr val="0070C0"/>
                </a:solidFill>
                <a:latin typeface="+mj-lt"/>
              </a:rPr>
              <a:t>10</a:t>
            </a:r>
          </a:p>
          <a:p>
            <a:pPr marL="533400" indent="-533400">
              <a:spcBef>
                <a:spcPct val="20000"/>
              </a:spcBef>
              <a:buFontTx/>
              <a:buChar char="•"/>
            </a:pPr>
            <a:endParaRPr lang="en-US" sz="3200" dirty="0">
              <a:latin typeface="+mj-lt"/>
            </a:endParaRPr>
          </a:p>
          <a:p>
            <a:pPr marL="533400" indent="-533400">
              <a:spcBef>
                <a:spcPct val="20000"/>
              </a:spcBef>
              <a:buFontTx/>
              <a:buChar char="•"/>
            </a:pPr>
            <a:r>
              <a:rPr lang="en-US" sz="3200" dirty="0">
                <a:latin typeface="+mj-lt"/>
              </a:rPr>
              <a:t>What is the decimal value of the two’s complement number 1001</a:t>
            </a:r>
            <a:r>
              <a:rPr lang="en-US" sz="3200" baseline="-25000" dirty="0">
                <a:latin typeface="+mj-lt"/>
              </a:rPr>
              <a:t>2</a:t>
            </a:r>
            <a:r>
              <a:rPr lang="en-US" sz="3200" dirty="0">
                <a:latin typeface="+mj-lt"/>
              </a:rPr>
              <a:t>?</a:t>
            </a:r>
          </a:p>
          <a:p>
            <a:pPr marL="1371600" lvl="2" indent="-457200">
              <a:spcBef>
                <a:spcPct val="20000"/>
              </a:spcBef>
              <a:buFontTx/>
              <a:buAutoNum type="arabicPeriod"/>
            </a:pPr>
            <a:r>
              <a:rPr lang="en-US" sz="2400" dirty="0">
                <a:solidFill>
                  <a:srgbClr val="0070C0"/>
                </a:solidFill>
                <a:latin typeface="+mj-lt"/>
              </a:rPr>
              <a:t>0110</a:t>
            </a:r>
          </a:p>
          <a:p>
            <a:pPr marL="1371600" lvl="2" indent="-457200">
              <a:spcBef>
                <a:spcPct val="20000"/>
              </a:spcBef>
              <a:buFontTx/>
              <a:buAutoNum type="arabicPeriod"/>
            </a:pPr>
            <a:r>
              <a:rPr lang="en-US" sz="2400" dirty="0">
                <a:solidFill>
                  <a:srgbClr val="0070C0"/>
                </a:solidFill>
                <a:latin typeface="+mj-lt"/>
              </a:rPr>
              <a:t>+    1</a:t>
            </a:r>
          </a:p>
          <a:p>
            <a:pPr marL="1371600" lvl="2" indent="-457200">
              <a:spcBef>
                <a:spcPct val="20000"/>
              </a:spcBef>
            </a:pPr>
            <a:r>
              <a:rPr lang="en-US" sz="2400" dirty="0">
                <a:solidFill>
                  <a:srgbClr val="0070C0"/>
                </a:solidFill>
                <a:latin typeface="+mj-lt"/>
              </a:rPr>
              <a:t>      </a:t>
            </a:r>
            <a:r>
              <a:rPr lang="en-US" sz="1000" dirty="0">
                <a:solidFill>
                  <a:srgbClr val="0070C0"/>
                </a:solidFill>
                <a:latin typeface="+mj-lt"/>
              </a:rPr>
              <a:t> </a:t>
            </a:r>
            <a:r>
              <a:rPr lang="en-US" sz="2400" dirty="0">
                <a:solidFill>
                  <a:srgbClr val="0070C0"/>
                </a:solidFill>
                <a:latin typeface="+mj-lt"/>
              </a:rPr>
              <a:t>0111</a:t>
            </a:r>
            <a:r>
              <a:rPr lang="en-US" sz="2400" baseline="-25000" dirty="0">
                <a:solidFill>
                  <a:srgbClr val="0070C0"/>
                </a:solidFill>
                <a:latin typeface="+mj-lt"/>
              </a:rPr>
              <a:t>2</a:t>
            </a:r>
            <a:r>
              <a:rPr lang="en-US" sz="2400" dirty="0">
                <a:solidFill>
                  <a:srgbClr val="0070C0"/>
                </a:solidFill>
                <a:latin typeface="+mj-lt"/>
              </a:rPr>
              <a:t> = 7</a:t>
            </a:r>
            <a:r>
              <a:rPr lang="en-US" sz="2400" baseline="-25000" dirty="0">
                <a:solidFill>
                  <a:srgbClr val="0070C0"/>
                </a:solidFill>
                <a:latin typeface="+mj-lt"/>
              </a:rPr>
              <a:t>10</a:t>
            </a:r>
            <a:r>
              <a:rPr lang="en-US" sz="2400" dirty="0">
                <a:solidFill>
                  <a:srgbClr val="0070C0"/>
                </a:solidFill>
                <a:latin typeface="+mj-lt"/>
              </a:rPr>
              <a:t>, so 1001</a:t>
            </a:r>
            <a:r>
              <a:rPr lang="en-US" sz="2400" baseline="-25000" dirty="0">
                <a:solidFill>
                  <a:srgbClr val="0070C0"/>
                </a:solidFill>
                <a:latin typeface="+mj-lt"/>
              </a:rPr>
              <a:t>2</a:t>
            </a:r>
            <a:r>
              <a:rPr lang="en-US" sz="2400" dirty="0">
                <a:solidFill>
                  <a:srgbClr val="0070C0"/>
                </a:solidFill>
                <a:latin typeface="+mj-lt"/>
              </a:rPr>
              <a:t> = -7</a:t>
            </a:r>
            <a:r>
              <a:rPr lang="en-US" sz="2400" baseline="-25000" dirty="0">
                <a:solidFill>
                  <a:srgbClr val="0070C0"/>
                </a:solidFill>
                <a:latin typeface="+mj-lt"/>
              </a:rPr>
              <a:t>10</a:t>
            </a:r>
          </a:p>
        </p:txBody>
      </p:sp>
      <p:sp>
        <p:nvSpPr>
          <p:cNvPr id="69639" name="Line 5"/>
          <p:cNvSpPr>
            <a:spLocks noChangeShapeType="1"/>
          </p:cNvSpPr>
          <p:nvPr>
            <p:custDataLst>
              <p:tags r:id="rId3"/>
            </p:custDataLst>
          </p:nvPr>
        </p:nvSpPr>
        <p:spPr bwMode="auto">
          <a:xfrm flipH="1">
            <a:off x="1905000" y="5410200"/>
            <a:ext cx="914400"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69640" name="Line 6"/>
          <p:cNvSpPr>
            <a:spLocks noChangeShapeType="1"/>
          </p:cNvSpPr>
          <p:nvPr>
            <p:custDataLst>
              <p:tags r:id="rId4"/>
            </p:custDataLst>
          </p:nvPr>
        </p:nvSpPr>
        <p:spPr bwMode="auto">
          <a:xfrm flipH="1">
            <a:off x="1905000" y="2438400"/>
            <a:ext cx="914400" cy="0"/>
          </a:xfrm>
          <a:prstGeom prst="line">
            <a:avLst/>
          </a:prstGeom>
          <a:noFill/>
          <a:ln w="9525">
            <a:solidFill>
              <a:srgbClr val="0070C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Two’s Complement Examples</a:t>
            </a:r>
          </a:p>
        </p:txBody>
      </p:sp>
      <p:sp>
        <p:nvSpPr>
          <p:cNvPr id="7" name="Rectangle 6"/>
          <p:cNvSpPr/>
          <p:nvPr/>
        </p:nvSpPr>
        <p:spPr>
          <a:xfrm>
            <a:off x="1905000" y="16764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905000" y="2057400"/>
            <a:ext cx="1524000"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1905000" y="45720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1905000" y="4953000"/>
            <a:ext cx="3429000"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1CF00EDB-D7B8-204F-ACC5-5E16FB343FD7}"/>
              </a:ext>
            </a:extLst>
          </p:cNvPr>
          <p:cNvSpPr>
            <a:spLocks noGrp="1"/>
          </p:cNvSpPr>
          <p:nvPr>
            <p:ph type="sldNum" sz="quarter" idx="12"/>
          </p:nvPr>
        </p:nvSpPr>
        <p:spPr/>
        <p:txBody>
          <a:bodyPr/>
          <a:lstStyle/>
          <a:p>
            <a:fld id="{E49FDE98-FD47-6140-A9A6-6873DAAB1D3D}" type="slidenum">
              <a:rPr lang="en-US" smtClean="0"/>
              <a:pPr/>
              <a:t>42</a:t>
            </a:fld>
            <a:endParaRPr lang="en-US" dirty="0"/>
          </a:p>
        </p:txBody>
      </p:sp>
    </p:spTree>
    <p:extLst>
      <p:ext uri="{BB962C8B-B14F-4D97-AF65-F5344CB8AC3E}">
        <p14:creationId xmlns:p14="http://schemas.microsoft.com/office/powerpoint/2010/main" val="397410300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10" grpId="0" animBg="1"/>
      <p:bldP spid="11"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1686" name="Object 4"/>
          <p:cNvGraphicFramePr>
            <a:graphicFrameLocks noGrp="1" noChangeAspect="1"/>
          </p:cNvGraphicFramePr>
          <p:nvPr>
            <p:ph sz="half" idx="4294967295"/>
            <p:custDataLst>
              <p:tags r:id="rId1"/>
            </p:custDataLst>
            <p:extLst>
              <p:ext uri="{D42A27DB-BD31-4B8C-83A1-F6EECF244321}">
                <p14:modId xmlns:p14="http://schemas.microsoft.com/office/powerpoint/2010/main" val="693949985"/>
              </p:ext>
            </p:extLst>
          </p:nvPr>
        </p:nvGraphicFramePr>
        <p:xfrm>
          <a:off x="2971800" y="1538287"/>
          <a:ext cx="2333625" cy="2119313"/>
        </p:xfrm>
        <a:graphic>
          <a:graphicData uri="http://schemas.openxmlformats.org/presentationml/2006/ole">
            <mc:AlternateContent xmlns:mc="http://schemas.openxmlformats.org/markup-compatibility/2006">
              <mc:Choice xmlns:v="urn:schemas-microsoft-com:vml" Requires="v">
                <p:oleObj name="VISIO" r:id="rId6" imgW="551688" imgH="501396" progId="Visio.Drawing.6">
                  <p:embed/>
                </p:oleObj>
              </mc:Choice>
              <mc:Fallback>
                <p:oleObj name="VISIO" r:id="rId6" imgW="551688" imgH="501396"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971800" y="1538287"/>
                        <a:ext cx="2333625" cy="2119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71687"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2744464298"/>
              </p:ext>
            </p:extLst>
          </p:nvPr>
        </p:nvGraphicFramePr>
        <p:xfrm>
          <a:off x="2895600" y="3832225"/>
          <a:ext cx="2409825" cy="2187575"/>
        </p:xfrm>
        <a:graphic>
          <a:graphicData uri="http://schemas.openxmlformats.org/presentationml/2006/ole">
            <mc:AlternateContent xmlns:mc="http://schemas.openxmlformats.org/markup-compatibility/2006">
              <mc:Choice xmlns:v="urn:schemas-microsoft-com:vml" Requires="v">
                <p:oleObj name="VISIO" r:id="rId8" imgW="551688" imgH="501396" progId="Visio.Drawing.6">
                  <p:embed/>
                </p:oleObj>
              </mc:Choice>
              <mc:Fallback>
                <p:oleObj name="VISIO" r:id="rId8" imgW="551688" imgH="501396"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895600" y="3832225"/>
                        <a:ext cx="2409825" cy="2187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71684" name="Rectangle 2"/>
          <p:cNvSpPr>
            <a:spLocks noChangeArrowheads="1"/>
          </p:cNvSpPr>
          <p:nvPr>
            <p:custDataLst>
              <p:tags r:id="rId3"/>
            </p:custDataLst>
          </p:nvPr>
        </p:nvSpPr>
        <p:spPr bwMode="auto">
          <a:xfrm>
            <a:off x="457200" y="1066800"/>
            <a:ext cx="8458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Char char="•"/>
            </a:pPr>
            <a:r>
              <a:rPr lang="en-US" sz="3200" dirty="0">
                <a:latin typeface="+mj-lt"/>
              </a:rPr>
              <a:t>Add 6 + (-6) using two’s complement numbers</a:t>
            </a:r>
          </a:p>
          <a:p>
            <a:pPr marL="533400" indent="-533400">
              <a:spcBef>
                <a:spcPct val="20000"/>
              </a:spcBef>
              <a:buFontTx/>
              <a:buChar char="•"/>
            </a:pPr>
            <a:endParaRPr lang="en-US" sz="3200" dirty="0">
              <a:latin typeface="+mj-lt"/>
            </a:endParaRPr>
          </a:p>
          <a:p>
            <a:pPr marL="533400" indent="-533400">
              <a:spcBef>
                <a:spcPct val="20000"/>
              </a:spcBef>
              <a:buFontTx/>
              <a:buChar char="•"/>
            </a:pPr>
            <a:endParaRPr lang="en-US" sz="3200" dirty="0">
              <a:latin typeface="+mj-lt"/>
            </a:endParaRPr>
          </a:p>
          <a:p>
            <a:pPr marL="533400" indent="-533400">
              <a:spcBef>
                <a:spcPct val="20000"/>
              </a:spcBef>
              <a:buFontTx/>
              <a:buChar char="•"/>
            </a:pPr>
            <a:endParaRPr lang="en-US" sz="1800" dirty="0">
              <a:latin typeface="+mj-lt"/>
            </a:endParaRPr>
          </a:p>
          <a:p>
            <a:pPr marL="533400" indent="-533400">
              <a:spcBef>
                <a:spcPct val="20000"/>
              </a:spcBef>
              <a:buFontTx/>
              <a:buChar char="•"/>
            </a:pPr>
            <a:endParaRPr lang="en-US" sz="1800" dirty="0">
              <a:latin typeface="+mj-lt"/>
            </a:endParaRPr>
          </a:p>
          <a:p>
            <a:pPr marL="533400" indent="-533400">
              <a:spcBef>
                <a:spcPct val="20000"/>
              </a:spcBef>
              <a:buFontTx/>
              <a:buChar char="•"/>
            </a:pPr>
            <a:r>
              <a:rPr lang="en-US" sz="3200" dirty="0">
                <a:latin typeface="+mj-lt"/>
              </a:rPr>
              <a:t>Add </a:t>
            </a:r>
            <a:r>
              <a:rPr lang="en-US" sz="3200" b="1" dirty="0">
                <a:latin typeface="+mj-lt"/>
              </a:rPr>
              <a:t>-</a:t>
            </a:r>
            <a:r>
              <a:rPr lang="en-US" sz="3200" dirty="0">
                <a:latin typeface="+mj-lt"/>
              </a:rPr>
              <a:t>2 + 3 using two’s complement numbers</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Two’s Complement Addition</a:t>
            </a:r>
          </a:p>
        </p:txBody>
      </p:sp>
      <p:grpSp>
        <p:nvGrpSpPr>
          <p:cNvPr id="2" name="Group 1"/>
          <p:cNvGrpSpPr/>
          <p:nvPr/>
        </p:nvGrpSpPr>
        <p:grpSpPr>
          <a:xfrm>
            <a:off x="3657600" y="1676400"/>
            <a:ext cx="1600200" cy="1905000"/>
            <a:chOff x="3657600" y="1676400"/>
            <a:chExt cx="1600200" cy="1905000"/>
          </a:xfrm>
        </p:grpSpPr>
        <p:sp>
          <p:nvSpPr>
            <p:cNvPr id="6" name="Rectangle 5"/>
            <p:cNvSpPr/>
            <p:nvPr/>
          </p:nvSpPr>
          <p:spPr>
            <a:xfrm>
              <a:off x="3657600" y="16764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733800" y="3124200"/>
              <a:ext cx="1524000" cy="457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grpSp>
        <p:nvGrpSpPr>
          <p:cNvPr id="11" name="Group 10"/>
          <p:cNvGrpSpPr/>
          <p:nvPr/>
        </p:nvGrpSpPr>
        <p:grpSpPr>
          <a:xfrm>
            <a:off x="3581400" y="4038600"/>
            <a:ext cx="1600200" cy="1828800"/>
            <a:chOff x="3657600" y="1676400"/>
            <a:chExt cx="1600200" cy="1828800"/>
          </a:xfrm>
        </p:grpSpPr>
        <p:sp>
          <p:nvSpPr>
            <p:cNvPr id="12" name="Rectangle 11"/>
            <p:cNvSpPr/>
            <p:nvPr/>
          </p:nvSpPr>
          <p:spPr>
            <a:xfrm>
              <a:off x="3657600" y="16764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733800" y="3124200"/>
              <a:ext cx="1524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4" name="Slide Number Placeholder 3">
            <a:extLst>
              <a:ext uri="{FF2B5EF4-FFF2-40B4-BE49-F238E27FC236}">
                <a16:creationId xmlns:a16="http://schemas.microsoft.com/office/drawing/2014/main" id="{56D923C0-4321-2E4D-B85D-F54AAF87B428}"/>
              </a:ext>
            </a:extLst>
          </p:cNvPr>
          <p:cNvSpPr>
            <a:spLocks noGrp="1"/>
          </p:cNvSpPr>
          <p:nvPr>
            <p:ph type="sldNum" sz="quarter" idx="12"/>
          </p:nvPr>
        </p:nvSpPr>
        <p:spPr/>
        <p:txBody>
          <a:bodyPr/>
          <a:lstStyle/>
          <a:p>
            <a:fld id="{E49FDE98-FD47-6140-A9A6-6873DAAB1D3D}" type="slidenum">
              <a:rPr lang="en-US" smtClean="0"/>
              <a:pPr/>
              <a:t>43</a:t>
            </a:fld>
            <a:endParaRPr lang="en-US" dirty="0"/>
          </a:p>
        </p:txBody>
      </p:sp>
    </p:spTree>
    <p:extLst>
      <p:ext uri="{BB962C8B-B14F-4D97-AF65-F5344CB8AC3E}">
        <p14:creationId xmlns:p14="http://schemas.microsoft.com/office/powerpoint/2010/main" val="40883836"/>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nodeType="clickEffect">
                                  <p:stCondLst>
                                    <p:cond delay="0"/>
                                  </p:stCondLst>
                                  <p:childTnLst>
                                    <p:animEffect transition="out" filter="dissolv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4" name="Rectangle 2"/>
          <p:cNvSpPr>
            <a:spLocks noChangeArrowheads="1"/>
          </p:cNvSpPr>
          <p:nvPr>
            <p:custDataLst>
              <p:tags r:id="rId1"/>
            </p:custDataLst>
          </p:nvPr>
        </p:nvSpPr>
        <p:spPr bwMode="auto">
          <a:xfrm>
            <a:off x="457200" y="1066800"/>
            <a:ext cx="8458200" cy="13573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spcBef>
                <a:spcPct val="20000"/>
              </a:spcBef>
              <a:buFontTx/>
              <a:buChar char="•"/>
            </a:pPr>
            <a:r>
              <a:rPr lang="en-US" sz="3200" dirty="0">
                <a:latin typeface="+mj-lt"/>
              </a:rPr>
              <a:t>Subtract a 2’s complement number by reversing the sign and adding.</a:t>
            </a:r>
          </a:p>
          <a:p>
            <a:pPr marL="533400" indent="-533400">
              <a:spcBef>
                <a:spcPct val="20000"/>
              </a:spcBef>
              <a:buFontTx/>
              <a:buChar char="•"/>
            </a:pPr>
            <a:r>
              <a:rPr lang="en-US" sz="3200" dirty="0">
                <a:latin typeface="+mj-lt"/>
              </a:rPr>
              <a:t>Reverse sign by taking 2’s complement</a:t>
            </a:r>
          </a:p>
          <a:p>
            <a:pPr marL="533400" indent="-533400">
              <a:spcBef>
                <a:spcPct val="20000"/>
              </a:spcBef>
              <a:buFontTx/>
              <a:buChar char="•"/>
            </a:pPr>
            <a:endParaRPr lang="en-US" sz="3200" dirty="0">
              <a:latin typeface="+mj-lt"/>
            </a:endParaRPr>
          </a:p>
          <a:p>
            <a:pPr marL="533400" indent="-533400">
              <a:spcBef>
                <a:spcPct val="20000"/>
              </a:spcBef>
              <a:buFontTx/>
              <a:buChar char="•"/>
            </a:pPr>
            <a:r>
              <a:rPr lang="en-US" sz="3200" dirty="0">
                <a:latin typeface="+mj-lt"/>
              </a:rPr>
              <a:t>Ex: 3 – 5 = 3 + (-5)</a:t>
            </a:r>
          </a:p>
          <a:p>
            <a:pPr marL="533400" indent="-533400">
              <a:spcBef>
                <a:spcPct val="20000"/>
              </a:spcBef>
              <a:buFontTx/>
              <a:buChar char="•"/>
            </a:pPr>
            <a:endParaRPr lang="en-US" sz="3200" dirty="0">
              <a:latin typeface="+mj-lt"/>
            </a:endParaRPr>
          </a:p>
          <a:p>
            <a:pPr>
              <a:spcBef>
                <a:spcPct val="20000"/>
              </a:spcBef>
            </a:pPr>
            <a:endParaRPr lang="en-US" sz="3200" dirty="0">
              <a:latin typeface="+mj-lt"/>
            </a:endParaRPr>
          </a:p>
          <a:p>
            <a:pPr marL="533400" indent="-533400">
              <a:spcBef>
                <a:spcPct val="20000"/>
              </a:spcBef>
              <a:buFontTx/>
              <a:buChar char="•"/>
            </a:pPr>
            <a:endParaRPr lang="en-US" sz="1800" dirty="0">
              <a:latin typeface="+mj-lt"/>
            </a:endParaRPr>
          </a:p>
          <a:p>
            <a:pPr marL="533400" indent="-533400">
              <a:spcBef>
                <a:spcPct val="20000"/>
              </a:spcBef>
              <a:buFontTx/>
              <a:buChar char="•"/>
            </a:pPr>
            <a:endParaRPr lang="en-US" sz="1800" dirty="0">
              <a:latin typeface="+mj-lt"/>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Subtraction</a:t>
            </a:r>
          </a:p>
        </p:txBody>
      </p:sp>
      <p:pic>
        <p:nvPicPr>
          <p:cNvPr id="9" name="Picture 8">
            <a:extLst>
              <a:ext uri="{FF2B5EF4-FFF2-40B4-BE49-F238E27FC236}">
                <a16:creationId xmlns:a16="http://schemas.microsoft.com/office/drawing/2014/main" id="{C2CC79D1-D35B-5D4C-A71F-2892D028029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048000" y="3886200"/>
            <a:ext cx="2508250" cy="1504950"/>
          </a:xfrm>
          <a:prstGeom prst="rect">
            <a:avLst/>
          </a:prstGeom>
        </p:spPr>
      </p:pic>
      <p:sp>
        <p:nvSpPr>
          <p:cNvPr id="2" name="Slide Number Placeholder 1">
            <a:extLst>
              <a:ext uri="{FF2B5EF4-FFF2-40B4-BE49-F238E27FC236}">
                <a16:creationId xmlns:a16="http://schemas.microsoft.com/office/drawing/2014/main" id="{0A2FA321-A3D2-5842-8C30-6009319F76F1}"/>
              </a:ext>
            </a:extLst>
          </p:cNvPr>
          <p:cNvSpPr>
            <a:spLocks noGrp="1"/>
          </p:cNvSpPr>
          <p:nvPr>
            <p:ph type="sldNum" sz="quarter" idx="12"/>
          </p:nvPr>
        </p:nvSpPr>
        <p:spPr/>
        <p:txBody>
          <a:bodyPr/>
          <a:lstStyle/>
          <a:p>
            <a:fld id="{E49FDE98-FD47-6140-A9A6-6873DAAB1D3D}" type="slidenum">
              <a:rPr lang="en-US" smtClean="0"/>
              <a:pPr/>
              <a:t>44</a:t>
            </a:fld>
            <a:endParaRPr lang="en-US" dirty="0"/>
          </a:p>
        </p:txBody>
      </p:sp>
    </p:spTree>
    <p:extLst>
      <p:ext uri="{BB962C8B-B14F-4D97-AF65-F5344CB8AC3E}">
        <p14:creationId xmlns:p14="http://schemas.microsoft.com/office/powerpoint/2010/main" val="1600174032"/>
      </p:ext>
    </p:extLst>
  </p:cSld>
  <p:clrMapOvr>
    <a:masterClrMapping/>
  </p:clrMapOvr>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782" name="Object 6"/>
          <p:cNvGraphicFramePr>
            <a:graphicFrameLocks noGrp="1" noChangeAspect="1"/>
          </p:cNvGraphicFramePr>
          <p:nvPr>
            <p:ph sz="half" idx="4294967295"/>
            <p:custDataLst>
              <p:tags r:id="rId1"/>
            </p:custDataLst>
            <p:extLst>
              <p:ext uri="{D42A27DB-BD31-4B8C-83A1-F6EECF244321}">
                <p14:modId xmlns:p14="http://schemas.microsoft.com/office/powerpoint/2010/main" val="2382983078"/>
              </p:ext>
            </p:extLst>
          </p:nvPr>
        </p:nvGraphicFramePr>
        <p:xfrm>
          <a:off x="-152400" y="3581400"/>
          <a:ext cx="9412611" cy="2208213"/>
        </p:xfrm>
        <a:graphic>
          <a:graphicData uri="http://schemas.openxmlformats.org/presentationml/2006/ole">
            <mc:AlternateContent xmlns:mc="http://schemas.openxmlformats.org/markup-compatibility/2006">
              <mc:Choice xmlns:v="urn:schemas-microsoft-com:vml" Requires="v">
                <p:oleObj name="VISIO" r:id="rId7" imgW="5744386" imgH="1346412" progId="Visio.Drawing.6">
                  <p:embed/>
                </p:oleObj>
              </mc:Choice>
              <mc:Fallback>
                <p:oleObj name="VISIO" r:id="rId7" imgW="5744386" imgH="1346412"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52400" y="3581400"/>
                        <a:ext cx="9412611" cy="2208213"/>
                      </a:xfrm>
                      <a:prstGeom prst="rect">
                        <a:avLst/>
                      </a:prstGeom>
                      <a:noFill/>
                      <a:ln>
                        <a:noFill/>
                      </a:ln>
                    </p:spPr>
                  </p:pic>
                </p:oleObj>
              </mc:Fallback>
            </mc:AlternateContent>
          </a:graphicData>
        </a:graphic>
      </p:graphicFrame>
      <p:graphicFrame>
        <p:nvGraphicFramePr>
          <p:cNvPr id="801894" name="Group 102"/>
          <p:cNvGraphicFramePr>
            <a:graphicFrameLocks noGrp="1"/>
          </p:cNvGraphicFramePr>
          <p:nvPr>
            <p:ph sz="half" idx="4294967295"/>
            <p:custDataLst>
              <p:tags r:id="rId2"/>
            </p:custDataLst>
            <p:extLst>
              <p:ext uri="{D42A27DB-BD31-4B8C-83A1-F6EECF244321}">
                <p14:modId xmlns:p14="http://schemas.microsoft.com/office/powerpoint/2010/main" val="1384983086"/>
              </p:ext>
            </p:extLst>
          </p:nvPr>
        </p:nvGraphicFramePr>
        <p:xfrm>
          <a:off x="1981200" y="1096961"/>
          <a:ext cx="4876800" cy="1646239"/>
        </p:xfrm>
        <a:graphic>
          <a:graphicData uri="http://schemas.openxmlformats.org/drawingml/2006/table">
            <a:tbl>
              <a:tblPr/>
              <a:tblGrid>
                <a:gridCol w="2514600">
                  <a:extLst>
                    <a:ext uri="{9D8B030D-6E8A-4147-A177-3AD203B41FA5}">
                      <a16:colId xmlns:a16="http://schemas.microsoft.com/office/drawing/2014/main" val="20000"/>
                    </a:ext>
                  </a:extLst>
                </a:gridCol>
                <a:gridCol w="2362200">
                  <a:extLst>
                    <a:ext uri="{9D8B030D-6E8A-4147-A177-3AD203B41FA5}">
                      <a16:colId xmlns:a16="http://schemas.microsoft.com/office/drawing/2014/main" val="20001"/>
                    </a:ext>
                  </a:extLst>
                </a:gridCol>
              </a:tblGrid>
              <a:tr h="4572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mj-lt"/>
                          <a:cs typeface="Arial" charset="0"/>
                        </a:rPr>
                        <a:t>Number System</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mj-lt"/>
                          <a:cs typeface="Arial" charset="0"/>
                        </a:rPr>
                        <a:t>Range</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39631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Arial" charset="0"/>
                        </a:rPr>
                        <a:t>Unsigned</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cs typeface="Arial" charset="0"/>
                        </a:rPr>
                        <a:t>[0, 2</a:t>
                      </a:r>
                      <a:r>
                        <a:rPr kumimoji="0" lang="en-US" sz="2000" b="0" i="1" u="none" strike="noStrike" cap="none" normalizeH="0" baseline="30000" dirty="0">
                          <a:ln>
                            <a:noFill/>
                          </a:ln>
                          <a:solidFill>
                            <a:schemeClr val="tx1"/>
                          </a:solidFill>
                          <a:effectLst/>
                          <a:latin typeface="Times New Roman" pitchFamily="18" charset="0"/>
                          <a:cs typeface="Arial" charset="0"/>
                        </a:rPr>
                        <a:t>N</a:t>
                      </a:r>
                      <a:r>
                        <a:rPr kumimoji="0" lang="en-US" sz="2000" b="1" i="0" u="none" strike="noStrike" cap="none" normalizeH="0" baseline="0" dirty="0">
                          <a:ln>
                            <a:noFill/>
                          </a:ln>
                          <a:solidFill>
                            <a:schemeClr val="tx1"/>
                          </a:solidFill>
                          <a:effectLst/>
                          <a:latin typeface="Times New Roman" pitchFamily="18" charset="0"/>
                          <a:cs typeface="Arial" charset="0"/>
                        </a:rPr>
                        <a:t>-</a:t>
                      </a:r>
                      <a:r>
                        <a:rPr kumimoji="0" lang="en-US" sz="2000" b="0" i="0" u="none" strike="noStrike" cap="none" normalizeH="0" baseline="0" dirty="0">
                          <a:ln>
                            <a:noFill/>
                          </a:ln>
                          <a:solidFill>
                            <a:schemeClr val="tx1"/>
                          </a:solidFill>
                          <a:effectLst/>
                          <a:latin typeface="Times New Roman" pitchFamily="18" charset="0"/>
                          <a:cs typeface="Arial" charset="0"/>
                        </a:rPr>
                        <a:t>1]</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39631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Arial" charset="0"/>
                        </a:rPr>
                        <a:t>Sign/Magnitude</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Times New Roman" pitchFamily="18" charset="0"/>
                          <a:cs typeface="Arial" charset="0"/>
                        </a:rPr>
                        <a:t>[</a:t>
                      </a:r>
                      <a:r>
                        <a:rPr kumimoji="0" lang="en-US" sz="2000" b="1" i="0" u="none" strike="noStrike" cap="none" normalizeH="0" baseline="0">
                          <a:ln>
                            <a:noFill/>
                          </a:ln>
                          <a:solidFill>
                            <a:schemeClr val="tx1"/>
                          </a:solidFill>
                          <a:effectLst/>
                          <a:latin typeface="Times New Roman" pitchFamily="18" charset="0"/>
                          <a:cs typeface="Arial" charset="0"/>
                        </a:rPr>
                        <a:t>-</a:t>
                      </a:r>
                      <a:r>
                        <a:rPr kumimoji="0" lang="en-US" sz="2000" b="0" i="0" u="none" strike="noStrike" cap="none" normalizeH="0" baseline="0">
                          <a:ln>
                            <a:noFill/>
                          </a:ln>
                          <a:solidFill>
                            <a:schemeClr val="tx1"/>
                          </a:solidFill>
                          <a:effectLst/>
                          <a:latin typeface="Times New Roman" pitchFamily="18" charset="0"/>
                          <a:cs typeface="Arial" charset="0"/>
                        </a:rPr>
                        <a:t>(2</a:t>
                      </a:r>
                      <a:r>
                        <a:rPr kumimoji="0" lang="en-US" sz="2000" b="0" i="1" u="none" strike="noStrike" cap="none" normalizeH="0" baseline="30000">
                          <a:ln>
                            <a:noFill/>
                          </a:ln>
                          <a:solidFill>
                            <a:schemeClr val="tx1"/>
                          </a:solidFill>
                          <a:effectLst/>
                          <a:latin typeface="Times New Roman" pitchFamily="18" charset="0"/>
                          <a:cs typeface="Arial" charset="0"/>
                        </a:rPr>
                        <a:t>N</a:t>
                      </a:r>
                      <a:r>
                        <a:rPr kumimoji="0" lang="en-US" sz="2000" b="0" i="0" u="none" strike="noStrike" cap="none" normalizeH="0" baseline="30000">
                          <a:ln>
                            <a:noFill/>
                          </a:ln>
                          <a:solidFill>
                            <a:schemeClr val="tx1"/>
                          </a:solidFill>
                          <a:effectLst/>
                          <a:latin typeface="Times New Roman" pitchFamily="18" charset="0"/>
                          <a:cs typeface="Arial" charset="0"/>
                        </a:rPr>
                        <a:t>-1</a:t>
                      </a:r>
                      <a:r>
                        <a:rPr kumimoji="0" lang="en-US" sz="2000" b="1" i="0" u="none" strike="noStrike" cap="none" normalizeH="0" baseline="0">
                          <a:ln>
                            <a:noFill/>
                          </a:ln>
                          <a:solidFill>
                            <a:schemeClr val="tx1"/>
                          </a:solidFill>
                          <a:effectLst/>
                          <a:latin typeface="Times New Roman" pitchFamily="18" charset="0"/>
                          <a:cs typeface="Arial" charset="0"/>
                        </a:rPr>
                        <a:t>-</a:t>
                      </a:r>
                      <a:r>
                        <a:rPr kumimoji="0" lang="en-US" sz="2000" b="0" i="0" u="none" strike="noStrike" cap="none" normalizeH="0" baseline="0">
                          <a:ln>
                            <a:noFill/>
                          </a:ln>
                          <a:solidFill>
                            <a:schemeClr val="tx1"/>
                          </a:solidFill>
                          <a:effectLst/>
                          <a:latin typeface="Times New Roman" pitchFamily="18" charset="0"/>
                          <a:cs typeface="Arial" charset="0"/>
                        </a:rPr>
                        <a:t>1), 2</a:t>
                      </a:r>
                      <a:r>
                        <a:rPr kumimoji="0" lang="en-US" sz="2000" b="0" i="1" u="none" strike="noStrike" cap="none" normalizeH="0" baseline="30000">
                          <a:ln>
                            <a:noFill/>
                          </a:ln>
                          <a:solidFill>
                            <a:schemeClr val="tx1"/>
                          </a:solidFill>
                          <a:effectLst/>
                          <a:latin typeface="Times New Roman" pitchFamily="18" charset="0"/>
                          <a:cs typeface="Arial" charset="0"/>
                        </a:rPr>
                        <a:t>N</a:t>
                      </a:r>
                      <a:r>
                        <a:rPr kumimoji="0" lang="en-US" sz="2000" b="0" i="0" u="none" strike="noStrike" cap="none" normalizeH="0" baseline="30000">
                          <a:ln>
                            <a:noFill/>
                          </a:ln>
                          <a:solidFill>
                            <a:schemeClr val="tx1"/>
                          </a:solidFill>
                          <a:effectLst/>
                          <a:latin typeface="Times New Roman" pitchFamily="18" charset="0"/>
                          <a:cs typeface="Arial" charset="0"/>
                        </a:rPr>
                        <a:t>-1</a:t>
                      </a:r>
                      <a:r>
                        <a:rPr kumimoji="0" lang="en-US" sz="2000" b="1" i="0" u="none" strike="noStrike" cap="none" normalizeH="0" baseline="0">
                          <a:ln>
                            <a:noFill/>
                          </a:ln>
                          <a:solidFill>
                            <a:schemeClr val="tx1"/>
                          </a:solidFill>
                          <a:effectLst/>
                          <a:latin typeface="Times New Roman" pitchFamily="18" charset="0"/>
                          <a:cs typeface="Arial" charset="0"/>
                        </a:rPr>
                        <a:t>-</a:t>
                      </a:r>
                      <a:r>
                        <a:rPr kumimoji="0" lang="en-US" sz="2000" b="0" i="0" u="none" strike="noStrike" cap="none" normalizeH="0" baseline="0">
                          <a:ln>
                            <a:noFill/>
                          </a:ln>
                          <a:solidFill>
                            <a:schemeClr val="tx1"/>
                          </a:solidFill>
                          <a:effectLst/>
                          <a:latin typeface="Times New Roman" pitchFamily="18" charset="0"/>
                          <a:cs typeface="Arial" charset="0"/>
                        </a:rPr>
                        <a:t>1]</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39631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1" i="0" u="none" strike="noStrike" cap="none" normalizeH="0" baseline="0" dirty="0">
                          <a:ln>
                            <a:noFill/>
                          </a:ln>
                          <a:solidFill>
                            <a:schemeClr val="tx1"/>
                          </a:solidFill>
                          <a:effectLst/>
                          <a:latin typeface="+mj-lt"/>
                          <a:cs typeface="Arial" charset="0"/>
                        </a:rPr>
                        <a:t>Two’s Complement</a:t>
                      </a:r>
                    </a:p>
                  </a:txBody>
                  <a:tcPr marT="45729" marB="45729"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Times New Roman" pitchFamily="18" charset="0"/>
                          <a:cs typeface="Arial" charset="0"/>
                        </a:rPr>
                        <a:t>[</a:t>
                      </a:r>
                      <a:r>
                        <a:rPr kumimoji="0" lang="en-US" sz="2000" b="1" i="0" u="none" strike="noStrike" cap="none" normalizeH="0" baseline="0" dirty="0">
                          <a:ln>
                            <a:noFill/>
                          </a:ln>
                          <a:solidFill>
                            <a:schemeClr val="tx1"/>
                          </a:solidFill>
                          <a:effectLst/>
                          <a:latin typeface="Times New Roman" pitchFamily="18" charset="0"/>
                          <a:cs typeface="Arial" charset="0"/>
                        </a:rPr>
                        <a:t>-</a:t>
                      </a:r>
                      <a:r>
                        <a:rPr kumimoji="0" lang="en-US" sz="2000" b="0" i="0" u="none" strike="noStrike" cap="none" normalizeH="0" baseline="0" dirty="0">
                          <a:ln>
                            <a:noFill/>
                          </a:ln>
                          <a:solidFill>
                            <a:schemeClr val="tx1"/>
                          </a:solidFill>
                          <a:effectLst/>
                          <a:latin typeface="Times New Roman" pitchFamily="18" charset="0"/>
                          <a:cs typeface="Arial" charset="0"/>
                        </a:rPr>
                        <a:t>2</a:t>
                      </a:r>
                      <a:r>
                        <a:rPr kumimoji="0" lang="en-US" sz="2000" b="0" i="1" u="none" strike="noStrike" cap="none" normalizeH="0" baseline="30000" dirty="0">
                          <a:ln>
                            <a:noFill/>
                          </a:ln>
                          <a:solidFill>
                            <a:schemeClr val="tx1"/>
                          </a:solidFill>
                          <a:effectLst/>
                          <a:latin typeface="Times New Roman" pitchFamily="18" charset="0"/>
                          <a:cs typeface="Arial" charset="0"/>
                        </a:rPr>
                        <a:t>N</a:t>
                      </a:r>
                      <a:r>
                        <a:rPr kumimoji="0" lang="en-US" sz="2000" b="0" i="0" u="none" strike="noStrike" cap="none" normalizeH="0" baseline="30000" dirty="0">
                          <a:ln>
                            <a:noFill/>
                          </a:ln>
                          <a:solidFill>
                            <a:schemeClr val="tx1"/>
                          </a:solidFill>
                          <a:effectLst/>
                          <a:latin typeface="Times New Roman" pitchFamily="18" charset="0"/>
                          <a:cs typeface="Arial" charset="0"/>
                        </a:rPr>
                        <a:t>-1</a:t>
                      </a:r>
                      <a:r>
                        <a:rPr kumimoji="0" lang="en-US" sz="2000" b="0" i="0" u="none" strike="noStrike" cap="none" normalizeH="0" baseline="0" dirty="0">
                          <a:ln>
                            <a:noFill/>
                          </a:ln>
                          <a:solidFill>
                            <a:schemeClr val="tx1"/>
                          </a:solidFill>
                          <a:effectLst/>
                          <a:latin typeface="Times New Roman" pitchFamily="18" charset="0"/>
                          <a:cs typeface="Arial" charset="0"/>
                        </a:rPr>
                        <a:t>, 2</a:t>
                      </a:r>
                      <a:r>
                        <a:rPr kumimoji="0" lang="en-US" sz="2000" b="0" i="1" u="none" strike="noStrike" cap="none" normalizeH="0" baseline="30000" dirty="0">
                          <a:ln>
                            <a:noFill/>
                          </a:ln>
                          <a:solidFill>
                            <a:schemeClr val="tx1"/>
                          </a:solidFill>
                          <a:effectLst/>
                          <a:latin typeface="Times New Roman" pitchFamily="18" charset="0"/>
                          <a:cs typeface="Arial" charset="0"/>
                        </a:rPr>
                        <a:t>N</a:t>
                      </a:r>
                      <a:r>
                        <a:rPr kumimoji="0" lang="en-US" sz="2000" b="0" i="0" u="none" strike="noStrike" cap="none" normalizeH="0" baseline="30000" dirty="0">
                          <a:ln>
                            <a:noFill/>
                          </a:ln>
                          <a:solidFill>
                            <a:schemeClr val="tx1"/>
                          </a:solidFill>
                          <a:effectLst/>
                          <a:latin typeface="Times New Roman" pitchFamily="18" charset="0"/>
                          <a:cs typeface="Arial" charset="0"/>
                        </a:rPr>
                        <a:t>-1</a:t>
                      </a:r>
                      <a:r>
                        <a:rPr kumimoji="0" lang="en-US" sz="2000" b="1" i="0" u="none" strike="noStrike" cap="none" normalizeH="0" baseline="0" dirty="0">
                          <a:ln>
                            <a:noFill/>
                          </a:ln>
                          <a:solidFill>
                            <a:schemeClr val="tx1"/>
                          </a:solidFill>
                          <a:effectLst/>
                          <a:latin typeface="Times New Roman" pitchFamily="18" charset="0"/>
                          <a:cs typeface="Arial" charset="0"/>
                        </a:rPr>
                        <a:t>-</a:t>
                      </a:r>
                      <a:r>
                        <a:rPr kumimoji="0" lang="en-US" sz="2000" b="0" i="0" u="none" strike="noStrike" cap="none" normalizeH="0" baseline="0" dirty="0">
                          <a:ln>
                            <a:noFill/>
                          </a:ln>
                          <a:solidFill>
                            <a:schemeClr val="tx1"/>
                          </a:solidFill>
                          <a:effectLst/>
                          <a:latin typeface="Times New Roman" pitchFamily="18" charset="0"/>
                          <a:cs typeface="Arial" charset="0"/>
                        </a:rPr>
                        <a:t>1]</a:t>
                      </a:r>
                    </a:p>
                  </a:txBody>
                  <a:tcPr marT="45729" marB="45729"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7578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5800" name="Text Box 100"/>
          <p:cNvSpPr txBox="1">
            <a:spLocks noChangeArrowheads="1"/>
          </p:cNvSpPr>
          <p:nvPr>
            <p:custDataLst>
              <p:tags r:id="rId4"/>
            </p:custDataLst>
          </p:nvPr>
        </p:nvSpPr>
        <p:spPr bwMode="auto">
          <a:xfrm>
            <a:off x="1752600" y="2971800"/>
            <a:ext cx="6248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dirty="0"/>
              <a:t>For example, 4-bit representation:</a:t>
            </a: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Number System Comparison</a:t>
            </a:r>
          </a:p>
        </p:txBody>
      </p:sp>
      <p:sp>
        <p:nvSpPr>
          <p:cNvPr id="3" name="Slide Number Placeholder 2">
            <a:extLst>
              <a:ext uri="{FF2B5EF4-FFF2-40B4-BE49-F238E27FC236}">
                <a16:creationId xmlns:a16="http://schemas.microsoft.com/office/drawing/2014/main" id="{E137FDFA-73CF-0745-B6D7-7CDDF3046BED}"/>
              </a:ext>
            </a:extLst>
          </p:cNvPr>
          <p:cNvSpPr>
            <a:spLocks noGrp="1"/>
          </p:cNvSpPr>
          <p:nvPr>
            <p:ph type="sldNum" sz="quarter" idx="12"/>
          </p:nvPr>
        </p:nvSpPr>
        <p:spPr/>
        <p:txBody>
          <a:bodyPr/>
          <a:lstStyle/>
          <a:p>
            <a:fld id="{E49FDE98-FD47-6140-A9A6-6873DAAB1D3D}" type="slidenum">
              <a:rPr lang="en-US" smtClean="0"/>
              <a:pPr/>
              <a:t>45</a:t>
            </a:fld>
            <a:endParaRPr lang="en-US" dirty="0"/>
          </a:p>
        </p:txBody>
      </p:sp>
    </p:spTree>
    <p:extLst>
      <p:ext uri="{BB962C8B-B14F-4D97-AF65-F5344CB8AC3E}">
        <p14:creationId xmlns:p14="http://schemas.microsoft.com/office/powerpoint/2010/main" val="282515410"/>
      </p:ext>
    </p:extLst>
  </p:cSld>
  <p:clrMapOvr>
    <a:masterClrMapping/>
  </p:clrMapOvr>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Number Systems:</a:t>
            </a:r>
          </a:p>
          <a:p>
            <a:pPr marL="0" indent="0" algn="ctr">
              <a:buFont typeface="Arial" pitchFamily="34" charset="0"/>
              <a:buNone/>
            </a:pPr>
            <a:r>
              <a:rPr lang="en-US" sz="7200" b="1" dirty="0"/>
              <a:t>Extension</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126534995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2710" name="Rectangle 4"/>
          <p:cNvSpPr>
            <a:spLocks noChangeArrowheads="1"/>
          </p:cNvSpPr>
          <p:nvPr>
            <p:custDataLst>
              <p:tags r:id="rId2"/>
            </p:custDataLst>
          </p:nvPr>
        </p:nvSpPr>
        <p:spPr bwMode="auto">
          <a:xfrm>
            <a:off x="533400" y="1219200"/>
            <a:ext cx="8229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lgn="just">
              <a:spcBef>
                <a:spcPct val="20000"/>
              </a:spcBef>
            </a:pPr>
            <a:r>
              <a:rPr lang="en-US" sz="3200" b="1" dirty="0">
                <a:latin typeface="+mj-lt"/>
              </a:rPr>
              <a:t>Extend number from </a:t>
            </a:r>
            <a:r>
              <a:rPr lang="en-US" sz="3200" b="1" i="1" dirty="0">
                <a:latin typeface="+mj-lt"/>
              </a:rPr>
              <a:t>N</a:t>
            </a:r>
            <a:r>
              <a:rPr lang="en-US" sz="3200" b="1" dirty="0">
                <a:latin typeface="+mj-lt"/>
              </a:rPr>
              <a:t> to </a:t>
            </a:r>
            <a:r>
              <a:rPr lang="en-US" sz="3200" b="1" i="1" dirty="0">
                <a:latin typeface="+mj-lt"/>
              </a:rPr>
              <a:t>M</a:t>
            </a:r>
            <a:r>
              <a:rPr lang="en-US" sz="3200" b="1" dirty="0">
                <a:latin typeface="+mj-lt"/>
              </a:rPr>
              <a:t> bits (</a:t>
            </a:r>
            <a:r>
              <a:rPr lang="en-US" sz="3200" b="1" i="1" dirty="0">
                <a:latin typeface="+mj-lt"/>
              </a:rPr>
              <a:t>M</a:t>
            </a:r>
            <a:r>
              <a:rPr lang="en-US" sz="3200" b="1" dirty="0">
                <a:latin typeface="+mj-lt"/>
              </a:rPr>
              <a:t> &gt; </a:t>
            </a:r>
            <a:r>
              <a:rPr lang="en-US" sz="3200" b="1" i="1" dirty="0">
                <a:latin typeface="+mj-lt"/>
              </a:rPr>
              <a:t>N</a:t>
            </a:r>
            <a:r>
              <a:rPr lang="en-US" sz="3200" b="1" dirty="0">
                <a:latin typeface="+mj-lt"/>
              </a:rPr>
              <a:t>) :</a:t>
            </a:r>
          </a:p>
          <a:p>
            <a:pPr marL="914400" lvl="1" indent="-457200" algn="just">
              <a:spcBef>
                <a:spcPct val="20000"/>
              </a:spcBef>
              <a:buFontTx/>
              <a:buChar char="–"/>
            </a:pPr>
            <a:r>
              <a:rPr lang="en-US" sz="3200" b="1" dirty="0">
                <a:latin typeface="+mj-lt"/>
              </a:rPr>
              <a:t>Sign-extension</a:t>
            </a:r>
            <a:r>
              <a:rPr lang="en-US" sz="3200" dirty="0">
                <a:latin typeface="+mj-lt"/>
              </a:rPr>
              <a:t> </a:t>
            </a:r>
            <a:r>
              <a:rPr lang="en-US" sz="2400" dirty="0">
                <a:latin typeface="+mj-lt"/>
              </a:rPr>
              <a:t>for 2’s complement numbers</a:t>
            </a:r>
            <a:endParaRPr lang="en-US" sz="3200" dirty="0">
              <a:latin typeface="+mj-lt"/>
            </a:endParaRPr>
          </a:p>
          <a:p>
            <a:pPr marL="914400" lvl="1" indent="-457200" algn="just">
              <a:spcBef>
                <a:spcPct val="20000"/>
              </a:spcBef>
              <a:buFontTx/>
              <a:buChar char="–"/>
            </a:pPr>
            <a:r>
              <a:rPr lang="en-US" sz="3200" b="1" dirty="0">
                <a:latin typeface="+mj-lt"/>
              </a:rPr>
              <a:t>Zero-extension</a:t>
            </a:r>
            <a:r>
              <a:rPr lang="en-US" sz="3200" dirty="0">
                <a:latin typeface="+mj-lt"/>
              </a:rPr>
              <a:t> </a:t>
            </a:r>
            <a:r>
              <a:rPr lang="en-US" sz="2400" dirty="0">
                <a:latin typeface="+mj-lt"/>
              </a:rPr>
              <a:t>for unsigned numbers</a:t>
            </a:r>
            <a:endParaRPr lang="en-US" sz="3200" dirty="0">
              <a:latin typeface="+mj-lt"/>
            </a:endParaRPr>
          </a:p>
          <a:p>
            <a:pPr marL="533400" indent="-533400" algn="just">
              <a:spcBef>
                <a:spcPct val="20000"/>
              </a:spcBef>
              <a:buFontTx/>
              <a:buChar char="•"/>
            </a:pPr>
            <a:endParaRPr lang="en-US" sz="3200" dirty="0">
              <a:latin typeface="+mj-lt"/>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Increasing Bit Width</a:t>
            </a:r>
          </a:p>
        </p:txBody>
      </p:sp>
      <p:sp>
        <p:nvSpPr>
          <p:cNvPr id="3" name="Slide Number Placeholder 2">
            <a:extLst>
              <a:ext uri="{FF2B5EF4-FFF2-40B4-BE49-F238E27FC236}">
                <a16:creationId xmlns:a16="http://schemas.microsoft.com/office/drawing/2014/main" id="{B872F500-B5A4-2F4D-AB2C-5B0A6AEF19E7}"/>
              </a:ext>
            </a:extLst>
          </p:cNvPr>
          <p:cNvSpPr>
            <a:spLocks noGrp="1"/>
          </p:cNvSpPr>
          <p:nvPr>
            <p:ph type="sldNum" sz="quarter" idx="12"/>
          </p:nvPr>
        </p:nvSpPr>
        <p:spPr/>
        <p:txBody>
          <a:bodyPr/>
          <a:lstStyle/>
          <a:p>
            <a:fld id="{E49FDE98-FD47-6140-A9A6-6873DAAB1D3D}" type="slidenum">
              <a:rPr lang="en-US" smtClean="0"/>
              <a:pPr/>
              <a:t>47</a:t>
            </a:fld>
            <a:endParaRPr lang="en-US" dirty="0"/>
          </a:p>
        </p:txBody>
      </p:sp>
    </p:spTree>
    <p:extLst>
      <p:ext uri="{BB962C8B-B14F-4D97-AF65-F5344CB8AC3E}">
        <p14:creationId xmlns:p14="http://schemas.microsoft.com/office/powerpoint/2010/main" val="4224192840"/>
      </p:ext>
    </p:extLst>
  </p:cSld>
  <p:clrMapOvr>
    <a:masterClrMapping/>
  </p:clrMapOvr>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3734"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lgn="just">
              <a:spcBef>
                <a:spcPct val="20000"/>
              </a:spcBef>
              <a:buFontTx/>
              <a:buChar char="•"/>
            </a:pPr>
            <a:r>
              <a:rPr lang="en-US" sz="3200" dirty="0">
                <a:latin typeface="+mj-lt"/>
              </a:rPr>
              <a:t>Sign bit copied to </a:t>
            </a:r>
            <a:r>
              <a:rPr lang="en-US" sz="3200" dirty="0" err="1">
                <a:latin typeface="+mj-lt"/>
              </a:rPr>
              <a:t>msb’s</a:t>
            </a:r>
            <a:endParaRPr lang="en-US" sz="3200" dirty="0">
              <a:latin typeface="+mj-lt"/>
            </a:endParaRPr>
          </a:p>
          <a:p>
            <a:pPr marL="533400" indent="-533400" algn="just">
              <a:spcBef>
                <a:spcPct val="20000"/>
              </a:spcBef>
              <a:buFontTx/>
              <a:buChar char="•"/>
            </a:pPr>
            <a:r>
              <a:rPr lang="en-US" sz="3200" dirty="0">
                <a:latin typeface="+mj-lt"/>
              </a:rPr>
              <a:t>Number value is same</a:t>
            </a:r>
          </a:p>
          <a:p>
            <a:pPr marL="533400" indent="-533400" algn="just">
              <a:spcBef>
                <a:spcPct val="20000"/>
              </a:spcBef>
              <a:buFontTx/>
              <a:buChar char="•"/>
            </a:pPr>
            <a:endParaRPr lang="en-US" sz="500" dirty="0">
              <a:latin typeface="+mj-lt"/>
            </a:endParaRPr>
          </a:p>
          <a:p>
            <a:pPr marL="533400" indent="-533400" algn="just">
              <a:spcBef>
                <a:spcPct val="20000"/>
              </a:spcBef>
              <a:buFontTx/>
              <a:buChar char="•"/>
            </a:pPr>
            <a:r>
              <a:rPr lang="en-US" sz="3200" b="1" dirty="0">
                <a:solidFill>
                  <a:srgbClr val="0070C0"/>
                </a:solidFill>
                <a:latin typeface="+mj-lt"/>
              </a:rPr>
              <a:t>Example 1:</a:t>
            </a:r>
          </a:p>
          <a:p>
            <a:pPr marL="914400" lvl="1" indent="-457200" algn="just">
              <a:spcBef>
                <a:spcPct val="20000"/>
              </a:spcBef>
              <a:buFontTx/>
              <a:buChar char="–"/>
            </a:pPr>
            <a:r>
              <a:rPr lang="en-US" sz="2400" dirty="0">
                <a:latin typeface="+mj-lt"/>
              </a:rPr>
              <a:t>4-bit representation of 3 =          </a:t>
            </a:r>
            <a:r>
              <a:rPr lang="en-US" sz="2400" b="1" dirty="0">
                <a:solidFill>
                  <a:srgbClr val="0070C0"/>
                </a:solidFill>
                <a:latin typeface="+mj-lt"/>
              </a:rPr>
              <a:t>0</a:t>
            </a:r>
            <a:r>
              <a:rPr lang="en-US" sz="2400" dirty="0">
                <a:latin typeface="+mj-lt"/>
              </a:rPr>
              <a:t>011</a:t>
            </a:r>
          </a:p>
          <a:p>
            <a:pPr marL="914400" lvl="1" indent="-457200" algn="just">
              <a:spcBef>
                <a:spcPct val="20000"/>
              </a:spcBef>
              <a:buFontTx/>
              <a:buChar char="–"/>
            </a:pPr>
            <a:r>
              <a:rPr lang="en-US" sz="2400" dirty="0">
                <a:latin typeface="+mj-lt"/>
              </a:rPr>
              <a:t>8-bit sign-extended value: </a:t>
            </a:r>
            <a:r>
              <a:rPr lang="en-US" sz="2400" b="1" dirty="0">
                <a:solidFill>
                  <a:srgbClr val="0070C0"/>
                </a:solidFill>
                <a:latin typeface="+mj-lt"/>
              </a:rPr>
              <a:t>0000</a:t>
            </a:r>
            <a:r>
              <a:rPr lang="en-US" sz="2400" dirty="0">
                <a:latin typeface="+mj-lt"/>
              </a:rPr>
              <a:t>0011</a:t>
            </a:r>
          </a:p>
          <a:p>
            <a:pPr marL="533400" indent="-533400" algn="just">
              <a:spcBef>
                <a:spcPct val="20000"/>
              </a:spcBef>
              <a:buFontTx/>
              <a:buChar char="•"/>
            </a:pPr>
            <a:r>
              <a:rPr lang="en-US" sz="3200" b="1" dirty="0">
                <a:solidFill>
                  <a:srgbClr val="0070C0"/>
                </a:solidFill>
                <a:latin typeface="+mj-lt"/>
              </a:rPr>
              <a:t>Example 2:</a:t>
            </a:r>
          </a:p>
          <a:p>
            <a:pPr marL="914400" lvl="1" indent="-457200" algn="just">
              <a:spcBef>
                <a:spcPct val="20000"/>
              </a:spcBef>
              <a:buFontTx/>
              <a:buChar char="–"/>
            </a:pPr>
            <a:r>
              <a:rPr lang="en-US" sz="2400" dirty="0">
                <a:latin typeface="+mj-lt"/>
              </a:rPr>
              <a:t>4-bit representation of -5 =         </a:t>
            </a:r>
            <a:r>
              <a:rPr lang="en-US" sz="2400" b="1" dirty="0">
                <a:solidFill>
                  <a:srgbClr val="0070C0"/>
                </a:solidFill>
                <a:latin typeface="+mj-lt"/>
              </a:rPr>
              <a:t>1</a:t>
            </a:r>
            <a:r>
              <a:rPr lang="en-US" sz="2400" dirty="0">
                <a:latin typeface="+mj-lt"/>
              </a:rPr>
              <a:t>011</a:t>
            </a:r>
          </a:p>
          <a:p>
            <a:pPr marL="914400" lvl="1" indent="-457200" algn="just">
              <a:spcBef>
                <a:spcPct val="20000"/>
              </a:spcBef>
              <a:buFontTx/>
              <a:buChar char="–"/>
            </a:pPr>
            <a:r>
              <a:rPr lang="en-US" sz="2400" dirty="0">
                <a:latin typeface="+mj-lt"/>
              </a:rPr>
              <a:t>8-bit sign-extended value:  </a:t>
            </a:r>
            <a:r>
              <a:rPr lang="en-US" sz="2400" b="1" dirty="0">
                <a:solidFill>
                  <a:srgbClr val="0070C0"/>
                </a:solidFill>
                <a:latin typeface="+mj-lt"/>
              </a:rPr>
              <a:t>1111</a:t>
            </a:r>
            <a:r>
              <a:rPr lang="en-US" sz="2400" dirty="0">
                <a:latin typeface="+mj-lt"/>
              </a:rPr>
              <a:t>1011</a:t>
            </a:r>
          </a:p>
          <a:p>
            <a:pPr marL="533400" indent="-533400" algn="just">
              <a:spcBef>
                <a:spcPct val="20000"/>
              </a:spcBef>
              <a:buFontTx/>
              <a:buChar char="•"/>
            </a:pPr>
            <a:endParaRPr lang="en-US" sz="3200" dirty="0">
              <a:latin typeface="+mj-lt"/>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Sign-Extension</a:t>
            </a:r>
          </a:p>
        </p:txBody>
      </p:sp>
      <p:sp>
        <p:nvSpPr>
          <p:cNvPr id="3" name="Slide Number Placeholder 2">
            <a:extLst>
              <a:ext uri="{FF2B5EF4-FFF2-40B4-BE49-F238E27FC236}">
                <a16:creationId xmlns:a16="http://schemas.microsoft.com/office/drawing/2014/main" id="{CD6B692F-E80A-8347-885B-AB4A7736F3BB}"/>
              </a:ext>
            </a:extLst>
          </p:cNvPr>
          <p:cNvSpPr>
            <a:spLocks noGrp="1"/>
          </p:cNvSpPr>
          <p:nvPr>
            <p:ph type="sldNum" sz="quarter" idx="12"/>
          </p:nvPr>
        </p:nvSpPr>
        <p:spPr/>
        <p:txBody>
          <a:bodyPr/>
          <a:lstStyle/>
          <a:p>
            <a:fld id="{E49FDE98-FD47-6140-A9A6-6873DAAB1D3D}" type="slidenum">
              <a:rPr lang="en-US" smtClean="0"/>
              <a:pPr/>
              <a:t>48</a:t>
            </a:fld>
            <a:endParaRPr lang="en-US" dirty="0"/>
          </a:p>
        </p:txBody>
      </p:sp>
    </p:spTree>
    <p:extLst>
      <p:ext uri="{BB962C8B-B14F-4D97-AF65-F5344CB8AC3E}">
        <p14:creationId xmlns:p14="http://schemas.microsoft.com/office/powerpoint/2010/main" val="4160044859"/>
      </p:ext>
    </p:extLst>
  </p:cSld>
  <p:clrMapOvr>
    <a:masterClrMapping/>
  </p:clrMapOvr>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4758" name="Rectangle 4"/>
          <p:cNvSpPr>
            <a:spLocks noChangeArrowheads="1"/>
          </p:cNvSpPr>
          <p:nvPr>
            <p:custDataLst>
              <p:tags r:id="rId2"/>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533400" indent="-533400" algn="just">
              <a:spcBef>
                <a:spcPct val="20000"/>
              </a:spcBef>
              <a:buFontTx/>
              <a:buChar char="•"/>
            </a:pPr>
            <a:r>
              <a:rPr lang="en-US" sz="3200" dirty="0">
                <a:latin typeface="+mj-lt"/>
              </a:rPr>
              <a:t>Zeros copied to </a:t>
            </a:r>
            <a:r>
              <a:rPr lang="en-US" sz="3200" dirty="0" err="1">
                <a:latin typeface="+mj-lt"/>
              </a:rPr>
              <a:t>msb’s</a:t>
            </a:r>
            <a:endParaRPr lang="en-US" sz="3200" dirty="0">
              <a:latin typeface="+mj-lt"/>
            </a:endParaRPr>
          </a:p>
          <a:p>
            <a:pPr marL="533400" indent="-533400" algn="just">
              <a:spcBef>
                <a:spcPct val="20000"/>
              </a:spcBef>
              <a:buFontTx/>
              <a:buChar char="•"/>
            </a:pPr>
            <a:r>
              <a:rPr lang="en-US" sz="3200" dirty="0">
                <a:latin typeface="+mj-lt"/>
              </a:rPr>
              <a:t>Value changes for negative numbers</a:t>
            </a:r>
          </a:p>
          <a:p>
            <a:pPr marL="533400" indent="-533400" algn="just">
              <a:spcBef>
                <a:spcPct val="20000"/>
              </a:spcBef>
              <a:buFontTx/>
              <a:buChar char="•"/>
            </a:pPr>
            <a:endParaRPr lang="en-US" sz="500" dirty="0">
              <a:latin typeface="+mj-lt"/>
            </a:endParaRPr>
          </a:p>
          <a:p>
            <a:pPr marL="533400" indent="-533400" algn="just">
              <a:spcBef>
                <a:spcPct val="20000"/>
              </a:spcBef>
              <a:buFontTx/>
              <a:buChar char="•"/>
            </a:pPr>
            <a:r>
              <a:rPr lang="en-US" sz="3200" b="1" dirty="0">
                <a:solidFill>
                  <a:srgbClr val="0070C0"/>
                </a:solidFill>
                <a:latin typeface="+mj-lt"/>
              </a:rPr>
              <a:t>Example 1:</a:t>
            </a:r>
          </a:p>
          <a:p>
            <a:pPr marL="914400" lvl="1" indent="-457200" algn="just">
              <a:spcBef>
                <a:spcPct val="20000"/>
              </a:spcBef>
              <a:buFontTx/>
              <a:buChar char="–"/>
            </a:pPr>
            <a:r>
              <a:rPr lang="en-US" sz="2400" dirty="0">
                <a:latin typeface="+mj-lt"/>
              </a:rPr>
              <a:t>4-bit value =                                   0011 = 3</a:t>
            </a:r>
            <a:r>
              <a:rPr lang="en-US" sz="2400" baseline="-25000" dirty="0">
                <a:latin typeface="+mj-lt"/>
              </a:rPr>
              <a:t>10</a:t>
            </a:r>
          </a:p>
          <a:p>
            <a:pPr marL="914400" lvl="1" indent="-457200" algn="just">
              <a:spcBef>
                <a:spcPct val="20000"/>
              </a:spcBef>
              <a:buFontTx/>
              <a:buChar char="–"/>
            </a:pPr>
            <a:r>
              <a:rPr lang="en-US" sz="2400" dirty="0">
                <a:latin typeface="+mj-lt"/>
              </a:rPr>
              <a:t>8-bit zero-extended value: </a:t>
            </a:r>
            <a:r>
              <a:rPr lang="en-US" sz="2400" b="1" dirty="0">
                <a:solidFill>
                  <a:srgbClr val="0070C0"/>
                </a:solidFill>
                <a:latin typeface="+mj-lt"/>
              </a:rPr>
              <a:t>0000</a:t>
            </a:r>
            <a:r>
              <a:rPr lang="en-US" sz="2400" dirty="0">
                <a:latin typeface="+mj-lt"/>
              </a:rPr>
              <a:t>0011 = 3</a:t>
            </a:r>
            <a:r>
              <a:rPr lang="en-US" sz="2400" baseline="-25000" dirty="0">
                <a:latin typeface="+mj-lt"/>
              </a:rPr>
              <a:t>10</a:t>
            </a:r>
          </a:p>
          <a:p>
            <a:pPr marL="533400" indent="-533400" algn="just">
              <a:spcBef>
                <a:spcPct val="20000"/>
              </a:spcBef>
              <a:buFontTx/>
              <a:buChar char="•"/>
            </a:pPr>
            <a:r>
              <a:rPr lang="en-US" sz="3200" b="1" dirty="0">
                <a:solidFill>
                  <a:srgbClr val="0070C0"/>
                </a:solidFill>
                <a:latin typeface="+mj-lt"/>
              </a:rPr>
              <a:t>Example 2:</a:t>
            </a:r>
          </a:p>
          <a:p>
            <a:pPr marL="914400" lvl="1" indent="-457200" algn="just">
              <a:spcBef>
                <a:spcPct val="20000"/>
              </a:spcBef>
              <a:buFontTx/>
              <a:buChar char="–"/>
            </a:pPr>
            <a:r>
              <a:rPr lang="en-US" sz="2400" dirty="0">
                <a:latin typeface="+mj-lt"/>
              </a:rPr>
              <a:t>4-bit value =                                   1011 = -5</a:t>
            </a:r>
            <a:r>
              <a:rPr lang="en-US" sz="2400" baseline="-25000" dirty="0">
                <a:latin typeface="+mj-lt"/>
              </a:rPr>
              <a:t>10</a:t>
            </a:r>
            <a:endParaRPr lang="en-US" sz="2400" dirty="0">
              <a:latin typeface="+mj-lt"/>
            </a:endParaRPr>
          </a:p>
          <a:p>
            <a:pPr marL="914400" lvl="1" indent="-457200" algn="just">
              <a:spcBef>
                <a:spcPct val="20000"/>
              </a:spcBef>
              <a:buFontTx/>
              <a:buChar char="–"/>
            </a:pPr>
            <a:r>
              <a:rPr lang="en-US" sz="2400" dirty="0">
                <a:latin typeface="+mj-lt"/>
              </a:rPr>
              <a:t>8-bit zero-extended value: </a:t>
            </a:r>
            <a:r>
              <a:rPr lang="en-US" sz="2400" b="1" dirty="0">
                <a:solidFill>
                  <a:srgbClr val="0070C0"/>
                </a:solidFill>
                <a:latin typeface="+mj-lt"/>
              </a:rPr>
              <a:t>0000</a:t>
            </a:r>
            <a:r>
              <a:rPr lang="en-US" sz="2400" dirty="0">
                <a:latin typeface="+mj-lt"/>
              </a:rPr>
              <a:t>1011 = 11</a:t>
            </a:r>
            <a:r>
              <a:rPr lang="en-US" sz="2400" baseline="-25000" dirty="0">
                <a:latin typeface="+mj-lt"/>
              </a:rPr>
              <a:t>10</a:t>
            </a:r>
            <a:endParaRPr lang="en-US" sz="2400" dirty="0">
              <a:latin typeface="+mj-lt"/>
            </a:endParaRPr>
          </a:p>
          <a:p>
            <a:pPr marL="533400" indent="-533400" algn="just">
              <a:spcBef>
                <a:spcPct val="20000"/>
              </a:spcBef>
              <a:buFontTx/>
              <a:buChar char="•"/>
            </a:pPr>
            <a:endParaRPr lang="en-US" sz="3200" dirty="0">
              <a:latin typeface="+mj-lt"/>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Zero-Extension</a:t>
            </a:r>
          </a:p>
        </p:txBody>
      </p:sp>
      <p:sp>
        <p:nvSpPr>
          <p:cNvPr id="3" name="Slide Number Placeholder 2">
            <a:extLst>
              <a:ext uri="{FF2B5EF4-FFF2-40B4-BE49-F238E27FC236}">
                <a16:creationId xmlns:a16="http://schemas.microsoft.com/office/drawing/2014/main" id="{C37F70F3-B50E-1C42-8FDF-25D217446014}"/>
              </a:ext>
            </a:extLst>
          </p:cNvPr>
          <p:cNvSpPr>
            <a:spLocks noGrp="1"/>
          </p:cNvSpPr>
          <p:nvPr>
            <p:ph type="sldNum" sz="quarter" idx="12"/>
          </p:nvPr>
        </p:nvSpPr>
        <p:spPr/>
        <p:txBody>
          <a:bodyPr/>
          <a:lstStyle/>
          <a:p>
            <a:fld id="{E49FDE98-FD47-6140-A9A6-6873DAAB1D3D}" type="slidenum">
              <a:rPr lang="en-US" smtClean="0"/>
              <a:pPr/>
              <a:t>49</a:t>
            </a:fld>
            <a:endParaRPr lang="en-US" dirty="0"/>
          </a:p>
        </p:txBody>
      </p:sp>
    </p:spTree>
    <p:extLst>
      <p:ext uri="{BB962C8B-B14F-4D97-AF65-F5344CB8AC3E}">
        <p14:creationId xmlns:p14="http://schemas.microsoft.com/office/powerpoint/2010/main" val="1958698572"/>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29702" name="Rectangle 4"/>
          <p:cNvSpPr>
            <a:spLocks noChangeArrowheads="1"/>
          </p:cNvSpPr>
          <p:nvPr>
            <p:custDataLst>
              <p:tags r:id="rId2"/>
            </p:custDataLst>
          </p:nvPr>
        </p:nvSpPr>
        <p:spPr bwMode="auto">
          <a:xfrm>
            <a:off x="381000" y="1181100"/>
            <a:ext cx="44196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a:spcBef>
                <a:spcPct val="20000"/>
              </a:spcBef>
            </a:pPr>
            <a:r>
              <a:rPr lang="en-US" sz="3200" dirty="0">
                <a:latin typeface="+mj-lt"/>
              </a:rPr>
              <a:t>Hiding details when they aren’t important</a:t>
            </a:r>
          </a:p>
        </p:txBody>
      </p:sp>
      <p:pic>
        <p:nvPicPr>
          <p:cNvPr id="29707" name="Picture 11"/>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777369" y="998227"/>
            <a:ext cx="3528431" cy="486917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Abstraction</a:t>
            </a:r>
          </a:p>
        </p:txBody>
      </p:sp>
      <p:sp>
        <p:nvSpPr>
          <p:cNvPr id="3" name="Slide Number Placeholder 2">
            <a:extLst>
              <a:ext uri="{FF2B5EF4-FFF2-40B4-BE49-F238E27FC236}">
                <a16:creationId xmlns:a16="http://schemas.microsoft.com/office/drawing/2014/main" id="{2608F8E8-7EC0-C443-8FC9-4CBF9CFD9733}"/>
              </a:ext>
            </a:extLst>
          </p:cNvPr>
          <p:cNvSpPr>
            <a:spLocks noGrp="1"/>
          </p:cNvSpPr>
          <p:nvPr>
            <p:ph type="sldNum" sz="quarter" idx="12"/>
          </p:nvPr>
        </p:nvSpPr>
        <p:spPr/>
        <p:txBody>
          <a:bodyPr/>
          <a:lstStyle/>
          <a:p>
            <a:fld id="{E49FDE98-FD47-6140-A9A6-6873DAAB1D3D}" type="slidenum">
              <a:rPr lang="en-US" smtClean="0"/>
              <a:pPr/>
              <a:t>5</a:t>
            </a:fld>
            <a:endParaRPr lang="en-US" dirty="0"/>
          </a:p>
        </p:txBody>
      </p:sp>
    </p:spTree>
    <p:extLst>
      <p:ext uri="{BB962C8B-B14F-4D97-AF65-F5344CB8AC3E}">
        <p14:creationId xmlns:p14="http://schemas.microsoft.com/office/powerpoint/2010/main" val="843055123"/>
      </p:ext>
    </p:extLst>
  </p:cSld>
  <p:clrMapOvr>
    <a:masterClrMapping/>
  </p:clrMapOvr>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Logic Gates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886415692"/>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5" name="Rectangle 3"/>
          <p:cNvSpPr>
            <a:spLocks noGrp="1" noChangeArrowheads="1"/>
          </p:cNvSpPr>
          <p:nvPr>
            <p:ph type="body" idx="4294967295"/>
            <p:custDataLst>
              <p:tags r:id="rId1"/>
            </p:custDataLst>
          </p:nvPr>
        </p:nvSpPr>
        <p:spPr>
          <a:xfrm>
            <a:off x="609600" y="1219200"/>
            <a:ext cx="8229600" cy="4525963"/>
          </a:xfrm>
        </p:spPr>
        <p:txBody>
          <a:bodyPr/>
          <a:lstStyle/>
          <a:p>
            <a:pPr eaLnBrk="1" hangingPunct="1"/>
            <a:r>
              <a:rPr lang="en-US" b="1" dirty="0"/>
              <a:t>Perform logic functions: </a:t>
            </a:r>
          </a:p>
          <a:p>
            <a:pPr lvl="1" eaLnBrk="1" hangingPunct="1"/>
            <a:r>
              <a:rPr lang="en-US" dirty="0"/>
              <a:t>inversion (NOT), AND, OR, NAND, NOR, etc.</a:t>
            </a:r>
          </a:p>
          <a:p>
            <a:pPr eaLnBrk="1" hangingPunct="1"/>
            <a:r>
              <a:rPr lang="en-US" b="1" dirty="0"/>
              <a:t>Single-input: </a:t>
            </a:r>
          </a:p>
          <a:p>
            <a:pPr lvl="1" eaLnBrk="1" hangingPunct="1"/>
            <a:r>
              <a:rPr lang="en-US" dirty="0"/>
              <a:t>NOT gate, buffer</a:t>
            </a:r>
          </a:p>
          <a:p>
            <a:pPr eaLnBrk="1" hangingPunct="1"/>
            <a:r>
              <a:rPr lang="en-US" b="1" dirty="0"/>
              <a:t>Two-input: </a:t>
            </a:r>
          </a:p>
          <a:p>
            <a:pPr lvl="1" eaLnBrk="1" hangingPunct="1"/>
            <a:r>
              <a:rPr lang="en-US" dirty="0"/>
              <a:t>AND, OR, XOR, NAND, NOR, XNOR</a:t>
            </a:r>
          </a:p>
          <a:p>
            <a:pPr eaLnBrk="1" hangingPunct="1"/>
            <a:r>
              <a:rPr lang="en-US" b="1" dirty="0"/>
              <a:t>Multiple-input</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Logic Gates</a:t>
            </a:r>
          </a:p>
        </p:txBody>
      </p:sp>
      <p:sp>
        <p:nvSpPr>
          <p:cNvPr id="3" name="Slide Number Placeholder 2">
            <a:extLst>
              <a:ext uri="{FF2B5EF4-FFF2-40B4-BE49-F238E27FC236}">
                <a16:creationId xmlns:a16="http://schemas.microsoft.com/office/drawing/2014/main" id="{4F08F136-52C6-8F46-B10E-453B8F939E5D}"/>
              </a:ext>
            </a:extLst>
          </p:cNvPr>
          <p:cNvSpPr>
            <a:spLocks noGrp="1"/>
          </p:cNvSpPr>
          <p:nvPr>
            <p:ph type="sldNum" sz="quarter" idx="12"/>
          </p:nvPr>
        </p:nvSpPr>
        <p:spPr/>
        <p:txBody>
          <a:bodyPr/>
          <a:lstStyle/>
          <a:p>
            <a:fld id="{E49FDE98-FD47-6140-A9A6-6873DAAB1D3D}" type="slidenum">
              <a:rPr lang="en-US" smtClean="0"/>
              <a:pPr/>
              <a:t>51</a:t>
            </a:fld>
            <a:endParaRPr lang="en-US" dirty="0"/>
          </a:p>
        </p:txBody>
      </p:sp>
    </p:spTree>
    <p:extLst>
      <p:ext uri="{BB962C8B-B14F-4D97-AF65-F5344CB8AC3E}">
        <p14:creationId xmlns:p14="http://schemas.microsoft.com/office/powerpoint/2010/main" val="270635682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8854" name="Object 4"/>
          <p:cNvGraphicFramePr>
            <a:graphicFrameLocks noGrp="1" noChangeAspect="1"/>
          </p:cNvGraphicFramePr>
          <p:nvPr>
            <p:ph sz="half" idx="4294967295"/>
            <p:custDataLst>
              <p:tags r:id="rId1"/>
            </p:custDataLst>
            <p:extLst>
              <p:ext uri="{D42A27DB-BD31-4B8C-83A1-F6EECF244321}">
                <p14:modId xmlns:p14="http://schemas.microsoft.com/office/powerpoint/2010/main" val="3424423294"/>
              </p:ext>
            </p:extLst>
          </p:nvPr>
        </p:nvGraphicFramePr>
        <p:xfrm>
          <a:off x="1943100" y="1365250"/>
          <a:ext cx="2641600" cy="3663950"/>
        </p:xfrm>
        <a:graphic>
          <a:graphicData uri="http://schemas.openxmlformats.org/presentationml/2006/ole">
            <mc:AlternateContent xmlns:mc="http://schemas.openxmlformats.org/markup-compatibility/2006">
              <mc:Choice xmlns:v="urn:schemas-microsoft-com:vml" Requires="v">
                <p:oleObj name="VISIO" r:id="rId6" imgW="885960" imgH="1228680" progId="Visio.Drawing.6">
                  <p:embed/>
                </p:oleObj>
              </mc:Choice>
              <mc:Fallback>
                <p:oleObj name="VISIO" r:id="rId6" imgW="885960" imgH="1228680" progId="Visio.Drawing.6">
                  <p:embed/>
                  <p:pic>
                    <p:nvPicPr>
                      <p:cNvPr id="0" name=""/>
                      <p:cNvPicPr>
                        <a:picLocks noChangeAspect="1" noChangeArrowheads="1"/>
                      </p:cNvPicPr>
                      <p:nvPr/>
                    </p:nvPicPr>
                    <p:blipFill>
                      <a:blip r:embed="rId7"/>
                      <a:srcRect/>
                      <a:stretch>
                        <a:fillRect/>
                      </a:stretch>
                    </p:blipFill>
                    <p:spPr bwMode="auto">
                      <a:xfrm>
                        <a:off x="1943100" y="1365250"/>
                        <a:ext cx="2641600" cy="3663950"/>
                      </a:xfrm>
                      <a:prstGeom prst="rect">
                        <a:avLst/>
                      </a:prstGeom>
                      <a:noFill/>
                      <a:ln>
                        <a:noFill/>
                      </a:ln>
                      <a:effectLst/>
                    </p:spPr>
                  </p:pic>
                </p:oleObj>
              </mc:Fallback>
            </mc:AlternateContent>
          </a:graphicData>
        </a:graphic>
      </p:graphicFrame>
      <p:graphicFrame>
        <p:nvGraphicFramePr>
          <p:cNvPr id="78855"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946575575"/>
              </p:ext>
            </p:extLst>
          </p:nvPr>
        </p:nvGraphicFramePr>
        <p:xfrm>
          <a:off x="5316538" y="1447800"/>
          <a:ext cx="2535237" cy="3516313"/>
        </p:xfrm>
        <a:graphic>
          <a:graphicData uri="http://schemas.openxmlformats.org/presentationml/2006/ole">
            <mc:AlternateContent xmlns:mc="http://schemas.openxmlformats.org/markup-compatibility/2006">
              <mc:Choice xmlns:v="urn:schemas-microsoft-com:vml" Requires="v">
                <p:oleObj name="VISIO" r:id="rId8" imgW="885960" imgH="1228680" progId="Visio.Drawing.6">
                  <p:embed/>
                </p:oleObj>
              </mc:Choice>
              <mc:Fallback>
                <p:oleObj name="VISIO" r:id="rId8" imgW="885960" imgH="1228680" progId="Visio.Drawing.6">
                  <p:embed/>
                  <p:pic>
                    <p:nvPicPr>
                      <p:cNvPr id="0" name=""/>
                      <p:cNvPicPr>
                        <a:picLocks noChangeAspect="1" noChangeArrowheads="1"/>
                      </p:cNvPicPr>
                      <p:nvPr/>
                    </p:nvPicPr>
                    <p:blipFill>
                      <a:blip r:embed="rId9"/>
                      <a:srcRect/>
                      <a:stretch>
                        <a:fillRect/>
                      </a:stretch>
                    </p:blipFill>
                    <p:spPr bwMode="auto">
                      <a:xfrm>
                        <a:off x="5316538" y="1447800"/>
                        <a:ext cx="2535237" cy="3516313"/>
                      </a:xfrm>
                      <a:prstGeom prst="rect">
                        <a:avLst/>
                      </a:prstGeom>
                      <a:noFill/>
                      <a:ln>
                        <a:noFill/>
                      </a:ln>
                      <a:effectLst/>
                    </p:spPr>
                  </p:pic>
                </p:oleObj>
              </mc:Fallback>
            </mc:AlternateContent>
          </a:graphicData>
        </a:graphic>
      </p:graphicFrame>
      <p:sp>
        <p:nvSpPr>
          <p:cNvPr id="7885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Single-Input Logic Gates</a:t>
            </a:r>
          </a:p>
        </p:txBody>
      </p:sp>
      <p:sp>
        <p:nvSpPr>
          <p:cNvPr id="7" name="Rectangle 6"/>
          <p:cNvSpPr/>
          <p:nvPr/>
        </p:nvSpPr>
        <p:spPr>
          <a:xfrm>
            <a:off x="3352800" y="41910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3352800" y="44196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66294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66294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FB185C15-5DB2-3446-929E-5765AFE29364}"/>
              </a:ext>
            </a:extLst>
          </p:cNvPr>
          <p:cNvSpPr>
            <a:spLocks noGrp="1"/>
          </p:cNvSpPr>
          <p:nvPr>
            <p:ph type="sldNum" sz="quarter" idx="12"/>
          </p:nvPr>
        </p:nvSpPr>
        <p:spPr/>
        <p:txBody>
          <a:bodyPr/>
          <a:lstStyle/>
          <a:p>
            <a:fld id="{E49FDE98-FD47-6140-A9A6-6873DAAB1D3D}" type="slidenum">
              <a:rPr lang="en-US" smtClean="0"/>
              <a:pPr/>
              <a:t>52</a:t>
            </a:fld>
            <a:endParaRPr lang="en-US" dirty="0"/>
          </a:p>
        </p:txBody>
      </p:sp>
    </p:spTree>
    <p:extLst>
      <p:ext uri="{BB962C8B-B14F-4D97-AF65-F5344CB8AC3E}">
        <p14:creationId xmlns:p14="http://schemas.microsoft.com/office/powerpoint/2010/main" val="193736366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8"/>
                                        </p:tgtEl>
                                      </p:cBhvr>
                                    </p:animEffect>
                                    <p:set>
                                      <p:cBhvr>
                                        <p:cTn id="12" dur="1" fill="hold">
                                          <p:stCondLst>
                                            <p:cond delay="499"/>
                                          </p:stCondLst>
                                        </p:cTn>
                                        <p:tgtEl>
                                          <p:spTgt spid="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902" name="Object 4"/>
          <p:cNvGraphicFramePr>
            <a:graphicFrameLocks noGrp="1" noChangeAspect="1"/>
          </p:cNvGraphicFramePr>
          <p:nvPr>
            <p:ph sz="half" idx="4294967295"/>
            <p:custDataLst>
              <p:tags r:id="rId1"/>
            </p:custDataLst>
            <p:extLst>
              <p:ext uri="{D42A27DB-BD31-4B8C-83A1-F6EECF244321}">
                <p14:modId xmlns:p14="http://schemas.microsoft.com/office/powerpoint/2010/main" val="3463158048"/>
              </p:ext>
            </p:extLst>
          </p:nvPr>
        </p:nvGraphicFramePr>
        <p:xfrm>
          <a:off x="1682750" y="1438275"/>
          <a:ext cx="2301875" cy="3787775"/>
        </p:xfrm>
        <a:graphic>
          <a:graphicData uri="http://schemas.openxmlformats.org/presentationml/2006/ole">
            <mc:AlternateContent xmlns:mc="http://schemas.openxmlformats.org/markup-compatibility/2006">
              <mc:Choice xmlns:v="urn:schemas-microsoft-com:vml" Requires="v">
                <p:oleObj name="VISIO" r:id="rId6" imgW="885960" imgH="1457280" progId="Visio.Drawing.6">
                  <p:embed/>
                </p:oleObj>
              </mc:Choice>
              <mc:Fallback>
                <p:oleObj name="VISIO" r:id="rId6" imgW="885960" imgH="1457280" progId="Visio.Drawing.6">
                  <p:embed/>
                  <p:pic>
                    <p:nvPicPr>
                      <p:cNvPr id="0" name=""/>
                      <p:cNvPicPr>
                        <a:picLocks noChangeAspect="1" noChangeArrowheads="1"/>
                      </p:cNvPicPr>
                      <p:nvPr/>
                    </p:nvPicPr>
                    <p:blipFill>
                      <a:blip r:embed="rId7"/>
                      <a:srcRect/>
                      <a:stretch>
                        <a:fillRect/>
                      </a:stretch>
                    </p:blipFill>
                    <p:spPr bwMode="auto">
                      <a:xfrm>
                        <a:off x="1682750" y="1438275"/>
                        <a:ext cx="2301875" cy="378777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80903" name="Object 5"/>
          <p:cNvGraphicFramePr>
            <a:graphicFrameLocks noGrp="1" noChangeAspect="1"/>
          </p:cNvGraphicFramePr>
          <p:nvPr>
            <p:ph sz="half" idx="4294967295"/>
            <p:custDataLst>
              <p:tags r:id="rId2"/>
            </p:custDataLst>
            <p:extLst>
              <p:ext uri="{D42A27DB-BD31-4B8C-83A1-F6EECF244321}">
                <p14:modId xmlns:p14="http://schemas.microsoft.com/office/powerpoint/2010/main" val="3448940321"/>
              </p:ext>
            </p:extLst>
          </p:nvPr>
        </p:nvGraphicFramePr>
        <p:xfrm>
          <a:off x="5005388" y="1447800"/>
          <a:ext cx="2332037" cy="3835400"/>
        </p:xfrm>
        <a:graphic>
          <a:graphicData uri="http://schemas.openxmlformats.org/presentationml/2006/ole">
            <mc:AlternateContent xmlns:mc="http://schemas.openxmlformats.org/markup-compatibility/2006">
              <mc:Choice xmlns:v="urn:schemas-microsoft-com:vml" Requires="v">
                <p:oleObj name="VISIO" r:id="rId8" imgW="885960" imgH="1457280" progId="Visio.Drawing.6">
                  <p:embed/>
                </p:oleObj>
              </mc:Choice>
              <mc:Fallback>
                <p:oleObj name="VISIO" r:id="rId8" imgW="885960" imgH="1457280" progId="Visio.Drawing.6">
                  <p:embed/>
                  <p:pic>
                    <p:nvPicPr>
                      <p:cNvPr id="0" name=""/>
                      <p:cNvPicPr>
                        <a:picLocks noChangeAspect="1" noChangeArrowheads="1"/>
                      </p:cNvPicPr>
                      <p:nvPr/>
                    </p:nvPicPr>
                    <p:blipFill>
                      <a:blip r:embed="rId9"/>
                      <a:srcRect/>
                      <a:stretch>
                        <a:fillRect/>
                      </a:stretch>
                    </p:blipFill>
                    <p:spPr bwMode="auto">
                      <a:xfrm>
                        <a:off x="5005388" y="1447800"/>
                        <a:ext cx="2332037" cy="3835400"/>
                      </a:xfrm>
                      <a:prstGeom prst="rect">
                        <a:avLst/>
                      </a:prstGeom>
                      <a:noFill/>
                      <a:ln>
                        <a:noFill/>
                      </a:ln>
                    </p:spPr>
                  </p:pic>
                </p:oleObj>
              </mc:Fallback>
            </mc:AlternateContent>
          </a:graphicData>
        </a:graphic>
      </p:graphicFrame>
      <p:sp>
        <p:nvSpPr>
          <p:cNvPr id="80900"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Two-Input Logic Gates</a:t>
            </a:r>
          </a:p>
        </p:txBody>
      </p:sp>
      <p:sp>
        <p:nvSpPr>
          <p:cNvPr id="6" name="Rectangle 5"/>
          <p:cNvSpPr/>
          <p:nvPr/>
        </p:nvSpPr>
        <p:spPr>
          <a:xfrm>
            <a:off x="3124200" y="38862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3124200" y="41148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124200" y="44196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124200" y="46482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6553200" y="38862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6553200" y="41148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6553200" y="44196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553200" y="46482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86CB6865-FD4B-9644-82E5-28D220C15186}"/>
              </a:ext>
            </a:extLst>
          </p:cNvPr>
          <p:cNvSpPr>
            <a:spLocks noGrp="1"/>
          </p:cNvSpPr>
          <p:nvPr>
            <p:ph type="sldNum" sz="quarter" idx="12"/>
          </p:nvPr>
        </p:nvSpPr>
        <p:spPr/>
        <p:txBody>
          <a:bodyPr/>
          <a:lstStyle/>
          <a:p>
            <a:fld id="{E49FDE98-FD47-6140-A9A6-6873DAAB1D3D}" type="slidenum">
              <a:rPr lang="en-US" smtClean="0"/>
              <a:pPr/>
              <a:t>53</a:t>
            </a:fld>
            <a:endParaRPr lang="en-US" dirty="0"/>
          </a:p>
        </p:txBody>
      </p:sp>
    </p:spTree>
    <p:extLst>
      <p:ext uri="{BB962C8B-B14F-4D97-AF65-F5344CB8AC3E}">
        <p14:creationId xmlns:p14="http://schemas.microsoft.com/office/powerpoint/2010/main" val="35523466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9"/>
                                        </p:tgtEl>
                                      </p:cBhvr>
                                    </p:animEffect>
                                    <p:set>
                                      <p:cBhvr>
                                        <p:cTn id="17" dur="1" fill="hold">
                                          <p:stCondLst>
                                            <p:cond delay="499"/>
                                          </p:stCondLst>
                                        </p:cTn>
                                        <p:tgtEl>
                                          <p:spTgt spid="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0"/>
                                        </p:tgtEl>
                                      </p:cBhvr>
                                    </p:animEffect>
                                    <p:set>
                                      <p:cBhvr>
                                        <p:cTn id="22" dur="1" fill="hold">
                                          <p:stCondLst>
                                            <p:cond delay="499"/>
                                          </p:stCondLst>
                                        </p:cTn>
                                        <p:tgtEl>
                                          <p:spTgt spid="1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1"/>
                                        </p:tgtEl>
                                      </p:cBhvr>
                                    </p:animEffect>
                                    <p:set>
                                      <p:cBhvr>
                                        <p:cTn id="27" dur="1" fill="hold">
                                          <p:stCondLst>
                                            <p:cond delay="499"/>
                                          </p:stCondLst>
                                        </p:cTn>
                                        <p:tgtEl>
                                          <p:spTgt spid="1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2"/>
                                        </p:tgtEl>
                                      </p:cBhvr>
                                    </p:animEffect>
                                    <p:set>
                                      <p:cBhvr>
                                        <p:cTn id="32" dur="1" fill="hold">
                                          <p:stCondLst>
                                            <p:cond delay="499"/>
                                          </p:stCondLst>
                                        </p:cTn>
                                        <p:tgtEl>
                                          <p:spTgt spid="12"/>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3"/>
                                        </p:tgtEl>
                                      </p:cBhvr>
                                    </p:animEffect>
                                    <p:set>
                                      <p:cBhvr>
                                        <p:cTn id="37" dur="1" fill="hold">
                                          <p:stCondLst>
                                            <p:cond delay="499"/>
                                          </p:stCondLst>
                                        </p:cTn>
                                        <p:tgtEl>
                                          <p:spTgt spid="13"/>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4"/>
                                        </p:tgtEl>
                                      </p:cBhvr>
                                    </p:animEffect>
                                    <p:set>
                                      <p:cBhvr>
                                        <p:cTn id="42" dur="1" fill="hold">
                                          <p:stCondLst>
                                            <p:cond delay="499"/>
                                          </p:stCondLst>
                                        </p:cTn>
                                        <p:tgtEl>
                                          <p:spTgt spid="1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animBg="1"/>
      <p:bldP spid="10" grpId="0" animBg="1"/>
      <p:bldP spid="11" grpId="0" animBg="1"/>
      <p:bldP spid="12" grpId="0" animBg="1"/>
      <p:bldP spid="13" grpId="0" animBg="1"/>
      <p:bldP spid="14" grpId="0" animBg="1"/>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2950" name="Object 4"/>
          <p:cNvGraphicFramePr>
            <a:graphicFrameLocks noGrp="1" noChangeAspect="1"/>
          </p:cNvGraphicFramePr>
          <p:nvPr>
            <p:ph sz="half" idx="4294967295"/>
            <p:custDataLst>
              <p:tags r:id="rId1"/>
            </p:custDataLst>
            <p:extLst>
              <p:ext uri="{D42A27DB-BD31-4B8C-83A1-F6EECF244321}">
                <p14:modId xmlns:p14="http://schemas.microsoft.com/office/powerpoint/2010/main" val="3920827044"/>
              </p:ext>
            </p:extLst>
          </p:nvPr>
        </p:nvGraphicFramePr>
        <p:xfrm>
          <a:off x="914400" y="1466850"/>
          <a:ext cx="8001000" cy="3257550"/>
        </p:xfrm>
        <a:graphic>
          <a:graphicData uri="http://schemas.openxmlformats.org/presentationml/2006/ole">
            <mc:AlternateContent xmlns:mc="http://schemas.openxmlformats.org/markup-compatibility/2006">
              <mc:Choice xmlns:v="urn:schemas-microsoft-com:vml" Requires="v">
                <p:oleObj name="VISIO" r:id="rId5" imgW="3584448" imgH="1456944" progId="Visio.Drawing.6">
                  <p:embed/>
                </p:oleObj>
              </mc:Choice>
              <mc:Fallback>
                <p:oleObj name="VISIO" r:id="rId5" imgW="3584448" imgH="1456944"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14400" y="1466850"/>
                        <a:ext cx="8001000" cy="32575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82948"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More Two-Input Logic Gates</a:t>
            </a:r>
          </a:p>
        </p:txBody>
      </p:sp>
      <p:sp>
        <p:nvSpPr>
          <p:cNvPr id="5" name="Rectangle 4"/>
          <p:cNvSpPr/>
          <p:nvPr/>
        </p:nvSpPr>
        <p:spPr>
          <a:xfrm>
            <a:off x="2438400" y="3581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7" name="Rectangle 6"/>
          <p:cNvSpPr/>
          <p:nvPr/>
        </p:nvSpPr>
        <p:spPr>
          <a:xfrm>
            <a:off x="2438400" y="3810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24384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4384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495800" y="3581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4495800" y="3810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44958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44958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6553200" y="3581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553200" y="3810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5532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5532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8534400" y="3581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8534400" y="3810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85344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85344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214DB486-8912-EE47-8534-D3D5CF9B9CC3}"/>
              </a:ext>
            </a:extLst>
          </p:cNvPr>
          <p:cNvSpPr>
            <a:spLocks noGrp="1"/>
          </p:cNvSpPr>
          <p:nvPr>
            <p:ph type="sldNum" sz="quarter" idx="12"/>
          </p:nvPr>
        </p:nvSpPr>
        <p:spPr/>
        <p:txBody>
          <a:bodyPr/>
          <a:lstStyle/>
          <a:p>
            <a:fld id="{E49FDE98-FD47-6140-A9A6-6873DAAB1D3D}" type="slidenum">
              <a:rPr lang="en-US" smtClean="0"/>
              <a:pPr/>
              <a:t>54</a:t>
            </a:fld>
            <a:endParaRPr lang="en-US" dirty="0"/>
          </a:p>
        </p:txBody>
      </p:sp>
    </p:spTree>
    <p:extLst>
      <p:ext uri="{BB962C8B-B14F-4D97-AF65-F5344CB8AC3E}">
        <p14:creationId xmlns:p14="http://schemas.microsoft.com/office/powerpoint/2010/main" val="39762159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9"/>
                                        </p:tgtEl>
                                      </p:cBhvr>
                                    </p:animEffect>
                                    <p:set>
                                      <p:cBhvr>
                                        <p:cTn id="22" dur="1" fill="hold">
                                          <p:stCondLst>
                                            <p:cond delay="499"/>
                                          </p:stCondLst>
                                        </p:cTn>
                                        <p:tgtEl>
                                          <p:spTgt spid="9"/>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0"/>
                                        </p:tgtEl>
                                      </p:cBhvr>
                                    </p:animEffect>
                                    <p:set>
                                      <p:cBhvr>
                                        <p:cTn id="27" dur="1" fill="hold">
                                          <p:stCondLst>
                                            <p:cond delay="499"/>
                                          </p:stCondLst>
                                        </p:cTn>
                                        <p:tgtEl>
                                          <p:spTgt spid="10"/>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1"/>
                                        </p:tgtEl>
                                      </p:cBhvr>
                                    </p:animEffect>
                                    <p:set>
                                      <p:cBhvr>
                                        <p:cTn id="32" dur="1" fill="hold">
                                          <p:stCondLst>
                                            <p:cond delay="499"/>
                                          </p:stCondLst>
                                        </p:cTn>
                                        <p:tgtEl>
                                          <p:spTgt spid="11"/>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2"/>
                                        </p:tgtEl>
                                      </p:cBhvr>
                                    </p:animEffect>
                                    <p:set>
                                      <p:cBhvr>
                                        <p:cTn id="37" dur="1" fill="hold">
                                          <p:stCondLst>
                                            <p:cond delay="499"/>
                                          </p:stCondLst>
                                        </p:cTn>
                                        <p:tgtEl>
                                          <p:spTgt spid="12"/>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3"/>
                                        </p:tgtEl>
                                      </p:cBhvr>
                                    </p:animEffect>
                                    <p:set>
                                      <p:cBhvr>
                                        <p:cTn id="42" dur="1" fill="hold">
                                          <p:stCondLst>
                                            <p:cond delay="499"/>
                                          </p:stCondLst>
                                        </p:cTn>
                                        <p:tgtEl>
                                          <p:spTgt spid="13"/>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4"/>
                                        </p:tgtEl>
                                      </p:cBhvr>
                                    </p:animEffect>
                                    <p:set>
                                      <p:cBhvr>
                                        <p:cTn id="47" dur="1" fill="hold">
                                          <p:stCondLst>
                                            <p:cond delay="499"/>
                                          </p:stCondLst>
                                        </p:cTn>
                                        <p:tgtEl>
                                          <p:spTgt spid="14"/>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5"/>
                                        </p:tgtEl>
                                      </p:cBhvr>
                                    </p:animEffect>
                                    <p:set>
                                      <p:cBhvr>
                                        <p:cTn id="52" dur="1" fill="hold">
                                          <p:stCondLst>
                                            <p:cond delay="499"/>
                                          </p:stCondLst>
                                        </p:cTn>
                                        <p:tgtEl>
                                          <p:spTgt spid="15"/>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16"/>
                                        </p:tgtEl>
                                      </p:cBhvr>
                                    </p:animEffect>
                                    <p:set>
                                      <p:cBhvr>
                                        <p:cTn id="57" dur="1" fill="hold">
                                          <p:stCondLst>
                                            <p:cond delay="499"/>
                                          </p:stCondLst>
                                        </p:cTn>
                                        <p:tgtEl>
                                          <p:spTgt spid="16"/>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17"/>
                                        </p:tgtEl>
                                      </p:cBhvr>
                                    </p:animEffect>
                                    <p:set>
                                      <p:cBhvr>
                                        <p:cTn id="62" dur="1" fill="hold">
                                          <p:stCondLst>
                                            <p:cond delay="499"/>
                                          </p:stCondLst>
                                        </p:cTn>
                                        <p:tgtEl>
                                          <p:spTgt spid="17"/>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18"/>
                                        </p:tgtEl>
                                      </p:cBhvr>
                                    </p:animEffect>
                                    <p:set>
                                      <p:cBhvr>
                                        <p:cTn id="67" dur="1" fill="hold">
                                          <p:stCondLst>
                                            <p:cond delay="499"/>
                                          </p:stCondLst>
                                        </p:cTn>
                                        <p:tgtEl>
                                          <p:spTgt spid="18"/>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grpId="0" nodeType="clickEffect">
                                  <p:stCondLst>
                                    <p:cond delay="0"/>
                                  </p:stCondLst>
                                  <p:childTnLst>
                                    <p:animEffect transition="out" filter="dissolve">
                                      <p:cBhvr>
                                        <p:cTn id="71" dur="500"/>
                                        <p:tgtEl>
                                          <p:spTgt spid="19"/>
                                        </p:tgtEl>
                                      </p:cBhvr>
                                    </p:animEffect>
                                    <p:set>
                                      <p:cBhvr>
                                        <p:cTn id="72" dur="1" fill="hold">
                                          <p:stCondLst>
                                            <p:cond delay="499"/>
                                          </p:stCondLst>
                                        </p:cTn>
                                        <p:tgtEl>
                                          <p:spTgt spid="19"/>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0" nodeType="clickEffect">
                                  <p:stCondLst>
                                    <p:cond delay="0"/>
                                  </p:stCondLst>
                                  <p:childTnLst>
                                    <p:animEffect transition="out" filter="dissolve">
                                      <p:cBhvr>
                                        <p:cTn id="76" dur="500"/>
                                        <p:tgtEl>
                                          <p:spTgt spid="20"/>
                                        </p:tgtEl>
                                      </p:cBhvr>
                                    </p:animEffect>
                                    <p:set>
                                      <p:cBhvr>
                                        <p:cTn id="77" dur="1" fill="hold">
                                          <p:stCondLst>
                                            <p:cond delay="499"/>
                                          </p:stCondLst>
                                        </p:cTn>
                                        <p:tgtEl>
                                          <p:spTgt spid="20"/>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xit" presetSubtype="0" fill="hold" grpId="0" nodeType="clickEffect">
                                  <p:stCondLst>
                                    <p:cond delay="0"/>
                                  </p:stCondLst>
                                  <p:childTnLst>
                                    <p:animEffect transition="out" filter="dissolve">
                                      <p:cBhvr>
                                        <p:cTn id="81" dur="500"/>
                                        <p:tgtEl>
                                          <p:spTgt spid="21"/>
                                        </p:tgtEl>
                                      </p:cBhvr>
                                    </p:animEffect>
                                    <p:set>
                                      <p:cBhvr>
                                        <p:cTn id="82" dur="1" fill="hold">
                                          <p:stCondLst>
                                            <p:cond delay="499"/>
                                          </p:stCondLst>
                                        </p:cTn>
                                        <p:tgtEl>
                                          <p:spTgt spid="2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4998" name="Object 4"/>
          <p:cNvGraphicFramePr>
            <a:graphicFrameLocks noGrp="1" noChangeAspect="1"/>
          </p:cNvGraphicFramePr>
          <p:nvPr>
            <p:ph sz="half" idx="4294967295"/>
            <p:custDataLst>
              <p:tags r:id="rId1"/>
            </p:custDataLst>
            <p:extLst>
              <p:ext uri="{D42A27DB-BD31-4B8C-83A1-F6EECF244321}">
                <p14:modId xmlns:p14="http://schemas.microsoft.com/office/powerpoint/2010/main" val="3013084500"/>
              </p:ext>
            </p:extLst>
          </p:nvPr>
        </p:nvGraphicFramePr>
        <p:xfrm>
          <a:off x="533400" y="981075"/>
          <a:ext cx="2484438" cy="4733925"/>
        </p:xfrm>
        <a:graphic>
          <a:graphicData uri="http://schemas.openxmlformats.org/presentationml/2006/ole">
            <mc:AlternateContent xmlns:mc="http://schemas.openxmlformats.org/markup-compatibility/2006">
              <mc:Choice xmlns:v="urn:schemas-microsoft-com:vml" Requires="v">
                <p:oleObj name="VISIO" r:id="rId5" imgW="961644" imgH="1914144" progId="Visio.Drawing.6">
                  <p:embed/>
                </p:oleObj>
              </mc:Choice>
              <mc:Fallback>
                <p:oleObj name="VISIO" r:id="rId5" imgW="961644" imgH="1914144" progId="Visio.Drawing.6">
                  <p:embed/>
                  <p:pic>
                    <p:nvPicPr>
                      <p:cNvPr id="84998" name="Object 4"/>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33400" y="981075"/>
                        <a:ext cx="2484438" cy="47339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84996"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Multiple-Input Logic Gates</a:t>
            </a:r>
          </a:p>
        </p:txBody>
      </p:sp>
      <p:graphicFrame>
        <p:nvGraphicFramePr>
          <p:cNvPr id="2" name="Object 1"/>
          <p:cNvGraphicFramePr>
            <a:graphicFrameLocks noChangeAspect="1"/>
          </p:cNvGraphicFramePr>
          <p:nvPr>
            <p:extLst>
              <p:ext uri="{D42A27DB-BD31-4B8C-83A1-F6EECF244321}">
                <p14:modId xmlns:p14="http://schemas.microsoft.com/office/powerpoint/2010/main" val="1900757709"/>
              </p:ext>
            </p:extLst>
          </p:nvPr>
        </p:nvGraphicFramePr>
        <p:xfrm>
          <a:off x="4135438" y="1019175"/>
          <a:ext cx="2341562" cy="4667250"/>
        </p:xfrm>
        <a:graphic>
          <a:graphicData uri="http://schemas.openxmlformats.org/presentationml/2006/ole">
            <mc:AlternateContent xmlns:mc="http://schemas.openxmlformats.org/markup-compatibility/2006">
              <mc:Choice xmlns:v="urn:schemas-microsoft-com:vml" Requires="v">
                <p:oleObj name="VISIO" r:id="rId7" imgW="961200" imgH="1914480" progId="Visio.Drawing.6">
                  <p:embed/>
                </p:oleObj>
              </mc:Choice>
              <mc:Fallback>
                <p:oleObj name="VISIO" r:id="rId7" imgW="961200" imgH="1914480" progId="Visio.Drawing.6">
                  <p:embed/>
                  <p:pic>
                    <p:nvPicPr>
                      <p:cNvPr id="2" name="Object 1"/>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135438" y="1019175"/>
                        <a:ext cx="2341562" cy="4667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oleObj>
              </mc:Fallback>
            </mc:AlternateContent>
          </a:graphicData>
        </a:graphic>
      </p:graphicFrame>
      <p:sp>
        <p:nvSpPr>
          <p:cNvPr id="8" name="Rectangle 7"/>
          <p:cNvSpPr/>
          <p:nvPr/>
        </p:nvSpPr>
        <p:spPr>
          <a:xfrm>
            <a:off x="2438400" y="3581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2438400" y="3810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24384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24384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2438400" y="46482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2438400" y="48768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2438400" y="51816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2438400" y="54102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6019800" y="3305175"/>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6019800" y="3533775"/>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6019800" y="3838575"/>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6019800" y="4067175"/>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019800" y="4371975"/>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6019800" y="4600575"/>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6019800" y="4905375"/>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6019800" y="5133975"/>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Rectangle 3">
            <a:extLst>
              <a:ext uri="{FF2B5EF4-FFF2-40B4-BE49-F238E27FC236}">
                <a16:creationId xmlns:a16="http://schemas.microsoft.com/office/drawing/2014/main" id="{D945E61D-5267-AD4F-8B36-1D0F9E31A8AA}"/>
              </a:ext>
            </a:extLst>
          </p:cNvPr>
          <p:cNvSpPr/>
          <p:nvPr/>
        </p:nvSpPr>
        <p:spPr>
          <a:xfrm>
            <a:off x="599156" y="5857875"/>
            <a:ext cx="3896644" cy="461665"/>
          </a:xfrm>
          <a:prstGeom prst="rect">
            <a:avLst/>
          </a:prstGeom>
        </p:spPr>
        <p:txBody>
          <a:bodyPr wrap="none">
            <a:spAutoFit/>
          </a:bodyPr>
          <a:lstStyle/>
          <a:p>
            <a:pPr>
              <a:spcBef>
                <a:spcPct val="20000"/>
              </a:spcBef>
              <a:buFontTx/>
              <a:buChar char="•"/>
            </a:pPr>
            <a:r>
              <a:rPr lang="en-US" sz="2400" dirty="0"/>
              <a:t> Multi-input XOR: Odd parity</a:t>
            </a:r>
          </a:p>
        </p:txBody>
      </p:sp>
      <p:sp>
        <p:nvSpPr>
          <p:cNvPr id="5" name="Slide Number Placeholder 4">
            <a:extLst>
              <a:ext uri="{FF2B5EF4-FFF2-40B4-BE49-F238E27FC236}">
                <a16:creationId xmlns:a16="http://schemas.microsoft.com/office/drawing/2014/main" id="{B9B8063E-CDEF-564B-AA67-0EBAC892CB5C}"/>
              </a:ext>
            </a:extLst>
          </p:cNvPr>
          <p:cNvSpPr>
            <a:spLocks noGrp="1"/>
          </p:cNvSpPr>
          <p:nvPr>
            <p:ph type="sldNum" sz="quarter" idx="12"/>
          </p:nvPr>
        </p:nvSpPr>
        <p:spPr/>
        <p:txBody>
          <a:bodyPr/>
          <a:lstStyle/>
          <a:p>
            <a:fld id="{E49FDE98-FD47-6140-A9A6-6873DAAB1D3D}" type="slidenum">
              <a:rPr lang="en-US" smtClean="0"/>
              <a:pPr/>
              <a:t>55</a:t>
            </a:fld>
            <a:endParaRPr lang="en-US" dirty="0"/>
          </a:p>
        </p:txBody>
      </p:sp>
      <p:sp>
        <p:nvSpPr>
          <p:cNvPr id="24" name="Rectangle 23">
            <a:extLst>
              <a:ext uri="{FF2B5EF4-FFF2-40B4-BE49-F238E27FC236}">
                <a16:creationId xmlns:a16="http://schemas.microsoft.com/office/drawing/2014/main" id="{56103402-D562-684D-9D11-E7C603CAC838}"/>
              </a:ext>
            </a:extLst>
          </p:cNvPr>
          <p:cNvSpPr/>
          <p:nvPr/>
        </p:nvSpPr>
        <p:spPr>
          <a:xfrm>
            <a:off x="6673583" y="1212211"/>
            <a:ext cx="1775411" cy="930319"/>
          </a:xfrm>
          <a:prstGeom prst="rect">
            <a:avLst/>
          </a:prstGeom>
          <a:solidFill>
            <a:srgbClr val="FFC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TextBox 24">
            <a:extLst>
              <a:ext uri="{FF2B5EF4-FFF2-40B4-BE49-F238E27FC236}">
                <a16:creationId xmlns:a16="http://schemas.microsoft.com/office/drawing/2014/main" id="{FB308882-8E5E-364B-8BC8-01DC9D66C058}"/>
              </a:ext>
            </a:extLst>
          </p:cNvPr>
          <p:cNvSpPr txBox="1"/>
          <p:nvPr/>
        </p:nvSpPr>
        <p:spPr>
          <a:xfrm>
            <a:off x="6673583" y="1219200"/>
            <a:ext cx="1775411" cy="923330"/>
          </a:xfrm>
          <a:prstGeom prst="rect">
            <a:avLst/>
          </a:prstGeom>
          <a:noFill/>
        </p:spPr>
        <p:txBody>
          <a:bodyPr wrap="square" rtlCol="0">
            <a:spAutoFit/>
          </a:bodyPr>
          <a:lstStyle/>
          <a:p>
            <a:r>
              <a:rPr lang="en-US" dirty="0"/>
              <a:t>Truth table rows</a:t>
            </a:r>
          </a:p>
          <a:p>
            <a:r>
              <a:rPr lang="en-US" dirty="0"/>
              <a:t>are listed in</a:t>
            </a:r>
          </a:p>
          <a:p>
            <a:r>
              <a:rPr lang="en-US" dirty="0"/>
              <a:t>binary order.</a:t>
            </a:r>
          </a:p>
        </p:txBody>
      </p:sp>
    </p:spTree>
    <p:extLst>
      <p:ext uri="{BB962C8B-B14F-4D97-AF65-F5344CB8AC3E}">
        <p14:creationId xmlns:p14="http://schemas.microsoft.com/office/powerpoint/2010/main" val="3654453433"/>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grpId="0" nodeType="clickEffect">
                                  <p:stCondLst>
                                    <p:cond delay="0"/>
                                  </p:stCondLst>
                                  <p:childTnLst>
                                    <p:animEffect transition="out" filter="dissolv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0" nodeType="clickEffect">
                                  <p:stCondLst>
                                    <p:cond delay="0"/>
                                  </p:stCondLst>
                                  <p:childTnLst>
                                    <p:animEffect transition="out" filter="dissolv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xit" presetSubtype="0" fill="hold" grpId="0" nodeType="clickEffect">
                                  <p:stCondLst>
                                    <p:cond delay="0"/>
                                  </p:stCondLst>
                                  <p:childTnLst>
                                    <p:animEffect transition="out" filter="dissolv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err="1">
                <a:solidFill>
                  <a:schemeClr val="bg1"/>
                </a:solidFill>
                <a:latin typeface="+mj-lt"/>
              </a:rPr>
              <a:t>SystemVerilog</a:t>
            </a:r>
            <a:r>
              <a:rPr lang="en-US" sz="4400" dirty="0">
                <a:solidFill>
                  <a:schemeClr val="bg1"/>
                </a:solidFill>
                <a:latin typeface="+mj-lt"/>
              </a:rPr>
              <a:t> Description</a:t>
            </a:r>
          </a:p>
        </p:txBody>
      </p:sp>
      <p:sp>
        <p:nvSpPr>
          <p:cNvPr id="8" name="Rectangle 7"/>
          <p:cNvSpPr/>
          <p:nvPr/>
        </p:nvSpPr>
        <p:spPr>
          <a:xfrm>
            <a:off x="3429000" y="3581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429000" y="3810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3429000" y="41148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3429000" y="43434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2" name="Rectangle 11"/>
          <p:cNvSpPr/>
          <p:nvPr/>
        </p:nvSpPr>
        <p:spPr>
          <a:xfrm>
            <a:off x="3429000" y="46482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429000" y="48768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3429000" y="51816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3429000" y="54102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7010400" y="35052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7010400" y="37338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7010400" y="40386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7010400" y="42672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7010400" y="45720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7010400" y="48006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7010400" y="5105400"/>
            <a:ext cx="381000" cy="3048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7010400" y="5334000"/>
            <a:ext cx="381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3"/>
          <p:cNvSpPr txBox="1">
            <a:spLocks noChangeArrowheads="1"/>
          </p:cNvSpPr>
          <p:nvPr>
            <p:custDataLst>
              <p:tags r:id="rId2"/>
            </p:custDataLst>
          </p:nvPr>
        </p:nvSpPr>
        <p:spPr>
          <a:xfrm>
            <a:off x="533400" y="1219200"/>
            <a:ext cx="8229600" cy="4525963"/>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en-US" sz="2000" dirty="0">
                <a:latin typeface="Courier New"/>
                <a:cs typeface="Courier New"/>
              </a:rPr>
              <a:t>module gates(input  logic a, b, c,</a:t>
            </a:r>
          </a:p>
          <a:p>
            <a:pPr marL="0" indent="0">
              <a:buNone/>
            </a:pPr>
            <a:r>
              <a:rPr lang="en-US" sz="2000" dirty="0">
                <a:latin typeface="Courier New"/>
                <a:cs typeface="Courier New"/>
              </a:rPr>
              <a:t>		   output logic y1, y2, y3, y4, y5);</a:t>
            </a:r>
          </a:p>
          <a:p>
            <a:pPr marL="0" indent="0">
              <a:buNone/>
            </a:pPr>
            <a:endParaRPr lang="en-US" sz="2000" dirty="0">
              <a:latin typeface="Courier New"/>
              <a:cs typeface="Courier New"/>
            </a:endParaRPr>
          </a:p>
          <a:p>
            <a:pPr marL="0" indent="0">
              <a:buNone/>
            </a:pPr>
            <a:r>
              <a:rPr lang="en-US" sz="2000" dirty="0">
                <a:latin typeface="Courier New"/>
                <a:cs typeface="Courier New"/>
              </a:rPr>
              <a:t>  not  g1(y1, a);</a:t>
            </a:r>
          </a:p>
          <a:p>
            <a:pPr marL="0" indent="0">
              <a:buNone/>
            </a:pPr>
            <a:r>
              <a:rPr lang="en-US" sz="2000" dirty="0">
                <a:latin typeface="Courier New"/>
                <a:cs typeface="Courier New"/>
              </a:rPr>
              <a:t>  and  g2(y2, a, b);</a:t>
            </a:r>
          </a:p>
          <a:p>
            <a:pPr marL="0" indent="0">
              <a:buNone/>
            </a:pPr>
            <a:r>
              <a:rPr lang="en-US" sz="2000" dirty="0">
                <a:latin typeface="Courier New"/>
                <a:cs typeface="Courier New"/>
              </a:rPr>
              <a:t>  or   g3(y3, a, b, c);</a:t>
            </a:r>
          </a:p>
          <a:p>
            <a:pPr marL="0" indent="0">
              <a:buNone/>
            </a:pPr>
            <a:r>
              <a:rPr lang="en-US" sz="2000" dirty="0">
                <a:latin typeface="Courier New"/>
                <a:cs typeface="Courier New"/>
              </a:rPr>
              <a:t>  </a:t>
            </a:r>
            <a:r>
              <a:rPr lang="en-US" sz="2000" dirty="0" err="1">
                <a:latin typeface="Courier New"/>
                <a:cs typeface="Courier New"/>
              </a:rPr>
              <a:t>nand</a:t>
            </a:r>
            <a:r>
              <a:rPr lang="en-US" sz="2000" dirty="0">
                <a:latin typeface="Courier New"/>
                <a:cs typeface="Courier New"/>
              </a:rPr>
              <a:t> g4(y4, b, c);</a:t>
            </a:r>
          </a:p>
          <a:p>
            <a:pPr marL="0" indent="0">
              <a:buNone/>
            </a:pPr>
            <a:r>
              <a:rPr lang="en-US" sz="2000" dirty="0">
                <a:latin typeface="Courier New"/>
                <a:cs typeface="Courier New"/>
              </a:rPr>
              <a:t>  </a:t>
            </a:r>
            <a:r>
              <a:rPr lang="en-US" sz="2000" dirty="0" err="1">
                <a:latin typeface="Courier New"/>
                <a:cs typeface="Courier New"/>
              </a:rPr>
              <a:t>xor</a:t>
            </a:r>
            <a:r>
              <a:rPr lang="en-US" sz="2000" dirty="0">
                <a:latin typeface="Courier New"/>
                <a:cs typeface="Courier New"/>
              </a:rPr>
              <a:t>  g5(y5, a, c);</a:t>
            </a:r>
          </a:p>
          <a:p>
            <a:pPr marL="0" indent="0">
              <a:buNone/>
            </a:pPr>
            <a:r>
              <a:rPr lang="en-US" sz="2000" dirty="0" err="1">
                <a:latin typeface="Courier New"/>
                <a:cs typeface="Courier New"/>
              </a:rPr>
              <a:t>endmodule</a:t>
            </a:r>
            <a:endParaRPr lang="en-US" sz="2000" dirty="0">
              <a:latin typeface="Courier New"/>
              <a:cs typeface="Courier New"/>
            </a:endParaRPr>
          </a:p>
          <a:p>
            <a:pPr marL="0" indent="0">
              <a:buNone/>
            </a:pPr>
            <a:endParaRPr lang="en-US" sz="2000" dirty="0">
              <a:latin typeface="Courier New"/>
              <a:cs typeface="Courier New"/>
            </a:endParaRPr>
          </a:p>
          <a:p>
            <a:pPr marL="0" indent="0">
              <a:buNone/>
            </a:pPr>
            <a:endParaRPr lang="en-US" sz="2000" dirty="0">
              <a:latin typeface="Calibri"/>
              <a:cs typeface="Calibri"/>
            </a:endParaRPr>
          </a:p>
        </p:txBody>
      </p:sp>
      <p:sp>
        <p:nvSpPr>
          <p:cNvPr id="3" name="Slide Number Placeholder 2">
            <a:extLst>
              <a:ext uri="{FF2B5EF4-FFF2-40B4-BE49-F238E27FC236}">
                <a16:creationId xmlns:a16="http://schemas.microsoft.com/office/drawing/2014/main" id="{8D117ACE-F36E-914C-A6B5-75764CBBBC96}"/>
              </a:ext>
            </a:extLst>
          </p:cNvPr>
          <p:cNvSpPr>
            <a:spLocks noGrp="1"/>
          </p:cNvSpPr>
          <p:nvPr>
            <p:ph type="sldNum" sz="quarter" idx="12"/>
          </p:nvPr>
        </p:nvSpPr>
        <p:spPr/>
        <p:txBody>
          <a:bodyPr/>
          <a:lstStyle/>
          <a:p>
            <a:fld id="{E49FDE98-FD47-6140-A9A6-6873DAAB1D3D}" type="slidenum">
              <a:rPr lang="en-US" smtClean="0"/>
              <a:pPr/>
              <a:t>56</a:t>
            </a:fld>
            <a:endParaRPr lang="en-US" dirty="0"/>
          </a:p>
        </p:txBody>
      </p:sp>
    </p:spTree>
    <p:extLst>
      <p:ext uri="{BB962C8B-B14F-4D97-AF65-F5344CB8AC3E}">
        <p14:creationId xmlns:p14="http://schemas.microsoft.com/office/powerpoint/2010/main" val="334241473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1"/>
                                        </p:tgtEl>
                                      </p:cBhvr>
                                    </p:animEffect>
                                    <p:set>
                                      <p:cBhvr>
                                        <p:cTn id="22" dur="1" fill="hold">
                                          <p:stCondLst>
                                            <p:cond delay="499"/>
                                          </p:stCondLst>
                                        </p:cTn>
                                        <p:tgtEl>
                                          <p:spTgt spid="11"/>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2"/>
                                        </p:tgtEl>
                                      </p:cBhvr>
                                    </p:animEffect>
                                    <p:set>
                                      <p:cBhvr>
                                        <p:cTn id="27" dur="1" fill="hold">
                                          <p:stCondLst>
                                            <p:cond delay="499"/>
                                          </p:stCondLst>
                                        </p:cTn>
                                        <p:tgtEl>
                                          <p:spTgt spid="12"/>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3"/>
                                        </p:tgtEl>
                                      </p:cBhvr>
                                    </p:animEffect>
                                    <p:set>
                                      <p:cBhvr>
                                        <p:cTn id="32" dur="1" fill="hold">
                                          <p:stCondLst>
                                            <p:cond delay="499"/>
                                          </p:stCondLst>
                                        </p:cTn>
                                        <p:tgtEl>
                                          <p:spTgt spid="13"/>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4"/>
                                        </p:tgtEl>
                                      </p:cBhvr>
                                    </p:animEffect>
                                    <p:set>
                                      <p:cBhvr>
                                        <p:cTn id="37" dur="1" fill="hold">
                                          <p:stCondLst>
                                            <p:cond delay="499"/>
                                          </p:stCondLst>
                                        </p:cTn>
                                        <p:tgtEl>
                                          <p:spTgt spid="14"/>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5"/>
                                        </p:tgtEl>
                                      </p:cBhvr>
                                    </p:animEffect>
                                    <p:set>
                                      <p:cBhvr>
                                        <p:cTn id="42" dur="1" fill="hold">
                                          <p:stCondLst>
                                            <p:cond delay="499"/>
                                          </p:stCondLst>
                                        </p:cTn>
                                        <p:tgtEl>
                                          <p:spTgt spid="15"/>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6"/>
                                        </p:tgtEl>
                                      </p:cBhvr>
                                    </p:animEffect>
                                    <p:set>
                                      <p:cBhvr>
                                        <p:cTn id="47" dur="1" fill="hold">
                                          <p:stCondLst>
                                            <p:cond delay="499"/>
                                          </p:stCondLst>
                                        </p:cTn>
                                        <p:tgtEl>
                                          <p:spTgt spid="16"/>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17"/>
                                        </p:tgtEl>
                                      </p:cBhvr>
                                    </p:animEffect>
                                    <p:set>
                                      <p:cBhvr>
                                        <p:cTn id="52" dur="1" fill="hold">
                                          <p:stCondLst>
                                            <p:cond delay="499"/>
                                          </p:stCondLst>
                                        </p:cTn>
                                        <p:tgtEl>
                                          <p:spTgt spid="17"/>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18"/>
                                        </p:tgtEl>
                                      </p:cBhvr>
                                    </p:animEffect>
                                    <p:set>
                                      <p:cBhvr>
                                        <p:cTn id="57" dur="1" fill="hold">
                                          <p:stCondLst>
                                            <p:cond delay="499"/>
                                          </p:stCondLst>
                                        </p:cTn>
                                        <p:tgtEl>
                                          <p:spTgt spid="18"/>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19"/>
                                        </p:tgtEl>
                                      </p:cBhvr>
                                    </p:animEffect>
                                    <p:set>
                                      <p:cBhvr>
                                        <p:cTn id="62" dur="1" fill="hold">
                                          <p:stCondLst>
                                            <p:cond delay="499"/>
                                          </p:stCondLst>
                                        </p:cTn>
                                        <p:tgtEl>
                                          <p:spTgt spid="19"/>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20"/>
                                        </p:tgtEl>
                                      </p:cBhvr>
                                    </p:animEffect>
                                    <p:set>
                                      <p:cBhvr>
                                        <p:cTn id="67" dur="1" fill="hold">
                                          <p:stCondLst>
                                            <p:cond delay="499"/>
                                          </p:stCondLst>
                                        </p:cTn>
                                        <p:tgtEl>
                                          <p:spTgt spid="20"/>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grpId="0" nodeType="clickEffect">
                                  <p:stCondLst>
                                    <p:cond delay="0"/>
                                  </p:stCondLst>
                                  <p:childTnLst>
                                    <p:animEffect transition="out" filter="dissolve">
                                      <p:cBhvr>
                                        <p:cTn id="71" dur="500"/>
                                        <p:tgtEl>
                                          <p:spTgt spid="21"/>
                                        </p:tgtEl>
                                      </p:cBhvr>
                                    </p:animEffect>
                                    <p:set>
                                      <p:cBhvr>
                                        <p:cTn id="72" dur="1" fill="hold">
                                          <p:stCondLst>
                                            <p:cond delay="499"/>
                                          </p:stCondLst>
                                        </p:cTn>
                                        <p:tgtEl>
                                          <p:spTgt spid="21"/>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0" nodeType="clickEffect">
                                  <p:stCondLst>
                                    <p:cond delay="0"/>
                                  </p:stCondLst>
                                  <p:childTnLst>
                                    <p:animEffect transition="out" filter="dissolve">
                                      <p:cBhvr>
                                        <p:cTn id="76" dur="500"/>
                                        <p:tgtEl>
                                          <p:spTgt spid="22"/>
                                        </p:tgtEl>
                                      </p:cBhvr>
                                    </p:animEffect>
                                    <p:set>
                                      <p:cBhvr>
                                        <p:cTn id="77" dur="1" fill="hold">
                                          <p:stCondLst>
                                            <p:cond delay="499"/>
                                          </p:stCondLst>
                                        </p:cTn>
                                        <p:tgtEl>
                                          <p:spTgt spid="22"/>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xit" presetSubtype="0" fill="hold" grpId="0" nodeType="clickEffect">
                                  <p:stCondLst>
                                    <p:cond delay="0"/>
                                  </p:stCondLst>
                                  <p:childTnLst>
                                    <p:animEffect transition="out" filter="dissolve">
                                      <p:cBhvr>
                                        <p:cTn id="81" dur="500"/>
                                        <p:tgtEl>
                                          <p:spTgt spid="23"/>
                                        </p:tgtEl>
                                      </p:cBhvr>
                                    </p:animEffect>
                                    <p:set>
                                      <p:cBhvr>
                                        <p:cTn id="82" dur="1" fill="hold">
                                          <p:stCondLst>
                                            <p:cond delay="499"/>
                                          </p:stCondLst>
                                        </p:cTn>
                                        <p:tgtEl>
                                          <p:spTgt spid="2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2" name="Rectangle 2"/>
          <p:cNvSpPr>
            <a:spLocks noChangeArrowheads="1"/>
          </p:cNvSpPr>
          <p:nvPr>
            <p:custDataLst>
              <p:tags r:id="rId1"/>
            </p:custDataLst>
          </p:nvPr>
        </p:nvSpPr>
        <p:spPr bwMode="auto">
          <a:xfrm>
            <a:off x="304800" y="1143000"/>
            <a:ext cx="5553075"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lgn="just">
              <a:spcBef>
                <a:spcPct val="20000"/>
              </a:spcBef>
              <a:buFontTx/>
              <a:buChar char="•"/>
            </a:pPr>
            <a:r>
              <a:rPr lang="en-US" sz="2800" dirty="0">
                <a:latin typeface="+mj-lt"/>
              </a:rPr>
              <a:t>Born to working class parents</a:t>
            </a:r>
          </a:p>
          <a:p>
            <a:pPr marL="342900" indent="-342900" algn="just">
              <a:spcBef>
                <a:spcPct val="20000"/>
              </a:spcBef>
              <a:buFontTx/>
              <a:buChar char="•"/>
            </a:pPr>
            <a:r>
              <a:rPr lang="en-US" sz="2800" dirty="0">
                <a:latin typeface="+mj-lt"/>
              </a:rPr>
              <a:t>Taught himself mathematics and joined the faculty of Queen’s College in Ireland </a:t>
            </a:r>
          </a:p>
          <a:p>
            <a:pPr marL="342900" indent="-342900" algn="just">
              <a:spcBef>
                <a:spcPct val="20000"/>
              </a:spcBef>
              <a:buFontTx/>
              <a:buChar char="•"/>
            </a:pPr>
            <a:r>
              <a:rPr lang="en-US" sz="2800" dirty="0">
                <a:latin typeface="+mj-lt"/>
              </a:rPr>
              <a:t>Wrote </a:t>
            </a:r>
            <a:r>
              <a:rPr lang="en-US" sz="2800" i="1" dirty="0">
                <a:latin typeface="+mj-lt"/>
              </a:rPr>
              <a:t>An Investigation of the Laws of Thought</a:t>
            </a:r>
            <a:r>
              <a:rPr lang="en-US" sz="2800" dirty="0">
                <a:latin typeface="+mj-lt"/>
              </a:rPr>
              <a:t> (1854)</a:t>
            </a:r>
          </a:p>
          <a:p>
            <a:pPr marL="342900" indent="-342900" algn="just">
              <a:spcBef>
                <a:spcPct val="20000"/>
              </a:spcBef>
              <a:buFontTx/>
              <a:buChar char="•"/>
            </a:pPr>
            <a:r>
              <a:rPr lang="en-US" sz="2800" dirty="0">
                <a:latin typeface="+mj-lt"/>
              </a:rPr>
              <a:t>Introduced binary variables</a:t>
            </a:r>
          </a:p>
          <a:p>
            <a:pPr marL="342900" indent="-342900" algn="just">
              <a:spcBef>
                <a:spcPct val="20000"/>
              </a:spcBef>
              <a:buFontTx/>
              <a:buChar char="•"/>
            </a:pPr>
            <a:r>
              <a:rPr lang="en-US" sz="2800" dirty="0">
                <a:latin typeface="+mj-lt"/>
              </a:rPr>
              <a:t>Introduced the three fundamental logic operations: AND, OR, and NOT</a:t>
            </a:r>
          </a:p>
        </p:txBody>
      </p:sp>
      <p:sp>
        <p:nvSpPr>
          <p:cNvPr id="37893" name="Rectangle 3"/>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pic>
        <p:nvPicPr>
          <p:cNvPr id="37895" name="Picture 9"/>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6086475" y="1676400"/>
            <a:ext cx="2571750" cy="3581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George Boole, 1815-1864</a:t>
            </a:r>
          </a:p>
        </p:txBody>
      </p:sp>
      <p:sp>
        <p:nvSpPr>
          <p:cNvPr id="3" name="Slide Number Placeholder 2">
            <a:extLst>
              <a:ext uri="{FF2B5EF4-FFF2-40B4-BE49-F238E27FC236}">
                <a16:creationId xmlns:a16="http://schemas.microsoft.com/office/drawing/2014/main" id="{2AD9C3E6-1D92-0642-868D-AFF6F5DAD15C}"/>
              </a:ext>
            </a:extLst>
          </p:cNvPr>
          <p:cNvSpPr>
            <a:spLocks noGrp="1"/>
          </p:cNvSpPr>
          <p:nvPr>
            <p:ph type="sldNum" sz="quarter" idx="12"/>
          </p:nvPr>
        </p:nvSpPr>
        <p:spPr/>
        <p:txBody>
          <a:bodyPr/>
          <a:lstStyle/>
          <a:p>
            <a:fld id="{E49FDE98-FD47-6140-A9A6-6873DAAB1D3D}" type="slidenum">
              <a:rPr lang="en-US" smtClean="0"/>
              <a:pPr/>
              <a:t>57</a:t>
            </a:fld>
            <a:endParaRPr lang="en-US" dirty="0"/>
          </a:p>
        </p:txBody>
      </p:sp>
    </p:spTree>
    <p:extLst>
      <p:ext uri="{BB962C8B-B14F-4D97-AF65-F5344CB8AC3E}">
        <p14:creationId xmlns:p14="http://schemas.microsoft.com/office/powerpoint/2010/main" val="3870646790"/>
      </p:ext>
    </p:extLst>
  </p:cSld>
  <p:clrMapOvr>
    <a:masterClrMapping/>
  </p:clrMapOvr>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Logic Levels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297798083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21" name="Rectangle 3"/>
          <p:cNvSpPr>
            <a:spLocks noGrp="1" noChangeArrowheads="1"/>
          </p:cNvSpPr>
          <p:nvPr>
            <p:ph type="body" idx="4294967295"/>
            <p:custDataLst>
              <p:tags r:id="rId1"/>
            </p:custDataLst>
          </p:nvPr>
        </p:nvSpPr>
        <p:spPr>
          <a:xfrm>
            <a:off x="533400" y="1219200"/>
            <a:ext cx="8229600" cy="4525963"/>
          </a:xfrm>
        </p:spPr>
        <p:txBody>
          <a:bodyPr/>
          <a:lstStyle/>
          <a:p>
            <a:pPr eaLnBrk="1" hangingPunct="1"/>
            <a:r>
              <a:rPr lang="en-US" dirty="0"/>
              <a:t>Discrete voltages represent 1 and 0</a:t>
            </a:r>
          </a:p>
          <a:p>
            <a:pPr eaLnBrk="1" hangingPunct="1"/>
            <a:r>
              <a:rPr lang="en-US" dirty="0"/>
              <a:t>For example: </a:t>
            </a:r>
          </a:p>
          <a:p>
            <a:pPr lvl="1" eaLnBrk="1" hangingPunct="1"/>
            <a:r>
              <a:rPr lang="en-US" dirty="0"/>
              <a:t>0 = </a:t>
            </a:r>
            <a:r>
              <a:rPr lang="en-US" i="1" dirty="0"/>
              <a:t>ground</a:t>
            </a:r>
            <a:r>
              <a:rPr lang="en-US" dirty="0"/>
              <a:t> (GND) or 0 volts</a:t>
            </a:r>
          </a:p>
          <a:p>
            <a:pPr lvl="1" eaLnBrk="1" hangingPunct="1"/>
            <a:r>
              <a:rPr lang="en-US" dirty="0"/>
              <a:t>1 = </a:t>
            </a:r>
            <a:r>
              <a:rPr lang="en-US" i="1" dirty="0"/>
              <a:t>V</a:t>
            </a:r>
            <a:r>
              <a:rPr lang="en-US" i="1" baseline="-25000" dirty="0"/>
              <a:t>DD</a:t>
            </a:r>
            <a:r>
              <a:rPr lang="en-US" dirty="0"/>
              <a:t> or 5 volts</a:t>
            </a:r>
          </a:p>
          <a:p>
            <a:pPr eaLnBrk="1" hangingPunct="1"/>
            <a:r>
              <a:rPr lang="en-US" dirty="0"/>
              <a:t>What about 4.99 volts?  Is that a 0 or a 1?</a:t>
            </a:r>
          </a:p>
          <a:p>
            <a:pPr eaLnBrk="1" hangingPunct="1"/>
            <a:r>
              <a:rPr lang="en-US" dirty="0"/>
              <a:t>What about 3.2 volts?</a:t>
            </a:r>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Logic Levels</a:t>
            </a:r>
          </a:p>
        </p:txBody>
      </p:sp>
      <p:sp>
        <p:nvSpPr>
          <p:cNvPr id="3" name="Slide Number Placeholder 2">
            <a:extLst>
              <a:ext uri="{FF2B5EF4-FFF2-40B4-BE49-F238E27FC236}">
                <a16:creationId xmlns:a16="http://schemas.microsoft.com/office/drawing/2014/main" id="{13C7F157-E833-6847-969F-113F5C4064CA}"/>
              </a:ext>
            </a:extLst>
          </p:cNvPr>
          <p:cNvSpPr>
            <a:spLocks noGrp="1"/>
          </p:cNvSpPr>
          <p:nvPr>
            <p:ph type="sldNum" sz="quarter" idx="12"/>
          </p:nvPr>
        </p:nvSpPr>
        <p:spPr/>
        <p:txBody>
          <a:bodyPr/>
          <a:lstStyle/>
          <a:p>
            <a:fld id="{E49FDE98-FD47-6140-A9A6-6873DAAB1D3D}" type="slidenum">
              <a:rPr lang="en-US" smtClean="0"/>
              <a:pPr/>
              <a:t>59</a:t>
            </a:fld>
            <a:endParaRPr lang="en-US" dirty="0"/>
          </a:p>
        </p:txBody>
      </p:sp>
    </p:spTree>
    <p:extLst>
      <p:ext uri="{BB962C8B-B14F-4D97-AF65-F5344CB8AC3E}">
        <p14:creationId xmlns:p14="http://schemas.microsoft.com/office/powerpoint/2010/main" val="118443885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30726" name="Rectangle 4"/>
          <p:cNvSpPr>
            <a:spLocks noChangeArrowheads="1"/>
          </p:cNvSpPr>
          <p:nvPr>
            <p:custDataLst>
              <p:tags r:id="rId2"/>
            </p:custDataLst>
          </p:nvPr>
        </p:nvSpPr>
        <p:spPr bwMode="auto">
          <a:xfrm>
            <a:off x="609600" y="1219200"/>
            <a:ext cx="78867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Intentionally restrict design choices </a:t>
            </a:r>
          </a:p>
          <a:p>
            <a:pPr marL="342900" indent="-342900">
              <a:spcBef>
                <a:spcPct val="20000"/>
              </a:spcBef>
              <a:buFontTx/>
              <a:buChar char="•"/>
            </a:pPr>
            <a:r>
              <a:rPr lang="en-US" sz="3200" dirty="0">
                <a:latin typeface="+mj-lt"/>
              </a:rPr>
              <a:t>Example: Digital discipline</a:t>
            </a:r>
          </a:p>
          <a:p>
            <a:pPr marL="742950" lvl="1" indent="-285750">
              <a:spcBef>
                <a:spcPct val="20000"/>
              </a:spcBef>
              <a:buFontTx/>
              <a:buChar char="–"/>
            </a:pPr>
            <a:r>
              <a:rPr lang="en-US" sz="2800" dirty="0">
                <a:latin typeface="+mj-lt"/>
              </a:rPr>
              <a:t>Discrete voltages instead of continuous</a:t>
            </a:r>
          </a:p>
          <a:p>
            <a:pPr marL="742950" lvl="1" indent="-285750">
              <a:spcBef>
                <a:spcPct val="20000"/>
              </a:spcBef>
              <a:buFontTx/>
              <a:buChar char="–"/>
            </a:pPr>
            <a:r>
              <a:rPr lang="en-US" sz="2800" dirty="0">
                <a:latin typeface="+mj-lt"/>
              </a:rPr>
              <a:t>Simpler to design than analog circuits – can build more sophisticated systems</a:t>
            </a:r>
          </a:p>
          <a:p>
            <a:pPr marL="742950" lvl="1" indent="-285750">
              <a:spcBef>
                <a:spcPct val="20000"/>
              </a:spcBef>
              <a:buFontTx/>
              <a:buChar char="–"/>
            </a:pPr>
            <a:r>
              <a:rPr lang="en-US" sz="2800" dirty="0">
                <a:latin typeface="+mj-lt"/>
              </a:rPr>
              <a:t>Digital systems replacing analog predecessors: i.e., digital cameras, digital television, cell phones, CDs</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Discipline</a:t>
            </a:r>
          </a:p>
        </p:txBody>
      </p:sp>
      <p:sp>
        <p:nvSpPr>
          <p:cNvPr id="3" name="Slide Number Placeholder 2">
            <a:extLst>
              <a:ext uri="{FF2B5EF4-FFF2-40B4-BE49-F238E27FC236}">
                <a16:creationId xmlns:a16="http://schemas.microsoft.com/office/drawing/2014/main" id="{7C10911B-086C-B641-B619-2600F466FB5D}"/>
              </a:ext>
            </a:extLst>
          </p:cNvPr>
          <p:cNvSpPr>
            <a:spLocks noGrp="1"/>
          </p:cNvSpPr>
          <p:nvPr>
            <p:ph type="sldNum" sz="quarter" idx="12"/>
          </p:nvPr>
        </p:nvSpPr>
        <p:spPr/>
        <p:txBody>
          <a:bodyPr/>
          <a:lstStyle/>
          <a:p>
            <a:fld id="{E49FDE98-FD47-6140-A9A6-6873DAAB1D3D}" type="slidenum">
              <a:rPr lang="en-US" smtClean="0"/>
              <a:pPr/>
              <a:t>6</a:t>
            </a:fld>
            <a:endParaRPr lang="en-US" dirty="0"/>
          </a:p>
        </p:txBody>
      </p:sp>
    </p:spTree>
    <p:extLst>
      <p:ext uri="{BB962C8B-B14F-4D97-AF65-F5344CB8AC3E}">
        <p14:creationId xmlns:p14="http://schemas.microsoft.com/office/powerpoint/2010/main" val="666766156"/>
      </p:ext>
    </p:extLst>
  </p:cSld>
  <p:clrMapOvr>
    <a:masterClrMapping/>
  </p:clrMapOvr>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5" name="Rectangle 3"/>
          <p:cNvSpPr>
            <a:spLocks noGrp="1" noChangeArrowheads="1"/>
          </p:cNvSpPr>
          <p:nvPr>
            <p:ph type="body" sz="half" idx="4294967295"/>
            <p:custDataLst>
              <p:tags r:id="rId1"/>
            </p:custDataLst>
          </p:nvPr>
        </p:nvSpPr>
        <p:spPr>
          <a:xfrm>
            <a:off x="533400" y="1219200"/>
            <a:ext cx="7467600" cy="4953000"/>
          </a:xfrm>
        </p:spPr>
        <p:txBody>
          <a:bodyPr/>
          <a:lstStyle/>
          <a:p>
            <a:pPr eaLnBrk="1" hangingPunct="1"/>
            <a:r>
              <a:rPr lang="en-US" i="1" dirty="0"/>
              <a:t>Range</a:t>
            </a:r>
            <a:r>
              <a:rPr lang="en-US" dirty="0"/>
              <a:t> of voltages for 1 and 0</a:t>
            </a:r>
          </a:p>
          <a:p>
            <a:pPr eaLnBrk="1" hangingPunct="1"/>
            <a:r>
              <a:rPr lang="en-US" dirty="0"/>
              <a:t>Different ranges for inputs and outputs to allow for </a:t>
            </a:r>
            <a:r>
              <a:rPr lang="en-US" i="1" dirty="0"/>
              <a:t>noise</a:t>
            </a:r>
            <a:endParaRPr lang="en-US" dirty="0"/>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Logic Levels</a:t>
            </a:r>
          </a:p>
        </p:txBody>
      </p:sp>
      <p:sp>
        <p:nvSpPr>
          <p:cNvPr id="3" name="Slide Number Placeholder 2">
            <a:extLst>
              <a:ext uri="{FF2B5EF4-FFF2-40B4-BE49-F238E27FC236}">
                <a16:creationId xmlns:a16="http://schemas.microsoft.com/office/drawing/2014/main" id="{D146659D-CCBC-934F-84C2-B6C1C534555A}"/>
              </a:ext>
            </a:extLst>
          </p:cNvPr>
          <p:cNvSpPr>
            <a:spLocks noGrp="1"/>
          </p:cNvSpPr>
          <p:nvPr>
            <p:ph type="sldNum" sz="quarter" idx="12"/>
          </p:nvPr>
        </p:nvSpPr>
        <p:spPr/>
        <p:txBody>
          <a:bodyPr/>
          <a:lstStyle/>
          <a:p>
            <a:fld id="{E49FDE98-FD47-6140-A9A6-6873DAAB1D3D}" type="slidenum">
              <a:rPr lang="en-US" smtClean="0"/>
              <a:pPr/>
              <a:t>60</a:t>
            </a:fld>
            <a:endParaRPr lang="en-US" dirty="0"/>
          </a:p>
        </p:txBody>
      </p:sp>
    </p:spTree>
    <p:extLst>
      <p:ext uri="{BB962C8B-B14F-4D97-AF65-F5344CB8AC3E}">
        <p14:creationId xmlns:p14="http://schemas.microsoft.com/office/powerpoint/2010/main" val="348085071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3" name="Rectangle 3"/>
          <p:cNvSpPr>
            <a:spLocks noGrp="1" noChangeArrowheads="1"/>
          </p:cNvSpPr>
          <p:nvPr>
            <p:ph type="body" sz="half" idx="4294967295"/>
            <p:custDataLst>
              <p:tags r:id="rId1"/>
            </p:custDataLst>
          </p:nvPr>
        </p:nvSpPr>
        <p:spPr>
          <a:xfrm>
            <a:off x="533400" y="1066800"/>
            <a:ext cx="7467600" cy="4953000"/>
          </a:xfrm>
        </p:spPr>
        <p:txBody>
          <a:bodyPr/>
          <a:lstStyle/>
          <a:p>
            <a:pPr eaLnBrk="1" hangingPunct="1"/>
            <a:r>
              <a:rPr lang="en-US" b="1" dirty="0"/>
              <a:t>Anything that degrades the signal</a:t>
            </a:r>
          </a:p>
          <a:p>
            <a:pPr lvl="1" eaLnBrk="1" hangingPunct="1"/>
            <a:r>
              <a:rPr lang="en-US" dirty="0"/>
              <a:t>E.g., resistance, power supply noise, coupling to neighboring wires, etc.</a:t>
            </a:r>
          </a:p>
          <a:p>
            <a:pPr eaLnBrk="1" hangingPunct="1"/>
            <a:r>
              <a:rPr lang="en-US" b="1" dirty="0"/>
              <a:t>Example:</a:t>
            </a:r>
            <a:r>
              <a:rPr lang="en-US" dirty="0"/>
              <a:t> a gate (driver) outputs 5 V but, because of resistance in a long wire, receiver gets 4.5 V</a:t>
            </a:r>
          </a:p>
        </p:txBody>
      </p:sp>
      <p:graphicFrame>
        <p:nvGraphicFramePr>
          <p:cNvPr id="89094" name="Object 4"/>
          <p:cNvGraphicFramePr>
            <a:graphicFrameLocks noGrp="1" noChangeAspect="1"/>
          </p:cNvGraphicFramePr>
          <p:nvPr>
            <p:ph sz="half" idx="4294967295"/>
            <p:custDataLst>
              <p:tags r:id="rId2"/>
            </p:custDataLst>
            <p:extLst>
              <p:ext uri="{D42A27DB-BD31-4B8C-83A1-F6EECF244321}">
                <p14:modId xmlns:p14="http://schemas.microsoft.com/office/powerpoint/2010/main" val="4069053979"/>
              </p:ext>
            </p:extLst>
          </p:nvPr>
        </p:nvGraphicFramePr>
        <p:xfrm>
          <a:off x="1828800" y="4227512"/>
          <a:ext cx="5029200" cy="1792288"/>
        </p:xfrm>
        <a:graphic>
          <a:graphicData uri="http://schemas.openxmlformats.org/presentationml/2006/ole">
            <mc:AlternateContent xmlns:mc="http://schemas.openxmlformats.org/markup-compatibility/2006">
              <mc:Choice xmlns:v="urn:schemas-microsoft-com:vml" Requires="v">
                <p:oleObj name="VISIO" r:id="rId5" imgW="1978401" imgH="705263" progId="Visio.Drawing.6">
                  <p:embed/>
                </p:oleObj>
              </mc:Choice>
              <mc:Fallback>
                <p:oleObj name="VISIO" r:id="rId5" imgW="1978401" imgH="705263"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828800" y="4227512"/>
                        <a:ext cx="5029200" cy="17922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What is Noise?</a:t>
            </a:r>
          </a:p>
        </p:txBody>
      </p:sp>
      <p:sp>
        <p:nvSpPr>
          <p:cNvPr id="3" name="Slide Number Placeholder 2">
            <a:extLst>
              <a:ext uri="{FF2B5EF4-FFF2-40B4-BE49-F238E27FC236}">
                <a16:creationId xmlns:a16="http://schemas.microsoft.com/office/drawing/2014/main" id="{9137014E-3EEF-D747-BDD5-61A154E28FC8}"/>
              </a:ext>
            </a:extLst>
          </p:cNvPr>
          <p:cNvSpPr>
            <a:spLocks noGrp="1"/>
          </p:cNvSpPr>
          <p:nvPr>
            <p:ph type="sldNum" sz="quarter" idx="12"/>
          </p:nvPr>
        </p:nvSpPr>
        <p:spPr/>
        <p:txBody>
          <a:bodyPr/>
          <a:lstStyle/>
          <a:p>
            <a:fld id="{E49FDE98-FD47-6140-A9A6-6873DAAB1D3D}" type="slidenum">
              <a:rPr lang="en-US" smtClean="0"/>
              <a:pPr/>
              <a:t>61</a:t>
            </a:fld>
            <a:endParaRPr lang="en-US" dirty="0"/>
          </a:p>
        </p:txBody>
      </p:sp>
    </p:spTree>
    <p:extLst>
      <p:ext uri="{BB962C8B-B14F-4D97-AF65-F5344CB8AC3E}">
        <p14:creationId xmlns:p14="http://schemas.microsoft.com/office/powerpoint/2010/main" val="34277214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7" name="Rectangle 3"/>
          <p:cNvSpPr>
            <a:spLocks noGrp="1" noChangeArrowheads="1"/>
          </p:cNvSpPr>
          <p:nvPr>
            <p:ph type="body" sz="half" idx="4294967295"/>
            <p:custDataLst>
              <p:tags r:id="rId1"/>
            </p:custDataLst>
          </p:nvPr>
        </p:nvSpPr>
        <p:spPr>
          <a:xfrm>
            <a:off x="533400" y="1143000"/>
            <a:ext cx="7467600" cy="4953000"/>
          </a:xfrm>
        </p:spPr>
        <p:txBody>
          <a:bodyPr/>
          <a:lstStyle/>
          <a:p>
            <a:pPr eaLnBrk="1" hangingPunct="1"/>
            <a:r>
              <a:rPr lang="en-US" dirty="0"/>
              <a:t>With logically valid inputs, every circuit element must produce logically valid outputs</a:t>
            </a:r>
          </a:p>
          <a:p>
            <a:pPr eaLnBrk="1" hangingPunct="1"/>
            <a:endParaRPr lang="en-US" dirty="0"/>
          </a:p>
          <a:p>
            <a:pPr eaLnBrk="1" hangingPunct="1"/>
            <a:r>
              <a:rPr lang="en-US" dirty="0"/>
              <a:t>Use limited ranges of voltages to represent discrete values</a:t>
            </a:r>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The Static Discipline</a:t>
            </a:r>
          </a:p>
        </p:txBody>
      </p:sp>
      <p:sp>
        <p:nvSpPr>
          <p:cNvPr id="3" name="Slide Number Placeholder 2">
            <a:extLst>
              <a:ext uri="{FF2B5EF4-FFF2-40B4-BE49-F238E27FC236}">
                <a16:creationId xmlns:a16="http://schemas.microsoft.com/office/drawing/2014/main" id="{8A35DAA7-3FA7-1B41-9EE7-018494B0467D}"/>
              </a:ext>
            </a:extLst>
          </p:cNvPr>
          <p:cNvSpPr>
            <a:spLocks noGrp="1"/>
          </p:cNvSpPr>
          <p:nvPr>
            <p:ph type="sldNum" sz="quarter" idx="12"/>
          </p:nvPr>
        </p:nvSpPr>
        <p:spPr/>
        <p:txBody>
          <a:bodyPr/>
          <a:lstStyle/>
          <a:p>
            <a:fld id="{E49FDE98-FD47-6140-A9A6-6873DAAB1D3D}" type="slidenum">
              <a:rPr lang="en-US" smtClean="0"/>
              <a:pPr/>
              <a:t>62</a:t>
            </a:fld>
            <a:endParaRPr lang="en-US" dirty="0"/>
          </a:p>
        </p:txBody>
      </p:sp>
    </p:spTree>
    <p:extLst>
      <p:ext uri="{BB962C8B-B14F-4D97-AF65-F5344CB8AC3E}">
        <p14:creationId xmlns:p14="http://schemas.microsoft.com/office/powerpoint/2010/main" val="825013786"/>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7" name="Object 5"/>
          <p:cNvGraphicFramePr>
            <a:graphicFrameLocks noGrp="1" noChangeAspect="1"/>
          </p:cNvGraphicFramePr>
          <p:nvPr>
            <p:ph sz="half" idx="4294967295"/>
            <p:custDataLst>
              <p:tags r:id="rId1"/>
            </p:custDataLst>
            <p:extLst>
              <p:ext uri="{D42A27DB-BD31-4B8C-83A1-F6EECF244321}">
                <p14:modId xmlns:p14="http://schemas.microsoft.com/office/powerpoint/2010/main" val="1599362869"/>
              </p:ext>
            </p:extLst>
          </p:nvPr>
        </p:nvGraphicFramePr>
        <p:xfrm>
          <a:off x="2590800" y="731838"/>
          <a:ext cx="4191000" cy="1096962"/>
        </p:xfrm>
        <a:graphic>
          <a:graphicData uri="http://schemas.openxmlformats.org/presentationml/2006/ole">
            <mc:AlternateContent xmlns:mc="http://schemas.openxmlformats.org/markup-compatibility/2006">
              <mc:Choice xmlns:v="urn:schemas-microsoft-com:vml" Requires="v">
                <p:oleObj name="VISIO" r:id="rId7" imgW="1978401" imgH="517498" progId="Visio.Drawing.6">
                  <p:embed/>
                </p:oleObj>
              </mc:Choice>
              <mc:Fallback>
                <p:oleObj name="VISIO" r:id="rId7" imgW="1978401" imgH="517498"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90800" y="731838"/>
                        <a:ext cx="4191000" cy="1096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92168"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787020571"/>
              </p:ext>
            </p:extLst>
          </p:nvPr>
        </p:nvGraphicFramePr>
        <p:xfrm>
          <a:off x="1312985" y="1752600"/>
          <a:ext cx="7221415" cy="3021012"/>
        </p:xfrm>
        <a:graphic>
          <a:graphicData uri="http://schemas.openxmlformats.org/presentationml/2006/ole">
            <mc:AlternateContent xmlns:mc="http://schemas.openxmlformats.org/markup-compatibility/2006">
              <mc:Choice xmlns:v="urn:schemas-microsoft-com:vml" Requires="v">
                <p:oleObj name="VISIO" r:id="rId9" imgW="4030077" imgH="1686831" progId="Visio.Drawing.6">
                  <p:embed/>
                </p:oleObj>
              </mc:Choice>
              <mc:Fallback>
                <p:oleObj name="VISIO" r:id="rId9" imgW="4030077" imgH="1686831"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1312985" y="1752600"/>
                        <a:ext cx="7221415" cy="3021012"/>
                      </a:xfrm>
                      <a:prstGeom prst="rect">
                        <a:avLst/>
                      </a:prstGeom>
                      <a:noFill/>
                      <a:ln>
                        <a:noFill/>
                      </a:ln>
                    </p:spPr>
                  </p:pic>
                </p:oleObj>
              </mc:Fallback>
            </mc:AlternateContent>
          </a:graphicData>
        </a:graphic>
      </p:graphicFrame>
      <p:sp>
        <p:nvSpPr>
          <p:cNvPr id="9216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216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Noise Margins</a:t>
            </a:r>
          </a:p>
        </p:txBody>
      </p:sp>
      <p:sp>
        <p:nvSpPr>
          <p:cNvPr id="3" name="Slide Number Placeholder 2">
            <a:extLst>
              <a:ext uri="{FF2B5EF4-FFF2-40B4-BE49-F238E27FC236}">
                <a16:creationId xmlns:a16="http://schemas.microsoft.com/office/drawing/2014/main" id="{9B8372E1-84DF-E644-B80E-1AC9FA4662EA}"/>
              </a:ext>
            </a:extLst>
          </p:cNvPr>
          <p:cNvSpPr>
            <a:spLocks noGrp="1"/>
          </p:cNvSpPr>
          <p:nvPr>
            <p:ph type="sldNum" sz="quarter" idx="12"/>
          </p:nvPr>
        </p:nvSpPr>
        <p:spPr/>
        <p:txBody>
          <a:bodyPr/>
          <a:lstStyle/>
          <a:p>
            <a:fld id="{E49FDE98-FD47-6140-A9A6-6873DAAB1D3D}" type="slidenum">
              <a:rPr lang="en-US" smtClean="0"/>
              <a:pPr/>
              <a:t>63</a:t>
            </a:fld>
            <a:endParaRPr lang="en-US" dirty="0"/>
          </a:p>
        </p:txBody>
      </p:sp>
    </p:spTree>
    <p:extLst>
      <p:ext uri="{BB962C8B-B14F-4D97-AF65-F5344CB8AC3E}">
        <p14:creationId xmlns:p14="http://schemas.microsoft.com/office/powerpoint/2010/main" val="883556805"/>
      </p:ext>
    </p:extLst>
  </p:cSld>
  <p:clrMapOvr>
    <a:masterClrMapping/>
  </p:clrMapOvr>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2167" name="Object 5"/>
          <p:cNvGraphicFramePr>
            <a:graphicFrameLocks noGrp="1" noChangeAspect="1"/>
          </p:cNvGraphicFramePr>
          <p:nvPr>
            <p:ph sz="half" idx="4294967295"/>
            <p:custDataLst>
              <p:tags r:id="rId1"/>
            </p:custDataLst>
            <p:extLst>
              <p:ext uri="{D42A27DB-BD31-4B8C-83A1-F6EECF244321}">
                <p14:modId xmlns:p14="http://schemas.microsoft.com/office/powerpoint/2010/main" val="629203663"/>
              </p:ext>
            </p:extLst>
          </p:nvPr>
        </p:nvGraphicFramePr>
        <p:xfrm>
          <a:off x="2590800" y="731838"/>
          <a:ext cx="4191000" cy="1096962"/>
        </p:xfrm>
        <a:graphic>
          <a:graphicData uri="http://schemas.openxmlformats.org/presentationml/2006/ole">
            <mc:AlternateContent xmlns:mc="http://schemas.openxmlformats.org/markup-compatibility/2006">
              <mc:Choice xmlns:v="urn:schemas-microsoft-com:vml" Requires="v">
                <p:oleObj name="VISIO" r:id="rId9" imgW="1978401" imgH="517498" progId="Visio.Drawing.6">
                  <p:embed/>
                </p:oleObj>
              </mc:Choice>
              <mc:Fallback>
                <p:oleObj name="VISIO" r:id="rId9" imgW="1978401" imgH="517498"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90800" y="731838"/>
                        <a:ext cx="4191000" cy="1096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92168"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465555783"/>
              </p:ext>
            </p:extLst>
          </p:nvPr>
        </p:nvGraphicFramePr>
        <p:xfrm>
          <a:off x="1312985" y="1752600"/>
          <a:ext cx="7221415" cy="3021012"/>
        </p:xfrm>
        <a:graphic>
          <a:graphicData uri="http://schemas.openxmlformats.org/presentationml/2006/ole">
            <mc:AlternateContent xmlns:mc="http://schemas.openxmlformats.org/markup-compatibility/2006">
              <mc:Choice xmlns:v="urn:schemas-microsoft-com:vml" Requires="v">
                <p:oleObj name="VISIO" r:id="rId11" imgW="4030077" imgH="1686831" progId="Visio.Drawing.6">
                  <p:embed/>
                </p:oleObj>
              </mc:Choice>
              <mc:Fallback>
                <p:oleObj name="VISIO" r:id="rId11" imgW="4030077" imgH="1686831"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1312985" y="1752600"/>
                        <a:ext cx="7221415" cy="3021012"/>
                      </a:xfrm>
                      <a:prstGeom prst="rect">
                        <a:avLst/>
                      </a:prstGeom>
                      <a:noFill/>
                      <a:ln>
                        <a:noFill/>
                      </a:ln>
                    </p:spPr>
                  </p:pic>
                </p:oleObj>
              </mc:Fallback>
            </mc:AlternateContent>
          </a:graphicData>
        </a:graphic>
      </p:graphicFrame>
      <p:sp>
        <p:nvSpPr>
          <p:cNvPr id="92164"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2166" name="Rectangle 4"/>
          <p:cNvSpPr>
            <a:spLocks noChangeArrowheads="1"/>
          </p:cNvSpPr>
          <p:nvPr>
            <p:custDataLst>
              <p:tags r:id="rId4"/>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endParaRPr>
          </a:p>
        </p:txBody>
      </p:sp>
      <p:sp>
        <p:nvSpPr>
          <p:cNvPr id="92169" name="Text Box 7"/>
          <p:cNvSpPr txBox="1">
            <a:spLocks noChangeArrowheads="1"/>
          </p:cNvSpPr>
          <p:nvPr>
            <p:custDataLst>
              <p:tags r:id="rId5"/>
            </p:custDataLst>
          </p:nvPr>
        </p:nvSpPr>
        <p:spPr bwMode="auto">
          <a:xfrm>
            <a:off x="1905000" y="4800600"/>
            <a:ext cx="6629400" cy="10156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sz="2400" b="1" dirty="0"/>
              <a:t>High Noise Margin: </a:t>
            </a:r>
            <a:r>
              <a:rPr lang="en-US" sz="2400" b="1" i="1" dirty="0">
                <a:solidFill>
                  <a:srgbClr val="0070C0"/>
                </a:solidFill>
              </a:rPr>
              <a:t>NM</a:t>
            </a:r>
            <a:r>
              <a:rPr lang="en-US" sz="2400" b="1" i="1" baseline="-25000" dirty="0">
                <a:solidFill>
                  <a:srgbClr val="0070C0"/>
                </a:solidFill>
              </a:rPr>
              <a:t>H</a:t>
            </a:r>
            <a:r>
              <a:rPr lang="en-US" sz="2400" b="1" dirty="0">
                <a:solidFill>
                  <a:srgbClr val="0070C0"/>
                </a:solidFill>
              </a:rPr>
              <a:t> = </a:t>
            </a:r>
            <a:r>
              <a:rPr lang="en-US" sz="2400" b="1" i="1" dirty="0">
                <a:solidFill>
                  <a:srgbClr val="0070C0"/>
                </a:solidFill>
              </a:rPr>
              <a:t>V</a:t>
            </a:r>
            <a:r>
              <a:rPr lang="en-US" sz="2400" b="1" i="1" baseline="-25000" dirty="0">
                <a:solidFill>
                  <a:srgbClr val="0070C0"/>
                </a:solidFill>
              </a:rPr>
              <a:t>OH</a:t>
            </a:r>
            <a:r>
              <a:rPr lang="en-US" sz="2400" b="1" dirty="0">
                <a:solidFill>
                  <a:srgbClr val="0070C0"/>
                </a:solidFill>
              </a:rPr>
              <a:t> – </a:t>
            </a:r>
            <a:r>
              <a:rPr lang="en-US" sz="2400" b="1" i="1" dirty="0">
                <a:solidFill>
                  <a:srgbClr val="0070C0"/>
                </a:solidFill>
              </a:rPr>
              <a:t>V</a:t>
            </a:r>
            <a:r>
              <a:rPr lang="en-US" sz="2400" b="1" i="1" baseline="-25000" dirty="0">
                <a:solidFill>
                  <a:srgbClr val="0070C0"/>
                </a:solidFill>
              </a:rPr>
              <a:t>IH</a:t>
            </a:r>
          </a:p>
          <a:p>
            <a:pPr eaLnBrk="1" hangingPunct="1">
              <a:spcBef>
                <a:spcPct val="50000"/>
              </a:spcBef>
            </a:pPr>
            <a:r>
              <a:rPr lang="en-US" sz="2400" b="1" dirty="0"/>
              <a:t>Low Noise Margin:  </a:t>
            </a:r>
            <a:r>
              <a:rPr lang="en-US" sz="2400" b="1" i="1" dirty="0">
                <a:solidFill>
                  <a:srgbClr val="0070C0"/>
                </a:solidFill>
              </a:rPr>
              <a:t>NM</a:t>
            </a:r>
            <a:r>
              <a:rPr lang="en-US" sz="2400" b="1" i="1" baseline="-25000" dirty="0">
                <a:solidFill>
                  <a:srgbClr val="0070C0"/>
                </a:solidFill>
              </a:rPr>
              <a:t>L</a:t>
            </a:r>
            <a:r>
              <a:rPr lang="en-US" sz="2400" b="1" dirty="0">
                <a:solidFill>
                  <a:srgbClr val="0070C0"/>
                </a:solidFill>
              </a:rPr>
              <a:t> =  </a:t>
            </a:r>
            <a:r>
              <a:rPr lang="en-US" sz="2400" b="1" i="1" dirty="0">
                <a:solidFill>
                  <a:srgbClr val="0070C0"/>
                </a:solidFill>
              </a:rPr>
              <a:t>V</a:t>
            </a:r>
            <a:r>
              <a:rPr lang="en-US" sz="2400" b="1" i="1" baseline="-25000" dirty="0">
                <a:solidFill>
                  <a:srgbClr val="0070C0"/>
                </a:solidFill>
              </a:rPr>
              <a:t>IL</a:t>
            </a:r>
            <a:r>
              <a:rPr lang="en-US" sz="2400" b="1" dirty="0">
                <a:solidFill>
                  <a:srgbClr val="0070C0"/>
                </a:solidFill>
              </a:rPr>
              <a:t>  – </a:t>
            </a:r>
            <a:r>
              <a:rPr lang="en-US" sz="2400" b="1" i="1" dirty="0">
                <a:solidFill>
                  <a:srgbClr val="0070C0"/>
                </a:solidFill>
              </a:rPr>
              <a:t>V</a:t>
            </a:r>
            <a:r>
              <a:rPr lang="en-US" sz="2400" b="1" i="1" baseline="-25000" dirty="0">
                <a:solidFill>
                  <a:srgbClr val="0070C0"/>
                </a:solidFill>
              </a:rPr>
              <a:t>OL</a:t>
            </a:r>
          </a:p>
        </p:txBody>
      </p:sp>
      <p:sp>
        <p:nvSpPr>
          <p:cNvPr id="92170" name="Rectangle 8"/>
          <p:cNvSpPr>
            <a:spLocks noChangeArrowheads="1"/>
          </p:cNvSpPr>
          <p:nvPr>
            <p:custDataLst>
              <p:tags r:id="rId6"/>
            </p:custDataLst>
          </p:nvPr>
        </p:nvSpPr>
        <p:spPr bwMode="auto">
          <a:xfrm>
            <a:off x="1828800" y="4851737"/>
            <a:ext cx="5562600" cy="1015663"/>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 name="TextBox 9"/>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Noise Margins</a:t>
            </a:r>
          </a:p>
        </p:txBody>
      </p:sp>
      <p:sp>
        <p:nvSpPr>
          <p:cNvPr id="9" name="Rectangle 8"/>
          <p:cNvSpPr/>
          <p:nvPr/>
        </p:nvSpPr>
        <p:spPr>
          <a:xfrm>
            <a:off x="5791200" y="4876800"/>
            <a:ext cx="14478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791200" y="5410200"/>
            <a:ext cx="14478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85D5DA15-7956-5F42-803E-6670CE58D383}"/>
              </a:ext>
            </a:extLst>
          </p:cNvPr>
          <p:cNvSpPr>
            <a:spLocks noGrp="1"/>
          </p:cNvSpPr>
          <p:nvPr>
            <p:ph type="sldNum" sz="quarter" idx="12"/>
          </p:nvPr>
        </p:nvSpPr>
        <p:spPr/>
        <p:txBody>
          <a:bodyPr/>
          <a:lstStyle/>
          <a:p>
            <a:fld id="{E49FDE98-FD47-6140-A9A6-6873DAAB1D3D}" type="slidenum">
              <a:rPr lang="en-US" smtClean="0"/>
              <a:pPr/>
              <a:t>64</a:t>
            </a:fld>
            <a:endParaRPr lang="en-US" dirty="0"/>
          </a:p>
        </p:txBody>
      </p:sp>
    </p:spTree>
    <p:extLst>
      <p:ext uri="{BB962C8B-B14F-4D97-AF65-F5344CB8AC3E}">
        <p14:creationId xmlns:p14="http://schemas.microsoft.com/office/powerpoint/2010/main" val="1460113272"/>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9"/>
                                        </p:tgtEl>
                                      </p:cBhvr>
                                    </p:animEffect>
                                    <p:set>
                                      <p:cBhvr>
                                        <p:cTn id="7" dur="1" fill="hold">
                                          <p:stCondLst>
                                            <p:cond delay="499"/>
                                          </p:stCondLst>
                                        </p:cTn>
                                        <p:tgtEl>
                                          <p:spTgt spid="9"/>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1"/>
                                        </p:tgtEl>
                                      </p:cBhvr>
                                    </p:animEffect>
                                    <p:set>
                                      <p:cBhvr>
                                        <p:cTn id="12" dur="1" fill="hold">
                                          <p:stCondLst>
                                            <p:cond delay="499"/>
                                          </p:stCondLst>
                                        </p:cTn>
                                        <p:tgtEl>
                                          <p:spTgt spid="1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1" grpId="0" animBg="1"/>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3191" name="Object 5"/>
          <p:cNvGraphicFramePr>
            <a:graphicFrameLocks noGrp="1" noChangeAspect="1"/>
          </p:cNvGraphicFramePr>
          <p:nvPr>
            <p:ph idx="4294967295"/>
            <p:custDataLst>
              <p:tags r:id="rId1"/>
            </p:custDataLst>
            <p:extLst>
              <p:ext uri="{D42A27DB-BD31-4B8C-83A1-F6EECF244321}">
                <p14:modId xmlns:p14="http://schemas.microsoft.com/office/powerpoint/2010/main" val="2814453256"/>
              </p:ext>
            </p:extLst>
          </p:nvPr>
        </p:nvGraphicFramePr>
        <p:xfrm>
          <a:off x="533400" y="1524000"/>
          <a:ext cx="7848600" cy="3503839"/>
        </p:xfrm>
        <a:graphic>
          <a:graphicData uri="http://schemas.openxmlformats.org/presentationml/2006/ole">
            <mc:AlternateContent xmlns:mc="http://schemas.openxmlformats.org/markup-compatibility/2006">
              <mc:Choice xmlns:v="urn:schemas-microsoft-com:vml" Requires="v">
                <p:oleObj name="VISIO" r:id="rId11" imgW="5458922" imgH="2437891" progId="Visio.Drawing.6">
                  <p:embed/>
                </p:oleObj>
              </mc:Choice>
              <mc:Fallback>
                <p:oleObj name="VISIO" r:id="rId11" imgW="5458922" imgH="2437891" progId="Visio.Drawing.6">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533400" y="1524000"/>
                        <a:ext cx="7848600" cy="3503839"/>
                      </a:xfrm>
                      <a:prstGeom prst="rect">
                        <a:avLst/>
                      </a:prstGeom>
                      <a:noFill/>
                      <a:ln>
                        <a:noFill/>
                      </a:ln>
                      <a:effectLst/>
                    </p:spPr>
                  </p:pic>
                </p:oleObj>
              </mc:Fallback>
            </mc:AlternateContent>
          </a:graphicData>
        </a:graphic>
      </p:graphicFrame>
      <p:sp>
        <p:nvSpPr>
          <p:cNvPr id="93188"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3190" name="Rectangle 4"/>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endParaRPr>
          </a:p>
        </p:txBody>
      </p:sp>
      <p:sp>
        <p:nvSpPr>
          <p:cNvPr id="93192" name="Text Box 6"/>
          <p:cNvSpPr txBox="1">
            <a:spLocks noChangeArrowheads="1"/>
          </p:cNvSpPr>
          <p:nvPr>
            <p:custDataLst>
              <p:tags r:id="rId4"/>
            </p:custDataLst>
          </p:nvPr>
        </p:nvSpPr>
        <p:spPr bwMode="auto">
          <a:xfrm>
            <a:off x="1752600" y="1143000"/>
            <a:ext cx="8153400" cy="5191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dirty="0"/>
              <a:t>Ideal Buffer:                     Real Buffer:</a:t>
            </a:r>
          </a:p>
        </p:txBody>
      </p:sp>
      <p:sp>
        <p:nvSpPr>
          <p:cNvPr id="93193" name="Text Box 7"/>
          <p:cNvSpPr txBox="1">
            <a:spLocks noChangeArrowheads="1"/>
          </p:cNvSpPr>
          <p:nvPr>
            <p:custDataLst>
              <p:tags r:id="rId5"/>
            </p:custDataLst>
          </p:nvPr>
        </p:nvSpPr>
        <p:spPr bwMode="auto">
          <a:xfrm>
            <a:off x="1066800" y="5119688"/>
            <a:ext cx="3733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b="1" i="1">
                <a:solidFill>
                  <a:srgbClr val="0070C0"/>
                </a:solidFill>
              </a:rPr>
              <a:t>NM</a:t>
            </a:r>
            <a:r>
              <a:rPr lang="en-US" b="1" i="1" baseline="-25000">
                <a:solidFill>
                  <a:srgbClr val="0070C0"/>
                </a:solidFill>
              </a:rPr>
              <a:t>H</a:t>
            </a:r>
            <a:r>
              <a:rPr lang="en-US" b="1">
                <a:solidFill>
                  <a:srgbClr val="0070C0"/>
                </a:solidFill>
              </a:rPr>
              <a:t> = </a:t>
            </a:r>
            <a:r>
              <a:rPr lang="en-US" b="1" i="1">
                <a:solidFill>
                  <a:srgbClr val="0070C0"/>
                </a:solidFill>
              </a:rPr>
              <a:t>NM</a:t>
            </a:r>
            <a:r>
              <a:rPr lang="en-US" b="1" i="1" baseline="-25000">
                <a:solidFill>
                  <a:srgbClr val="0070C0"/>
                </a:solidFill>
              </a:rPr>
              <a:t>L</a:t>
            </a:r>
            <a:r>
              <a:rPr lang="en-US" b="1">
                <a:solidFill>
                  <a:srgbClr val="0070C0"/>
                </a:solidFill>
              </a:rPr>
              <a:t> = </a:t>
            </a:r>
            <a:r>
              <a:rPr lang="en-US" b="1" i="1">
                <a:solidFill>
                  <a:srgbClr val="0070C0"/>
                </a:solidFill>
              </a:rPr>
              <a:t>V</a:t>
            </a:r>
            <a:r>
              <a:rPr lang="en-US" b="1" i="1" baseline="-25000">
                <a:solidFill>
                  <a:srgbClr val="0070C0"/>
                </a:solidFill>
              </a:rPr>
              <a:t>DD</a:t>
            </a:r>
            <a:r>
              <a:rPr lang="en-US" b="1">
                <a:solidFill>
                  <a:srgbClr val="0070C0"/>
                </a:solidFill>
              </a:rPr>
              <a:t>/2</a:t>
            </a:r>
            <a:endParaRPr lang="en-US" b="1" i="1" baseline="-25000">
              <a:solidFill>
                <a:srgbClr val="0070C0"/>
              </a:solidFill>
            </a:endParaRPr>
          </a:p>
        </p:txBody>
      </p:sp>
      <p:sp>
        <p:nvSpPr>
          <p:cNvPr id="93194" name="Rectangle 8"/>
          <p:cNvSpPr>
            <a:spLocks noChangeArrowheads="1"/>
          </p:cNvSpPr>
          <p:nvPr>
            <p:custDataLst>
              <p:tags r:id="rId6"/>
            </p:custDataLst>
          </p:nvPr>
        </p:nvSpPr>
        <p:spPr bwMode="auto">
          <a:xfrm>
            <a:off x="990600" y="5105400"/>
            <a:ext cx="3581400" cy="6096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solidFill>
                <a:srgbClr val="0070C0"/>
              </a:solidFill>
            </a:endParaRPr>
          </a:p>
        </p:txBody>
      </p:sp>
      <p:sp>
        <p:nvSpPr>
          <p:cNvPr id="11" name="TextBox 10"/>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DC Transfer Characteristics</a:t>
            </a:r>
          </a:p>
        </p:txBody>
      </p:sp>
      <p:sp>
        <p:nvSpPr>
          <p:cNvPr id="12" name="Text Box 7"/>
          <p:cNvSpPr txBox="1">
            <a:spLocks noChangeArrowheads="1"/>
          </p:cNvSpPr>
          <p:nvPr>
            <p:custDataLst>
              <p:tags r:id="rId7"/>
            </p:custDataLst>
          </p:nvPr>
        </p:nvSpPr>
        <p:spPr bwMode="auto">
          <a:xfrm>
            <a:off x="5105400" y="5119688"/>
            <a:ext cx="3733800" cy="5191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b="1" i="1" dirty="0">
                <a:solidFill>
                  <a:srgbClr val="0070C0"/>
                </a:solidFill>
              </a:rPr>
              <a:t>NM</a:t>
            </a:r>
            <a:r>
              <a:rPr lang="en-US" b="1" i="1" baseline="-25000" dirty="0">
                <a:solidFill>
                  <a:srgbClr val="0070C0"/>
                </a:solidFill>
              </a:rPr>
              <a:t>H</a:t>
            </a:r>
            <a:r>
              <a:rPr lang="en-US" b="1" dirty="0">
                <a:solidFill>
                  <a:srgbClr val="0070C0"/>
                </a:solidFill>
              </a:rPr>
              <a:t>, </a:t>
            </a:r>
            <a:r>
              <a:rPr lang="en-US" b="1" i="1" dirty="0">
                <a:solidFill>
                  <a:srgbClr val="0070C0"/>
                </a:solidFill>
              </a:rPr>
              <a:t>NM</a:t>
            </a:r>
            <a:r>
              <a:rPr lang="en-US" b="1" i="1" baseline="-25000" dirty="0">
                <a:solidFill>
                  <a:srgbClr val="0070C0"/>
                </a:solidFill>
              </a:rPr>
              <a:t>L</a:t>
            </a:r>
            <a:r>
              <a:rPr lang="en-US" b="1" dirty="0">
                <a:solidFill>
                  <a:srgbClr val="0070C0"/>
                </a:solidFill>
              </a:rPr>
              <a:t> &lt; </a:t>
            </a:r>
            <a:r>
              <a:rPr lang="en-US" b="1" i="1" dirty="0">
                <a:solidFill>
                  <a:srgbClr val="0070C0"/>
                </a:solidFill>
              </a:rPr>
              <a:t>V</a:t>
            </a:r>
            <a:r>
              <a:rPr lang="en-US" b="1" i="1" baseline="-25000" dirty="0">
                <a:solidFill>
                  <a:srgbClr val="0070C0"/>
                </a:solidFill>
              </a:rPr>
              <a:t>DD</a:t>
            </a:r>
            <a:r>
              <a:rPr lang="en-US" b="1" dirty="0">
                <a:solidFill>
                  <a:srgbClr val="0070C0"/>
                </a:solidFill>
              </a:rPr>
              <a:t>/2</a:t>
            </a:r>
            <a:endParaRPr lang="en-US" b="1" i="1" baseline="-25000" dirty="0">
              <a:solidFill>
                <a:srgbClr val="0070C0"/>
              </a:solidFill>
            </a:endParaRPr>
          </a:p>
        </p:txBody>
      </p:sp>
      <p:sp>
        <p:nvSpPr>
          <p:cNvPr id="13" name="Rectangle 8"/>
          <p:cNvSpPr>
            <a:spLocks noChangeArrowheads="1"/>
          </p:cNvSpPr>
          <p:nvPr>
            <p:custDataLst>
              <p:tags r:id="rId8"/>
            </p:custDataLst>
          </p:nvPr>
        </p:nvSpPr>
        <p:spPr bwMode="auto">
          <a:xfrm>
            <a:off x="5029200" y="5105400"/>
            <a:ext cx="3581400" cy="609600"/>
          </a:xfrm>
          <a:prstGeom prst="rect">
            <a:avLst/>
          </a:prstGeom>
          <a:noFill/>
          <a:ln w="28575">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a:solidFill>
                <a:srgbClr val="0070C0"/>
              </a:solidFill>
            </a:endParaRPr>
          </a:p>
        </p:txBody>
      </p:sp>
      <p:sp>
        <p:nvSpPr>
          <p:cNvPr id="3" name="Slide Number Placeholder 2">
            <a:extLst>
              <a:ext uri="{FF2B5EF4-FFF2-40B4-BE49-F238E27FC236}">
                <a16:creationId xmlns:a16="http://schemas.microsoft.com/office/drawing/2014/main" id="{9F773A7F-DFF7-0648-9AF7-390E912F0175}"/>
              </a:ext>
            </a:extLst>
          </p:cNvPr>
          <p:cNvSpPr>
            <a:spLocks noGrp="1"/>
          </p:cNvSpPr>
          <p:nvPr>
            <p:ph type="sldNum" sz="quarter" idx="12"/>
          </p:nvPr>
        </p:nvSpPr>
        <p:spPr/>
        <p:txBody>
          <a:bodyPr/>
          <a:lstStyle/>
          <a:p>
            <a:fld id="{E49FDE98-FD47-6140-A9A6-6873DAAB1D3D}" type="slidenum">
              <a:rPr lang="en-US" smtClean="0"/>
              <a:pPr/>
              <a:t>65</a:t>
            </a:fld>
            <a:endParaRPr lang="en-US" dirty="0"/>
          </a:p>
        </p:txBody>
      </p:sp>
    </p:spTree>
    <p:extLst>
      <p:ext uri="{BB962C8B-B14F-4D97-AF65-F5344CB8AC3E}">
        <p14:creationId xmlns:p14="http://schemas.microsoft.com/office/powerpoint/2010/main" val="277640136"/>
      </p:ext>
    </p:extLst>
  </p:cSld>
  <p:clrMapOvr>
    <a:masterClrMapping/>
  </p:clrMapOvr>
  <p:transition/>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08966" name="Object 6"/>
          <p:cNvGraphicFramePr>
            <a:graphicFrameLocks noGrp="1" noChangeAspect="1"/>
          </p:cNvGraphicFramePr>
          <p:nvPr>
            <p:ph sz="quarter" idx="4294967295"/>
            <p:custDataLst>
              <p:tags r:id="rId1"/>
            </p:custDataLst>
            <p:extLst>
              <p:ext uri="{D42A27DB-BD31-4B8C-83A1-F6EECF244321}">
                <p14:modId xmlns:p14="http://schemas.microsoft.com/office/powerpoint/2010/main" val="2207331186"/>
              </p:ext>
            </p:extLst>
          </p:nvPr>
        </p:nvGraphicFramePr>
        <p:xfrm>
          <a:off x="4038600" y="2286000"/>
          <a:ext cx="4953000" cy="3142271"/>
        </p:xfrm>
        <a:graphic>
          <a:graphicData uri="http://schemas.openxmlformats.org/presentationml/2006/ole">
            <mc:AlternateContent xmlns:mc="http://schemas.openxmlformats.org/markup-compatibility/2006">
              <mc:Choice xmlns:v="urn:schemas-microsoft-com:vml" Requires="v">
                <p:oleObj name="VISIO" r:id="rId8" imgW="2654955" imgH="1685782" progId="Visio.Drawing.6">
                  <p:embed/>
                </p:oleObj>
              </mc:Choice>
              <mc:Fallback>
                <p:oleObj name="VISIO" r:id="rId8" imgW="2654955" imgH="1685782" progId="Visio.Drawing.6">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038600" y="2286000"/>
                        <a:ext cx="4953000" cy="3142271"/>
                      </a:xfrm>
                      <a:prstGeom prst="rect">
                        <a:avLst/>
                      </a:prstGeom>
                      <a:noFill/>
                      <a:ln>
                        <a:noFill/>
                      </a:ln>
                      <a:effectLst/>
                    </p:spPr>
                  </p:pic>
                </p:oleObj>
              </mc:Fallback>
            </mc:AlternateContent>
          </a:graphicData>
        </a:graphic>
      </p:graphicFrame>
      <p:graphicFrame>
        <p:nvGraphicFramePr>
          <p:cNvPr id="94216" name="Object 7"/>
          <p:cNvGraphicFramePr>
            <a:graphicFrameLocks noGrp="1" noChangeAspect="1"/>
          </p:cNvGraphicFramePr>
          <p:nvPr>
            <p:ph sz="quarter" idx="4294967295"/>
            <p:custDataLst>
              <p:tags r:id="rId2"/>
            </p:custDataLst>
            <p:extLst>
              <p:ext uri="{D42A27DB-BD31-4B8C-83A1-F6EECF244321}">
                <p14:modId xmlns:p14="http://schemas.microsoft.com/office/powerpoint/2010/main" val="1689366942"/>
              </p:ext>
            </p:extLst>
          </p:nvPr>
        </p:nvGraphicFramePr>
        <p:xfrm>
          <a:off x="3352800" y="1203325"/>
          <a:ext cx="2057400" cy="701675"/>
        </p:xfrm>
        <a:graphic>
          <a:graphicData uri="http://schemas.openxmlformats.org/presentationml/2006/ole">
            <mc:AlternateContent xmlns:mc="http://schemas.openxmlformats.org/markup-compatibility/2006">
              <mc:Choice xmlns:v="urn:schemas-microsoft-com:vml" Requires="v">
                <p:oleObj name="VISIO" r:id="rId10" imgW="772431" imgH="262566" progId="Visio.Drawing.6">
                  <p:embed/>
                </p:oleObj>
              </mc:Choice>
              <mc:Fallback>
                <p:oleObj name="VISIO" r:id="rId10" imgW="772431" imgH="262566" progId="Visio.Drawing.6">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352800" y="1203325"/>
                        <a:ext cx="2057400" cy="7016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4217" name="Object 9"/>
          <p:cNvGraphicFramePr>
            <a:graphicFrameLocks noGrp="1" noChangeAspect="1"/>
          </p:cNvGraphicFramePr>
          <p:nvPr>
            <p:ph sz="half" idx="4294967295"/>
            <p:custDataLst>
              <p:tags r:id="rId3"/>
            </p:custDataLst>
            <p:extLst>
              <p:ext uri="{D42A27DB-BD31-4B8C-83A1-F6EECF244321}">
                <p14:modId xmlns:p14="http://schemas.microsoft.com/office/powerpoint/2010/main" val="626847194"/>
              </p:ext>
            </p:extLst>
          </p:nvPr>
        </p:nvGraphicFramePr>
        <p:xfrm>
          <a:off x="762000" y="2380272"/>
          <a:ext cx="3657600" cy="3048000"/>
        </p:xfrm>
        <a:graphic>
          <a:graphicData uri="http://schemas.openxmlformats.org/presentationml/2006/ole">
            <mc:AlternateContent xmlns:mc="http://schemas.openxmlformats.org/markup-compatibility/2006">
              <mc:Choice xmlns:v="urn:schemas-microsoft-com:vml" Requires="v">
                <p:oleObj name="VISIO" r:id="rId12" imgW="2601231" imgH="2294396" progId="Visio.Drawing.6">
                  <p:embed/>
                </p:oleObj>
              </mc:Choice>
              <mc:Fallback>
                <p:oleObj name="VISIO" r:id="rId12" imgW="2601231" imgH="2294396" progId="Visio.Drawing.6">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762000" y="2380272"/>
                        <a:ext cx="3657600" cy="3048000"/>
                      </a:xfrm>
                      <a:prstGeom prst="rect">
                        <a:avLst/>
                      </a:prstGeom>
                      <a:noFill/>
                      <a:ln>
                        <a:noFill/>
                      </a:ln>
                    </p:spPr>
                  </p:pic>
                </p:oleObj>
              </mc:Fallback>
            </mc:AlternateContent>
          </a:graphicData>
        </a:graphic>
      </p:graphicFrame>
      <p:sp>
        <p:nvSpPr>
          <p:cNvPr id="94212"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4215" name="Rectangle 5"/>
          <p:cNvSpPr>
            <a:spLocks noChangeArrowheads="1"/>
          </p:cNvSpPr>
          <p:nvPr>
            <p:custDataLst>
              <p:tags r:id="rId5"/>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endParaRPr>
          </a:p>
        </p:txBody>
      </p:sp>
      <p:sp>
        <p:nvSpPr>
          <p:cNvPr id="9" name="TextBox 8"/>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DC Transfer Characteristics</a:t>
            </a:r>
          </a:p>
        </p:txBody>
      </p:sp>
      <p:sp>
        <p:nvSpPr>
          <p:cNvPr id="3" name="Slide Number Placeholder 2">
            <a:extLst>
              <a:ext uri="{FF2B5EF4-FFF2-40B4-BE49-F238E27FC236}">
                <a16:creationId xmlns:a16="http://schemas.microsoft.com/office/drawing/2014/main" id="{32EE51B0-1867-FB4E-B6EB-8404A1C79A3A}"/>
              </a:ext>
            </a:extLst>
          </p:cNvPr>
          <p:cNvSpPr>
            <a:spLocks noGrp="1"/>
          </p:cNvSpPr>
          <p:nvPr>
            <p:ph type="sldNum" sz="quarter" idx="12"/>
          </p:nvPr>
        </p:nvSpPr>
        <p:spPr/>
        <p:txBody>
          <a:bodyPr/>
          <a:lstStyle/>
          <a:p>
            <a:fld id="{E49FDE98-FD47-6140-A9A6-6873DAAB1D3D}" type="slidenum">
              <a:rPr lang="en-US" smtClean="0"/>
              <a:pPr/>
              <a:t>66</a:t>
            </a:fld>
            <a:endParaRPr lang="en-US" dirty="0"/>
          </a:p>
        </p:txBody>
      </p:sp>
    </p:spTree>
    <p:extLst>
      <p:ext uri="{BB962C8B-B14F-4D97-AF65-F5344CB8AC3E}">
        <p14:creationId xmlns:p14="http://schemas.microsoft.com/office/powerpoint/2010/main" val="3941453408"/>
      </p:ext>
    </p:ext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80896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7" name="Rectangle 3"/>
          <p:cNvSpPr>
            <a:spLocks noGrp="1" noChangeArrowheads="1"/>
          </p:cNvSpPr>
          <p:nvPr>
            <p:ph type="body" sz="half" idx="4294967295"/>
            <p:custDataLst>
              <p:tags r:id="rId1"/>
            </p:custDataLst>
          </p:nvPr>
        </p:nvSpPr>
        <p:spPr>
          <a:xfrm>
            <a:off x="533400" y="990600"/>
            <a:ext cx="7848600" cy="4953000"/>
          </a:xfrm>
        </p:spPr>
        <p:txBody>
          <a:bodyPr>
            <a:noAutofit/>
          </a:bodyPr>
          <a:lstStyle/>
          <a:p>
            <a:pPr eaLnBrk="1" hangingPunct="1">
              <a:lnSpc>
                <a:spcPct val="90000"/>
              </a:lnSpc>
            </a:pPr>
            <a:r>
              <a:rPr lang="en-US" dirty="0"/>
              <a:t>In 1970’s and 1980’s, V</a:t>
            </a:r>
            <a:r>
              <a:rPr lang="en-US" baseline="-25000" dirty="0"/>
              <a:t>DD</a:t>
            </a:r>
            <a:r>
              <a:rPr lang="en-US" dirty="0"/>
              <a:t> = 5 V</a:t>
            </a:r>
          </a:p>
          <a:p>
            <a:pPr eaLnBrk="1" hangingPunct="1">
              <a:lnSpc>
                <a:spcPct val="90000"/>
              </a:lnSpc>
            </a:pPr>
            <a:r>
              <a:rPr lang="en-US" dirty="0"/>
              <a:t>V</a:t>
            </a:r>
            <a:r>
              <a:rPr lang="en-US" baseline="-25000" dirty="0"/>
              <a:t>DD</a:t>
            </a:r>
            <a:r>
              <a:rPr lang="en-US" dirty="0"/>
              <a:t> has dropped</a:t>
            </a:r>
          </a:p>
          <a:p>
            <a:pPr lvl="1" eaLnBrk="1" hangingPunct="1">
              <a:lnSpc>
                <a:spcPct val="90000"/>
              </a:lnSpc>
            </a:pPr>
            <a:r>
              <a:rPr lang="en-US" dirty="0"/>
              <a:t>Avoid frying tiny transistors</a:t>
            </a:r>
          </a:p>
          <a:p>
            <a:pPr lvl="1" eaLnBrk="1" hangingPunct="1">
              <a:lnSpc>
                <a:spcPct val="90000"/>
              </a:lnSpc>
            </a:pPr>
            <a:r>
              <a:rPr lang="en-US" dirty="0"/>
              <a:t>Save power</a:t>
            </a:r>
          </a:p>
          <a:p>
            <a:pPr eaLnBrk="1" hangingPunct="1">
              <a:lnSpc>
                <a:spcPct val="90000"/>
              </a:lnSpc>
            </a:pPr>
            <a:r>
              <a:rPr lang="en-US" dirty="0"/>
              <a:t>3.3 V, 2.5 V, 1.8 V, 1.5 V, 1.2 V, 1.0 V, …</a:t>
            </a:r>
          </a:p>
          <a:p>
            <a:pPr lvl="1">
              <a:lnSpc>
                <a:spcPct val="90000"/>
              </a:lnSpc>
            </a:pPr>
            <a:r>
              <a:rPr lang="en-US" dirty="0"/>
              <a:t>Be careful connecting chips with different supply voltages</a:t>
            </a:r>
          </a:p>
          <a:p>
            <a:pPr eaLnBrk="1" hangingPunct="1">
              <a:lnSpc>
                <a:spcPct val="90000"/>
              </a:lnSpc>
              <a:buFontTx/>
              <a:buNone/>
            </a:pPr>
            <a:endParaRPr lang="en-US" sz="500" b="1" dirty="0">
              <a:solidFill>
                <a:srgbClr val="0070C0"/>
              </a:solidFill>
            </a:endParaRPr>
          </a:p>
          <a:p>
            <a:pPr eaLnBrk="1" hangingPunct="1">
              <a:lnSpc>
                <a:spcPct val="90000"/>
              </a:lnSpc>
              <a:buFontTx/>
              <a:buNone/>
            </a:pPr>
            <a:r>
              <a:rPr lang="en-US" sz="2400" b="1" dirty="0">
                <a:solidFill>
                  <a:srgbClr val="0070C0"/>
                </a:solidFill>
              </a:rPr>
              <a:t>	</a:t>
            </a:r>
            <a:endParaRPr lang="en-US" sz="2400" dirty="0"/>
          </a:p>
        </p:txBody>
      </p:sp>
      <p:sp>
        <p:nvSpPr>
          <p:cNvPr id="95239" name="Rectangle 8"/>
          <p:cNvSpPr>
            <a:spLocks noChangeArrowheads="1"/>
          </p:cNvSpPr>
          <p:nvPr>
            <p:custDataLst>
              <p:tags r:id="rId2"/>
            </p:custDataLst>
          </p:nvPr>
        </p:nvSpPr>
        <p:spPr bwMode="auto">
          <a:xfrm>
            <a:off x="6858000" y="1600200"/>
            <a:ext cx="5334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V</a:t>
            </a:r>
            <a:r>
              <a:rPr lang="en-US" sz="4400" baseline="-25000" dirty="0">
                <a:solidFill>
                  <a:schemeClr val="bg1"/>
                </a:solidFill>
                <a:latin typeface="+mj-lt"/>
              </a:rPr>
              <a:t>DD</a:t>
            </a:r>
            <a:r>
              <a:rPr lang="en-US" sz="4400" dirty="0">
                <a:solidFill>
                  <a:schemeClr val="bg1"/>
                </a:solidFill>
                <a:latin typeface="+mj-lt"/>
              </a:rPr>
              <a:t> Scaling</a:t>
            </a:r>
          </a:p>
        </p:txBody>
      </p:sp>
      <p:sp>
        <p:nvSpPr>
          <p:cNvPr id="3" name="Slide Number Placeholder 2">
            <a:extLst>
              <a:ext uri="{FF2B5EF4-FFF2-40B4-BE49-F238E27FC236}">
                <a16:creationId xmlns:a16="http://schemas.microsoft.com/office/drawing/2014/main" id="{D115BF42-BBBD-A14D-9052-FB49661A9DCA}"/>
              </a:ext>
            </a:extLst>
          </p:cNvPr>
          <p:cNvSpPr>
            <a:spLocks noGrp="1"/>
          </p:cNvSpPr>
          <p:nvPr>
            <p:ph type="sldNum" sz="quarter" idx="12"/>
          </p:nvPr>
        </p:nvSpPr>
        <p:spPr/>
        <p:txBody>
          <a:bodyPr/>
          <a:lstStyle/>
          <a:p>
            <a:fld id="{E49FDE98-FD47-6140-A9A6-6873DAAB1D3D}" type="slidenum">
              <a:rPr lang="en-US" smtClean="0"/>
              <a:pPr/>
              <a:t>67</a:t>
            </a:fld>
            <a:endParaRPr lang="en-US" dirty="0"/>
          </a:p>
        </p:txBody>
      </p:sp>
    </p:spTree>
    <p:extLst>
      <p:ext uri="{BB962C8B-B14F-4D97-AF65-F5344CB8AC3E}">
        <p14:creationId xmlns:p14="http://schemas.microsoft.com/office/powerpoint/2010/main" val="3112697589"/>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5238" name="Object 6"/>
          <p:cNvGraphicFramePr>
            <a:graphicFrameLocks noGrp="1" noChangeAspect="1"/>
          </p:cNvGraphicFramePr>
          <p:nvPr>
            <p:ph sz="half" idx="4294967295"/>
            <p:custDataLst>
              <p:tags r:id="rId1"/>
            </p:custDataLst>
            <p:extLst>
              <p:ext uri="{D42A27DB-BD31-4B8C-83A1-F6EECF244321}">
                <p14:modId xmlns:p14="http://schemas.microsoft.com/office/powerpoint/2010/main" val="2013769676"/>
              </p:ext>
            </p:extLst>
          </p:nvPr>
        </p:nvGraphicFramePr>
        <p:xfrm>
          <a:off x="7010400" y="990600"/>
          <a:ext cx="2173287" cy="3813175"/>
        </p:xfrm>
        <a:graphic>
          <a:graphicData uri="http://schemas.openxmlformats.org/presentationml/2006/ole">
            <mc:AlternateContent xmlns:mc="http://schemas.openxmlformats.org/markup-compatibility/2006">
              <mc:Choice xmlns:v="urn:schemas-microsoft-com:vml" Requires="v">
                <p:oleObj r:id="rId6" imgW="1123950" imgH="1971675" progId="">
                  <p:embed/>
                </p:oleObj>
              </mc:Choice>
              <mc:Fallback>
                <p:oleObj r:id="rId6" imgW="1123950" imgH="1971675"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010400" y="990600"/>
                        <a:ext cx="2173287" cy="3813175"/>
                      </a:xfrm>
                      <a:prstGeom prst="rect">
                        <a:avLst/>
                      </a:prstGeom>
                      <a:noFill/>
                      <a:ln>
                        <a:noFill/>
                      </a:ln>
                      <a:effectLst/>
                    </p:spPr>
                  </p:pic>
                </p:oleObj>
              </mc:Fallback>
            </mc:AlternateContent>
          </a:graphicData>
        </a:graphic>
      </p:graphicFrame>
      <p:sp>
        <p:nvSpPr>
          <p:cNvPr id="95237" name="Rectangle 3"/>
          <p:cNvSpPr>
            <a:spLocks noGrp="1" noChangeArrowheads="1"/>
          </p:cNvSpPr>
          <p:nvPr>
            <p:ph type="body" sz="half" idx="4294967295"/>
            <p:custDataLst>
              <p:tags r:id="rId2"/>
            </p:custDataLst>
          </p:nvPr>
        </p:nvSpPr>
        <p:spPr>
          <a:xfrm>
            <a:off x="533400" y="990600"/>
            <a:ext cx="7848600" cy="4953000"/>
          </a:xfrm>
        </p:spPr>
        <p:txBody>
          <a:bodyPr>
            <a:noAutofit/>
          </a:bodyPr>
          <a:lstStyle/>
          <a:p>
            <a:pPr eaLnBrk="1" hangingPunct="1">
              <a:lnSpc>
                <a:spcPct val="90000"/>
              </a:lnSpc>
            </a:pPr>
            <a:r>
              <a:rPr lang="en-US" dirty="0"/>
              <a:t>In 1970’s and 1980’s, V</a:t>
            </a:r>
            <a:r>
              <a:rPr lang="en-US" baseline="-25000" dirty="0"/>
              <a:t>DD</a:t>
            </a:r>
            <a:r>
              <a:rPr lang="en-US" dirty="0"/>
              <a:t> = 5 V</a:t>
            </a:r>
          </a:p>
          <a:p>
            <a:pPr eaLnBrk="1" hangingPunct="1">
              <a:lnSpc>
                <a:spcPct val="90000"/>
              </a:lnSpc>
            </a:pPr>
            <a:r>
              <a:rPr lang="en-US" dirty="0"/>
              <a:t>V</a:t>
            </a:r>
            <a:r>
              <a:rPr lang="en-US" baseline="-25000" dirty="0"/>
              <a:t>DD</a:t>
            </a:r>
            <a:r>
              <a:rPr lang="en-US" dirty="0"/>
              <a:t> has dropped</a:t>
            </a:r>
          </a:p>
          <a:p>
            <a:pPr lvl="1" eaLnBrk="1" hangingPunct="1">
              <a:lnSpc>
                <a:spcPct val="90000"/>
              </a:lnSpc>
            </a:pPr>
            <a:r>
              <a:rPr lang="en-US" dirty="0"/>
              <a:t>Avoid frying tiny transistors</a:t>
            </a:r>
          </a:p>
          <a:p>
            <a:pPr lvl="1" eaLnBrk="1" hangingPunct="1">
              <a:lnSpc>
                <a:spcPct val="90000"/>
              </a:lnSpc>
            </a:pPr>
            <a:r>
              <a:rPr lang="en-US" dirty="0"/>
              <a:t>Save power</a:t>
            </a:r>
          </a:p>
          <a:p>
            <a:pPr eaLnBrk="1" hangingPunct="1">
              <a:lnSpc>
                <a:spcPct val="90000"/>
              </a:lnSpc>
            </a:pPr>
            <a:r>
              <a:rPr lang="en-US" dirty="0"/>
              <a:t>3.3 V, 2.5 V, 1.8 V, 1.5 V, 1.2 V, 1.0 V, …</a:t>
            </a:r>
          </a:p>
          <a:p>
            <a:pPr lvl="1">
              <a:lnSpc>
                <a:spcPct val="90000"/>
              </a:lnSpc>
            </a:pPr>
            <a:r>
              <a:rPr lang="en-US" dirty="0"/>
              <a:t>Be careful connecting chips with different supply voltages</a:t>
            </a:r>
          </a:p>
          <a:p>
            <a:pPr eaLnBrk="1" hangingPunct="1">
              <a:lnSpc>
                <a:spcPct val="90000"/>
              </a:lnSpc>
              <a:buFontTx/>
              <a:buNone/>
            </a:pPr>
            <a:endParaRPr lang="en-US" sz="500" b="1" dirty="0">
              <a:solidFill>
                <a:srgbClr val="0070C0"/>
              </a:solidFill>
            </a:endParaRPr>
          </a:p>
          <a:p>
            <a:pPr eaLnBrk="1" hangingPunct="1">
              <a:lnSpc>
                <a:spcPct val="90000"/>
              </a:lnSpc>
              <a:buFontTx/>
              <a:buNone/>
            </a:pPr>
            <a:r>
              <a:rPr lang="en-US" sz="2400" b="1" dirty="0">
                <a:solidFill>
                  <a:srgbClr val="0070C0"/>
                </a:solidFill>
              </a:rPr>
              <a:t>	Chips operate because they contain magic smoke</a:t>
            </a:r>
          </a:p>
          <a:p>
            <a:pPr eaLnBrk="1" hangingPunct="1">
              <a:lnSpc>
                <a:spcPct val="90000"/>
              </a:lnSpc>
              <a:buFontTx/>
              <a:buNone/>
            </a:pPr>
            <a:r>
              <a:rPr lang="en-US" sz="2400" b="1" dirty="0"/>
              <a:t>Proof: </a:t>
            </a:r>
            <a:r>
              <a:rPr lang="en-US" sz="2400" dirty="0"/>
              <a:t>if the magic smoke is let out, the chip stops working</a:t>
            </a:r>
          </a:p>
        </p:txBody>
      </p:sp>
      <p:sp>
        <p:nvSpPr>
          <p:cNvPr id="95239" name="Rectangle 8"/>
          <p:cNvSpPr>
            <a:spLocks noChangeArrowheads="1"/>
          </p:cNvSpPr>
          <p:nvPr>
            <p:custDataLst>
              <p:tags r:id="rId3"/>
            </p:custDataLst>
          </p:nvPr>
        </p:nvSpPr>
        <p:spPr bwMode="auto">
          <a:xfrm>
            <a:off x="6858000" y="1600200"/>
            <a:ext cx="533400" cy="457200"/>
          </a:xfrm>
          <a:prstGeom prst="rect">
            <a:avLst/>
          </a:prstGeom>
          <a:solidFill>
            <a:schemeClr val="bg1"/>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V</a:t>
            </a:r>
            <a:r>
              <a:rPr lang="en-US" sz="4400" baseline="-25000" dirty="0">
                <a:solidFill>
                  <a:schemeClr val="bg1"/>
                </a:solidFill>
                <a:latin typeface="+mj-lt"/>
              </a:rPr>
              <a:t>DD</a:t>
            </a:r>
            <a:r>
              <a:rPr lang="en-US" sz="4400" dirty="0">
                <a:solidFill>
                  <a:schemeClr val="bg1"/>
                </a:solidFill>
                <a:latin typeface="+mj-lt"/>
              </a:rPr>
              <a:t> Scaling</a:t>
            </a:r>
          </a:p>
        </p:txBody>
      </p:sp>
      <p:sp>
        <p:nvSpPr>
          <p:cNvPr id="3" name="Slide Number Placeholder 2">
            <a:extLst>
              <a:ext uri="{FF2B5EF4-FFF2-40B4-BE49-F238E27FC236}">
                <a16:creationId xmlns:a16="http://schemas.microsoft.com/office/drawing/2014/main" id="{A4FEF58F-F17A-594E-812A-C358827C6E08}"/>
              </a:ext>
            </a:extLst>
          </p:cNvPr>
          <p:cNvSpPr>
            <a:spLocks noGrp="1"/>
          </p:cNvSpPr>
          <p:nvPr>
            <p:ph type="sldNum" sz="quarter" idx="12"/>
          </p:nvPr>
        </p:nvSpPr>
        <p:spPr/>
        <p:txBody>
          <a:bodyPr/>
          <a:lstStyle/>
          <a:p>
            <a:fld id="{E49FDE98-FD47-6140-A9A6-6873DAAB1D3D}" type="slidenum">
              <a:rPr lang="en-US" smtClean="0"/>
              <a:pPr/>
              <a:t>68</a:t>
            </a:fld>
            <a:endParaRPr lang="en-US" dirty="0"/>
          </a:p>
        </p:txBody>
      </p:sp>
    </p:spTree>
    <p:extLst>
      <p:ext uri="{BB962C8B-B14F-4D97-AF65-F5344CB8AC3E}">
        <p14:creationId xmlns:p14="http://schemas.microsoft.com/office/powerpoint/2010/main" val="3243974446"/>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10041" name="Group 57"/>
          <p:cNvGraphicFramePr>
            <a:graphicFrameLocks noGrp="1"/>
          </p:cNvGraphicFramePr>
          <p:nvPr>
            <p:ph idx="4294967295"/>
            <p:custDataLst>
              <p:tags r:id="rId1"/>
            </p:custDataLst>
            <p:extLst>
              <p:ext uri="{D42A27DB-BD31-4B8C-83A1-F6EECF244321}">
                <p14:modId xmlns:p14="http://schemas.microsoft.com/office/powerpoint/2010/main" val="3297696318"/>
              </p:ext>
            </p:extLst>
          </p:nvPr>
        </p:nvGraphicFramePr>
        <p:xfrm>
          <a:off x="685800" y="1524000"/>
          <a:ext cx="7772400" cy="3200402"/>
        </p:xfrm>
        <a:graphic>
          <a:graphicData uri="http://schemas.openxmlformats.org/drawingml/2006/table">
            <a:tbl>
              <a:tblPr/>
              <a:tblGrid>
                <a:gridCol w="1981200">
                  <a:extLst>
                    <a:ext uri="{9D8B030D-6E8A-4147-A177-3AD203B41FA5}">
                      <a16:colId xmlns:a16="http://schemas.microsoft.com/office/drawing/2014/main" val="20000"/>
                    </a:ext>
                  </a:extLst>
                </a:gridCol>
                <a:gridCol w="2057400">
                  <a:extLst>
                    <a:ext uri="{9D8B030D-6E8A-4147-A177-3AD203B41FA5}">
                      <a16:colId xmlns:a16="http://schemas.microsoft.com/office/drawing/2014/main" val="20001"/>
                    </a:ext>
                  </a:extLst>
                </a:gridCol>
                <a:gridCol w="990600">
                  <a:extLst>
                    <a:ext uri="{9D8B030D-6E8A-4147-A177-3AD203B41FA5}">
                      <a16:colId xmlns:a16="http://schemas.microsoft.com/office/drawing/2014/main" val="20002"/>
                    </a:ext>
                  </a:extLst>
                </a:gridCol>
                <a:gridCol w="914400">
                  <a:extLst>
                    <a:ext uri="{9D8B030D-6E8A-4147-A177-3AD203B41FA5}">
                      <a16:colId xmlns:a16="http://schemas.microsoft.com/office/drawing/2014/main" val="20003"/>
                    </a:ext>
                  </a:extLst>
                </a:gridCol>
                <a:gridCol w="914400">
                  <a:extLst>
                    <a:ext uri="{9D8B030D-6E8A-4147-A177-3AD203B41FA5}">
                      <a16:colId xmlns:a16="http://schemas.microsoft.com/office/drawing/2014/main" val="20004"/>
                    </a:ext>
                  </a:extLst>
                </a:gridCol>
                <a:gridCol w="914400">
                  <a:extLst>
                    <a:ext uri="{9D8B030D-6E8A-4147-A177-3AD203B41FA5}">
                      <a16:colId xmlns:a16="http://schemas.microsoft.com/office/drawing/2014/main" val="20005"/>
                    </a:ext>
                  </a:extLst>
                </a:gridCol>
              </a:tblGrid>
              <a:tr h="5572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mj-lt"/>
                          <a:cs typeface="Arial" charset="0"/>
                        </a:rPr>
                        <a:t>Logic Family</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mj-lt"/>
                          <a:cs typeface="Arial" charset="0"/>
                        </a:rPr>
                        <a:t>V</a:t>
                      </a:r>
                      <a:r>
                        <a:rPr kumimoji="0" lang="en-US" sz="2400" b="1" i="1" u="none" strike="noStrike" cap="none" normalizeH="0" baseline="-25000" dirty="0">
                          <a:ln>
                            <a:noFill/>
                          </a:ln>
                          <a:solidFill>
                            <a:schemeClr val="bg1"/>
                          </a:solidFill>
                          <a:effectLst/>
                          <a:latin typeface="+mj-lt"/>
                          <a:cs typeface="Arial" charset="0"/>
                        </a:rPr>
                        <a:t>DD</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mj-lt"/>
                          <a:cs typeface="Arial" charset="0"/>
                        </a:rPr>
                        <a:t>V</a:t>
                      </a:r>
                      <a:r>
                        <a:rPr kumimoji="0" lang="en-US" sz="2400" b="1" i="1" u="none" strike="noStrike" cap="none" normalizeH="0" baseline="-25000" dirty="0">
                          <a:ln>
                            <a:noFill/>
                          </a:ln>
                          <a:solidFill>
                            <a:schemeClr val="bg1"/>
                          </a:solidFill>
                          <a:effectLst/>
                          <a:latin typeface="+mj-lt"/>
                          <a:cs typeface="Arial" charset="0"/>
                        </a:rPr>
                        <a:t>IL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mj-lt"/>
                          <a:cs typeface="Arial" charset="0"/>
                        </a:rPr>
                        <a:t>V</a:t>
                      </a:r>
                      <a:r>
                        <a:rPr kumimoji="0" lang="en-US" sz="2400" b="1" i="1" u="none" strike="noStrike" cap="none" normalizeH="0" baseline="-25000" dirty="0">
                          <a:ln>
                            <a:noFill/>
                          </a:ln>
                          <a:solidFill>
                            <a:schemeClr val="bg1"/>
                          </a:solidFill>
                          <a:effectLst/>
                          <a:latin typeface="+mj-lt"/>
                          <a:cs typeface="Arial" charset="0"/>
                        </a:rPr>
                        <a:t>IH</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mj-lt"/>
                          <a:cs typeface="Arial" charset="0"/>
                        </a:rPr>
                        <a:t>V</a:t>
                      </a:r>
                      <a:r>
                        <a:rPr kumimoji="0" lang="en-US" sz="2400" b="1" i="1" u="none" strike="noStrike" cap="none" normalizeH="0" baseline="-25000" dirty="0">
                          <a:ln>
                            <a:noFill/>
                          </a:ln>
                          <a:solidFill>
                            <a:schemeClr val="bg1"/>
                          </a:solidFill>
                          <a:effectLst/>
                          <a:latin typeface="+mj-lt"/>
                          <a:cs typeface="Arial" charset="0"/>
                        </a:rPr>
                        <a:t>OL</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mj-lt"/>
                          <a:cs typeface="Arial" charset="0"/>
                        </a:rPr>
                        <a:t>V</a:t>
                      </a:r>
                      <a:r>
                        <a:rPr kumimoji="0" lang="en-US" sz="2400" b="1" i="1" u="none" strike="noStrike" cap="none" normalizeH="0" baseline="-25000" dirty="0">
                          <a:ln>
                            <a:noFill/>
                          </a:ln>
                          <a:solidFill>
                            <a:schemeClr val="bg1"/>
                          </a:solidFill>
                          <a:effectLst/>
                          <a:latin typeface="+mj-lt"/>
                          <a:cs typeface="Arial" charset="0"/>
                        </a:rPr>
                        <a:t>OH</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66198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mj-lt"/>
                          <a:cs typeface="Arial" charset="0"/>
                        </a:rPr>
                        <a:t>TTL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j-lt"/>
                          <a:cs typeface="Arial" charset="0"/>
                        </a:rPr>
                        <a:t>5 (4.75 - 5.25)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3023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mj-lt"/>
                          <a:cs typeface="Arial" charset="0"/>
                        </a:rPr>
                        <a:t>CMOS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5 (4.5 - 6)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1.35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3.15</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0.33</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3.84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6516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mj-lt"/>
                          <a:cs typeface="Arial" charset="0"/>
                        </a:rPr>
                        <a:t>LVTTL</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3.3 (3 - 3.6)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2.0</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0.4</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2.4</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8580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tx1"/>
                          </a:solidFill>
                          <a:effectLst/>
                          <a:latin typeface="+mj-lt"/>
                          <a:cs typeface="Arial" charset="0"/>
                        </a:rPr>
                        <a:t>LVCMOS</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3.3 (3 - 3.6)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0.9</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1.8</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mj-lt"/>
                          <a:cs typeface="Arial" charset="0"/>
                        </a:rPr>
                        <a:t>0.36</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mj-lt"/>
                          <a:cs typeface="Arial" charset="0"/>
                        </a:rPr>
                        <a:t>2.7</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96260"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6262" name="Rectangle 4"/>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endParaRPr lang="en-US" sz="3200">
              <a:latin typeface="Times New Roman" pitchFamily="18"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Logic Family Examples</a:t>
            </a:r>
          </a:p>
        </p:txBody>
      </p:sp>
      <p:sp>
        <p:nvSpPr>
          <p:cNvPr id="3" name="Slide Number Placeholder 2">
            <a:extLst>
              <a:ext uri="{FF2B5EF4-FFF2-40B4-BE49-F238E27FC236}">
                <a16:creationId xmlns:a16="http://schemas.microsoft.com/office/drawing/2014/main" id="{FF8C1717-7DAB-684B-B170-2F85F25EE81C}"/>
              </a:ext>
            </a:extLst>
          </p:cNvPr>
          <p:cNvSpPr>
            <a:spLocks noGrp="1"/>
          </p:cNvSpPr>
          <p:nvPr>
            <p:ph type="sldNum" sz="quarter" idx="12"/>
          </p:nvPr>
        </p:nvSpPr>
        <p:spPr/>
        <p:txBody>
          <a:bodyPr/>
          <a:lstStyle/>
          <a:p>
            <a:fld id="{E49FDE98-FD47-6140-A9A6-6873DAAB1D3D}" type="slidenum">
              <a:rPr lang="en-US" smtClean="0"/>
              <a:pPr/>
              <a:t>69</a:t>
            </a:fld>
            <a:endParaRPr lang="en-US" dirty="0"/>
          </a:p>
        </p:txBody>
      </p:sp>
    </p:spTree>
    <p:extLst>
      <p:ext uri="{BB962C8B-B14F-4D97-AF65-F5344CB8AC3E}">
        <p14:creationId xmlns:p14="http://schemas.microsoft.com/office/powerpoint/2010/main" val="4163199843"/>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31750" name="Rectangle 4"/>
          <p:cNvSpPr>
            <a:spLocks noChangeArrowheads="1"/>
          </p:cNvSpPr>
          <p:nvPr>
            <p:custDataLst>
              <p:tags r:id="rId2"/>
            </p:custDataLst>
          </p:nvPr>
        </p:nvSpPr>
        <p:spPr bwMode="auto">
          <a:xfrm>
            <a:off x="609600" y="1219200"/>
            <a:ext cx="83058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rPr>
              <a:t>Hierarchy</a:t>
            </a:r>
          </a:p>
          <a:p>
            <a:pPr marL="742950" lvl="1" indent="-285750">
              <a:spcBef>
                <a:spcPct val="20000"/>
              </a:spcBef>
              <a:buFontTx/>
              <a:buChar char="–"/>
            </a:pPr>
            <a:r>
              <a:rPr lang="en-US" sz="2800" dirty="0">
                <a:latin typeface="+mj-lt"/>
              </a:rPr>
              <a:t>A system divided into modules and </a:t>
            </a:r>
            <a:r>
              <a:rPr lang="en-US" sz="2800" dirty="0" err="1">
                <a:latin typeface="+mj-lt"/>
              </a:rPr>
              <a:t>submodules</a:t>
            </a:r>
            <a:endParaRPr lang="en-US" sz="2800" dirty="0">
              <a:latin typeface="+mj-lt"/>
            </a:endParaRPr>
          </a:p>
          <a:p>
            <a:pPr marL="342900" indent="-342900">
              <a:spcBef>
                <a:spcPct val="20000"/>
              </a:spcBef>
              <a:buFontTx/>
              <a:buChar char="•"/>
            </a:pPr>
            <a:r>
              <a:rPr lang="en-US" sz="3200" b="1" dirty="0">
                <a:latin typeface="+mj-lt"/>
              </a:rPr>
              <a:t>Modularity</a:t>
            </a:r>
          </a:p>
          <a:p>
            <a:pPr marL="742950" lvl="1" indent="-285750">
              <a:spcBef>
                <a:spcPct val="20000"/>
              </a:spcBef>
              <a:buFontTx/>
              <a:buChar char="–"/>
            </a:pPr>
            <a:r>
              <a:rPr lang="en-US" sz="2800" dirty="0">
                <a:latin typeface="+mj-lt"/>
              </a:rPr>
              <a:t>Having well-defined functions and interfaces</a:t>
            </a:r>
          </a:p>
          <a:p>
            <a:pPr marL="342900" indent="-342900">
              <a:spcBef>
                <a:spcPct val="20000"/>
              </a:spcBef>
              <a:buFontTx/>
              <a:buChar char="•"/>
            </a:pPr>
            <a:r>
              <a:rPr lang="en-US" sz="3200" b="1" dirty="0">
                <a:latin typeface="+mj-lt"/>
              </a:rPr>
              <a:t>Regularity</a:t>
            </a:r>
          </a:p>
          <a:p>
            <a:pPr marL="742950" lvl="1" indent="-285750">
              <a:spcBef>
                <a:spcPct val="20000"/>
              </a:spcBef>
              <a:buFontTx/>
              <a:buChar char="–"/>
            </a:pPr>
            <a:r>
              <a:rPr lang="en-US" sz="2800" dirty="0">
                <a:latin typeface="+mj-lt"/>
              </a:rPr>
              <a:t>Encouraging uniformity, so modules can be easily reused</a:t>
            </a:r>
          </a:p>
          <a:p>
            <a:pPr marL="342900" indent="-342900">
              <a:spcBef>
                <a:spcPct val="20000"/>
              </a:spcBef>
              <a:buFontTx/>
              <a:buChar char="•"/>
            </a:pPr>
            <a:endParaRPr lang="en-US" sz="2400" dirty="0">
              <a:latin typeface="+mj-lt"/>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The Three -y’s</a:t>
            </a:r>
          </a:p>
        </p:txBody>
      </p:sp>
      <p:sp>
        <p:nvSpPr>
          <p:cNvPr id="2" name="Rectangle 1"/>
          <p:cNvSpPr/>
          <p:nvPr/>
        </p:nvSpPr>
        <p:spPr>
          <a:xfrm>
            <a:off x="1447800" y="4114800"/>
            <a:ext cx="7162800" cy="8382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dirty="0"/>
          </a:p>
        </p:txBody>
      </p:sp>
      <p:sp>
        <p:nvSpPr>
          <p:cNvPr id="6" name="Rectangle 5"/>
          <p:cNvSpPr/>
          <p:nvPr/>
        </p:nvSpPr>
        <p:spPr>
          <a:xfrm>
            <a:off x="1447800" y="2971800"/>
            <a:ext cx="71628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8" name="Rectangle 7"/>
          <p:cNvSpPr/>
          <p:nvPr/>
        </p:nvSpPr>
        <p:spPr>
          <a:xfrm>
            <a:off x="1447800" y="1828800"/>
            <a:ext cx="7162800" cy="533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4" name="Slide Number Placeholder 3">
            <a:extLst>
              <a:ext uri="{FF2B5EF4-FFF2-40B4-BE49-F238E27FC236}">
                <a16:creationId xmlns:a16="http://schemas.microsoft.com/office/drawing/2014/main" id="{EFABBBA1-F111-AD48-94DC-B8A193CC6523}"/>
              </a:ext>
            </a:extLst>
          </p:cNvPr>
          <p:cNvSpPr>
            <a:spLocks noGrp="1"/>
          </p:cNvSpPr>
          <p:nvPr>
            <p:ph type="sldNum" sz="quarter" idx="12"/>
          </p:nvPr>
        </p:nvSpPr>
        <p:spPr/>
        <p:txBody>
          <a:bodyPr/>
          <a:lstStyle/>
          <a:p>
            <a:fld id="{E49FDE98-FD47-6140-A9A6-6873DAAB1D3D}" type="slidenum">
              <a:rPr lang="en-US" smtClean="0"/>
              <a:pPr/>
              <a:t>7</a:t>
            </a:fld>
            <a:endParaRPr lang="en-US" dirty="0"/>
          </a:p>
        </p:txBody>
      </p:sp>
    </p:spTree>
    <p:extLst>
      <p:ext uri="{BB962C8B-B14F-4D97-AF65-F5344CB8AC3E}">
        <p14:creationId xmlns:p14="http://schemas.microsoft.com/office/powerpoint/2010/main" val="337251952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2"/>
                                        </p:tgtEl>
                                      </p:cBhvr>
                                    </p:animEffect>
                                    <p:set>
                                      <p:cBhvr>
                                        <p:cTn id="17" dur="1" fill="hold">
                                          <p:stCondLst>
                                            <p:cond delay="499"/>
                                          </p:stCondLst>
                                        </p:cTn>
                                        <p:tgtEl>
                                          <p:spTgt spid="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8" grpId="0" animBg="1"/>
    </p:bld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CMOS Transistors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1004924527"/>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7287" name="Object 7"/>
          <p:cNvGraphicFramePr>
            <a:graphicFrameLocks noGrp="1" noChangeAspect="1"/>
          </p:cNvGraphicFramePr>
          <p:nvPr>
            <p:ph idx="4294967295"/>
            <p:custDataLst>
              <p:tags r:id="rId1"/>
            </p:custDataLst>
            <p:extLst>
              <p:ext uri="{D42A27DB-BD31-4B8C-83A1-F6EECF244321}">
                <p14:modId xmlns:p14="http://schemas.microsoft.com/office/powerpoint/2010/main" val="808180142"/>
              </p:ext>
            </p:extLst>
          </p:nvPr>
        </p:nvGraphicFramePr>
        <p:xfrm>
          <a:off x="2362200" y="3581400"/>
          <a:ext cx="4419600" cy="2112963"/>
        </p:xfrm>
        <a:graphic>
          <a:graphicData uri="http://schemas.openxmlformats.org/presentationml/2006/ole">
            <mc:AlternateContent xmlns:mc="http://schemas.openxmlformats.org/markup-compatibility/2006">
              <mc:Choice xmlns:v="urn:schemas-microsoft-com:vml" Requires="v">
                <p:oleObj name="VISIO" r:id="rId5" imgW="1616610" imgH="772431" progId="Visio.Drawing.6">
                  <p:embed/>
                </p:oleObj>
              </mc:Choice>
              <mc:Fallback>
                <p:oleObj name="VISIO" r:id="rId5" imgW="1616610" imgH="772431"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362200" y="3581400"/>
                        <a:ext cx="4419600" cy="211296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97286" name="Rectangle 5"/>
          <p:cNvSpPr>
            <a:spLocks noChangeArrowheads="1"/>
          </p:cNvSpPr>
          <p:nvPr>
            <p:custDataLst>
              <p:tags r:id="rId2"/>
            </p:custDataLst>
          </p:nvPr>
        </p:nvSpPr>
        <p:spPr bwMode="auto">
          <a:xfrm>
            <a:off x="533400" y="1066800"/>
            <a:ext cx="8153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800" dirty="0">
                <a:latin typeface="+mj-lt"/>
              </a:rPr>
              <a:t>Logic gates built from transistors</a:t>
            </a:r>
          </a:p>
          <a:p>
            <a:pPr marL="342900" indent="-342900">
              <a:spcBef>
                <a:spcPct val="20000"/>
              </a:spcBef>
              <a:buFontTx/>
              <a:buChar char="•"/>
            </a:pPr>
            <a:r>
              <a:rPr lang="en-US" sz="3800" dirty="0">
                <a:latin typeface="+mj-lt"/>
              </a:rPr>
              <a:t>3-ported voltage-controlled switch</a:t>
            </a:r>
          </a:p>
          <a:p>
            <a:pPr marL="742950" lvl="1" indent="-285750">
              <a:spcBef>
                <a:spcPct val="20000"/>
              </a:spcBef>
              <a:buFontTx/>
              <a:buChar char="–"/>
            </a:pPr>
            <a:r>
              <a:rPr lang="en-US" sz="2800" dirty="0">
                <a:latin typeface="+mj-lt"/>
              </a:rPr>
              <a:t>2 ports connected depending on voltage of 3rd</a:t>
            </a:r>
          </a:p>
          <a:p>
            <a:pPr marL="742950" lvl="1" indent="-285750">
              <a:spcBef>
                <a:spcPct val="20000"/>
              </a:spcBef>
              <a:buFontTx/>
              <a:buChar char="–"/>
            </a:pPr>
            <a:r>
              <a:rPr lang="en-US" sz="2800" dirty="0">
                <a:latin typeface="+mj-lt"/>
              </a:rPr>
              <a:t>d and s are connected (ON) when g is 1</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Transistors</a:t>
            </a:r>
          </a:p>
        </p:txBody>
      </p:sp>
      <p:sp>
        <p:nvSpPr>
          <p:cNvPr id="3" name="Slide Number Placeholder 2">
            <a:extLst>
              <a:ext uri="{FF2B5EF4-FFF2-40B4-BE49-F238E27FC236}">
                <a16:creationId xmlns:a16="http://schemas.microsoft.com/office/drawing/2014/main" id="{D6958A6A-09BD-A64E-B927-E999102BEE93}"/>
              </a:ext>
            </a:extLst>
          </p:cNvPr>
          <p:cNvSpPr>
            <a:spLocks noGrp="1"/>
          </p:cNvSpPr>
          <p:nvPr>
            <p:ph type="sldNum" sz="quarter" idx="12"/>
          </p:nvPr>
        </p:nvSpPr>
        <p:spPr/>
        <p:txBody>
          <a:bodyPr/>
          <a:lstStyle/>
          <a:p>
            <a:fld id="{E49FDE98-FD47-6140-A9A6-6873DAAB1D3D}" type="slidenum">
              <a:rPr lang="en-US" smtClean="0"/>
              <a:pPr/>
              <a:t>71</a:t>
            </a:fld>
            <a:endParaRPr lang="en-US" dirty="0"/>
          </a:p>
        </p:txBody>
      </p:sp>
    </p:spTree>
    <p:extLst>
      <p:ext uri="{BB962C8B-B14F-4D97-AF65-F5344CB8AC3E}">
        <p14:creationId xmlns:p14="http://schemas.microsoft.com/office/powerpoint/2010/main" val="1805765645"/>
      </p:ext>
    </p:extLst>
  </p:cSld>
  <p:clrMapOvr>
    <a:masterClrMapping/>
  </p:clrMapOvr>
  <p:transition/>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8"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8310" name="Rectangle 8"/>
          <p:cNvSpPr>
            <a:spLocks noChangeArrowheads="1"/>
          </p:cNvSpPr>
          <p:nvPr>
            <p:custDataLst>
              <p:tags r:id="rId2"/>
            </p:custDataLst>
          </p:nvPr>
        </p:nvSpPr>
        <p:spPr bwMode="auto">
          <a:xfrm>
            <a:off x="609600" y="1219200"/>
            <a:ext cx="48006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dirty="0">
                <a:latin typeface="+mj-lt"/>
              </a:rPr>
              <a:t>Nicknamed “Mayor of Silicon Valley”</a:t>
            </a:r>
          </a:p>
          <a:p>
            <a:pPr marL="342900" indent="-342900">
              <a:spcBef>
                <a:spcPct val="20000"/>
              </a:spcBef>
              <a:buFontTx/>
              <a:buChar char="•"/>
            </a:pPr>
            <a:r>
              <a:rPr lang="en-US" sz="3200" dirty="0">
                <a:latin typeface="+mj-lt"/>
              </a:rPr>
              <a:t>Cofounded Fairchild Semiconductor in 1957</a:t>
            </a:r>
          </a:p>
          <a:p>
            <a:pPr marL="342900" indent="-342900">
              <a:spcBef>
                <a:spcPct val="20000"/>
              </a:spcBef>
              <a:buFontTx/>
              <a:buChar char="•"/>
            </a:pPr>
            <a:r>
              <a:rPr lang="en-US" sz="3200" dirty="0">
                <a:latin typeface="+mj-lt"/>
              </a:rPr>
              <a:t>Cofounded Intel in 1968</a:t>
            </a:r>
          </a:p>
          <a:p>
            <a:pPr marL="342900" indent="-342900">
              <a:spcBef>
                <a:spcPct val="20000"/>
              </a:spcBef>
              <a:buFontTx/>
              <a:buChar char="•"/>
            </a:pPr>
            <a:r>
              <a:rPr lang="en-US" sz="3200" dirty="0">
                <a:latin typeface="+mj-lt"/>
              </a:rPr>
              <a:t>Co-invented the integrated circuit</a:t>
            </a:r>
          </a:p>
        </p:txBody>
      </p:sp>
      <p:pic>
        <p:nvPicPr>
          <p:cNvPr id="98311" name="Picture 9"/>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5638800" y="1295400"/>
            <a:ext cx="2819400" cy="41997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Robert </a:t>
            </a:r>
            <a:r>
              <a:rPr lang="en-US" sz="4400" dirty="0" err="1">
                <a:solidFill>
                  <a:schemeClr val="bg1"/>
                </a:solidFill>
                <a:latin typeface="+mj-lt"/>
              </a:rPr>
              <a:t>Noyce</a:t>
            </a:r>
            <a:r>
              <a:rPr lang="en-US" sz="4400" dirty="0">
                <a:solidFill>
                  <a:schemeClr val="bg1"/>
                </a:solidFill>
                <a:latin typeface="+mj-lt"/>
              </a:rPr>
              <a:t>, 1927-1990</a:t>
            </a:r>
          </a:p>
        </p:txBody>
      </p:sp>
      <p:sp>
        <p:nvSpPr>
          <p:cNvPr id="3" name="Slide Number Placeholder 2">
            <a:extLst>
              <a:ext uri="{FF2B5EF4-FFF2-40B4-BE49-F238E27FC236}">
                <a16:creationId xmlns:a16="http://schemas.microsoft.com/office/drawing/2014/main" id="{BDE80739-1A75-C245-A6A2-2D65FFAEEE39}"/>
              </a:ext>
            </a:extLst>
          </p:cNvPr>
          <p:cNvSpPr>
            <a:spLocks noGrp="1"/>
          </p:cNvSpPr>
          <p:nvPr>
            <p:ph type="sldNum" sz="quarter" idx="12"/>
          </p:nvPr>
        </p:nvSpPr>
        <p:spPr/>
        <p:txBody>
          <a:bodyPr/>
          <a:lstStyle/>
          <a:p>
            <a:fld id="{E49FDE98-FD47-6140-A9A6-6873DAAB1D3D}" type="slidenum">
              <a:rPr lang="en-US" smtClean="0"/>
              <a:pPr/>
              <a:t>72</a:t>
            </a:fld>
            <a:endParaRPr lang="en-US" dirty="0"/>
          </a:p>
        </p:txBody>
      </p:sp>
    </p:spTree>
    <p:extLst>
      <p:ext uri="{BB962C8B-B14F-4D97-AF65-F5344CB8AC3E}">
        <p14:creationId xmlns:p14="http://schemas.microsoft.com/office/powerpoint/2010/main" val="4040157600"/>
      </p:ext>
    </p:extLst>
  </p:cSld>
  <p:clrMapOvr>
    <a:masterClrMapping/>
  </p:clrMapOvr>
  <p:transition/>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9334" name="Object 4"/>
          <p:cNvGraphicFramePr>
            <a:graphicFrameLocks noGrp="1" noChangeAspect="1"/>
          </p:cNvGraphicFramePr>
          <p:nvPr>
            <p:ph idx="4294967295"/>
            <p:custDataLst>
              <p:tags r:id="rId1"/>
            </p:custDataLst>
            <p:extLst>
              <p:ext uri="{D42A27DB-BD31-4B8C-83A1-F6EECF244321}">
                <p14:modId xmlns:p14="http://schemas.microsoft.com/office/powerpoint/2010/main" val="1514472170"/>
              </p:ext>
            </p:extLst>
          </p:nvPr>
        </p:nvGraphicFramePr>
        <p:xfrm>
          <a:off x="1219200" y="3352800"/>
          <a:ext cx="6858000" cy="2489595"/>
        </p:xfrm>
        <a:graphic>
          <a:graphicData uri="http://schemas.openxmlformats.org/presentationml/2006/ole">
            <mc:AlternateContent xmlns:mc="http://schemas.openxmlformats.org/markup-compatibility/2006">
              <mc:Choice xmlns:v="urn:schemas-microsoft-com:vml" Requires="v">
                <p:oleObj name="VISIO" r:id="rId6" imgW="4053840" imgH="1467612" progId="Visio.Drawing.6">
                  <p:embed/>
                </p:oleObj>
              </mc:Choice>
              <mc:Fallback>
                <p:oleObj name="VISIO" r:id="rId6" imgW="4053840" imgH="1467612"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3352800"/>
                        <a:ext cx="6858000" cy="2489595"/>
                      </a:xfrm>
                      <a:prstGeom prst="rect">
                        <a:avLst/>
                      </a:prstGeom>
                      <a:noFill/>
                      <a:ln>
                        <a:noFill/>
                      </a:ln>
                      <a:effectLst/>
                    </p:spPr>
                  </p:pic>
                </p:oleObj>
              </mc:Fallback>
            </mc:AlternateContent>
          </a:graphicData>
        </a:graphic>
      </p:graphicFrame>
      <p:sp>
        <p:nvSpPr>
          <p:cNvPr id="99332"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99335" name="Rectangle 5"/>
          <p:cNvSpPr>
            <a:spLocks noChangeArrowheads="1"/>
          </p:cNvSpPr>
          <p:nvPr>
            <p:custDataLst>
              <p:tags r:id="rId3"/>
            </p:custDataLst>
          </p:nvPr>
        </p:nvSpPr>
        <p:spPr bwMode="auto">
          <a:xfrm>
            <a:off x="457200" y="990600"/>
            <a:ext cx="8153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800" dirty="0">
                <a:latin typeface="+mj-lt"/>
              </a:rPr>
              <a:t>Transistors built from silicon, a semiconductor</a:t>
            </a:r>
          </a:p>
          <a:p>
            <a:pPr marL="342900" indent="-342900">
              <a:spcBef>
                <a:spcPct val="20000"/>
              </a:spcBef>
              <a:buFontTx/>
              <a:buChar char="•"/>
            </a:pPr>
            <a:r>
              <a:rPr lang="en-US" sz="2800" dirty="0">
                <a:latin typeface="+mj-lt"/>
              </a:rPr>
              <a:t>Pure silicon is a poor conductor (no free charges)</a:t>
            </a:r>
          </a:p>
          <a:p>
            <a:pPr marL="342900" indent="-342900">
              <a:spcBef>
                <a:spcPct val="20000"/>
              </a:spcBef>
              <a:buFontTx/>
              <a:buChar char="•"/>
            </a:pPr>
            <a:r>
              <a:rPr lang="en-US" sz="2800" dirty="0">
                <a:latin typeface="+mj-lt"/>
              </a:rPr>
              <a:t>Doped silicon is a good conductor (free charges)</a:t>
            </a:r>
          </a:p>
          <a:p>
            <a:pPr marL="742950" lvl="1" indent="-285750">
              <a:spcBef>
                <a:spcPct val="20000"/>
              </a:spcBef>
              <a:buFontTx/>
              <a:buChar char="–"/>
            </a:pPr>
            <a:r>
              <a:rPr lang="en-US" sz="2400" dirty="0">
                <a:latin typeface="+mj-lt"/>
              </a:rPr>
              <a:t>n-type (free </a:t>
            </a:r>
            <a:r>
              <a:rPr lang="en-US" sz="2400" b="1" i="1" dirty="0">
                <a:solidFill>
                  <a:srgbClr val="0070C0"/>
                </a:solidFill>
                <a:latin typeface="+mj-lt"/>
              </a:rPr>
              <a:t>n</a:t>
            </a:r>
            <a:r>
              <a:rPr lang="en-US" sz="2400" dirty="0">
                <a:latin typeface="+mj-lt"/>
              </a:rPr>
              <a:t>egative charges, electrons)</a:t>
            </a:r>
          </a:p>
          <a:p>
            <a:pPr marL="742950" lvl="1" indent="-285750">
              <a:spcBef>
                <a:spcPct val="20000"/>
              </a:spcBef>
              <a:buFontTx/>
              <a:buChar char="–"/>
            </a:pPr>
            <a:r>
              <a:rPr lang="en-US" sz="2400" dirty="0">
                <a:latin typeface="+mj-lt"/>
              </a:rPr>
              <a:t>p-type (free </a:t>
            </a:r>
            <a:r>
              <a:rPr lang="en-US" sz="2400" b="1" i="1" dirty="0">
                <a:solidFill>
                  <a:srgbClr val="0070C0"/>
                </a:solidFill>
                <a:latin typeface="+mj-lt"/>
              </a:rPr>
              <a:t>p</a:t>
            </a:r>
            <a:r>
              <a:rPr lang="en-US" sz="2400" dirty="0">
                <a:latin typeface="+mj-lt"/>
              </a:rPr>
              <a:t>ositive charges, holes)</a:t>
            </a: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Silicon</a:t>
            </a:r>
          </a:p>
        </p:txBody>
      </p:sp>
      <p:sp>
        <p:nvSpPr>
          <p:cNvPr id="3" name="Slide Number Placeholder 2">
            <a:extLst>
              <a:ext uri="{FF2B5EF4-FFF2-40B4-BE49-F238E27FC236}">
                <a16:creationId xmlns:a16="http://schemas.microsoft.com/office/drawing/2014/main" id="{328AD88D-8546-BE4E-BF7C-EEA9A699D1AE}"/>
              </a:ext>
            </a:extLst>
          </p:cNvPr>
          <p:cNvSpPr>
            <a:spLocks noGrp="1"/>
          </p:cNvSpPr>
          <p:nvPr>
            <p:ph type="sldNum" sz="quarter" idx="12"/>
          </p:nvPr>
        </p:nvSpPr>
        <p:spPr/>
        <p:txBody>
          <a:bodyPr/>
          <a:lstStyle/>
          <a:p>
            <a:fld id="{E49FDE98-FD47-6140-A9A6-6873DAAB1D3D}" type="slidenum">
              <a:rPr lang="en-US" smtClean="0"/>
              <a:pPr/>
              <a:t>73</a:t>
            </a:fld>
            <a:endParaRPr lang="en-US" dirty="0"/>
          </a:p>
        </p:txBody>
      </p:sp>
    </p:spTree>
    <p:extLst>
      <p:ext uri="{BB962C8B-B14F-4D97-AF65-F5344CB8AC3E}">
        <p14:creationId xmlns:p14="http://schemas.microsoft.com/office/powerpoint/2010/main" val="2799889755"/>
      </p:ext>
    </p:extLst>
  </p:cSld>
  <p:clrMapOvr>
    <a:masterClrMapping/>
  </p:clrMapOvr>
  <p:transition/>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100359" name="Rectangle 6"/>
          <p:cNvSpPr>
            <a:spLocks noChangeArrowheads="1"/>
          </p:cNvSpPr>
          <p:nvPr>
            <p:custDataLst>
              <p:tags r:id="rId2"/>
            </p:custDataLst>
          </p:nvPr>
        </p:nvSpPr>
        <p:spPr bwMode="auto">
          <a:xfrm>
            <a:off x="533400" y="1143000"/>
            <a:ext cx="8153400" cy="495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3200" b="1" dirty="0">
                <a:latin typeface="+mj-lt"/>
              </a:rPr>
              <a:t>Metal oxide silicon (MOS) transistors: </a:t>
            </a:r>
          </a:p>
          <a:p>
            <a:pPr marL="742950" lvl="1" indent="-285750">
              <a:spcBef>
                <a:spcPct val="20000"/>
              </a:spcBef>
              <a:buFontTx/>
              <a:buChar char="–"/>
            </a:pPr>
            <a:r>
              <a:rPr lang="en-US" sz="2800" dirty="0" err="1">
                <a:latin typeface="+mj-lt"/>
              </a:rPr>
              <a:t>Polysilicon</a:t>
            </a:r>
            <a:r>
              <a:rPr lang="en-US" sz="2800" dirty="0">
                <a:latin typeface="+mj-lt"/>
              </a:rPr>
              <a:t> (used to be </a:t>
            </a:r>
            <a:r>
              <a:rPr lang="en-US" sz="2800" b="1" dirty="0">
                <a:latin typeface="+mj-lt"/>
              </a:rPr>
              <a:t>metal</a:t>
            </a:r>
            <a:r>
              <a:rPr lang="en-US" sz="2800" dirty="0">
                <a:latin typeface="+mj-lt"/>
              </a:rPr>
              <a:t>) gate</a:t>
            </a:r>
          </a:p>
          <a:p>
            <a:pPr marL="742950" lvl="1" indent="-285750">
              <a:spcBef>
                <a:spcPct val="20000"/>
              </a:spcBef>
              <a:buFontTx/>
              <a:buChar char="–"/>
            </a:pPr>
            <a:r>
              <a:rPr lang="en-US" sz="2800" b="1" dirty="0">
                <a:latin typeface="+mj-lt"/>
              </a:rPr>
              <a:t>Oxide</a:t>
            </a:r>
            <a:r>
              <a:rPr lang="en-US" sz="2800" dirty="0">
                <a:latin typeface="+mj-lt"/>
              </a:rPr>
              <a:t> (silicon dioxide) insulator</a:t>
            </a:r>
          </a:p>
          <a:p>
            <a:pPr marL="742950" lvl="1" indent="-285750">
              <a:spcBef>
                <a:spcPct val="20000"/>
              </a:spcBef>
              <a:buFontTx/>
              <a:buChar char="–"/>
            </a:pPr>
            <a:r>
              <a:rPr lang="en-US" sz="2800" dirty="0">
                <a:latin typeface="+mj-lt"/>
              </a:rPr>
              <a:t>Doped </a:t>
            </a:r>
            <a:r>
              <a:rPr lang="en-US" sz="2800" b="1" dirty="0">
                <a:latin typeface="+mj-lt"/>
              </a:rPr>
              <a:t>silicon</a:t>
            </a:r>
            <a:endParaRPr lang="en-US" sz="2800" dirty="0">
              <a:latin typeface="+mj-lt"/>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MOS Transistors</a:t>
            </a:r>
          </a:p>
        </p:txBody>
      </p:sp>
      <p:pic>
        <p:nvPicPr>
          <p:cNvPr id="4" name="Picture 3">
            <a:extLst>
              <a:ext uri="{FF2B5EF4-FFF2-40B4-BE49-F238E27FC236}">
                <a16:creationId xmlns:a16="http://schemas.microsoft.com/office/drawing/2014/main" id="{8EC7E318-61A1-6949-89D3-3B8F02FE98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4419600" y="2890148"/>
            <a:ext cx="3733800" cy="3231593"/>
          </a:xfrm>
          <a:prstGeom prst="rect">
            <a:avLst/>
          </a:prstGeom>
        </p:spPr>
      </p:pic>
      <p:sp>
        <p:nvSpPr>
          <p:cNvPr id="3" name="Slide Number Placeholder 2">
            <a:extLst>
              <a:ext uri="{FF2B5EF4-FFF2-40B4-BE49-F238E27FC236}">
                <a16:creationId xmlns:a16="http://schemas.microsoft.com/office/drawing/2014/main" id="{1750B07B-2533-2945-A257-41816E665655}"/>
              </a:ext>
            </a:extLst>
          </p:cNvPr>
          <p:cNvSpPr>
            <a:spLocks noGrp="1"/>
          </p:cNvSpPr>
          <p:nvPr>
            <p:ph type="sldNum" sz="quarter" idx="12"/>
          </p:nvPr>
        </p:nvSpPr>
        <p:spPr/>
        <p:txBody>
          <a:bodyPr/>
          <a:lstStyle/>
          <a:p>
            <a:fld id="{E49FDE98-FD47-6140-A9A6-6873DAAB1D3D}" type="slidenum">
              <a:rPr lang="en-US" smtClean="0"/>
              <a:pPr/>
              <a:t>74</a:t>
            </a:fld>
            <a:endParaRPr lang="en-US" dirty="0"/>
          </a:p>
        </p:txBody>
      </p:sp>
    </p:spTree>
    <p:extLst>
      <p:ext uri="{BB962C8B-B14F-4D97-AF65-F5344CB8AC3E}">
        <p14:creationId xmlns:p14="http://schemas.microsoft.com/office/powerpoint/2010/main" val="3998719290"/>
      </p:ext>
    </p:extLst>
  </p:cSld>
  <p:clrMapOvr>
    <a:masterClrMapping/>
  </p:clrMapOvr>
  <p:transition/>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80"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101383" name="Text Box 6"/>
          <p:cNvSpPr txBox="1">
            <a:spLocks noChangeArrowheads="1"/>
          </p:cNvSpPr>
          <p:nvPr>
            <p:custDataLst>
              <p:tags r:id="rId2"/>
            </p:custDataLst>
          </p:nvPr>
        </p:nvSpPr>
        <p:spPr bwMode="auto">
          <a:xfrm>
            <a:off x="914400" y="1066800"/>
            <a:ext cx="3581400" cy="209288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sz="3200" b="1" dirty="0">
                <a:solidFill>
                  <a:srgbClr val="0070C0"/>
                </a:solidFill>
                <a:latin typeface="+mj-lt"/>
              </a:rPr>
              <a:t>Gate = 0  </a:t>
            </a:r>
          </a:p>
          <a:p>
            <a:pPr eaLnBrk="1" hangingPunct="1">
              <a:spcBef>
                <a:spcPct val="50000"/>
              </a:spcBef>
            </a:pPr>
            <a:r>
              <a:rPr lang="en-US" b="1" dirty="0">
                <a:latin typeface="+mj-lt"/>
              </a:rPr>
              <a:t>OFF</a:t>
            </a:r>
            <a:r>
              <a:rPr lang="en-US" dirty="0">
                <a:latin typeface="+mj-lt"/>
              </a:rPr>
              <a:t> (no connection between source and drain)</a:t>
            </a:r>
          </a:p>
        </p:txBody>
      </p:sp>
      <p:sp>
        <p:nvSpPr>
          <p:cNvPr id="101384" name="Text Box 7"/>
          <p:cNvSpPr txBox="1">
            <a:spLocks noChangeArrowheads="1"/>
          </p:cNvSpPr>
          <p:nvPr>
            <p:custDataLst>
              <p:tags r:id="rId3"/>
            </p:custDataLst>
          </p:nvPr>
        </p:nvSpPr>
        <p:spPr bwMode="auto">
          <a:xfrm>
            <a:off x="4800600" y="1066800"/>
            <a:ext cx="4038600" cy="166199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defRPr sz="2800">
                <a:solidFill>
                  <a:schemeClr val="tx1"/>
                </a:solidFill>
                <a:latin typeface="Arial" charset="0"/>
                <a:cs typeface="Arial" charset="0"/>
              </a:defRPr>
            </a:lvl1pPr>
            <a:lvl2pPr marL="742950" indent="-285750" eaLnBrk="0" hangingPunct="0">
              <a:defRPr sz="2800">
                <a:solidFill>
                  <a:schemeClr val="tx1"/>
                </a:solidFill>
                <a:latin typeface="Arial" charset="0"/>
                <a:cs typeface="Arial" charset="0"/>
              </a:defRPr>
            </a:lvl2pPr>
            <a:lvl3pPr marL="1143000" indent="-228600" eaLnBrk="0" hangingPunct="0">
              <a:defRPr sz="2800">
                <a:solidFill>
                  <a:schemeClr val="tx1"/>
                </a:solidFill>
                <a:latin typeface="Arial" charset="0"/>
                <a:cs typeface="Arial" charset="0"/>
              </a:defRPr>
            </a:lvl3pPr>
            <a:lvl4pPr marL="1600200" indent="-228600" eaLnBrk="0" hangingPunct="0">
              <a:defRPr sz="2800">
                <a:solidFill>
                  <a:schemeClr val="tx1"/>
                </a:solidFill>
                <a:latin typeface="Arial" charset="0"/>
                <a:cs typeface="Arial" charset="0"/>
              </a:defRPr>
            </a:lvl4pPr>
            <a:lvl5pPr marL="2057400" indent="-228600" eaLnBrk="0" hangingPunct="0">
              <a:defRPr sz="2800">
                <a:solidFill>
                  <a:schemeClr val="tx1"/>
                </a:solidFill>
                <a:latin typeface="Arial" charset="0"/>
                <a:cs typeface="Arial" charset="0"/>
              </a:defRPr>
            </a:lvl5pPr>
            <a:lvl6pPr marL="2514600" indent="-228600" eaLnBrk="0" fontAlgn="base" hangingPunct="0">
              <a:spcBef>
                <a:spcPct val="0"/>
              </a:spcBef>
              <a:spcAft>
                <a:spcPct val="0"/>
              </a:spcAft>
              <a:defRPr sz="2800">
                <a:solidFill>
                  <a:schemeClr val="tx1"/>
                </a:solidFill>
                <a:latin typeface="Arial" charset="0"/>
                <a:cs typeface="Arial" charset="0"/>
              </a:defRPr>
            </a:lvl6pPr>
            <a:lvl7pPr marL="2971800" indent="-228600" eaLnBrk="0" fontAlgn="base" hangingPunct="0">
              <a:spcBef>
                <a:spcPct val="0"/>
              </a:spcBef>
              <a:spcAft>
                <a:spcPct val="0"/>
              </a:spcAft>
              <a:defRPr sz="2800">
                <a:solidFill>
                  <a:schemeClr val="tx1"/>
                </a:solidFill>
                <a:latin typeface="Arial" charset="0"/>
                <a:cs typeface="Arial" charset="0"/>
              </a:defRPr>
            </a:lvl7pPr>
            <a:lvl8pPr marL="3429000" indent="-228600" eaLnBrk="0" fontAlgn="base" hangingPunct="0">
              <a:spcBef>
                <a:spcPct val="0"/>
              </a:spcBef>
              <a:spcAft>
                <a:spcPct val="0"/>
              </a:spcAft>
              <a:defRPr sz="2800">
                <a:solidFill>
                  <a:schemeClr val="tx1"/>
                </a:solidFill>
                <a:latin typeface="Arial" charset="0"/>
                <a:cs typeface="Arial" charset="0"/>
              </a:defRPr>
            </a:lvl8pPr>
            <a:lvl9pPr marL="3886200" indent="-228600" eaLnBrk="0" fontAlgn="base" hangingPunct="0">
              <a:spcBef>
                <a:spcPct val="0"/>
              </a:spcBef>
              <a:spcAft>
                <a:spcPct val="0"/>
              </a:spcAft>
              <a:defRPr sz="2800">
                <a:solidFill>
                  <a:schemeClr val="tx1"/>
                </a:solidFill>
                <a:latin typeface="Arial" charset="0"/>
                <a:cs typeface="Arial" charset="0"/>
              </a:defRPr>
            </a:lvl9pPr>
          </a:lstStyle>
          <a:p>
            <a:pPr eaLnBrk="1" hangingPunct="1">
              <a:spcBef>
                <a:spcPct val="50000"/>
              </a:spcBef>
            </a:pPr>
            <a:r>
              <a:rPr lang="en-US" sz="3200" b="1" dirty="0">
                <a:solidFill>
                  <a:srgbClr val="0070C0"/>
                </a:solidFill>
                <a:latin typeface="+mj-lt"/>
              </a:rPr>
              <a:t>Gate = 1 </a:t>
            </a:r>
          </a:p>
          <a:p>
            <a:pPr eaLnBrk="1" hangingPunct="1">
              <a:spcBef>
                <a:spcPct val="50000"/>
              </a:spcBef>
            </a:pPr>
            <a:r>
              <a:rPr lang="en-US" b="1" dirty="0">
                <a:latin typeface="+mj-lt"/>
              </a:rPr>
              <a:t>ON</a:t>
            </a:r>
            <a:r>
              <a:rPr lang="en-US" dirty="0">
                <a:latin typeface="+mj-lt"/>
              </a:rPr>
              <a:t>  (channel between source and drain)</a:t>
            </a: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Transistors: </a:t>
            </a:r>
            <a:r>
              <a:rPr lang="en-US" sz="4400" dirty="0" err="1">
                <a:solidFill>
                  <a:schemeClr val="bg1"/>
                </a:solidFill>
                <a:latin typeface="+mj-lt"/>
              </a:rPr>
              <a:t>nMOS</a:t>
            </a:r>
            <a:endParaRPr lang="en-US" sz="4400" dirty="0">
              <a:solidFill>
                <a:schemeClr val="bg1"/>
              </a:solidFill>
              <a:latin typeface="+mj-lt"/>
            </a:endParaRPr>
          </a:p>
        </p:txBody>
      </p:sp>
      <p:pic>
        <p:nvPicPr>
          <p:cNvPr id="17" name="Picture 16">
            <a:extLst>
              <a:ext uri="{FF2B5EF4-FFF2-40B4-BE49-F238E27FC236}">
                <a16:creationId xmlns:a16="http://schemas.microsoft.com/office/drawing/2014/main" id="{5B4B67A1-C244-6C41-A25B-A752038696A3}"/>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4544" y="3428678"/>
            <a:ext cx="7802511" cy="2753827"/>
          </a:xfrm>
          <a:prstGeom prst="rect">
            <a:avLst/>
          </a:prstGeom>
        </p:spPr>
      </p:pic>
      <p:sp>
        <p:nvSpPr>
          <p:cNvPr id="3" name="Slide Number Placeholder 2">
            <a:extLst>
              <a:ext uri="{FF2B5EF4-FFF2-40B4-BE49-F238E27FC236}">
                <a16:creationId xmlns:a16="http://schemas.microsoft.com/office/drawing/2014/main" id="{9475CCEB-11A2-A442-8A76-84A26A510B40}"/>
              </a:ext>
            </a:extLst>
          </p:cNvPr>
          <p:cNvSpPr>
            <a:spLocks noGrp="1"/>
          </p:cNvSpPr>
          <p:nvPr>
            <p:ph type="sldNum" sz="quarter" idx="12"/>
          </p:nvPr>
        </p:nvSpPr>
        <p:spPr/>
        <p:txBody>
          <a:bodyPr/>
          <a:lstStyle/>
          <a:p>
            <a:fld id="{E49FDE98-FD47-6140-A9A6-6873DAAB1D3D}" type="slidenum">
              <a:rPr lang="en-US" smtClean="0"/>
              <a:pPr/>
              <a:t>75</a:t>
            </a:fld>
            <a:endParaRPr lang="en-US" dirty="0"/>
          </a:p>
        </p:txBody>
      </p:sp>
    </p:spTree>
    <p:extLst>
      <p:ext uri="{BB962C8B-B14F-4D97-AF65-F5344CB8AC3E}">
        <p14:creationId xmlns:p14="http://schemas.microsoft.com/office/powerpoint/2010/main" val="4218374334"/>
      </p:ext>
    </p:extLst>
  </p:cSld>
  <p:clrMapOvr>
    <a:masterClrMapping/>
  </p:clrMapOvr>
  <p:transition/>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5" name="Rectangle 3"/>
          <p:cNvSpPr>
            <a:spLocks noGrp="1" noChangeArrowheads="1"/>
          </p:cNvSpPr>
          <p:nvPr>
            <p:ph type="body" sz="half" idx="4294967295"/>
            <p:custDataLst>
              <p:tags r:id="rId1"/>
            </p:custDataLst>
          </p:nvPr>
        </p:nvSpPr>
        <p:spPr>
          <a:xfrm>
            <a:off x="914400" y="1219200"/>
            <a:ext cx="6172200" cy="4953000"/>
          </a:xfrm>
        </p:spPr>
        <p:txBody>
          <a:bodyPr/>
          <a:lstStyle/>
          <a:p>
            <a:pPr marL="0" indent="0" eaLnBrk="1" hangingPunct="1">
              <a:buNone/>
            </a:pPr>
            <a:r>
              <a:rPr lang="en-US" b="1" dirty="0" err="1"/>
              <a:t>pMOS</a:t>
            </a:r>
            <a:r>
              <a:rPr lang="en-US" b="1" dirty="0"/>
              <a:t> transistor is opposite</a:t>
            </a:r>
          </a:p>
          <a:p>
            <a:pPr lvl="1" eaLnBrk="1" hangingPunct="1"/>
            <a:r>
              <a:rPr lang="en-US" sz="2400" b="1" dirty="0"/>
              <a:t>ON</a:t>
            </a:r>
            <a:r>
              <a:rPr lang="en-US" sz="2400" dirty="0"/>
              <a:t> when </a:t>
            </a:r>
            <a:r>
              <a:rPr lang="en-US" sz="2400" b="1" dirty="0"/>
              <a:t>Gate = 0</a:t>
            </a:r>
          </a:p>
          <a:p>
            <a:pPr lvl="1" eaLnBrk="1" hangingPunct="1"/>
            <a:r>
              <a:rPr lang="en-US" sz="2400" b="1" dirty="0"/>
              <a:t>OFF</a:t>
            </a:r>
            <a:r>
              <a:rPr lang="en-US" sz="2400" dirty="0"/>
              <a:t> when </a:t>
            </a:r>
            <a:r>
              <a:rPr lang="en-US" sz="2400" b="1" dirty="0"/>
              <a:t>Gate = 1</a:t>
            </a: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Transistors: </a:t>
            </a:r>
            <a:r>
              <a:rPr lang="en-US" sz="4400" dirty="0" err="1">
                <a:solidFill>
                  <a:schemeClr val="bg1"/>
                </a:solidFill>
                <a:latin typeface="+mj-lt"/>
              </a:rPr>
              <a:t>pMOS</a:t>
            </a:r>
            <a:endParaRPr lang="en-US" sz="4400" dirty="0">
              <a:solidFill>
                <a:schemeClr val="bg1"/>
              </a:solidFill>
              <a:latin typeface="+mj-lt"/>
            </a:endParaRPr>
          </a:p>
        </p:txBody>
      </p:sp>
      <p:pic>
        <p:nvPicPr>
          <p:cNvPr id="4" name="Picture 3">
            <a:extLst>
              <a:ext uri="{FF2B5EF4-FFF2-40B4-BE49-F238E27FC236}">
                <a16:creationId xmlns:a16="http://schemas.microsoft.com/office/drawing/2014/main" id="{E145416C-24B9-EC48-A576-3B85642DD6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267200" y="2369287"/>
            <a:ext cx="3956050" cy="3802913"/>
          </a:xfrm>
          <a:prstGeom prst="rect">
            <a:avLst/>
          </a:prstGeom>
        </p:spPr>
      </p:pic>
      <p:sp>
        <p:nvSpPr>
          <p:cNvPr id="3" name="Slide Number Placeholder 2">
            <a:extLst>
              <a:ext uri="{FF2B5EF4-FFF2-40B4-BE49-F238E27FC236}">
                <a16:creationId xmlns:a16="http://schemas.microsoft.com/office/drawing/2014/main" id="{787BA74A-50E4-E840-BA9E-A5CF0DC2481D}"/>
              </a:ext>
            </a:extLst>
          </p:cNvPr>
          <p:cNvSpPr>
            <a:spLocks noGrp="1"/>
          </p:cNvSpPr>
          <p:nvPr>
            <p:ph type="sldNum" sz="quarter" idx="12"/>
          </p:nvPr>
        </p:nvSpPr>
        <p:spPr/>
        <p:txBody>
          <a:bodyPr/>
          <a:lstStyle/>
          <a:p>
            <a:fld id="{E49FDE98-FD47-6140-A9A6-6873DAAB1D3D}" type="slidenum">
              <a:rPr lang="en-US" smtClean="0"/>
              <a:pPr/>
              <a:t>76</a:t>
            </a:fld>
            <a:endParaRPr lang="en-US" dirty="0"/>
          </a:p>
        </p:txBody>
      </p:sp>
    </p:spTree>
    <p:extLst>
      <p:ext uri="{BB962C8B-B14F-4D97-AF65-F5344CB8AC3E}">
        <p14:creationId xmlns:p14="http://schemas.microsoft.com/office/powerpoint/2010/main" val="1205706342"/>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3430" name="Object 5"/>
          <p:cNvGraphicFramePr>
            <a:graphicFrameLocks noGrp="1" noChangeAspect="1"/>
          </p:cNvGraphicFramePr>
          <p:nvPr>
            <p:ph idx="4294967295"/>
            <p:custDataLst>
              <p:tags r:id="rId1"/>
            </p:custDataLst>
            <p:extLst>
              <p:ext uri="{D42A27DB-BD31-4B8C-83A1-F6EECF244321}">
                <p14:modId xmlns:p14="http://schemas.microsoft.com/office/powerpoint/2010/main" val="1388461037"/>
              </p:ext>
            </p:extLst>
          </p:nvPr>
        </p:nvGraphicFramePr>
        <p:xfrm>
          <a:off x="990600" y="1524000"/>
          <a:ext cx="7772400" cy="3543300"/>
        </p:xfrm>
        <a:graphic>
          <a:graphicData uri="http://schemas.openxmlformats.org/presentationml/2006/ole">
            <mc:AlternateContent xmlns:mc="http://schemas.openxmlformats.org/markup-compatibility/2006">
              <mc:Choice xmlns:v="urn:schemas-microsoft-com:vml" Requires="v">
                <p:oleObj name="VISIO" r:id="rId5" imgW="3170632" imgH="1444111" progId="Visio.Drawing.6">
                  <p:embed/>
                </p:oleObj>
              </mc:Choice>
              <mc:Fallback>
                <p:oleObj name="VISIO" r:id="rId5" imgW="3170632" imgH="1444111"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90600" y="1524000"/>
                        <a:ext cx="7772400" cy="354330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3428"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Transistor Function</a:t>
            </a:r>
          </a:p>
        </p:txBody>
      </p:sp>
      <p:sp>
        <p:nvSpPr>
          <p:cNvPr id="3" name="Slide Number Placeholder 2">
            <a:extLst>
              <a:ext uri="{FF2B5EF4-FFF2-40B4-BE49-F238E27FC236}">
                <a16:creationId xmlns:a16="http://schemas.microsoft.com/office/drawing/2014/main" id="{D8627AD0-2F53-1A4D-8FBA-A1D6CB58AF5D}"/>
              </a:ext>
            </a:extLst>
          </p:cNvPr>
          <p:cNvSpPr>
            <a:spLocks noGrp="1"/>
          </p:cNvSpPr>
          <p:nvPr>
            <p:ph type="sldNum" sz="quarter" idx="12"/>
          </p:nvPr>
        </p:nvSpPr>
        <p:spPr/>
        <p:txBody>
          <a:bodyPr/>
          <a:lstStyle/>
          <a:p>
            <a:fld id="{E49FDE98-FD47-6140-A9A6-6873DAAB1D3D}" type="slidenum">
              <a:rPr lang="en-US" smtClean="0"/>
              <a:pPr/>
              <a:t>77</a:t>
            </a:fld>
            <a:endParaRPr lang="en-US" dirty="0"/>
          </a:p>
        </p:txBody>
      </p:sp>
    </p:spTree>
    <p:extLst>
      <p:ext uri="{BB962C8B-B14F-4D97-AF65-F5344CB8AC3E}">
        <p14:creationId xmlns:p14="http://schemas.microsoft.com/office/powerpoint/2010/main" val="773315410"/>
      </p:ext>
    </p:extLst>
  </p:cSld>
  <p:clrMapOvr>
    <a:masterClrMapping/>
  </p:clrMapOvr>
  <p:transition/>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4" name="Rectangle 5"/>
          <p:cNvSpPr>
            <a:spLocks noGrp="1" noChangeArrowheads="1"/>
          </p:cNvSpPr>
          <p:nvPr>
            <p:ph sz="half" idx="4294967295"/>
            <p:custDataLst>
              <p:tags r:id="rId1"/>
            </p:custDataLst>
          </p:nvPr>
        </p:nvSpPr>
        <p:spPr>
          <a:xfrm>
            <a:off x="457200" y="1143000"/>
            <a:ext cx="8534400" cy="4953000"/>
          </a:xfrm>
        </p:spPr>
        <p:txBody>
          <a:bodyPr/>
          <a:lstStyle/>
          <a:p>
            <a:pPr eaLnBrk="1" hangingPunct="1"/>
            <a:r>
              <a:rPr lang="en-US" b="1" dirty="0" err="1">
                <a:solidFill>
                  <a:srgbClr val="0070C0"/>
                </a:solidFill>
              </a:rPr>
              <a:t>nMOS</a:t>
            </a:r>
            <a:r>
              <a:rPr lang="en-US" b="1" dirty="0"/>
              <a:t>: </a:t>
            </a:r>
            <a:r>
              <a:rPr lang="en-US" dirty="0"/>
              <a:t>pass good </a:t>
            </a:r>
            <a:r>
              <a:rPr lang="en-US" b="1" dirty="0">
                <a:solidFill>
                  <a:srgbClr val="0070C0"/>
                </a:solidFill>
              </a:rPr>
              <a:t>0</a:t>
            </a:r>
            <a:r>
              <a:rPr lang="en-US" dirty="0"/>
              <a:t>’s, so connect source to GND</a:t>
            </a:r>
          </a:p>
          <a:p>
            <a:pPr eaLnBrk="1" hangingPunct="1"/>
            <a:r>
              <a:rPr lang="en-US" b="1" dirty="0" err="1">
                <a:solidFill>
                  <a:srgbClr val="0070C0"/>
                </a:solidFill>
              </a:rPr>
              <a:t>pMOS</a:t>
            </a:r>
            <a:r>
              <a:rPr lang="en-US" b="1" dirty="0"/>
              <a:t>: </a:t>
            </a:r>
            <a:r>
              <a:rPr lang="en-US" dirty="0"/>
              <a:t>pass good </a:t>
            </a:r>
            <a:r>
              <a:rPr lang="en-US" b="1" dirty="0">
                <a:solidFill>
                  <a:srgbClr val="0070C0"/>
                </a:solidFill>
              </a:rPr>
              <a:t>1</a:t>
            </a:r>
            <a:r>
              <a:rPr lang="en-US" dirty="0"/>
              <a:t>’s, so connect source to </a:t>
            </a:r>
            <a:r>
              <a:rPr lang="en-US" i="1" dirty="0"/>
              <a:t>V</a:t>
            </a:r>
            <a:r>
              <a:rPr lang="en-US" i="1" baseline="-25000" dirty="0"/>
              <a:t>DD</a:t>
            </a:r>
          </a:p>
        </p:txBody>
      </p:sp>
      <p:graphicFrame>
        <p:nvGraphicFramePr>
          <p:cNvPr id="104455" name="Object 6"/>
          <p:cNvGraphicFramePr>
            <a:graphicFrameLocks noGrp="1" noChangeAspect="1"/>
          </p:cNvGraphicFramePr>
          <p:nvPr>
            <p:ph sz="half" idx="4294967295"/>
            <p:custDataLst>
              <p:tags r:id="rId2"/>
            </p:custDataLst>
            <p:extLst>
              <p:ext uri="{D42A27DB-BD31-4B8C-83A1-F6EECF244321}">
                <p14:modId xmlns:p14="http://schemas.microsoft.com/office/powerpoint/2010/main" val="451931742"/>
              </p:ext>
            </p:extLst>
          </p:nvPr>
        </p:nvGraphicFramePr>
        <p:xfrm>
          <a:off x="2540794" y="2362200"/>
          <a:ext cx="4062412" cy="3489325"/>
        </p:xfrm>
        <a:graphic>
          <a:graphicData uri="http://schemas.openxmlformats.org/presentationml/2006/ole">
            <mc:AlternateContent xmlns:mc="http://schemas.openxmlformats.org/markup-compatibility/2006">
              <mc:Choice xmlns:v="urn:schemas-microsoft-com:vml" Requires="v">
                <p:oleObj name="VISIO" r:id="rId6" imgW="1572768" imgH="1347216" progId="Visio.Drawing.6">
                  <p:embed/>
                </p:oleObj>
              </mc:Choice>
              <mc:Fallback>
                <p:oleObj name="VISIO" r:id="rId6" imgW="1572768" imgH="1347216"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540794" y="2362200"/>
                        <a:ext cx="4062412" cy="3489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04452" name="Rectangle 2"/>
          <p:cNvSpPr>
            <a:spLocks noChangeArrowheads="1"/>
          </p:cNvSpPr>
          <p:nvPr>
            <p:custDataLst>
              <p:tags r:id="rId3"/>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Transistor Function</a:t>
            </a:r>
          </a:p>
        </p:txBody>
      </p:sp>
      <p:sp>
        <p:nvSpPr>
          <p:cNvPr id="3" name="Slide Number Placeholder 2">
            <a:extLst>
              <a:ext uri="{FF2B5EF4-FFF2-40B4-BE49-F238E27FC236}">
                <a16:creationId xmlns:a16="http://schemas.microsoft.com/office/drawing/2014/main" id="{19AA7336-A81A-8B40-B96F-17F4E3BA9E61}"/>
              </a:ext>
            </a:extLst>
          </p:cNvPr>
          <p:cNvSpPr>
            <a:spLocks noGrp="1"/>
          </p:cNvSpPr>
          <p:nvPr>
            <p:ph type="sldNum" sz="quarter" idx="12"/>
          </p:nvPr>
        </p:nvSpPr>
        <p:spPr/>
        <p:txBody>
          <a:bodyPr/>
          <a:lstStyle/>
          <a:p>
            <a:fld id="{E49FDE98-FD47-6140-A9A6-6873DAAB1D3D}" type="slidenum">
              <a:rPr lang="en-US" smtClean="0"/>
              <a:pPr/>
              <a:t>78</a:t>
            </a:fld>
            <a:endParaRPr lang="en-US" dirty="0"/>
          </a:p>
        </p:txBody>
      </p:sp>
    </p:spTree>
    <p:extLst>
      <p:ext uri="{BB962C8B-B14F-4D97-AF65-F5344CB8AC3E}">
        <p14:creationId xmlns:p14="http://schemas.microsoft.com/office/powerpoint/2010/main" val="726104187"/>
      </p:ext>
    </p:extLst>
  </p:cSld>
  <p:clrMapOvr>
    <a:masterClrMapping/>
  </p:clrMapOvr>
  <p:transition/>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Gates from Transistors</a:t>
            </a:r>
            <a:endParaRPr lang="en-US" sz="7200" dirty="0"/>
          </a:p>
          <a:p>
            <a:pPr lvl="1" algn="ctr"/>
            <a:endParaRPr lang="en-US" sz="7200" dirty="0"/>
          </a:p>
          <a:p>
            <a:pPr algn="ctr">
              <a:buFontTx/>
              <a:buNone/>
            </a:pPr>
            <a:endParaRPr lang="en-US" sz="7200" dirty="0"/>
          </a:p>
        </p:txBody>
      </p:sp>
    </p:spTree>
    <p:extLst>
      <p:ext uri="{BB962C8B-B14F-4D97-AF65-F5344CB8AC3E}">
        <p14:creationId xmlns:p14="http://schemas.microsoft.com/office/powerpoint/2010/main" val="191155198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32774" name="Rectangle 4"/>
          <p:cNvSpPr>
            <a:spLocks noChangeArrowheads="1"/>
          </p:cNvSpPr>
          <p:nvPr>
            <p:custDataLst>
              <p:tags r:id="rId2"/>
            </p:custDataLst>
          </p:nvPr>
        </p:nvSpPr>
        <p:spPr bwMode="auto">
          <a:xfrm>
            <a:off x="533400" y="990600"/>
            <a:ext cx="81534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dirty="0">
                <a:latin typeface="+mj-lt"/>
              </a:rPr>
              <a:t>Famous early (1908) example of interchangeable parts.</a:t>
            </a:r>
          </a:p>
          <a:p>
            <a:pPr marL="800100" lvl="1" indent="-342900">
              <a:spcBef>
                <a:spcPct val="20000"/>
              </a:spcBef>
              <a:buFontTx/>
              <a:buChar char="•"/>
            </a:pPr>
            <a:r>
              <a:rPr lang="en-US" sz="2400" dirty="0">
                <a:latin typeface="+mj-lt"/>
              </a:rPr>
              <a:t>Most previous cars were hand-crafted </a:t>
            </a:r>
          </a:p>
          <a:p>
            <a:pPr lvl="1">
              <a:spcBef>
                <a:spcPct val="20000"/>
              </a:spcBef>
            </a:pPr>
            <a:r>
              <a:rPr lang="en-US" sz="2400" dirty="0">
                <a:latin typeface="+mj-lt"/>
              </a:rPr>
              <a:t>	by skilled tradesmen.</a:t>
            </a:r>
          </a:p>
          <a:p>
            <a:pPr marL="800100" lvl="1" indent="-342900">
              <a:spcBef>
                <a:spcPct val="20000"/>
              </a:spcBef>
              <a:buFontTx/>
              <a:buChar char="•"/>
            </a:pPr>
            <a:r>
              <a:rPr lang="en-US" sz="2400" dirty="0">
                <a:latin typeface="+mj-lt"/>
              </a:rPr>
              <a:t>Mass production on moving assembly </a:t>
            </a:r>
          </a:p>
          <a:p>
            <a:pPr lvl="1">
              <a:spcBef>
                <a:spcPct val="20000"/>
              </a:spcBef>
            </a:pPr>
            <a:r>
              <a:rPr lang="en-US" sz="2400" dirty="0">
                <a:latin typeface="+mj-lt"/>
              </a:rPr>
              <a:t>	lines greatly reduced cost.</a:t>
            </a:r>
          </a:p>
          <a:p>
            <a:pPr marL="342900" indent="-342900">
              <a:spcBef>
                <a:spcPct val="20000"/>
              </a:spcBef>
              <a:buFontTx/>
              <a:buChar char="•"/>
            </a:pPr>
            <a:r>
              <a:rPr lang="en-US" sz="2400" dirty="0">
                <a:latin typeface="+mj-lt"/>
              </a:rPr>
              <a:t>Henry Ford:</a:t>
            </a:r>
          </a:p>
          <a:p>
            <a:pPr lvl="1">
              <a:spcBef>
                <a:spcPct val="20000"/>
              </a:spcBef>
            </a:pPr>
            <a:r>
              <a:rPr lang="en-US" sz="2200" i="1" dirty="0"/>
              <a:t>I will build a motor car for the great multitude. It will be large enough for the family, but small enough for the individual to run and care for. It will be constructed of the best materials, by the best men to be hired, after the simplest designs that modern engineering can devise. But it will be so low in price that no man making a good salary will be unable to own one – and enjoy with his family the blessing of hours of pleasure in God's great open spaces.</a:t>
            </a:r>
            <a:endParaRPr lang="en-US" sz="2200" i="1" dirty="0">
              <a:latin typeface="+mj-lt"/>
            </a:endParaRP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Example: Model T Ford</a:t>
            </a:r>
          </a:p>
        </p:txBody>
      </p:sp>
      <p:pic>
        <p:nvPicPr>
          <p:cNvPr id="3" name="Picture 2">
            <a:extLst>
              <a:ext uri="{FF2B5EF4-FFF2-40B4-BE49-F238E27FC236}">
                <a16:creationId xmlns:a16="http://schemas.microsoft.com/office/drawing/2014/main" id="{B8C7532A-1F80-E848-BCFF-33306E720A4C}"/>
              </a:ext>
            </a:extLst>
          </p:cNvPr>
          <p:cNvPicPr>
            <a:picLocks noChangeAspect="1"/>
          </p:cNvPicPr>
          <p:nvPr/>
        </p:nvPicPr>
        <p:blipFill>
          <a:blip r:embed="rId5"/>
          <a:stretch>
            <a:fillRect/>
          </a:stretch>
        </p:blipFill>
        <p:spPr>
          <a:xfrm>
            <a:off x="6384769" y="1440773"/>
            <a:ext cx="2454431" cy="1840824"/>
          </a:xfrm>
          <a:prstGeom prst="rect">
            <a:avLst/>
          </a:prstGeom>
        </p:spPr>
      </p:pic>
      <p:sp>
        <p:nvSpPr>
          <p:cNvPr id="4" name="Rectangle 3">
            <a:extLst>
              <a:ext uri="{FF2B5EF4-FFF2-40B4-BE49-F238E27FC236}">
                <a16:creationId xmlns:a16="http://schemas.microsoft.com/office/drawing/2014/main" id="{E88A1D64-31FC-CE42-B310-764E4C678C36}"/>
              </a:ext>
            </a:extLst>
          </p:cNvPr>
          <p:cNvSpPr/>
          <p:nvPr/>
        </p:nvSpPr>
        <p:spPr>
          <a:xfrm>
            <a:off x="6384769" y="3287842"/>
            <a:ext cx="2667000" cy="400110"/>
          </a:xfrm>
          <a:prstGeom prst="rect">
            <a:avLst/>
          </a:prstGeom>
        </p:spPr>
        <p:txBody>
          <a:bodyPr wrap="square">
            <a:spAutoFit/>
          </a:bodyPr>
          <a:lstStyle/>
          <a:p>
            <a:r>
              <a:rPr lang="en-US" sz="1000" dirty="0" err="1"/>
              <a:t>en.wikipedia.org</a:t>
            </a:r>
            <a:r>
              <a:rPr lang="en-US" sz="1000" dirty="0"/>
              <a:t>/wiki/</a:t>
            </a:r>
            <a:r>
              <a:rPr lang="en-US" sz="1000" dirty="0" err="1"/>
              <a:t>Ford_Model_T</a:t>
            </a:r>
            <a:r>
              <a:rPr lang="en-US" sz="1000" dirty="0"/>
              <a:t>#/media/</a:t>
            </a:r>
          </a:p>
          <a:p>
            <a:r>
              <a:rPr lang="en-US" sz="1000" dirty="0"/>
              <a:t>File:1925_Ford_Model_T_touring.jpg</a:t>
            </a:r>
          </a:p>
        </p:txBody>
      </p:sp>
      <p:sp>
        <p:nvSpPr>
          <p:cNvPr id="5" name="Slide Number Placeholder 4">
            <a:extLst>
              <a:ext uri="{FF2B5EF4-FFF2-40B4-BE49-F238E27FC236}">
                <a16:creationId xmlns:a16="http://schemas.microsoft.com/office/drawing/2014/main" id="{37812ECF-0E53-EC44-B178-C13E1C56BC86}"/>
              </a:ext>
            </a:extLst>
          </p:cNvPr>
          <p:cNvSpPr>
            <a:spLocks noGrp="1"/>
          </p:cNvSpPr>
          <p:nvPr>
            <p:ph type="sldNum" sz="quarter" idx="12"/>
          </p:nvPr>
        </p:nvSpPr>
        <p:spPr/>
        <p:txBody>
          <a:bodyPr/>
          <a:lstStyle/>
          <a:p>
            <a:fld id="{E49FDE98-FD47-6140-A9A6-6873DAAB1D3D}" type="slidenum">
              <a:rPr lang="en-US" smtClean="0"/>
              <a:pPr/>
              <a:t>8</a:t>
            </a:fld>
            <a:endParaRPr lang="en-US" dirty="0"/>
          </a:p>
        </p:txBody>
      </p:sp>
    </p:spTree>
    <p:extLst>
      <p:ext uri="{BB962C8B-B14F-4D97-AF65-F5344CB8AC3E}">
        <p14:creationId xmlns:p14="http://schemas.microsoft.com/office/powerpoint/2010/main" val="246830183"/>
      </p:ext>
    </p:extLst>
  </p:cSld>
  <p:clrMapOvr>
    <a:masterClrMapping/>
  </p:clrMapOvr>
  <p:transition/>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5476"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CMOS Gates: NOT Gate</a:t>
            </a:r>
          </a:p>
        </p:txBody>
      </p:sp>
      <p:graphicFrame>
        <p:nvGraphicFramePr>
          <p:cNvPr id="2" name="Object 1"/>
          <p:cNvGraphicFramePr>
            <a:graphicFrameLocks noGrp="1" noChangeAspect="1"/>
          </p:cNvGraphicFramePr>
          <p:nvPr>
            <p:custDataLst>
              <p:tags r:id="rId2"/>
            </p:custDataLst>
            <p:extLst>
              <p:ext uri="{D42A27DB-BD31-4B8C-83A1-F6EECF244321}">
                <p14:modId xmlns:p14="http://schemas.microsoft.com/office/powerpoint/2010/main" val="441644306"/>
              </p:ext>
            </p:extLst>
          </p:nvPr>
        </p:nvGraphicFramePr>
        <p:xfrm>
          <a:off x="1801813" y="990600"/>
          <a:ext cx="2143125" cy="2971800"/>
        </p:xfrm>
        <a:graphic>
          <a:graphicData uri="http://schemas.openxmlformats.org/presentationml/2006/ole">
            <mc:AlternateContent xmlns:mc="http://schemas.openxmlformats.org/markup-compatibility/2006">
              <mc:Choice xmlns:v="urn:schemas-microsoft-com:vml" Requires="v">
                <p:oleObj name="VISIO" r:id="rId7" imgW="886968" imgH="1226820" progId="Visio.Drawing.11">
                  <p:embed/>
                </p:oleObj>
              </mc:Choice>
              <mc:Fallback>
                <p:oleObj name="VISIO" r:id="rId7" imgW="886968" imgH="1226820" progId="Visio.Drawing.11">
                  <p:embed/>
                  <p:pic>
                    <p:nvPicPr>
                      <p:cNvPr id="0" name="Object 5"/>
                      <p:cNvPicPr>
                        <a:picLocks noGrp="1"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801813" y="990600"/>
                        <a:ext cx="2143125" cy="2971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3" name="Object 2"/>
          <p:cNvGraphicFramePr>
            <a:graphicFrameLocks noGrp="1" noChangeAspect="1"/>
          </p:cNvGraphicFramePr>
          <p:nvPr>
            <p:custDataLst>
              <p:tags r:id="rId3"/>
            </p:custDataLst>
            <p:extLst>
              <p:ext uri="{D42A27DB-BD31-4B8C-83A1-F6EECF244321}">
                <p14:modId xmlns:p14="http://schemas.microsoft.com/office/powerpoint/2010/main" val="1048984802"/>
              </p:ext>
            </p:extLst>
          </p:nvPr>
        </p:nvGraphicFramePr>
        <p:xfrm>
          <a:off x="4706938" y="1066800"/>
          <a:ext cx="2151062" cy="2830513"/>
        </p:xfrm>
        <a:graphic>
          <a:graphicData uri="http://schemas.openxmlformats.org/presentationml/2006/ole">
            <mc:AlternateContent xmlns:mc="http://schemas.openxmlformats.org/markup-compatibility/2006">
              <mc:Choice xmlns:v="urn:schemas-microsoft-com:vml" Requires="v">
                <p:oleObj name="VISIO" r:id="rId9" imgW="771144" imgH="1010412" progId="Visio.Drawing.11">
                  <p:embed/>
                </p:oleObj>
              </mc:Choice>
              <mc:Fallback>
                <p:oleObj name="VISIO" r:id="rId9" imgW="771144" imgH="1010412" progId="Visio.Drawing.11">
                  <p:embed/>
                  <p:pic>
                    <p:nvPicPr>
                      <p:cNvPr id="0" name="Object 4"/>
                      <p:cNvPicPr>
                        <a:picLocks noGrp="1"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706938" y="1066800"/>
                        <a:ext cx="2151062" cy="28305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graphicFrame>
        <p:nvGraphicFramePr>
          <p:cNvPr id="9" name="Group 34"/>
          <p:cNvGraphicFramePr>
            <a:graphicFrameLocks/>
          </p:cNvGraphicFramePr>
          <p:nvPr>
            <p:custDataLst>
              <p:tags r:id="rId4"/>
            </p:custDataLst>
            <p:extLst>
              <p:ext uri="{D42A27DB-BD31-4B8C-83A1-F6EECF244321}">
                <p14:modId xmlns:p14="http://schemas.microsoft.com/office/powerpoint/2010/main" val="2585697943"/>
              </p:ext>
            </p:extLst>
          </p:nvPr>
        </p:nvGraphicFramePr>
        <p:xfrm>
          <a:off x="2667000" y="4114800"/>
          <a:ext cx="3810000" cy="1581150"/>
        </p:xfrm>
        <a:graphic>
          <a:graphicData uri="http://schemas.openxmlformats.org/drawingml/2006/table">
            <a:tbl>
              <a:tblPr/>
              <a:tblGrid>
                <a:gridCol w="952500">
                  <a:extLst>
                    <a:ext uri="{9D8B030D-6E8A-4147-A177-3AD203B41FA5}">
                      <a16:colId xmlns:a16="http://schemas.microsoft.com/office/drawing/2014/main" val="20000"/>
                    </a:ext>
                  </a:extLst>
                </a:gridCol>
                <a:gridCol w="952500">
                  <a:extLst>
                    <a:ext uri="{9D8B030D-6E8A-4147-A177-3AD203B41FA5}">
                      <a16:colId xmlns:a16="http://schemas.microsoft.com/office/drawing/2014/main" val="20001"/>
                    </a:ext>
                  </a:extLst>
                </a:gridCol>
                <a:gridCol w="952500">
                  <a:extLst>
                    <a:ext uri="{9D8B030D-6E8A-4147-A177-3AD203B41FA5}">
                      <a16:colId xmlns:a16="http://schemas.microsoft.com/office/drawing/2014/main" val="20002"/>
                    </a:ext>
                  </a:extLst>
                </a:gridCol>
                <a:gridCol w="952500">
                  <a:extLst>
                    <a:ext uri="{9D8B030D-6E8A-4147-A177-3AD203B41FA5}">
                      <a16:colId xmlns:a16="http://schemas.microsoft.com/office/drawing/2014/main" val="20003"/>
                    </a:ext>
                  </a:extLst>
                </a:gridCol>
              </a:tblGrid>
              <a:tr h="527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Times New Roman" pitchFamily="18" charset="0"/>
                          <a:cs typeface="Arial"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Times New Roman" pitchFamily="18" charset="0"/>
                          <a:cs typeface="Arial" charset="0"/>
                        </a:rPr>
                        <a:t>P1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Times New Roman" pitchFamily="18" charset="0"/>
                          <a:cs typeface="Arial" charset="0"/>
                        </a:rPr>
                        <a:t>N1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Times New Roman" pitchFamily="18" charset="0"/>
                          <a:cs typeface="Arial" charset="0"/>
                        </a:rPr>
                        <a:t>Y</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527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2705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bl>
          </a:graphicData>
        </a:graphic>
      </p:graphicFrame>
      <p:sp>
        <p:nvSpPr>
          <p:cNvPr id="8" name="Rectangle 7"/>
          <p:cNvSpPr/>
          <p:nvPr/>
        </p:nvSpPr>
        <p:spPr>
          <a:xfrm>
            <a:off x="3657600" y="4724400"/>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648200" y="4724400"/>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1" name="Rectangle 10"/>
          <p:cNvSpPr/>
          <p:nvPr/>
        </p:nvSpPr>
        <p:spPr>
          <a:xfrm>
            <a:off x="5562600" y="4724400"/>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3" name="Rectangle 12"/>
          <p:cNvSpPr/>
          <p:nvPr/>
        </p:nvSpPr>
        <p:spPr>
          <a:xfrm>
            <a:off x="3657600" y="5257800"/>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4648200" y="5257800"/>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5562600" y="5257800"/>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5" name="Slide Number Placeholder 4">
            <a:extLst>
              <a:ext uri="{FF2B5EF4-FFF2-40B4-BE49-F238E27FC236}">
                <a16:creationId xmlns:a16="http://schemas.microsoft.com/office/drawing/2014/main" id="{C5433430-677E-0E46-990C-4F6E08BECC08}"/>
              </a:ext>
            </a:extLst>
          </p:cNvPr>
          <p:cNvSpPr>
            <a:spLocks noGrp="1"/>
          </p:cNvSpPr>
          <p:nvPr>
            <p:ph type="sldNum" sz="quarter" idx="12"/>
          </p:nvPr>
        </p:nvSpPr>
        <p:spPr/>
        <p:txBody>
          <a:bodyPr/>
          <a:lstStyle/>
          <a:p>
            <a:fld id="{E49FDE98-FD47-6140-A9A6-6873DAAB1D3D}" type="slidenum">
              <a:rPr lang="en-US" smtClean="0"/>
              <a:pPr/>
              <a:t>80</a:t>
            </a:fld>
            <a:endParaRPr lang="en-US" dirty="0"/>
          </a:p>
        </p:txBody>
      </p:sp>
    </p:spTree>
    <p:extLst>
      <p:ext uri="{BB962C8B-B14F-4D97-AF65-F5344CB8AC3E}">
        <p14:creationId xmlns:p14="http://schemas.microsoft.com/office/powerpoint/2010/main" val="1739043560"/>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10"/>
                                        </p:tgtEl>
                                      </p:cBhvr>
                                    </p:animEffect>
                                    <p:set>
                                      <p:cBhvr>
                                        <p:cTn id="12" dur="1" fill="hold">
                                          <p:stCondLst>
                                            <p:cond delay="499"/>
                                          </p:stCondLst>
                                        </p:cTn>
                                        <p:tgtEl>
                                          <p:spTgt spid="10"/>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1"/>
                                        </p:tgtEl>
                                      </p:cBhvr>
                                    </p:animEffect>
                                    <p:set>
                                      <p:cBhvr>
                                        <p:cTn id="17" dur="1" fill="hold">
                                          <p:stCondLst>
                                            <p:cond delay="499"/>
                                          </p:stCondLst>
                                        </p:cTn>
                                        <p:tgtEl>
                                          <p:spTgt spid="11"/>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4"/>
                                        </p:tgtEl>
                                      </p:cBhvr>
                                    </p:animEffect>
                                    <p:set>
                                      <p:cBhvr>
                                        <p:cTn id="27" dur="1" fill="hold">
                                          <p:stCondLst>
                                            <p:cond delay="499"/>
                                          </p:stCondLst>
                                        </p:cTn>
                                        <p:tgtEl>
                                          <p:spTgt spid="14"/>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5"/>
                                        </p:tgtEl>
                                      </p:cBhvr>
                                    </p:animEffect>
                                    <p:set>
                                      <p:cBhvr>
                                        <p:cTn id="32" dur="1" fill="hold">
                                          <p:stCondLst>
                                            <p:cond delay="499"/>
                                          </p:stCondLst>
                                        </p:cTn>
                                        <p:tgtEl>
                                          <p:spTgt spid="1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10" grpId="0" animBg="1"/>
      <p:bldP spid="11" grpId="0" animBg="1"/>
      <p:bldP spid="13" grpId="0" animBg="1"/>
      <p:bldP spid="14" grpId="0" animBg="1"/>
      <p:bldP spid="15" grpId="0" animBg="1"/>
    </p:bld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8550" name="Object 4"/>
          <p:cNvGraphicFramePr>
            <a:graphicFrameLocks noGrp="1" noChangeAspect="1"/>
          </p:cNvGraphicFramePr>
          <p:nvPr>
            <p:ph sz="half" idx="4294967295"/>
            <p:custDataLst>
              <p:tags r:id="rId1"/>
            </p:custDataLst>
            <p:extLst>
              <p:ext uri="{D42A27DB-BD31-4B8C-83A1-F6EECF244321}">
                <p14:modId xmlns:p14="http://schemas.microsoft.com/office/powerpoint/2010/main" val="1400368113"/>
              </p:ext>
            </p:extLst>
          </p:nvPr>
        </p:nvGraphicFramePr>
        <p:xfrm>
          <a:off x="4343400" y="1143000"/>
          <a:ext cx="2604231" cy="2057400"/>
        </p:xfrm>
        <a:graphic>
          <a:graphicData uri="http://schemas.openxmlformats.org/presentationml/2006/ole">
            <mc:AlternateContent xmlns:mc="http://schemas.openxmlformats.org/markup-compatibility/2006">
              <mc:Choice xmlns:v="urn:schemas-microsoft-com:vml" Requires="v">
                <p:oleObj name="VISIO" r:id="rId7" imgW="944880" imgH="745236" progId="Visio.Drawing.6">
                  <p:embed/>
                </p:oleObj>
              </mc:Choice>
              <mc:Fallback>
                <p:oleObj name="VISIO" r:id="rId7" imgW="944880" imgH="745236" progId="Visio.Drawing.6">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4343400" y="1143000"/>
                        <a:ext cx="2604231" cy="2057400"/>
                      </a:xfrm>
                      <a:prstGeom prst="rect">
                        <a:avLst/>
                      </a:prstGeom>
                      <a:noFill/>
                      <a:ln>
                        <a:noFill/>
                      </a:ln>
                    </p:spPr>
                  </p:pic>
                </p:oleObj>
              </mc:Fallback>
            </mc:AlternateContent>
          </a:graphicData>
        </a:graphic>
      </p:graphicFrame>
      <p:graphicFrame>
        <p:nvGraphicFramePr>
          <p:cNvPr id="108551" name="Object 5"/>
          <p:cNvGraphicFramePr>
            <a:graphicFrameLocks noGrp="1" noChangeAspect="1"/>
          </p:cNvGraphicFramePr>
          <p:nvPr>
            <p:ph sz="quarter" idx="4294967295"/>
            <p:custDataLst>
              <p:tags r:id="rId2"/>
            </p:custDataLst>
            <p:extLst>
              <p:ext uri="{D42A27DB-BD31-4B8C-83A1-F6EECF244321}">
                <p14:modId xmlns:p14="http://schemas.microsoft.com/office/powerpoint/2010/main" val="97125845"/>
              </p:ext>
            </p:extLst>
          </p:nvPr>
        </p:nvGraphicFramePr>
        <p:xfrm>
          <a:off x="2147147" y="924498"/>
          <a:ext cx="1586654" cy="2580702"/>
        </p:xfrm>
        <a:graphic>
          <a:graphicData uri="http://schemas.openxmlformats.org/presentationml/2006/ole">
            <mc:AlternateContent xmlns:mc="http://schemas.openxmlformats.org/markup-compatibility/2006">
              <mc:Choice xmlns:v="urn:schemas-microsoft-com:vml" Requires="v">
                <p:oleObj name="VISIO" r:id="rId9" imgW="896112" imgH="1455420" progId="Visio.Drawing.6">
                  <p:embed/>
                </p:oleObj>
              </mc:Choice>
              <mc:Fallback>
                <p:oleObj name="VISIO" r:id="rId9" imgW="896112" imgH="1455420" progId="Visio.Drawing.6">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47147" y="924498"/>
                        <a:ext cx="1586654" cy="2580702"/>
                      </a:xfrm>
                      <a:prstGeom prst="rect">
                        <a:avLst/>
                      </a:prstGeom>
                      <a:noFill/>
                      <a:ln>
                        <a:noFill/>
                      </a:ln>
                      <a:effectLst/>
                    </p:spPr>
                  </p:pic>
                </p:oleObj>
              </mc:Fallback>
            </mc:AlternateContent>
          </a:graphicData>
        </a:graphic>
      </p:graphicFrame>
      <p:graphicFrame>
        <p:nvGraphicFramePr>
          <p:cNvPr id="999430" name="Group 6"/>
          <p:cNvGraphicFramePr>
            <a:graphicFrameLocks noGrp="1"/>
          </p:cNvGraphicFramePr>
          <p:nvPr>
            <p:ph sz="quarter" idx="4294967295"/>
            <p:custDataLst>
              <p:tags r:id="rId3"/>
            </p:custDataLst>
            <p:extLst>
              <p:ext uri="{D42A27DB-BD31-4B8C-83A1-F6EECF244321}">
                <p14:modId xmlns:p14="http://schemas.microsoft.com/office/powerpoint/2010/main" val="2448910568"/>
              </p:ext>
            </p:extLst>
          </p:nvPr>
        </p:nvGraphicFramePr>
        <p:xfrm>
          <a:off x="2209800" y="3505200"/>
          <a:ext cx="4800600" cy="2286000"/>
        </p:xfrm>
        <a:graphic>
          <a:graphicData uri="http://schemas.openxmlformats.org/drawingml/2006/table">
            <a:tbl>
              <a:tblPr/>
              <a:tblGrid>
                <a:gridCol w="381000">
                  <a:extLst>
                    <a:ext uri="{9D8B030D-6E8A-4147-A177-3AD203B41FA5}">
                      <a16:colId xmlns:a16="http://schemas.microsoft.com/office/drawing/2014/main" val="20000"/>
                    </a:ext>
                  </a:extLst>
                </a:gridCol>
                <a:gridCol w="381000">
                  <a:extLst>
                    <a:ext uri="{9D8B030D-6E8A-4147-A177-3AD203B41FA5}">
                      <a16:colId xmlns:a16="http://schemas.microsoft.com/office/drawing/2014/main" val="20001"/>
                    </a:ext>
                  </a:extLst>
                </a:gridCol>
                <a:gridCol w="838200">
                  <a:extLst>
                    <a:ext uri="{9D8B030D-6E8A-4147-A177-3AD203B41FA5}">
                      <a16:colId xmlns:a16="http://schemas.microsoft.com/office/drawing/2014/main" val="20002"/>
                    </a:ext>
                  </a:extLst>
                </a:gridCol>
                <a:gridCol w="838200">
                  <a:extLst>
                    <a:ext uri="{9D8B030D-6E8A-4147-A177-3AD203B41FA5}">
                      <a16:colId xmlns:a16="http://schemas.microsoft.com/office/drawing/2014/main" val="20003"/>
                    </a:ext>
                  </a:extLst>
                </a:gridCol>
                <a:gridCol w="838200">
                  <a:extLst>
                    <a:ext uri="{9D8B030D-6E8A-4147-A177-3AD203B41FA5}">
                      <a16:colId xmlns:a16="http://schemas.microsoft.com/office/drawing/2014/main" val="20004"/>
                    </a:ext>
                  </a:extLst>
                </a:gridCol>
                <a:gridCol w="838200">
                  <a:extLst>
                    <a:ext uri="{9D8B030D-6E8A-4147-A177-3AD203B41FA5}">
                      <a16:colId xmlns:a16="http://schemas.microsoft.com/office/drawing/2014/main" val="20005"/>
                    </a:ext>
                  </a:extLst>
                </a:gridCol>
                <a:gridCol w="685800">
                  <a:extLst>
                    <a:ext uri="{9D8B030D-6E8A-4147-A177-3AD203B41FA5}">
                      <a16:colId xmlns:a16="http://schemas.microsoft.com/office/drawing/2014/main" val="20006"/>
                    </a:ext>
                  </a:extLst>
                </a:gridCol>
              </a:tblGrid>
              <a:tr h="403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Times New Roman" pitchFamily="18" charset="0"/>
                          <a:cs typeface="Arial" charset="0"/>
                        </a:rPr>
                        <a:t>A</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Times New Roman" pitchFamily="18" charset="0"/>
                          <a:cs typeface="Arial" charset="0"/>
                        </a:rPr>
                        <a:t>B</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Times New Roman" pitchFamily="18" charset="0"/>
                          <a:cs typeface="Arial" charset="0"/>
                        </a:rPr>
                        <a:t>P1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Times New Roman" pitchFamily="18" charset="0"/>
                          <a:cs typeface="Arial" charset="0"/>
                        </a:rPr>
                        <a:t>P2</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Times New Roman" pitchFamily="18" charset="0"/>
                          <a:cs typeface="Arial" charset="0"/>
                        </a:rPr>
                        <a:t>N1</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0" u="none" strike="noStrike" cap="none" normalizeH="0" baseline="0" dirty="0">
                          <a:ln>
                            <a:noFill/>
                          </a:ln>
                          <a:solidFill>
                            <a:schemeClr val="bg1"/>
                          </a:solidFill>
                          <a:effectLst/>
                          <a:latin typeface="Times New Roman" pitchFamily="18" charset="0"/>
                          <a:cs typeface="Arial" charset="0"/>
                        </a:rPr>
                        <a:t>N2</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1" i="1" u="none" strike="noStrike" cap="none" normalizeH="0" baseline="0" dirty="0">
                          <a:ln>
                            <a:noFill/>
                          </a:ln>
                          <a:solidFill>
                            <a:schemeClr val="bg1"/>
                          </a:solidFill>
                          <a:effectLst/>
                          <a:latin typeface="Times New Roman" pitchFamily="18" charset="0"/>
                          <a:cs typeface="Arial" charset="0"/>
                        </a:rPr>
                        <a:t>Y</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rgbClr val="0070C0"/>
                    </a:solidFill>
                  </a:tcPr>
                </a:tc>
                <a:extLst>
                  <a:ext uri="{0D108BD9-81ED-4DB2-BD59-A6C34878D82A}">
                    <a16:rowId xmlns:a16="http://schemas.microsoft.com/office/drawing/2014/main" val="10000"/>
                  </a:ext>
                </a:extLst>
              </a:tr>
              <a:tr h="404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03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0</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04813">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0</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403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1</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OFF</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a:ln>
                            <a:noFill/>
                          </a:ln>
                          <a:solidFill>
                            <a:schemeClr val="tx1"/>
                          </a:solidFill>
                          <a:effectLst/>
                          <a:latin typeface="Times New Roman" pitchFamily="18" charset="0"/>
                          <a:cs typeface="Arial" charset="0"/>
                        </a:rPr>
                        <a:t>ON</a:t>
                      </a:r>
                    </a:p>
                  </a:txBody>
                  <a:tcPr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400" b="0" i="0" u="none" strike="noStrike" cap="none" normalizeH="0" baseline="0" dirty="0">
                          <a:ln>
                            <a:noFill/>
                          </a:ln>
                          <a:solidFill>
                            <a:schemeClr val="tx1"/>
                          </a:solidFill>
                          <a:effectLst/>
                          <a:latin typeface="Times New Roman" pitchFamily="18" charset="0"/>
                          <a:cs typeface="Arial" charset="0"/>
                        </a:rPr>
                        <a:t>0</a:t>
                      </a:r>
                    </a:p>
                  </a:txBody>
                  <a:tcPr horzOverflow="overflow">
                    <a:lnL w="28575"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108548" name="Rectangle 2"/>
          <p:cNvSpPr>
            <a:spLocks noChangeArrowheads="1"/>
          </p:cNvSpPr>
          <p:nvPr>
            <p:custDataLst>
              <p:tags r:id="rId4"/>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7" name="TextBox 6"/>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CMOS Gates: NAND Gate</a:t>
            </a:r>
          </a:p>
        </p:txBody>
      </p:sp>
      <p:sp>
        <p:nvSpPr>
          <p:cNvPr id="8" name="Rectangle 7"/>
          <p:cNvSpPr/>
          <p:nvPr/>
        </p:nvSpPr>
        <p:spPr>
          <a:xfrm>
            <a:off x="3027904" y="4023528"/>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9" name="Rectangle 8"/>
          <p:cNvSpPr/>
          <p:nvPr/>
        </p:nvSpPr>
        <p:spPr>
          <a:xfrm>
            <a:off x="3851032" y="3997568"/>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0" name="Rectangle 9"/>
          <p:cNvSpPr/>
          <p:nvPr/>
        </p:nvSpPr>
        <p:spPr>
          <a:xfrm>
            <a:off x="4689232" y="3982496"/>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4" name="Rectangle 13"/>
          <p:cNvSpPr/>
          <p:nvPr/>
        </p:nvSpPr>
        <p:spPr>
          <a:xfrm>
            <a:off x="5562600" y="3997568"/>
            <a:ext cx="6858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5" name="Rectangle 14"/>
          <p:cNvSpPr/>
          <p:nvPr/>
        </p:nvSpPr>
        <p:spPr>
          <a:xfrm>
            <a:off x="6400800" y="3997568"/>
            <a:ext cx="4572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6" name="Rectangle 15"/>
          <p:cNvSpPr/>
          <p:nvPr/>
        </p:nvSpPr>
        <p:spPr>
          <a:xfrm>
            <a:off x="3012832" y="4454768"/>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7" name="Rectangle 16"/>
          <p:cNvSpPr/>
          <p:nvPr/>
        </p:nvSpPr>
        <p:spPr>
          <a:xfrm>
            <a:off x="3861080" y="4464816"/>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8" name="Rectangle 17"/>
          <p:cNvSpPr/>
          <p:nvPr/>
        </p:nvSpPr>
        <p:spPr>
          <a:xfrm>
            <a:off x="4704304" y="4459792"/>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19" name="Rectangle 18"/>
          <p:cNvSpPr/>
          <p:nvPr/>
        </p:nvSpPr>
        <p:spPr>
          <a:xfrm>
            <a:off x="5562600" y="4459792"/>
            <a:ext cx="6858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0" name="Rectangle 19"/>
          <p:cNvSpPr/>
          <p:nvPr/>
        </p:nvSpPr>
        <p:spPr>
          <a:xfrm>
            <a:off x="6400800" y="4449744"/>
            <a:ext cx="4572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1" name="Rectangle 20"/>
          <p:cNvSpPr/>
          <p:nvPr/>
        </p:nvSpPr>
        <p:spPr>
          <a:xfrm>
            <a:off x="3022880" y="4917832"/>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2" name="Rectangle 21"/>
          <p:cNvSpPr/>
          <p:nvPr/>
        </p:nvSpPr>
        <p:spPr>
          <a:xfrm>
            <a:off x="3861080" y="4912808"/>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3" name="Rectangle 22"/>
          <p:cNvSpPr/>
          <p:nvPr/>
        </p:nvSpPr>
        <p:spPr>
          <a:xfrm>
            <a:off x="4689232" y="4917832"/>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4" name="Rectangle 23"/>
          <p:cNvSpPr/>
          <p:nvPr/>
        </p:nvSpPr>
        <p:spPr>
          <a:xfrm>
            <a:off x="5562600" y="4917832"/>
            <a:ext cx="6858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5" name="Rectangle 24"/>
          <p:cNvSpPr/>
          <p:nvPr/>
        </p:nvSpPr>
        <p:spPr>
          <a:xfrm>
            <a:off x="6400800" y="4912808"/>
            <a:ext cx="4572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6" name="Rectangle 25"/>
          <p:cNvSpPr/>
          <p:nvPr/>
        </p:nvSpPr>
        <p:spPr>
          <a:xfrm>
            <a:off x="3017856" y="5371414"/>
            <a:ext cx="762000" cy="346364"/>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7" name="Rectangle 26"/>
          <p:cNvSpPr/>
          <p:nvPr/>
        </p:nvSpPr>
        <p:spPr>
          <a:xfrm>
            <a:off x="3846008" y="5374192"/>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Rectangle 27"/>
          <p:cNvSpPr/>
          <p:nvPr/>
        </p:nvSpPr>
        <p:spPr>
          <a:xfrm>
            <a:off x="4684208" y="5364144"/>
            <a:ext cx="7620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Rectangle 28"/>
          <p:cNvSpPr/>
          <p:nvPr/>
        </p:nvSpPr>
        <p:spPr>
          <a:xfrm>
            <a:off x="5562600" y="5379216"/>
            <a:ext cx="6858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Rectangle 29"/>
          <p:cNvSpPr/>
          <p:nvPr/>
        </p:nvSpPr>
        <p:spPr>
          <a:xfrm>
            <a:off x="6400800" y="5354096"/>
            <a:ext cx="457200" cy="381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AFA148D9-B38F-A845-B770-7D49BBAE6845}"/>
              </a:ext>
            </a:extLst>
          </p:cNvPr>
          <p:cNvSpPr>
            <a:spLocks noGrp="1"/>
          </p:cNvSpPr>
          <p:nvPr>
            <p:ph type="sldNum" sz="quarter" idx="12"/>
          </p:nvPr>
        </p:nvSpPr>
        <p:spPr/>
        <p:txBody>
          <a:bodyPr/>
          <a:lstStyle/>
          <a:p>
            <a:fld id="{E49FDE98-FD47-6140-A9A6-6873DAAB1D3D}" type="slidenum">
              <a:rPr lang="en-US" smtClean="0"/>
              <a:pPr/>
              <a:t>81</a:t>
            </a:fld>
            <a:endParaRPr lang="en-US" dirty="0"/>
          </a:p>
        </p:txBody>
      </p:sp>
    </p:spTree>
    <p:extLst>
      <p:ext uri="{BB962C8B-B14F-4D97-AF65-F5344CB8AC3E}">
        <p14:creationId xmlns:p14="http://schemas.microsoft.com/office/powerpoint/2010/main" val="1450559199"/>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8"/>
                                        </p:tgtEl>
                                      </p:cBhvr>
                                    </p:animEffect>
                                    <p:set>
                                      <p:cBhvr>
                                        <p:cTn id="7" dur="1" fill="hold">
                                          <p:stCondLst>
                                            <p:cond delay="499"/>
                                          </p:stCondLst>
                                        </p:cTn>
                                        <p:tgtEl>
                                          <p:spTgt spid="8"/>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9" presetClass="exit" presetSubtype="0" fill="hold" grpId="0" nodeType="clickEffect">
                                  <p:stCondLst>
                                    <p:cond delay="0"/>
                                  </p:stCondLst>
                                  <p:childTnLst>
                                    <p:animEffect transition="out" filter="dissolve">
                                      <p:cBhvr>
                                        <p:cTn id="11" dur="500"/>
                                        <p:tgtEl>
                                          <p:spTgt spid="9"/>
                                        </p:tgtEl>
                                      </p:cBhvr>
                                    </p:animEffect>
                                    <p:set>
                                      <p:cBhvr>
                                        <p:cTn id="12" dur="1" fill="hold">
                                          <p:stCondLst>
                                            <p:cond delay="499"/>
                                          </p:stCondLst>
                                        </p:cTn>
                                        <p:tgtEl>
                                          <p:spTgt spid="9"/>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9" presetClass="exit" presetSubtype="0" fill="hold" grpId="0" nodeType="clickEffect">
                                  <p:stCondLst>
                                    <p:cond delay="0"/>
                                  </p:stCondLst>
                                  <p:childTnLst>
                                    <p:animEffect transition="out" filter="dissolve">
                                      <p:cBhvr>
                                        <p:cTn id="16" dur="500"/>
                                        <p:tgtEl>
                                          <p:spTgt spid="10"/>
                                        </p:tgtEl>
                                      </p:cBhvr>
                                    </p:animEffect>
                                    <p:set>
                                      <p:cBhvr>
                                        <p:cTn id="17" dur="1" fill="hold">
                                          <p:stCondLst>
                                            <p:cond delay="499"/>
                                          </p:stCondLst>
                                        </p:cTn>
                                        <p:tgtEl>
                                          <p:spTgt spid="10"/>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9" presetClass="exit" presetSubtype="0" fill="hold" grpId="0" nodeType="clickEffect">
                                  <p:stCondLst>
                                    <p:cond delay="0"/>
                                  </p:stCondLst>
                                  <p:childTnLst>
                                    <p:animEffect transition="out" filter="dissolve">
                                      <p:cBhvr>
                                        <p:cTn id="21" dur="500"/>
                                        <p:tgtEl>
                                          <p:spTgt spid="14"/>
                                        </p:tgtEl>
                                      </p:cBhvr>
                                    </p:animEffect>
                                    <p:set>
                                      <p:cBhvr>
                                        <p:cTn id="22" dur="1" fill="hold">
                                          <p:stCondLst>
                                            <p:cond delay="499"/>
                                          </p:stCondLst>
                                        </p:cTn>
                                        <p:tgtEl>
                                          <p:spTgt spid="14"/>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9" presetClass="exit" presetSubtype="0" fill="hold" grpId="0" nodeType="clickEffect">
                                  <p:stCondLst>
                                    <p:cond delay="0"/>
                                  </p:stCondLst>
                                  <p:childTnLst>
                                    <p:animEffect transition="out" filter="dissolve">
                                      <p:cBhvr>
                                        <p:cTn id="26" dur="500"/>
                                        <p:tgtEl>
                                          <p:spTgt spid="15"/>
                                        </p:tgtEl>
                                      </p:cBhvr>
                                    </p:animEffect>
                                    <p:set>
                                      <p:cBhvr>
                                        <p:cTn id="27" dur="1" fill="hold">
                                          <p:stCondLst>
                                            <p:cond delay="499"/>
                                          </p:stCondLst>
                                        </p:cTn>
                                        <p:tgtEl>
                                          <p:spTgt spid="15"/>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9" presetClass="exit" presetSubtype="0" fill="hold" grpId="0" nodeType="clickEffect">
                                  <p:stCondLst>
                                    <p:cond delay="0"/>
                                  </p:stCondLst>
                                  <p:childTnLst>
                                    <p:animEffect transition="out" filter="dissolve">
                                      <p:cBhvr>
                                        <p:cTn id="31" dur="500"/>
                                        <p:tgtEl>
                                          <p:spTgt spid="16"/>
                                        </p:tgtEl>
                                      </p:cBhvr>
                                    </p:animEffect>
                                    <p:set>
                                      <p:cBhvr>
                                        <p:cTn id="32" dur="1" fill="hold">
                                          <p:stCondLst>
                                            <p:cond delay="499"/>
                                          </p:stCondLst>
                                        </p:cTn>
                                        <p:tgtEl>
                                          <p:spTgt spid="16"/>
                                        </p:tgtEl>
                                        <p:attrNameLst>
                                          <p:attrName>style.visibility</p:attrName>
                                        </p:attrNameLst>
                                      </p:cBhvr>
                                      <p:to>
                                        <p:strVal val="hidden"/>
                                      </p:to>
                                    </p:set>
                                  </p:childTnLst>
                                </p:cTn>
                              </p:par>
                            </p:childTnLst>
                          </p:cTn>
                        </p:par>
                      </p:childTnLst>
                    </p:cTn>
                  </p:par>
                  <p:par>
                    <p:cTn id="33" fill="hold">
                      <p:stCondLst>
                        <p:cond delay="indefinite"/>
                      </p:stCondLst>
                      <p:childTnLst>
                        <p:par>
                          <p:cTn id="34" fill="hold">
                            <p:stCondLst>
                              <p:cond delay="0"/>
                            </p:stCondLst>
                            <p:childTnLst>
                              <p:par>
                                <p:cTn id="35" presetID="9" presetClass="exit" presetSubtype="0" fill="hold" grpId="0" nodeType="clickEffect">
                                  <p:stCondLst>
                                    <p:cond delay="0"/>
                                  </p:stCondLst>
                                  <p:childTnLst>
                                    <p:animEffect transition="out" filter="dissolve">
                                      <p:cBhvr>
                                        <p:cTn id="36" dur="500"/>
                                        <p:tgtEl>
                                          <p:spTgt spid="17"/>
                                        </p:tgtEl>
                                      </p:cBhvr>
                                    </p:animEffect>
                                    <p:set>
                                      <p:cBhvr>
                                        <p:cTn id="37" dur="1" fill="hold">
                                          <p:stCondLst>
                                            <p:cond delay="499"/>
                                          </p:stCondLst>
                                        </p:cTn>
                                        <p:tgtEl>
                                          <p:spTgt spid="17"/>
                                        </p:tgtEl>
                                        <p:attrNameLst>
                                          <p:attrName>style.visibility</p:attrName>
                                        </p:attrNameLst>
                                      </p:cBhvr>
                                      <p:to>
                                        <p:strVal val="hidden"/>
                                      </p:to>
                                    </p:set>
                                  </p:childTnLst>
                                </p:cTn>
                              </p:par>
                            </p:childTnLst>
                          </p:cTn>
                        </p:par>
                      </p:childTnLst>
                    </p:cTn>
                  </p:par>
                  <p:par>
                    <p:cTn id="38" fill="hold">
                      <p:stCondLst>
                        <p:cond delay="indefinite"/>
                      </p:stCondLst>
                      <p:childTnLst>
                        <p:par>
                          <p:cTn id="39" fill="hold">
                            <p:stCondLst>
                              <p:cond delay="0"/>
                            </p:stCondLst>
                            <p:childTnLst>
                              <p:par>
                                <p:cTn id="40" presetID="9" presetClass="exit" presetSubtype="0" fill="hold" grpId="0" nodeType="clickEffect">
                                  <p:stCondLst>
                                    <p:cond delay="0"/>
                                  </p:stCondLst>
                                  <p:childTnLst>
                                    <p:animEffect transition="out" filter="dissolve">
                                      <p:cBhvr>
                                        <p:cTn id="41" dur="500"/>
                                        <p:tgtEl>
                                          <p:spTgt spid="18"/>
                                        </p:tgtEl>
                                      </p:cBhvr>
                                    </p:animEffect>
                                    <p:set>
                                      <p:cBhvr>
                                        <p:cTn id="42" dur="1" fill="hold">
                                          <p:stCondLst>
                                            <p:cond delay="499"/>
                                          </p:stCondLst>
                                        </p:cTn>
                                        <p:tgtEl>
                                          <p:spTgt spid="18"/>
                                        </p:tgtEl>
                                        <p:attrNameLst>
                                          <p:attrName>style.visibility</p:attrName>
                                        </p:attrNameLst>
                                      </p:cBhvr>
                                      <p:to>
                                        <p:strVal val="hidden"/>
                                      </p:to>
                                    </p:set>
                                  </p:childTnLst>
                                </p:cTn>
                              </p:par>
                            </p:childTnLst>
                          </p:cTn>
                        </p:par>
                      </p:childTnLst>
                    </p:cTn>
                  </p:par>
                  <p:par>
                    <p:cTn id="43" fill="hold">
                      <p:stCondLst>
                        <p:cond delay="indefinite"/>
                      </p:stCondLst>
                      <p:childTnLst>
                        <p:par>
                          <p:cTn id="44" fill="hold">
                            <p:stCondLst>
                              <p:cond delay="0"/>
                            </p:stCondLst>
                            <p:childTnLst>
                              <p:par>
                                <p:cTn id="45" presetID="9" presetClass="exit" presetSubtype="0" fill="hold" grpId="0" nodeType="clickEffect">
                                  <p:stCondLst>
                                    <p:cond delay="0"/>
                                  </p:stCondLst>
                                  <p:childTnLst>
                                    <p:animEffect transition="out" filter="dissolve">
                                      <p:cBhvr>
                                        <p:cTn id="46" dur="500"/>
                                        <p:tgtEl>
                                          <p:spTgt spid="19"/>
                                        </p:tgtEl>
                                      </p:cBhvr>
                                    </p:animEffect>
                                    <p:set>
                                      <p:cBhvr>
                                        <p:cTn id="47" dur="1" fill="hold">
                                          <p:stCondLst>
                                            <p:cond delay="499"/>
                                          </p:stCondLst>
                                        </p:cTn>
                                        <p:tgtEl>
                                          <p:spTgt spid="19"/>
                                        </p:tgtEl>
                                        <p:attrNameLst>
                                          <p:attrName>style.visibility</p:attrName>
                                        </p:attrNameLst>
                                      </p:cBhvr>
                                      <p:to>
                                        <p:strVal val="hidden"/>
                                      </p:to>
                                    </p:set>
                                  </p:childTnLst>
                                </p:cTn>
                              </p:par>
                            </p:childTnLst>
                          </p:cTn>
                        </p:par>
                      </p:childTnLst>
                    </p:cTn>
                  </p:par>
                  <p:par>
                    <p:cTn id="48" fill="hold">
                      <p:stCondLst>
                        <p:cond delay="indefinite"/>
                      </p:stCondLst>
                      <p:childTnLst>
                        <p:par>
                          <p:cTn id="49" fill="hold">
                            <p:stCondLst>
                              <p:cond delay="0"/>
                            </p:stCondLst>
                            <p:childTnLst>
                              <p:par>
                                <p:cTn id="50" presetID="9" presetClass="exit" presetSubtype="0" fill="hold" grpId="0" nodeType="clickEffect">
                                  <p:stCondLst>
                                    <p:cond delay="0"/>
                                  </p:stCondLst>
                                  <p:childTnLst>
                                    <p:animEffect transition="out" filter="dissolve">
                                      <p:cBhvr>
                                        <p:cTn id="51" dur="500"/>
                                        <p:tgtEl>
                                          <p:spTgt spid="20"/>
                                        </p:tgtEl>
                                      </p:cBhvr>
                                    </p:animEffect>
                                    <p:set>
                                      <p:cBhvr>
                                        <p:cTn id="52" dur="1" fill="hold">
                                          <p:stCondLst>
                                            <p:cond delay="499"/>
                                          </p:stCondLst>
                                        </p:cTn>
                                        <p:tgtEl>
                                          <p:spTgt spid="20"/>
                                        </p:tgtEl>
                                        <p:attrNameLst>
                                          <p:attrName>style.visibility</p:attrName>
                                        </p:attrNameLst>
                                      </p:cBhvr>
                                      <p:to>
                                        <p:strVal val="hidden"/>
                                      </p:to>
                                    </p:set>
                                  </p:childTnLst>
                                </p:cTn>
                              </p:par>
                            </p:childTnLst>
                          </p:cTn>
                        </p:par>
                      </p:childTnLst>
                    </p:cTn>
                  </p:par>
                  <p:par>
                    <p:cTn id="53" fill="hold">
                      <p:stCondLst>
                        <p:cond delay="indefinite"/>
                      </p:stCondLst>
                      <p:childTnLst>
                        <p:par>
                          <p:cTn id="54" fill="hold">
                            <p:stCondLst>
                              <p:cond delay="0"/>
                            </p:stCondLst>
                            <p:childTnLst>
                              <p:par>
                                <p:cTn id="55" presetID="9" presetClass="exit" presetSubtype="0" fill="hold" grpId="0" nodeType="clickEffect">
                                  <p:stCondLst>
                                    <p:cond delay="0"/>
                                  </p:stCondLst>
                                  <p:childTnLst>
                                    <p:animEffect transition="out" filter="dissolve">
                                      <p:cBhvr>
                                        <p:cTn id="56" dur="500"/>
                                        <p:tgtEl>
                                          <p:spTgt spid="21"/>
                                        </p:tgtEl>
                                      </p:cBhvr>
                                    </p:animEffect>
                                    <p:set>
                                      <p:cBhvr>
                                        <p:cTn id="57" dur="1" fill="hold">
                                          <p:stCondLst>
                                            <p:cond delay="499"/>
                                          </p:stCondLst>
                                        </p:cTn>
                                        <p:tgtEl>
                                          <p:spTgt spid="21"/>
                                        </p:tgtEl>
                                        <p:attrNameLst>
                                          <p:attrName>style.visibility</p:attrName>
                                        </p:attrNameLst>
                                      </p:cBhvr>
                                      <p:to>
                                        <p:strVal val="hidden"/>
                                      </p:to>
                                    </p:set>
                                  </p:childTnLst>
                                </p:cTn>
                              </p:par>
                            </p:childTnLst>
                          </p:cTn>
                        </p:par>
                      </p:childTnLst>
                    </p:cTn>
                  </p:par>
                  <p:par>
                    <p:cTn id="58" fill="hold">
                      <p:stCondLst>
                        <p:cond delay="indefinite"/>
                      </p:stCondLst>
                      <p:childTnLst>
                        <p:par>
                          <p:cTn id="59" fill="hold">
                            <p:stCondLst>
                              <p:cond delay="0"/>
                            </p:stCondLst>
                            <p:childTnLst>
                              <p:par>
                                <p:cTn id="60" presetID="9" presetClass="exit" presetSubtype="0" fill="hold" grpId="0" nodeType="clickEffect">
                                  <p:stCondLst>
                                    <p:cond delay="0"/>
                                  </p:stCondLst>
                                  <p:childTnLst>
                                    <p:animEffect transition="out" filter="dissolve">
                                      <p:cBhvr>
                                        <p:cTn id="61" dur="500"/>
                                        <p:tgtEl>
                                          <p:spTgt spid="22"/>
                                        </p:tgtEl>
                                      </p:cBhvr>
                                    </p:animEffect>
                                    <p:set>
                                      <p:cBhvr>
                                        <p:cTn id="62" dur="1" fill="hold">
                                          <p:stCondLst>
                                            <p:cond delay="499"/>
                                          </p:stCondLst>
                                        </p:cTn>
                                        <p:tgtEl>
                                          <p:spTgt spid="22"/>
                                        </p:tgtEl>
                                        <p:attrNameLst>
                                          <p:attrName>style.visibility</p:attrName>
                                        </p:attrNameLst>
                                      </p:cBhvr>
                                      <p:to>
                                        <p:strVal val="hidden"/>
                                      </p:to>
                                    </p:set>
                                  </p:childTnLst>
                                </p:cTn>
                              </p:par>
                            </p:childTnLst>
                          </p:cTn>
                        </p:par>
                      </p:childTnLst>
                    </p:cTn>
                  </p:par>
                  <p:par>
                    <p:cTn id="63" fill="hold">
                      <p:stCondLst>
                        <p:cond delay="indefinite"/>
                      </p:stCondLst>
                      <p:childTnLst>
                        <p:par>
                          <p:cTn id="64" fill="hold">
                            <p:stCondLst>
                              <p:cond delay="0"/>
                            </p:stCondLst>
                            <p:childTnLst>
                              <p:par>
                                <p:cTn id="65" presetID="9" presetClass="exit" presetSubtype="0" fill="hold" grpId="0" nodeType="clickEffect">
                                  <p:stCondLst>
                                    <p:cond delay="0"/>
                                  </p:stCondLst>
                                  <p:childTnLst>
                                    <p:animEffect transition="out" filter="dissolve">
                                      <p:cBhvr>
                                        <p:cTn id="66" dur="500"/>
                                        <p:tgtEl>
                                          <p:spTgt spid="23"/>
                                        </p:tgtEl>
                                      </p:cBhvr>
                                    </p:animEffect>
                                    <p:set>
                                      <p:cBhvr>
                                        <p:cTn id="67" dur="1" fill="hold">
                                          <p:stCondLst>
                                            <p:cond delay="499"/>
                                          </p:stCondLst>
                                        </p:cTn>
                                        <p:tgtEl>
                                          <p:spTgt spid="23"/>
                                        </p:tgtEl>
                                        <p:attrNameLst>
                                          <p:attrName>style.visibility</p:attrName>
                                        </p:attrNameLst>
                                      </p:cBhvr>
                                      <p:to>
                                        <p:strVal val="hidden"/>
                                      </p:to>
                                    </p:set>
                                  </p:childTnLst>
                                </p:cTn>
                              </p:par>
                            </p:childTnLst>
                          </p:cTn>
                        </p:par>
                      </p:childTnLst>
                    </p:cTn>
                  </p:par>
                  <p:par>
                    <p:cTn id="68" fill="hold">
                      <p:stCondLst>
                        <p:cond delay="indefinite"/>
                      </p:stCondLst>
                      <p:childTnLst>
                        <p:par>
                          <p:cTn id="69" fill="hold">
                            <p:stCondLst>
                              <p:cond delay="0"/>
                            </p:stCondLst>
                            <p:childTnLst>
                              <p:par>
                                <p:cTn id="70" presetID="9" presetClass="exit" presetSubtype="0" fill="hold" grpId="0" nodeType="clickEffect">
                                  <p:stCondLst>
                                    <p:cond delay="0"/>
                                  </p:stCondLst>
                                  <p:childTnLst>
                                    <p:animEffect transition="out" filter="dissolve">
                                      <p:cBhvr>
                                        <p:cTn id="71" dur="500"/>
                                        <p:tgtEl>
                                          <p:spTgt spid="24"/>
                                        </p:tgtEl>
                                      </p:cBhvr>
                                    </p:animEffect>
                                    <p:set>
                                      <p:cBhvr>
                                        <p:cTn id="72" dur="1" fill="hold">
                                          <p:stCondLst>
                                            <p:cond delay="499"/>
                                          </p:stCondLst>
                                        </p:cTn>
                                        <p:tgtEl>
                                          <p:spTgt spid="24"/>
                                        </p:tgtEl>
                                        <p:attrNameLst>
                                          <p:attrName>style.visibility</p:attrName>
                                        </p:attrNameLst>
                                      </p:cBhvr>
                                      <p:to>
                                        <p:strVal val="hidden"/>
                                      </p:to>
                                    </p:set>
                                  </p:childTnLst>
                                </p:cTn>
                              </p:par>
                            </p:childTnLst>
                          </p:cTn>
                        </p:par>
                      </p:childTnLst>
                    </p:cTn>
                  </p:par>
                  <p:par>
                    <p:cTn id="73" fill="hold">
                      <p:stCondLst>
                        <p:cond delay="indefinite"/>
                      </p:stCondLst>
                      <p:childTnLst>
                        <p:par>
                          <p:cTn id="74" fill="hold">
                            <p:stCondLst>
                              <p:cond delay="0"/>
                            </p:stCondLst>
                            <p:childTnLst>
                              <p:par>
                                <p:cTn id="75" presetID="9" presetClass="exit" presetSubtype="0" fill="hold" grpId="0" nodeType="clickEffect">
                                  <p:stCondLst>
                                    <p:cond delay="0"/>
                                  </p:stCondLst>
                                  <p:childTnLst>
                                    <p:animEffect transition="out" filter="dissolve">
                                      <p:cBhvr>
                                        <p:cTn id="76" dur="500"/>
                                        <p:tgtEl>
                                          <p:spTgt spid="25"/>
                                        </p:tgtEl>
                                      </p:cBhvr>
                                    </p:animEffect>
                                    <p:set>
                                      <p:cBhvr>
                                        <p:cTn id="77" dur="1" fill="hold">
                                          <p:stCondLst>
                                            <p:cond delay="499"/>
                                          </p:stCondLst>
                                        </p:cTn>
                                        <p:tgtEl>
                                          <p:spTgt spid="25"/>
                                        </p:tgtEl>
                                        <p:attrNameLst>
                                          <p:attrName>style.visibility</p:attrName>
                                        </p:attrNameLst>
                                      </p:cBhvr>
                                      <p:to>
                                        <p:strVal val="hidden"/>
                                      </p:to>
                                    </p:set>
                                  </p:childTnLst>
                                </p:cTn>
                              </p:par>
                            </p:childTnLst>
                          </p:cTn>
                        </p:par>
                      </p:childTnLst>
                    </p:cTn>
                  </p:par>
                  <p:par>
                    <p:cTn id="78" fill="hold">
                      <p:stCondLst>
                        <p:cond delay="indefinite"/>
                      </p:stCondLst>
                      <p:childTnLst>
                        <p:par>
                          <p:cTn id="79" fill="hold">
                            <p:stCondLst>
                              <p:cond delay="0"/>
                            </p:stCondLst>
                            <p:childTnLst>
                              <p:par>
                                <p:cTn id="80" presetID="9" presetClass="exit" presetSubtype="0" fill="hold" grpId="0" nodeType="clickEffect">
                                  <p:stCondLst>
                                    <p:cond delay="0"/>
                                  </p:stCondLst>
                                  <p:childTnLst>
                                    <p:animEffect transition="out" filter="dissolve">
                                      <p:cBhvr>
                                        <p:cTn id="81" dur="500"/>
                                        <p:tgtEl>
                                          <p:spTgt spid="26"/>
                                        </p:tgtEl>
                                      </p:cBhvr>
                                    </p:animEffect>
                                    <p:set>
                                      <p:cBhvr>
                                        <p:cTn id="82" dur="1" fill="hold">
                                          <p:stCondLst>
                                            <p:cond delay="499"/>
                                          </p:stCondLst>
                                        </p:cTn>
                                        <p:tgtEl>
                                          <p:spTgt spid="26"/>
                                        </p:tgtEl>
                                        <p:attrNameLst>
                                          <p:attrName>style.visibility</p:attrName>
                                        </p:attrNameLst>
                                      </p:cBhvr>
                                      <p:to>
                                        <p:strVal val="hidden"/>
                                      </p:to>
                                    </p:set>
                                  </p:childTnLst>
                                </p:cTn>
                              </p:par>
                            </p:childTnLst>
                          </p:cTn>
                        </p:par>
                      </p:childTnLst>
                    </p:cTn>
                  </p:par>
                  <p:par>
                    <p:cTn id="83" fill="hold">
                      <p:stCondLst>
                        <p:cond delay="indefinite"/>
                      </p:stCondLst>
                      <p:childTnLst>
                        <p:par>
                          <p:cTn id="84" fill="hold">
                            <p:stCondLst>
                              <p:cond delay="0"/>
                            </p:stCondLst>
                            <p:childTnLst>
                              <p:par>
                                <p:cTn id="85" presetID="9" presetClass="exit" presetSubtype="0" fill="hold" grpId="0" nodeType="clickEffect">
                                  <p:stCondLst>
                                    <p:cond delay="0"/>
                                  </p:stCondLst>
                                  <p:childTnLst>
                                    <p:animEffect transition="out" filter="dissolve">
                                      <p:cBhvr>
                                        <p:cTn id="86" dur="500"/>
                                        <p:tgtEl>
                                          <p:spTgt spid="27"/>
                                        </p:tgtEl>
                                      </p:cBhvr>
                                    </p:animEffect>
                                    <p:set>
                                      <p:cBhvr>
                                        <p:cTn id="87" dur="1" fill="hold">
                                          <p:stCondLst>
                                            <p:cond delay="499"/>
                                          </p:stCondLst>
                                        </p:cTn>
                                        <p:tgtEl>
                                          <p:spTgt spid="27"/>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9" presetClass="exit" presetSubtype="0" fill="hold" grpId="0" nodeType="clickEffect">
                                  <p:stCondLst>
                                    <p:cond delay="0"/>
                                  </p:stCondLst>
                                  <p:childTnLst>
                                    <p:animEffect transition="out" filter="dissolve">
                                      <p:cBhvr>
                                        <p:cTn id="91" dur="500"/>
                                        <p:tgtEl>
                                          <p:spTgt spid="28"/>
                                        </p:tgtEl>
                                      </p:cBhvr>
                                    </p:animEffect>
                                    <p:set>
                                      <p:cBhvr>
                                        <p:cTn id="92" dur="1" fill="hold">
                                          <p:stCondLst>
                                            <p:cond delay="499"/>
                                          </p:stCondLst>
                                        </p:cTn>
                                        <p:tgtEl>
                                          <p:spTgt spid="28"/>
                                        </p:tgtEl>
                                        <p:attrNameLst>
                                          <p:attrName>style.visibility</p:attrName>
                                        </p:attrNameLst>
                                      </p:cBhvr>
                                      <p:to>
                                        <p:strVal val="hidden"/>
                                      </p:to>
                                    </p:set>
                                  </p:childTnLst>
                                </p:cTn>
                              </p:par>
                            </p:childTnLst>
                          </p:cTn>
                        </p:par>
                      </p:childTnLst>
                    </p:cTn>
                  </p:par>
                  <p:par>
                    <p:cTn id="93" fill="hold">
                      <p:stCondLst>
                        <p:cond delay="indefinite"/>
                      </p:stCondLst>
                      <p:childTnLst>
                        <p:par>
                          <p:cTn id="94" fill="hold">
                            <p:stCondLst>
                              <p:cond delay="0"/>
                            </p:stCondLst>
                            <p:childTnLst>
                              <p:par>
                                <p:cTn id="95" presetID="9" presetClass="exit" presetSubtype="0" fill="hold" grpId="0" nodeType="clickEffect">
                                  <p:stCondLst>
                                    <p:cond delay="0"/>
                                  </p:stCondLst>
                                  <p:childTnLst>
                                    <p:animEffect transition="out" filter="dissolve">
                                      <p:cBhvr>
                                        <p:cTn id="96" dur="500"/>
                                        <p:tgtEl>
                                          <p:spTgt spid="29"/>
                                        </p:tgtEl>
                                      </p:cBhvr>
                                    </p:animEffect>
                                    <p:set>
                                      <p:cBhvr>
                                        <p:cTn id="97" dur="1" fill="hold">
                                          <p:stCondLst>
                                            <p:cond delay="499"/>
                                          </p:stCondLst>
                                        </p:cTn>
                                        <p:tgtEl>
                                          <p:spTgt spid="29"/>
                                        </p:tgtEl>
                                        <p:attrNameLst>
                                          <p:attrName>style.visibility</p:attrName>
                                        </p:attrNameLst>
                                      </p:cBhvr>
                                      <p:to>
                                        <p:strVal val="hidden"/>
                                      </p:to>
                                    </p:set>
                                  </p:childTnLst>
                                </p:cTn>
                              </p:par>
                            </p:childTnLst>
                          </p:cTn>
                        </p:par>
                      </p:childTnLst>
                    </p:cTn>
                  </p:par>
                  <p:par>
                    <p:cTn id="98" fill="hold">
                      <p:stCondLst>
                        <p:cond delay="indefinite"/>
                      </p:stCondLst>
                      <p:childTnLst>
                        <p:par>
                          <p:cTn id="99" fill="hold">
                            <p:stCondLst>
                              <p:cond delay="0"/>
                            </p:stCondLst>
                            <p:childTnLst>
                              <p:par>
                                <p:cTn id="100" presetID="9" presetClass="exit" presetSubtype="0" fill="hold" grpId="0" nodeType="clickEffect">
                                  <p:stCondLst>
                                    <p:cond delay="0"/>
                                  </p:stCondLst>
                                  <p:childTnLst>
                                    <p:animEffect transition="out" filter="dissolve">
                                      <p:cBhvr>
                                        <p:cTn id="101" dur="500"/>
                                        <p:tgtEl>
                                          <p:spTgt spid="30"/>
                                        </p:tgtEl>
                                      </p:cBhvr>
                                    </p:animEffect>
                                    <p:set>
                                      <p:cBhvr>
                                        <p:cTn id="102" dur="1" fill="hold">
                                          <p:stCondLst>
                                            <p:cond delay="499"/>
                                          </p:stCondLst>
                                        </p:cTn>
                                        <p:tgtEl>
                                          <p:spTgt spid="3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0"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9574" name="Object 4"/>
          <p:cNvGraphicFramePr>
            <a:graphicFrameLocks noGrp="1" noChangeAspect="1"/>
          </p:cNvGraphicFramePr>
          <p:nvPr>
            <p:ph idx="4294967295"/>
            <p:custDataLst>
              <p:tags r:id="rId1"/>
            </p:custDataLst>
            <p:extLst>
              <p:ext uri="{D42A27DB-BD31-4B8C-83A1-F6EECF244321}">
                <p14:modId xmlns:p14="http://schemas.microsoft.com/office/powerpoint/2010/main" val="238815291"/>
              </p:ext>
            </p:extLst>
          </p:nvPr>
        </p:nvGraphicFramePr>
        <p:xfrm>
          <a:off x="1905000" y="1295400"/>
          <a:ext cx="5380038" cy="4413250"/>
        </p:xfrm>
        <a:graphic>
          <a:graphicData uri="http://schemas.openxmlformats.org/presentationml/2006/ole">
            <mc:AlternateContent xmlns:mc="http://schemas.openxmlformats.org/markup-compatibility/2006">
              <mc:Choice xmlns:v="urn:schemas-microsoft-com:vml" Requires="v">
                <p:oleObj name="VISIO" r:id="rId5" imgW="1572768" imgH="1347216" progId="Visio.Drawing.6">
                  <p:embed/>
                </p:oleObj>
              </mc:Choice>
              <mc:Fallback>
                <p:oleObj name="VISIO" r:id="rId5" imgW="1572768" imgH="1347216"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905000" y="1295400"/>
                        <a:ext cx="5380038" cy="4413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sp>
        <p:nvSpPr>
          <p:cNvPr id="109572"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CMOS Gate Structure</a:t>
            </a:r>
          </a:p>
        </p:txBody>
      </p:sp>
      <p:sp>
        <p:nvSpPr>
          <p:cNvPr id="3" name="Slide Number Placeholder 2">
            <a:extLst>
              <a:ext uri="{FF2B5EF4-FFF2-40B4-BE49-F238E27FC236}">
                <a16:creationId xmlns:a16="http://schemas.microsoft.com/office/drawing/2014/main" id="{D291650E-A1A0-D441-8045-5B648EFCFED9}"/>
              </a:ext>
            </a:extLst>
          </p:cNvPr>
          <p:cNvSpPr>
            <a:spLocks noGrp="1"/>
          </p:cNvSpPr>
          <p:nvPr>
            <p:ph type="sldNum" sz="quarter" idx="12"/>
          </p:nvPr>
        </p:nvSpPr>
        <p:spPr/>
        <p:txBody>
          <a:bodyPr/>
          <a:lstStyle/>
          <a:p>
            <a:fld id="{E49FDE98-FD47-6140-A9A6-6873DAAB1D3D}" type="slidenum">
              <a:rPr lang="en-US" smtClean="0"/>
              <a:pPr/>
              <a:t>82</a:t>
            </a:fld>
            <a:endParaRPr lang="en-US" dirty="0"/>
          </a:p>
        </p:txBody>
      </p:sp>
    </p:spTree>
    <p:extLst>
      <p:ext uri="{BB962C8B-B14F-4D97-AF65-F5344CB8AC3E}">
        <p14:creationId xmlns:p14="http://schemas.microsoft.com/office/powerpoint/2010/main" val="3475376205"/>
      </p:ext>
    </p:extLst>
  </p:cSld>
  <p:clrMapOvr>
    <a:masterClrMapping/>
  </p:clrMapOvr>
  <p:transition/>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1623" name="Object 7"/>
          <p:cNvGraphicFramePr>
            <a:graphicFrameLocks noGrp="1" noChangeAspect="1"/>
          </p:cNvGraphicFramePr>
          <p:nvPr>
            <p:ph idx="4294967295"/>
            <p:custDataLst>
              <p:tags r:id="rId1"/>
            </p:custDataLst>
            <p:extLst>
              <p:ext uri="{D42A27DB-BD31-4B8C-83A1-F6EECF244321}">
                <p14:modId xmlns:p14="http://schemas.microsoft.com/office/powerpoint/2010/main" val="2257558890"/>
              </p:ext>
            </p:extLst>
          </p:nvPr>
        </p:nvGraphicFramePr>
        <p:xfrm>
          <a:off x="2045780" y="1828800"/>
          <a:ext cx="5052440" cy="3810000"/>
        </p:xfrm>
        <a:graphic>
          <a:graphicData uri="http://schemas.openxmlformats.org/presentationml/2006/ole">
            <mc:AlternateContent xmlns:mc="http://schemas.openxmlformats.org/markup-compatibility/2006">
              <mc:Choice xmlns:v="urn:schemas-microsoft-com:vml" Requires="v">
                <p:oleObj name="VISIO" r:id="rId6" imgW="1256729" imgH="949394" progId="Visio.Drawing.6">
                  <p:embed/>
                </p:oleObj>
              </mc:Choice>
              <mc:Fallback>
                <p:oleObj name="VISIO" r:id="rId6" imgW="1256729" imgH="949394"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045780" y="1828800"/>
                        <a:ext cx="5052440" cy="3810000"/>
                      </a:xfrm>
                      <a:prstGeom prst="rect">
                        <a:avLst/>
                      </a:prstGeom>
                      <a:noFill/>
                      <a:ln>
                        <a:noFill/>
                      </a:ln>
                    </p:spPr>
                  </p:pic>
                </p:oleObj>
              </mc:Fallback>
            </mc:AlternateContent>
          </a:graphicData>
        </a:graphic>
      </p:graphicFrame>
      <p:sp>
        <p:nvSpPr>
          <p:cNvPr id="111620"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NOR3 Gate</a:t>
            </a:r>
          </a:p>
        </p:txBody>
      </p:sp>
      <p:sp>
        <p:nvSpPr>
          <p:cNvPr id="5" name="Rectangle 4"/>
          <p:cNvSpPr>
            <a:spLocks noChangeArrowheads="1"/>
          </p:cNvSpPr>
          <p:nvPr>
            <p:custDataLst>
              <p:tags r:id="rId3"/>
            </p:custDataLst>
          </p:nvPr>
        </p:nvSpPr>
        <p:spPr bwMode="auto">
          <a:xfrm>
            <a:off x="685800" y="12192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3200" dirty="0">
                <a:latin typeface="+mj-lt"/>
              </a:rPr>
              <a:t>How do you build a three-input NOR gate?</a:t>
            </a:r>
          </a:p>
        </p:txBody>
      </p:sp>
      <p:sp>
        <p:nvSpPr>
          <p:cNvPr id="7" name="Rectangle 6"/>
          <p:cNvSpPr/>
          <p:nvPr/>
        </p:nvSpPr>
        <p:spPr>
          <a:xfrm>
            <a:off x="1828800" y="1828800"/>
            <a:ext cx="5334000" cy="381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B3AB4614-464C-E340-A842-285265B9FE26}"/>
              </a:ext>
            </a:extLst>
          </p:cNvPr>
          <p:cNvSpPr>
            <a:spLocks noGrp="1"/>
          </p:cNvSpPr>
          <p:nvPr>
            <p:ph type="sldNum" sz="quarter" idx="12"/>
          </p:nvPr>
        </p:nvSpPr>
        <p:spPr/>
        <p:txBody>
          <a:bodyPr/>
          <a:lstStyle/>
          <a:p>
            <a:fld id="{E49FDE98-FD47-6140-A9A6-6873DAAB1D3D}" type="slidenum">
              <a:rPr lang="en-US" smtClean="0"/>
              <a:pPr/>
              <a:t>83</a:t>
            </a:fld>
            <a:endParaRPr lang="en-US" dirty="0"/>
          </a:p>
        </p:txBody>
      </p:sp>
    </p:spTree>
    <p:extLst>
      <p:ext uri="{BB962C8B-B14F-4D97-AF65-F5344CB8AC3E}">
        <p14:creationId xmlns:p14="http://schemas.microsoft.com/office/powerpoint/2010/main" val="1806740275"/>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7"/>
                                        </p:tgtEl>
                                      </p:cBhvr>
                                    </p:animEffect>
                                    <p:set>
                                      <p:cBhvr>
                                        <p:cTn id="7"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3671" name="Object 5"/>
          <p:cNvGraphicFramePr>
            <a:graphicFrameLocks noGrp="1" noChangeAspect="1"/>
          </p:cNvGraphicFramePr>
          <p:nvPr>
            <p:ph idx="4294967295"/>
            <p:custDataLst>
              <p:tags r:id="rId1"/>
            </p:custDataLst>
            <p:extLst>
              <p:ext uri="{D42A27DB-BD31-4B8C-83A1-F6EECF244321}">
                <p14:modId xmlns:p14="http://schemas.microsoft.com/office/powerpoint/2010/main" val="2505216771"/>
              </p:ext>
            </p:extLst>
          </p:nvPr>
        </p:nvGraphicFramePr>
        <p:xfrm>
          <a:off x="2207418" y="1905000"/>
          <a:ext cx="4729163" cy="1430338"/>
        </p:xfrm>
        <a:graphic>
          <a:graphicData uri="http://schemas.openxmlformats.org/presentationml/2006/ole">
            <mc:AlternateContent xmlns:mc="http://schemas.openxmlformats.org/markup-compatibility/2006">
              <mc:Choice xmlns:v="urn:schemas-microsoft-com:vml" Requires="v">
                <p:oleObj name="VISIO" r:id="rId6" imgW="1228868" imgH="370950" progId="Visio.Drawing.6">
                  <p:embed/>
                </p:oleObj>
              </mc:Choice>
              <mc:Fallback>
                <p:oleObj name="VISIO" r:id="rId6" imgW="1228868" imgH="370950" progId="Visio.Drawing.6">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207418" y="1905000"/>
                        <a:ext cx="4729163" cy="14303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113668" name="Rectangle 2"/>
          <p:cNvSpPr>
            <a:spLocks noChangeArrowheads="1"/>
          </p:cNvSpPr>
          <p:nvPr>
            <p:custDataLst>
              <p:tags r:id="rId2"/>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AND2 Gate</a:t>
            </a:r>
          </a:p>
        </p:txBody>
      </p:sp>
      <p:sp>
        <p:nvSpPr>
          <p:cNvPr id="5" name="Rectangle 4"/>
          <p:cNvSpPr>
            <a:spLocks noChangeArrowheads="1"/>
          </p:cNvSpPr>
          <p:nvPr>
            <p:custDataLst>
              <p:tags r:id="rId3"/>
            </p:custDataLst>
          </p:nvPr>
        </p:nvSpPr>
        <p:spPr bwMode="auto">
          <a:xfrm>
            <a:off x="533400" y="11430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r>
              <a:rPr lang="en-US" sz="3200" dirty="0">
                <a:latin typeface="+mj-lt"/>
              </a:rPr>
              <a:t>How do you build a two-input AND gate?</a:t>
            </a:r>
          </a:p>
        </p:txBody>
      </p:sp>
      <p:sp>
        <p:nvSpPr>
          <p:cNvPr id="12" name="Rectangle 11"/>
          <p:cNvSpPr/>
          <p:nvPr/>
        </p:nvSpPr>
        <p:spPr>
          <a:xfrm>
            <a:off x="1828800" y="1828800"/>
            <a:ext cx="5334000" cy="3810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38F546D1-9C92-C444-9FBC-CB53533FC3F3}"/>
              </a:ext>
            </a:extLst>
          </p:cNvPr>
          <p:cNvSpPr>
            <a:spLocks noGrp="1"/>
          </p:cNvSpPr>
          <p:nvPr>
            <p:ph type="sldNum" sz="quarter" idx="12"/>
          </p:nvPr>
        </p:nvSpPr>
        <p:spPr/>
        <p:txBody>
          <a:bodyPr/>
          <a:lstStyle/>
          <a:p>
            <a:fld id="{E49FDE98-FD47-6140-A9A6-6873DAAB1D3D}" type="slidenum">
              <a:rPr lang="en-US" smtClean="0"/>
              <a:pPr/>
              <a:t>84</a:t>
            </a:fld>
            <a:endParaRPr lang="en-US" dirty="0"/>
          </a:p>
        </p:txBody>
      </p:sp>
    </p:spTree>
    <p:extLst>
      <p:ext uri="{BB962C8B-B14F-4D97-AF65-F5344CB8AC3E}">
        <p14:creationId xmlns:p14="http://schemas.microsoft.com/office/powerpoint/2010/main" val="407810361"/>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xit" presetSubtype="0" fill="hold" grpId="0" nodeType="clickEffect">
                                  <p:stCondLst>
                                    <p:cond delay="0"/>
                                  </p:stCondLst>
                                  <p:childTnLst>
                                    <p:animEffect transition="out" filter="dissolve">
                                      <p:cBhvr>
                                        <p:cTn id="6" dur="500"/>
                                        <p:tgtEl>
                                          <p:spTgt spid="12"/>
                                        </p:tgtEl>
                                      </p:cBhvr>
                                    </p:animEffect>
                                    <p:set>
                                      <p:cBhvr>
                                        <p:cTn id="7" dur="1" fill="hold">
                                          <p:stCondLst>
                                            <p:cond delay="499"/>
                                          </p:stCondLst>
                                        </p:cTn>
                                        <p:tgtEl>
                                          <p:spTgt spid="1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3" name="Rectangle 3"/>
          <p:cNvSpPr>
            <a:spLocks noGrp="1" noChangeArrowheads="1"/>
          </p:cNvSpPr>
          <p:nvPr>
            <p:ph type="body" sz="half" idx="4294967295"/>
            <p:custDataLst>
              <p:tags r:id="rId1"/>
            </p:custDataLst>
          </p:nvPr>
        </p:nvSpPr>
        <p:spPr>
          <a:xfrm>
            <a:off x="609600" y="1143000"/>
            <a:ext cx="7772400" cy="4953000"/>
          </a:xfrm>
        </p:spPr>
        <p:txBody>
          <a:bodyPr/>
          <a:lstStyle/>
          <a:p>
            <a:pPr eaLnBrk="1" hangingPunct="1"/>
            <a:r>
              <a:rPr lang="en-US" dirty="0" err="1"/>
              <a:t>nMOS</a:t>
            </a:r>
            <a:r>
              <a:rPr lang="en-US" dirty="0"/>
              <a:t> pass 1’s poorly</a:t>
            </a:r>
          </a:p>
          <a:p>
            <a:pPr eaLnBrk="1" hangingPunct="1"/>
            <a:r>
              <a:rPr lang="en-US" dirty="0" err="1"/>
              <a:t>pMOS</a:t>
            </a:r>
            <a:r>
              <a:rPr lang="en-US" dirty="0"/>
              <a:t> pass 0’s poorly</a:t>
            </a:r>
          </a:p>
          <a:p>
            <a:pPr eaLnBrk="1" hangingPunct="1"/>
            <a:r>
              <a:rPr lang="en-US" dirty="0"/>
              <a:t>Transmission gate is a better switch</a:t>
            </a:r>
          </a:p>
          <a:p>
            <a:pPr lvl="1" eaLnBrk="1" hangingPunct="1"/>
            <a:r>
              <a:rPr lang="en-US" dirty="0"/>
              <a:t>passes both 0 and 1 well</a:t>
            </a:r>
          </a:p>
          <a:p>
            <a:pPr eaLnBrk="1" hangingPunct="1"/>
            <a:r>
              <a:rPr lang="en-US" dirty="0"/>
              <a:t>When </a:t>
            </a:r>
            <a:r>
              <a:rPr lang="en-US" i="1" dirty="0"/>
              <a:t>EN</a:t>
            </a:r>
            <a:r>
              <a:rPr lang="en-US" dirty="0"/>
              <a:t> = 1, the switch is ON:</a:t>
            </a:r>
          </a:p>
          <a:p>
            <a:pPr lvl="1" eaLnBrk="1" hangingPunct="1"/>
            <a:r>
              <a:rPr lang="en-US" i="1" dirty="0"/>
              <a:t>EN</a:t>
            </a:r>
            <a:r>
              <a:rPr lang="en-US" dirty="0"/>
              <a:t> = 0 and </a:t>
            </a:r>
            <a:r>
              <a:rPr lang="en-US" i="1" dirty="0"/>
              <a:t>A</a:t>
            </a:r>
            <a:r>
              <a:rPr lang="en-US" dirty="0"/>
              <a:t> is connected to </a:t>
            </a:r>
            <a:r>
              <a:rPr lang="en-US" i="1" dirty="0"/>
              <a:t>B</a:t>
            </a:r>
          </a:p>
          <a:p>
            <a:pPr eaLnBrk="1" hangingPunct="1"/>
            <a:r>
              <a:rPr lang="en-US" dirty="0"/>
              <a:t>When </a:t>
            </a:r>
            <a:r>
              <a:rPr lang="en-US" i="1" dirty="0"/>
              <a:t>EN</a:t>
            </a:r>
            <a:r>
              <a:rPr lang="en-US" dirty="0"/>
              <a:t> = 0, the switch is OFF:</a:t>
            </a:r>
          </a:p>
          <a:p>
            <a:pPr lvl="1" eaLnBrk="1" hangingPunct="1"/>
            <a:r>
              <a:rPr lang="en-US" i="1" dirty="0"/>
              <a:t>A</a:t>
            </a:r>
            <a:r>
              <a:rPr lang="en-US" dirty="0"/>
              <a:t> is not connected to </a:t>
            </a:r>
            <a:r>
              <a:rPr lang="en-US" i="1" dirty="0"/>
              <a:t>B</a:t>
            </a:r>
          </a:p>
        </p:txBody>
      </p:sp>
      <p:graphicFrame>
        <p:nvGraphicFramePr>
          <p:cNvPr id="114694" name="Object 4"/>
          <p:cNvGraphicFramePr>
            <a:graphicFrameLocks noGrp="1" noChangeAspect="1"/>
          </p:cNvGraphicFramePr>
          <p:nvPr>
            <p:ph sz="half" idx="4294967295"/>
            <p:custDataLst>
              <p:tags r:id="rId2"/>
            </p:custDataLst>
          </p:nvPr>
        </p:nvGraphicFramePr>
        <p:xfrm>
          <a:off x="7138988" y="1295400"/>
          <a:ext cx="2005012" cy="2743200"/>
        </p:xfrm>
        <a:graphic>
          <a:graphicData uri="http://schemas.openxmlformats.org/presentationml/2006/ole">
            <mc:AlternateContent xmlns:mc="http://schemas.openxmlformats.org/markup-compatibility/2006">
              <mc:Choice xmlns:v="urn:schemas-microsoft-com:vml" Requires="v">
                <p:oleObj name="VISIO" r:id="rId5" imgW="543450" imgH="743427" progId="Visio.Drawing.6">
                  <p:embed/>
                </p:oleObj>
              </mc:Choice>
              <mc:Fallback>
                <p:oleObj name="VISIO" r:id="rId5" imgW="543450" imgH="743427" progId="Visio.Drawing.6">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38988" y="1295400"/>
                        <a:ext cx="2005012" cy="2743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Transmission Gates</a:t>
            </a:r>
          </a:p>
        </p:txBody>
      </p:sp>
      <p:sp>
        <p:nvSpPr>
          <p:cNvPr id="3" name="Slide Number Placeholder 2">
            <a:extLst>
              <a:ext uri="{FF2B5EF4-FFF2-40B4-BE49-F238E27FC236}">
                <a16:creationId xmlns:a16="http://schemas.microsoft.com/office/drawing/2014/main" id="{8AFAC135-03E0-6A41-B0AF-8A4735F12269}"/>
              </a:ext>
            </a:extLst>
          </p:cNvPr>
          <p:cNvSpPr>
            <a:spLocks noGrp="1"/>
          </p:cNvSpPr>
          <p:nvPr>
            <p:ph type="sldNum" sz="quarter" idx="12"/>
          </p:nvPr>
        </p:nvSpPr>
        <p:spPr/>
        <p:txBody>
          <a:bodyPr/>
          <a:lstStyle/>
          <a:p>
            <a:fld id="{E49FDE98-FD47-6140-A9A6-6873DAAB1D3D}" type="slidenum">
              <a:rPr lang="en-US" smtClean="0"/>
              <a:pPr/>
              <a:t>85</a:t>
            </a:fld>
            <a:endParaRPr lang="en-US" dirty="0"/>
          </a:p>
        </p:txBody>
      </p:sp>
    </p:spTree>
    <p:extLst>
      <p:ext uri="{BB962C8B-B14F-4D97-AF65-F5344CB8AC3E}">
        <p14:creationId xmlns:p14="http://schemas.microsoft.com/office/powerpoint/2010/main" val="260855474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4"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117766" name="Rectangle 4"/>
          <p:cNvSpPr>
            <a:spLocks noChangeArrowheads="1"/>
          </p:cNvSpPr>
          <p:nvPr>
            <p:custDataLst>
              <p:tags r:id="rId2"/>
            </p:custDataLst>
          </p:nvPr>
        </p:nvSpPr>
        <p:spPr bwMode="auto">
          <a:xfrm>
            <a:off x="457200" y="1066800"/>
            <a:ext cx="4953000" cy="4800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800" dirty="0">
                <a:latin typeface="+mj-lt"/>
              </a:rPr>
              <a:t>Cofounded Intel in 1968 with Robert </a:t>
            </a:r>
            <a:r>
              <a:rPr lang="en-US" sz="2800" dirty="0" err="1">
                <a:latin typeface="+mj-lt"/>
              </a:rPr>
              <a:t>Noyce</a:t>
            </a:r>
            <a:r>
              <a:rPr lang="en-US" sz="2800" dirty="0">
                <a:latin typeface="+mj-lt"/>
              </a:rPr>
              <a:t>. </a:t>
            </a:r>
          </a:p>
          <a:p>
            <a:pPr marL="342900" indent="-342900">
              <a:spcBef>
                <a:spcPct val="20000"/>
              </a:spcBef>
              <a:buFontTx/>
              <a:buChar char="•"/>
            </a:pPr>
            <a:r>
              <a:rPr lang="en-US" sz="2800" b="1" dirty="0">
                <a:latin typeface="+mj-lt"/>
              </a:rPr>
              <a:t>Moore’s Law:</a:t>
            </a:r>
            <a:r>
              <a:rPr lang="en-US" sz="2800" dirty="0">
                <a:latin typeface="+mj-lt"/>
              </a:rPr>
              <a:t> number of transistors on a computer chip doubles every year (observed in 1965)</a:t>
            </a:r>
          </a:p>
          <a:p>
            <a:pPr marL="342900" indent="-342900">
              <a:spcBef>
                <a:spcPct val="20000"/>
              </a:spcBef>
              <a:buFontTx/>
              <a:buChar char="•"/>
            </a:pPr>
            <a:r>
              <a:rPr lang="en-US" sz="2800" dirty="0">
                <a:latin typeface="+mj-lt"/>
              </a:rPr>
              <a:t>Since 1975, transistor counts have doubled every two years.</a:t>
            </a:r>
          </a:p>
          <a:p>
            <a:pPr marL="342900" indent="-342900">
              <a:spcBef>
                <a:spcPct val="20000"/>
              </a:spcBef>
              <a:buFontTx/>
              <a:buChar char="•"/>
            </a:pPr>
            <a:r>
              <a:rPr lang="en-US" sz="2800" dirty="0">
                <a:latin typeface="+mj-lt"/>
              </a:rPr>
              <a:t>Corollaries: transistors get faster and lower power</a:t>
            </a:r>
          </a:p>
        </p:txBody>
      </p:sp>
      <p:pic>
        <p:nvPicPr>
          <p:cNvPr id="117767" name="Picture 7"/>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rcRect/>
          <a:stretch>
            <a:fillRect/>
          </a:stretch>
        </p:blipFill>
        <p:spPr bwMode="auto">
          <a:xfrm>
            <a:off x="5410200" y="1295400"/>
            <a:ext cx="3016250" cy="42957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Gordon Moore, 1929-</a:t>
            </a:r>
          </a:p>
        </p:txBody>
      </p:sp>
      <p:sp>
        <p:nvSpPr>
          <p:cNvPr id="3" name="Slide Number Placeholder 2">
            <a:extLst>
              <a:ext uri="{FF2B5EF4-FFF2-40B4-BE49-F238E27FC236}">
                <a16:creationId xmlns:a16="http://schemas.microsoft.com/office/drawing/2014/main" id="{80F9FB7E-42A9-064F-9AED-1936FC97CDC4}"/>
              </a:ext>
            </a:extLst>
          </p:cNvPr>
          <p:cNvSpPr>
            <a:spLocks noGrp="1"/>
          </p:cNvSpPr>
          <p:nvPr>
            <p:ph type="sldNum" sz="quarter" idx="12"/>
          </p:nvPr>
        </p:nvSpPr>
        <p:spPr/>
        <p:txBody>
          <a:bodyPr/>
          <a:lstStyle/>
          <a:p>
            <a:fld id="{E49FDE98-FD47-6140-A9A6-6873DAAB1D3D}" type="slidenum">
              <a:rPr lang="en-US" smtClean="0"/>
              <a:pPr/>
              <a:t>86</a:t>
            </a:fld>
            <a:endParaRPr lang="en-US" dirty="0"/>
          </a:p>
        </p:txBody>
      </p:sp>
    </p:spTree>
    <p:extLst>
      <p:ext uri="{BB962C8B-B14F-4D97-AF65-F5344CB8AC3E}">
        <p14:creationId xmlns:p14="http://schemas.microsoft.com/office/powerpoint/2010/main" val="1757430761"/>
      </p:ext>
    </p:extLst>
  </p:cSld>
  <p:clrMapOvr>
    <a:masterClrMapping/>
  </p:clrMapOvr>
  <p:transition/>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9" name="Rectangle 4"/>
          <p:cNvSpPr>
            <a:spLocks noGrp="1" noChangeArrowheads="1"/>
          </p:cNvSpPr>
          <p:nvPr>
            <p:ph type="body" idx="4294967295"/>
            <p:custDataLst>
              <p:tags r:id="rId1"/>
            </p:custDataLst>
          </p:nvPr>
        </p:nvSpPr>
        <p:spPr>
          <a:xfrm>
            <a:off x="838200" y="1570037"/>
            <a:ext cx="8229600" cy="4525963"/>
          </a:xfrm>
        </p:spPr>
        <p:txBody>
          <a:bodyPr>
            <a:noAutofit/>
          </a:bodyPr>
          <a:lstStyle/>
          <a:p>
            <a:pPr eaLnBrk="1" hangingPunct="1"/>
            <a:endParaRPr lang="en-US" sz="2200" dirty="0"/>
          </a:p>
          <a:p>
            <a:pPr eaLnBrk="1" hangingPunct="1"/>
            <a:endParaRPr lang="en-US" sz="2200" dirty="0"/>
          </a:p>
          <a:p>
            <a:pPr eaLnBrk="1" hangingPunct="1"/>
            <a:endParaRPr lang="en-US" sz="2200" dirty="0"/>
          </a:p>
          <a:p>
            <a:pPr eaLnBrk="1" hangingPunct="1"/>
            <a:endParaRPr lang="en-US" sz="2200" dirty="0"/>
          </a:p>
          <a:p>
            <a:pPr eaLnBrk="1" hangingPunct="1"/>
            <a:endParaRPr lang="en-US" sz="2200" dirty="0"/>
          </a:p>
          <a:p>
            <a:pPr eaLnBrk="1" hangingPunct="1"/>
            <a:endParaRPr lang="en-US" sz="2200" dirty="0"/>
          </a:p>
          <a:p>
            <a:pPr eaLnBrk="1" hangingPunct="1"/>
            <a:endParaRPr lang="en-US" sz="2200" dirty="0"/>
          </a:p>
          <a:p>
            <a:pPr eaLnBrk="1" hangingPunct="1"/>
            <a:endParaRPr lang="en-US" sz="2200" dirty="0"/>
          </a:p>
          <a:p>
            <a:pPr marL="0" indent="0" eaLnBrk="1" hangingPunct="1">
              <a:buNone/>
            </a:pPr>
            <a:r>
              <a:rPr lang="en-US" sz="2200" i="1" dirty="0"/>
              <a:t>“If the automobile had followed the same development cycle as the computer, a Rolls-Royce would today cost $100, get one million miles to the gallon, and explode once a year . . .”  (Robert </a:t>
            </a:r>
            <a:r>
              <a:rPr lang="en-US" sz="2200" i="1" dirty="0" err="1"/>
              <a:t>Cringely</a:t>
            </a:r>
            <a:r>
              <a:rPr lang="en-US" sz="2200" i="1" dirty="0"/>
              <a:t>, </a:t>
            </a:r>
            <a:r>
              <a:rPr lang="en-US" sz="2200" i="1" dirty="0" err="1"/>
              <a:t>Infoworld</a:t>
            </a:r>
            <a:r>
              <a:rPr lang="en-US" sz="2200" i="1" dirty="0"/>
              <a:t>)</a:t>
            </a:r>
          </a:p>
          <a:p>
            <a:pPr eaLnBrk="1" hangingPunct="1">
              <a:buFontTx/>
              <a:buNone/>
            </a:pPr>
            <a:r>
              <a:rPr lang="en-US" sz="2200" i="1" dirty="0"/>
              <a:t>					– Robert </a:t>
            </a:r>
            <a:r>
              <a:rPr lang="en-US" sz="2200" i="1" dirty="0" err="1"/>
              <a:t>Cringley</a:t>
            </a:r>
            <a:endParaRPr lang="en-US" sz="2200" dirty="0"/>
          </a:p>
        </p:txBody>
      </p:sp>
      <p:pic>
        <p:nvPicPr>
          <p:cNvPr id="118790" name="Picture 7"/>
          <p:cNvPicPr>
            <a:picLocks noChangeAspect="1" noChangeArrowheads="1"/>
          </p:cNvPicPr>
          <p:nvPr>
            <p:custDataLst>
              <p:tags r:id="rId2"/>
            </p:custDataLst>
          </p:nvPr>
        </p:nvPicPr>
        <p:blipFill>
          <a:blip r:embed="rId5">
            <a:extLst>
              <a:ext uri="{28A0092B-C50C-407E-A947-70E740481C1C}">
                <a14:useLocalDpi xmlns:a14="http://schemas.microsoft.com/office/drawing/2010/main" val="0"/>
              </a:ext>
            </a:extLst>
          </a:blip>
          <a:srcRect/>
          <a:stretch>
            <a:fillRect/>
          </a:stretch>
        </p:blipFill>
        <p:spPr bwMode="auto">
          <a:xfrm>
            <a:off x="1219200" y="1143000"/>
            <a:ext cx="6536107" cy="3657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Moore’s Law</a:t>
            </a:r>
          </a:p>
        </p:txBody>
      </p:sp>
      <p:sp>
        <p:nvSpPr>
          <p:cNvPr id="3" name="Slide Number Placeholder 2">
            <a:extLst>
              <a:ext uri="{FF2B5EF4-FFF2-40B4-BE49-F238E27FC236}">
                <a16:creationId xmlns:a16="http://schemas.microsoft.com/office/drawing/2014/main" id="{899C5F6A-2DFA-4A49-86DA-9E95D0EBDA55}"/>
              </a:ext>
            </a:extLst>
          </p:cNvPr>
          <p:cNvSpPr>
            <a:spLocks noGrp="1"/>
          </p:cNvSpPr>
          <p:nvPr>
            <p:ph type="sldNum" sz="quarter" idx="12"/>
          </p:nvPr>
        </p:nvSpPr>
        <p:spPr/>
        <p:txBody>
          <a:bodyPr/>
          <a:lstStyle/>
          <a:p>
            <a:fld id="{E49FDE98-FD47-6140-A9A6-6873DAAB1D3D}" type="slidenum">
              <a:rPr lang="en-US" smtClean="0"/>
              <a:pPr/>
              <a:t>87</a:t>
            </a:fld>
            <a:endParaRPr lang="en-US" dirty="0"/>
          </a:p>
        </p:txBody>
      </p:sp>
    </p:spTree>
    <p:extLst>
      <p:ext uri="{BB962C8B-B14F-4D97-AF65-F5344CB8AC3E}">
        <p14:creationId xmlns:p14="http://schemas.microsoft.com/office/powerpoint/2010/main" val="241326018"/>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p:cNvSpPr txBox="1"/>
          <p:nvPr/>
        </p:nvSpPr>
        <p:spPr>
          <a:xfrm>
            <a:off x="0" y="76200"/>
            <a:ext cx="9144000" cy="769441"/>
          </a:xfrm>
          <a:prstGeom prst="rect">
            <a:avLst/>
          </a:prstGeom>
          <a:noFill/>
        </p:spPr>
        <p:txBody>
          <a:bodyPr wrap="square" rtlCol="0">
            <a:spAutoFit/>
          </a:bodyPr>
          <a:lstStyle/>
          <a:p>
            <a:pPr algn="ctr"/>
            <a:r>
              <a:rPr lang="en-US" sz="4400" dirty="0">
                <a:solidFill>
                  <a:schemeClr val="bg1"/>
                </a:solidFill>
                <a:latin typeface="+mj-lt"/>
              </a:rPr>
              <a:t>Chapter 1: From Zero to One</a:t>
            </a:r>
          </a:p>
        </p:txBody>
      </p:sp>
      <p:sp>
        <p:nvSpPr>
          <p:cNvPr id="9" name="Rectangle 3">
            <a:extLst>
              <a:ext uri="{FF2B5EF4-FFF2-40B4-BE49-F238E27FC236}">
                <a16:creationId xmlns:a16="http://schemas.microsoft.com/office/drawing/2014/main" id="{DAA03A6C-70A8-504F-B2A9-E24C66359451}"/>
              </a:ext>
            </a:extLst>
          </p:cNvPr>
          <p:cNvSpPr txBox="1">
            <a:spLocks noChangeArrowheads="1"/>
          </p:cNvSpPr>
          <p:nvPr>
            <p:custDataLst>
              <p:tags r:id="rId1"/>
            </p:custDataLst>
          </p:nvPr>
        </p:nvSpPr>
        <p:spPr>
          <a:xfrm>
            <a:off x="0" y="2438400"/>
            <a:ext cx="9144000" cy="160020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buFont typeface="Arial" pitchFamily="34" charset="0"/>
              <a:buNone/>
            </a:pPr>
            <a:r>
              <a:rPr lang="en-US" sz="7200" b="1" dirty="0"/>
              <a:t>Power Consumption</a:t>
            </a:r>
            <a:endParaRPr lang="en-US" sz="7200" dirty="0"/>
          </a:p>
        </p:txBody>
      </p:sp>
    </p:spTree>
    <p:extLst>
      <p:ext uri="{BB962C8B-B14F-4D97-AF65-F5344CB8AC3E}">
        <p14:creationId xmlns:p14="http://schemas.microsoft.com/office/powerpoint/2010/main" val="310542091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9813" name="Rectangle 3"/>
          <p:cNvSpPr>
            <a:spLocks noGrp="1" noChangeArrowheads="1"/>
          </p:cNvSpPr>
          <p:nvPr>
            <p:ph type="body" idx="4294967295"/>
            <p:custDataLst>
              <p:tags r:id="rId1"/>
            </p:custDataLst>
          </p:nvPr>
        </p:nvSpPr>
        <p:spPr>
          <a:xfrm>
            <a:off x="533400" y="1143000"/>
            <a:ext cx="8229600" cy="4525963"/>
          </a:xfrm>
        </p:spPr>
        <p:txBody>
          <a:bodyPr/>
          <a:lstStyle/>
          <a:p>
            <a:pPr marL="0" indent="0" eaLnBrk="1" hangingPunct="1">
              <a:buNone/>
            </a:pPr>
            <a:r>
              <a:rPr lang="en-US" b="1" dirty="0"/>
              <a:t>Power = Energy consumed per unit time</a:t>
            </a:r>
          </a:p>
          <a:p>
            <a:r>
              <a:rPr lang="en-US" dirty="0"/>
              <a:t>Dynamic power consumption</a:t>
            </a:r>
          </a:p>
          <a:p>
            <a:r>
              <a:rPr lang="en-US" dirty="0"/>
              <a:t>Static power consumption</a:t>
            </a:r>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Power Consumption</a:t>
            </a:r>
          </a:p>
        </p:txBody>
      </p:sp>
      <p:sp>
        <p:nvSpPr>
          <p:cNvPr id="3" name="Slide Number Placeholder 2">
            <a:extLst>
              <a:ext uri="{FF2B5EF4-FFF2-40B4-BE49-F238E27FC236}">
                <a16:creationId xmlns:a16="http://schemas.microsoft.com/office/drawing/2014/main" id="{D7381328-B913-6D43-929A-E9DE9877B6F5}"/>
              </a:ext>
            </a:extLst>
          </p:cNvPr>
          <p:cNvSpPr>
            <a:spLocks noGrp="1"/>
          </p:cNvSpPr>
          <p:nvPr>
            <p:ph type="sldNum" sz="quarter" idx="12"/>
          </p:nvPr>
        </p:nvSpPr>
        <p:spPr/>
        <p:txBody>
          <a:bodyPr/>
          <a:lstStyle/>
          <a:p>
            <a:fld id="{E49FDE98-FD47-6140-A9A6-6873DAAB1D3D}" type="slidenum">
              <a:rPr lang="en-US" smtClean="0"/>
              <a:pPr/>
              <a:t>89</a:t>
            </a:fld>
            <a:endParaRPr lang="en-US" dirty="0"/>
          </a:p>
        </p:txBody>
      </p:sp>
    </p:spTree>
    <p:extLst>
      <p:ext uri="{BB962C8B-B14F-4D97-AF65-F5344CB8AC3E}">
        <p14:creationId xmlns:p14="http://schemas.microsoft.com/office/powerpoint/2010/main" val="356704795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2" name="Rectangle 2"/>
          <p:cNvSpPr>
            <a:spLocks noChangeArrowheads="1"/>
          </p:cNvSpPr>
          <p:nvPr>
            <p:custDataLst>
              <p:tags r:id="rId1"/>
            </p:custDataLst>
          </p:nvPr>
        </p:nvSpPr>
        <p:spPr bwMode="auto">
          <a:xfrm>
            <a:off x="533400" y="1066800"/>
            <a:ext cx="8077200"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a:p>
            <a:pPr marL="342900" indent="-342900">
              <a:spcBef>
                <a:spcPct val="20000"/>
              </a:spcBef>
            </a:pPr>
            <a:endParaRPr lang="en-US" sz="3200">
              <a:latin typeface="Times New Roman" pitchFamily="18" charset="0"/>
            </a:endParaRPr>
          </a:p>
        </p:txBody>
      </p:sp>
      <p:sp>
        <p:nvSpPr>
          <p:cNvPr id="32774" name="Rectangle 4"/>
          <p:cNvSpPr>
            <a:spLocks noChangeArrowheads="1"/>
          </p:cNvSpPr>
          <p:nvPr>
            <p:custDataLst>
              <p:tags r:id="rId2"/>
            </p:custDataLst>
          </p:nvPr>
        </p:nvSpPr>
        <p:spPr bwMode="auto">
          <a:xfrm>
            <a:off x="609600" y="1219200"/>
            <a:ext cx="4562476" cy="5181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marL="342900" indent="-342900">
              <a:spcBef>
                <a:spcPct val="20000"/>
              </a:spcBef>
              <a:buFontTx/>
              <a:buChar char="•"/>
            </a:pPr>
            <a:r>
              <a:rPr lang="en-US" sz="2400" b="1" dirty="0">
                <a:latin typeface="+mj-lt"/>
              </a:rPr>
              <a:t>Hierarchy</a:t>
            </a:r>
          </a:p>
          <a:p>
            <a:pPr marL="742950" lvl="1" indent="-285750">
              <a:spcBef>
                <a:spcPct val="20000"/>
              </a:spcBef>
              <a:buFontTx/>
              <a:buChar char="–"/>
            </a:pPr>
            <a:r>
              <a:rPr lang="en-US" sz="2400" dirty="0">
                <a:latin typeface="+mj-lt"/>
              </a:rPr>
              <a:t>Car has chassis, wheels, seats, engine.</a:t>
            </a:r>
          </a:p>
          <a:p>
            <a:pPr marL="742950" lvl="1" indent="-285750">
              <a:spcBef>
                <a:spcPct val="20000"/>
              </a:spcBef>
              <a:buFontTx/>
              <a:buChar char="–"/>
            </a:pPr>
            <a:r>
              <a:rPr lang="en-US" sz="2400" dirty="0">
                <a:latin typeface="+mj-lt"/>
              </a:rPr>
              <a:t>Engine has cylinders, spark plugs, exhaust, carburetor.</a:t>
            </a:r>
          </a:p>
          <a:p>
            <a:pPr marL="742950" lvl="1" indent="-285750">
              <a:spcBef>
                <a:spcPct val="20000"/>
              </a:spcBef>
              <a:buFontTx/>
              <a:buChar char="–"/>
            </a:pPr>
            <a:r>
              <a:rPr lang="en-US" sz="2400" dirty="0" err="1">
                <a:latin typeface="+mj-lt"/>
              </a:rPr>
              <a:t>Carburator</a:t>
            </a:r>
            <a:r>
              <a:rPr lang="en-US" sz="2400" dirty="0">
                <a:latin typeface="+mj-lt"/>
              </a:rPr>
              <a:t> has air intake, inlet needle, feed pipe, coupling nut.</a:t>
            </a:r>
          </a:p>
        </p:txBody>
      </p:sp>
      <p:sp>
        <p:nvSpPr>
          <p:cNvPr id="8" name="TextBox 7"/>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Example: Model T Ford</a:t>
            </a:r>
          </a:p>
        </p:txBody>
      </p:sp>
      <p:sp>
        <p:nvSpPr>
          <p:cNvPr id="9" name="Rectangle 8">
            <a:extLst>
              <a:ext uri="{FF2B5EF4-FFF2-40B4-BE49-F238E27FC236}">
                <a16:creationId xmlns:a16="http://schemas.microsoft.com/office/drawing/2014/main" id="{BFC1CB47-BBD2-414B-9AE4-12493A682A33}"/>
              </a:ext>
            </a:extLst>
          </p:cNvPr>
          <p:cNvSpPr/>
          <p:nvPr/>
        </p:nvSpPr>
        <p:spPr>
          <a:xfrm>
            <a:off x="5248276" y="3333690"/>
            <a:ext cx="3438524" cy="400110"/>
          </a:xfrm>
          <a:prstGeom prst="rect">
            <a:avLst/>
          </a:prstGeom>
        </p:spPr>
        <p:txBody>
          <a:bodyPr wrap="square">
            <a:spAutoFit/>
          </a:bodyPr>
          <a:lstStyle/>
          <a:p>
            <a:r>
              <a:rPr lang="en-US" sz="1000" dirty="0"/>
              <a:t>https://</a:t>
            </a:r>
            <a:r>
              <a:rPr lang="en-US" sz="1000" dirty="0" err="1"/>
              <a:t>en.wikipedia.org</a:t>
            </a:r>
            <a:r>
              <a:rPr lang="en-US" sz="1000" dirty="0"/>
              <a:t>/wiki/</a:t>
            </a:r>
            <a:r>
              <a:rPr lang="en-US" sz="1000" dirty="0" err="1"/>
              <a:t>Ford_Model_T_engine</a:t>
            </a:r>
            <a:r>
              <a:rPr lang="en-US" sz="1000" dirty="0"/>
              <a:t>#/media/File:Pagé_1917_Model_T_Ford_Car_Figure_08.png</a:t>
            </a:r>
          </a:p>
        </p:txBody>
      </p:sp>
      <p:sp>
        <p:nvSpPr>
          <p:cNvPr id="10" name="Rectangle 9">
            <a:extLst>
              <a:ext uri="{FF2B5EF4-FFF2-40B4-BE49-F238E27FC236}">
                <a16:creationId xmlns:a16="http://schemas.microsoft.com/office/drawing/2014/main" id="{3ED1CC1F-9924-EF43-9AED-ED94D8E50B8E}"/>
              </a:ext>
            </a:extLst>
          </p:cNvPr>
          <p:cNvSpPr/>
          <p:nvPr/>
        </p:nvSpPr>
        <p:spPr>
          <a:xfrm>
            <a:off x="5281613" y="5943600"/>
            <a:ext cx="3405187" cy="400110"/>
          </a:xfrm>
          <a:prstGeom prst="rect">
            <a:avLst/>
          </a:prstGeom>
        </p:spPr>
        <p:txBody>
          <a:bodyPr wrap="square">
            <a:spAutoFit/>
          </a:bodyPr>
          <a:lstStyle/>
          <a:p>
            <a:r>
              <a:rPr lang="en-US" sz="1000" dirty="0"/>
              <a:t>https://</a:t>
            </a:r>
            <a:r>
              <a:rPr lang="en-US" sz="1000" dirty="0" err="1"/>
              <a:t>en.wikipedia.org</a:t>
            </a:r>
            <a:r>
              <a:rPr lang="en-US" sz="1000" dirty="0"/>
              <a:t>/wiki/</a:t>
            </a:r>
            <a:r>
              <a:rPr lang="en-US" sz="1000" dirty="0" err="1"/>
              <a:t>Ford_Model_T_engine</a:t>
            </a:r>
            <a:r>
              <a:rPr lang="en-US" sz="1000" dirty="0"/>
              <a:t>#/media/File:Pagé_1917_Model_T_Ford_Car_Figure_14.png</a:t>
            </a:r>
          </a:p>
        </p:txBody>
      </p:sp>
      <p:pic>
        <p:nvPicPr>
          <p:cNvPr id="6" name="Picture 5">
            <a:extLst>
              <a:ext uri="{FF2B5EF4-FFF2-40B4-BE49-F238E27FC236}">
                <a16:creationId xmlns:a16="http://schemas.microsoft.com/office/drawing/2014/main" id="{925D510B-C3EF-E442-82A8-F9223C464430}"/>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227277" y="3671125"/>
            <a:ext cx="3421423" cy="2338599"/>
          </a:xfrm>
          <a:prstGeom prst="rect">
            <a:avLst/>
          </a:prstGeom>
        </p:spPr>
      </p:pic>
      <p:pic>
        <p:nvPicPr>
          <p:cNvPr id="11" name="Picture 10">
            <a:extLst>
              <a:ext uri="{FF2B5EF4-FFF2-40B4-BE49-F238E27FC236}">
                <a16:creationId xmlns:a16="http://schemas.microsoft.com/office/drawing/2014/main" id="{949A9812-245E-2C45-8D17-AAA3B54323BE}"/>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181600" y="867586"/>
            <a:ext cx="3612982" cy="2536942"/>
          </a:xfrm>
          <a:prstGeom prst="rect">
            <a:avLst/>
          </a:prstGeom>
        </p:spPr>
      </p:pic>
      <p:cxnSp>
        <p:nvCxnSpPr>
          <p:cNvPr id="13" name="Straight Connector 12">
            <a:extLst>
              <a:ext uri="{FF2B5EF4-FFF2-40B4-BE49-F238E27FC236}">
                <a16:creationId xmlns:a16="http://schemas.microsoft.com/office/drawing/2014/main" id="{B0A0C579-1DD5-A549-AD11-2F8270D7D4BA}"/>
              </a:ext>
            </a:extLst>
          </p:cNvPr>
          <p:cNvCxnSpPr>
            <a:cxnSpLocks/>
          </p:cNvCxnSpPr>
          <p:nvPr/>
        </p:nvCxnSpPr>
        <p:spPr>
          <a:xfrm flipH="1">
            <a:off x="6599580" y="2057400"/>
            <a:ext cx="29820" cy="2285999"/>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3932527-9DC1-0144-9D29-69B29882EAC0}"/>
              </a:ext>
            </a:extLst>
          </p:cNvPr>
          <p:cNvCxnSpPr>
            <a:cxnSpLocks/>
          </p:cNvCxnSpPr>
          <p:nvPr/>
        </p:nvCxnSpPr>
        <p:spPr>
          <a:xfrm>
            <a:off x="7005205" y="2295556"/>
            <a:ext cx="843395" cy="2047843"/>
          </a:xfrm>
          <a:prstGeom prst="line">
            <a:avLst/>
          </a:prstGeom>
          <a:ln>
            <a:solidFill>
              <a:srgbClr val="FFC000"/>
            </a:solidFill>
          </a:ln>
        </p:spPr>
        <p:style>
          <a:lnRef idx="1">
            <a:schemeClr val="accent1"/>
          </a:lnRef>
          <a:fillRef idx="0">
            <a:schemeClr val="accent1"/>
          </a:fillRef>
          <a:effectRef idx="0">
            <a:schemeClr val="accent1"/>
          </a:effectRef>
          <a:fontRef idx="minor">
            <a:schemeClr val="tx1"/>
          </a:fontRef>
        </p:style>
      </p:cxnSp>
      <p:sp>
        <p:nvSpPr>
          <p:cNvPr id="16" name="Rectangle 15">
            <a:extLst>
              <a:ext uri="{FF2B5EF4-FFF2-40B4-BE49-F238E27FC236}">
                <a16:creationId xmlns:a16="http://schemas.microsoft.com/office/drawing/2014/main" id="{5FC3D9B5-33CA-9B48-B833-D2681BAB6F97}"/>
              </a:ext>
            </a:extLst>
          </p:cNvPr>
          <p:cNvSpPr/>
          <p:nvPr/>
        </p:nvSpPr>
        <p:spPr>
          <a:xfrm>
            <a:off x="6629400" y="1828800"/>
            <a:ext cx="354806" cy="457200"/>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19">
            <a:extLst>
              <a:ext uri="{FF2B5EF4-FFF2-40B4-BE49-F238E27FC236}">
                <a16:creationId xmlns:a16="http://schemas.microsoft.com/office/drawing/2014/main" id="{C388846A-CA8C-6544-93A0-0B6785945B56}"/>
              </a:ext>
            </a:extLst>
          </p:cNvPr>
          <p:cNvSpPr/>
          <p:nvPr/>
        </p:nvSpPr>
        <p:spPr>
          <a:xfrm>
            <a:off x="6599580" y="4343399"/>
            <a:ext cx="1249020" cy="1188919"/>
          </a:xfrm>
          <a:prstGeom prst="rect">
            <a:avLst/>
          </a:prstGeom>
          <a:noFill/>
          <a:ln w="38100">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Slide Number Placeholder 2">
            <a:extLst>
              <a:ext uri="{FF2B5EF4-FFF2-40B4-BE49-F238E27FC236}">
                <a16:creationId xmlns:a16="http://schemas.microsoft.com/office/drawing/2014/main" id="{09D436E6-A07D-554B-96F3-0B3E3EEA7BD0}"/>
              </a:ext>
            </a:extLst>
          </p:cNvPr>
          <p:cNvSpPr>
            <a:spLocks noGrp="1"/>
          </p:cNvSpPr>
          <p:nvPr>
            <p:ph type="sldNum" sz="quarter" idx="12"/>
          </p:nvPr>
        </p:nvSpPr>
        <p:spPr/>
        <p:txBody>
          <a:bodyPr/>
          <a:lstStyle/>
          <a:p>
            <a:fld id="{E49FDE98-FD47-6140-A9A6-6873DAAB1D3D}" type="slidenum">
              <a:rPr lang="en-US" smtClean="0"/>
              <a:pPr/>
              <a:t>9</a:t>
            </a:fld>
            <a:endParaRPr lang="en-US" dirty="0"/>
          </a:p>
        </p:txBody>
      </p:sp>
    </p:spTree>
    <p:extLst>
      <p:ext uri="{BB962C8B-B14F-4D97-AF65-F5344CB8AC3E}">
        <p14:creationId xmlns:p14="http://schemas.microsoft.com/office/powerpoint/2010/main" val="994299569"/>
      </p:ext>
    </p:extLst>
  </p:cSld>
  <p:clrMapOvr>
    <a:masterClrMapping/>
  </p:clrMapOvr>
  <p:transition/>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7" name="Rectangle 3"/>
          <p:cNvSpPr>
            <a:spLocks noGrp="1" noChangeArrowheads="1"/>
          </p:cNvSpPr>
          <p:nvPr>
            <p:ph type="body" idx="4294967295"/>
            <p:custDataLst>
              <p:tags r:id="rId1"/>
            </p:custDataLst>
          </p:nvPr>
        </p:nvSpPr>
        <p:spPr>
          <a:xfrm>
            <a:off x="533400" y="990600"/>
            <a:ext cx="8305800" cy="5257800"/>
          </a:xfrm>
        </p:spPr>
        <p:txBody>
          <a:bodyPr>
            <a:noAutofit/>
          </a:bodyPr>
          <a:lstStyle/>
          <a:p>
            <a:pPr eaLnBrk="1" hangingPunct="1"/>
            <a:r>
              <a:rPr lang="en-US" b="1" dirty="0"/>
              <a:t>Power to charge transistor gate capacitances</a:t>
            </a:r>
          </a:p>
          <a:p>
            <a:pPr lvl="1" eaLnBrk="1" hangingPunct="1"/>
            <a:r>
              <a:rPr lang="en-US" dirty="0"/>
              <a:t>Energy required to charge a capacitance, </a:t>
            </a:r>
            <a:r>
              <a:rPr lang="en-US" i="1" dirty="0"/>
              <a:t>C</a:t>
            </a:r>
            <a:r>
              <a:rPr lang="en-US" dirty="0"/>
              <a:t>, to </a:t>
            </a:r>
            <a:r>
              <a:rPr lang="en-US" i="1" dirty="0"/>
              <a:t>V</a:t>
            </a:r>
            <a:r>
              <a:rPr lang="en-US" i="1" baseline="-25000" dirty="0"/>
              <a:t>DD</a:t>
            </a:r>
            <a:r>
              <a:rPr lang="en-US" dirty="0"/>
              <a:t>  is </a:t>
            </a:r>
            <a:r>
              <a:rPr lang="en-US" i="1" dirty="0"/>
              <a:t>CV</a:t>
            </a:r>
            <a:r>
              <a:rPr lang="en-US" i="1" baseline="-25000" dirty="0"/>
              <a:t>DD</a:t>
            </a:r>
            <a:r>
              <a:rPr lang="en-US" baseline="30000" dirty="0"/>
              <a:t>2</a:t>
            </a:r>
            <a:endParaRPr lang="en-US" dirty="0"/>
          </a:p>
          <a:p>
            <a:pPr lvl="1" eaLnBrk="1" hangingPunct="1"/>
            <a:r>
              <a:rPr lang="en-US" dirty="0"/>
              <a:t>Circuit running at frequency </a:t>
            </a:r>
            <a:r>
              <a:rPr lang="en-US" i="1" dirty="0"/>
              <a:t>f </a:t>
            </a:r>
            <a:r>
              <a:rPr lang="en-US" dirty="0"/>
              <a:t>(</a:t>
            </a:r>
            <a:r>
              <a:rPr lang="en-US" i="1" dirty="0"/>
              <a:t>f</a:t>
            </a:r>
            <a:r>
              <a:rPr lang="en-US" dirty="0"/>
              <a:t> cycles per second)</a:t>
            </a:r>
          </a:p>
          <a:p>
            <a:pPr lvl="1" eaLnBrk="1" hangingPunct="1"/>
            <a:r>
              <a:rPr lang="en-US" dirty="0"/>
              <a:t>Capacitor is charged </a:t>
            </a:r>
            <a:r>
              <a:rPr lang="en-US" i="1" dirty="0">
                <a:latin typeface="Symbol" pitchFamily="2" charset="2"/>
              </a:rPr>
              <a:t>a</a:t>
            </a:r>
            <a:r>
              <a:rPr lang="en-US" dirty="0"/>
              <a:t> times per cycle (discharging from 1 to 0 is free)</a:t>
            </a:r>
          </a:p>
          <a:p>
            <a:pPr eaLnBrk="1" hangingPunct="1"/>
            <a:r>
              <a:rPr lang="en-US" b="1" dirty="0"/>
              <a:t>Dynamic power consumption:</a:t>
            </a:r>
          </a:p>
          <a:p>
            <a:pPr eaLnBrk="1" hangingPunct="1"/>
            <a:endParaRPr lang="en-US" sz="1200" dirty="0"/>
          </a:p>
          <a:p>
            <a:pPr eaLnBrk="1" hangingPunct="1">
              <a:buFontTx/>
              <a:buNone/>
            </a:pPr>
            <a:r>
              <a:rPr lang="en-US" b="1" i="1" dirty="0">
                <a:solidFill>
                  <a:schemeClr val="accent2"/>
                </a:solidFill>
              </a:rPr>
              <a:t>                      </a:t>
            </a:r>
            <a:r>
              <a:rPr lang="en-US" b="1" i="1" dirty="0">
                <a:solidFill>
                  <a:srgbClr val="0070C0"/>
                </a:solidFill>
              </a:rPr>
              <a:t> </a:t>
            </a:r>
            <a:r>
              <a:rPr lang="en-US" b="1" i="1" dirty="0" err="1">
                <a:solidFill>
                  <a:srgbClr val="0070C0"/>
                </a:solidFill>
              </a:rPr>
              <a:t>P</a:t>
            </a:r>
            <a:r>
              <a:rPr lang="en-US" b="1" i="1" baseline="-25000" dirty="0" err="1">
                <a:solidFill>
                  <a:srgbClr val="0070C0"/>
                </a:solidFill>
              </a:rPr>
              <a:t>dynamic</a:t>
            </a:r>
            <a:r>
              <a:rPr lang="en-US" b="1" dirty="0">
                <a:solidFill>
                  <a:srgbClr val="0070C0"/>
                </a:solidFill>
              </a:rPr>
              <a:t> = </a:t>
            </a:r>
            <a:r>
              <a:rPr lang="en-US" b="1" dirty="0">
                <a:solidFill>
                  <a:srgbClr val="0070C0"/>
                </a:solidFill>
                <a:latin typeface="Symbol" pitchFamily="2" charset="2"/>
              </a:rPr>
              <a:t>a</a:t>
            </a:r>
            <a:r>
              <a:rPr lang="en-US" b="1" i="1" dirty="0">
                <a:solidFill>
                  <a:srgbClr val="0070C0"/>
                </a:solidFill>
              </a:rPr>
              <a:t>CV</a:t>
            </a:r>
            <a:r>
              <a:rPr lang="en-US" b="1" i="1" baseline="-25000" dirty="0">
                <a:solidFill>
                  <a:srgbClr val="0070C0"/>
                </a:solidFill>
              </a:rPr>
              <a:t>DD</a:t>
            </a:r>
            <a:r>
              <a:rPr lang="en-US" b="1" baseline="30000" dirty="0">
                <a:solidFill>
                  <a:srgbClr val="0070C0"/>
                </a:solidFill>
              </a:rPr>
              <a:t>2</a:t>
            </a:r>
            <a:r>
              <a:rPr lang="en-US" b="1" i="1" dirty="0">
                <a:solidFill>
                  <a:srgbClr val="0070C0"/>
                </a:solidFill>
              </a:rPr>
              <a:t>f</a:t>
            </a:r>
          </a:p>
          <a:p>
            <a:pPr eaLnBrk="1" hangingPunct="1">
              <a:buFontTx/>
              <a:buNone/>
            </a:pPr>
            <a:endParaRPr lang="en-US" sz="2400" b="1" dirty="0"/>
          </a:p>
        </p:txBody>
      </p:sp>
      <p:sp>
        <p:nvSpPr>
          <p:cNvPr id="120838" name="Rectangle 4"/>
          <p:cNvSpPr>
            <a:spLocks noChangeArrowheads="1"/>
          </p:cNvSpPr>
          <p:nvPr>
            <p:custDataLst>
              <p:tags r:id="rId2"/>
            </p:custDataLst>
          </p:nvPr>
        </p:nvSpPr>
        <p:spPr bwMode="auto">
          <a:xfrm>
            <a:off x="2590800" y="4800600"/>
            <a:ext cx="3276600" cy="609600"/>
          </a:xfrm>
          <a:prstGeom prst="rect">
            <a:avLst/>
          </a:prstGeom>
          <a:noFill/>
          <a:ln w="254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Dynamic Power Consumption</a:t>
            </a:r>
          </a:p>
        </p:txBody>
      </p:sp>
      <p:sp>
        <p:nvSpPr>
          <p:cNvPr id="3" name="Slide Number Placeholder 2">
            <a:extLst>
              <a:ext uri="{FF2B5EF4-FFF2-40B4-BE49-F238E27FC236}">
                <a16:creationId xmlns:a16="http://schemas.microsoft.com/office/drawing/2014/main" id="{4A85A0F9-83EE-C241-83CC-581116D3E79F}"/>
              </a:ext>
            </a:extLst>
          </p:cNvPr>
          <p:cNvSpPr>
            <a:spLocks noGrp="1"/>
          </p:cNvSpPr>
          <p:nvPr>
            <p:ph type="sldNum" sz="quarter" idx="12"/>
          </p:nvPr>
        </p:nvSpPr>
        <p:spPr/>
        <p:txBody>
          <a:bodyPr/>
          <a:lstStyle/>
          <a:p>
            <a:fld id="{E49FDE98-FD47-6140-A9A6-6873DAAB1D3D}" type="slidenum">
              <a:rPr lang="en-US" smtClean="0"/>
              <a:pPr/>
              <a:t>90</a:t>
            </a:fld>
            <a:endParaRPr lang="en-US" dirty="0"/>
          </a:p>
        </p:txBody>
      </p:sp>
    </p:spTree>
    <p:extLst>
      <p:ext uri="{BB962C8B-B14F-4D97-AF65-F5344CB8AC3E}">
        <p14:creationId xmlns:p14="http://schemas.microsoft.com/office/powerpoint/2010/main" val="2938008763"/>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7" name="Rectangle 3"/>
          <p:cNvSpPr>
            <a:spLocks noGrp="1" noChangeArrowheads="1"/>
          </p:cNvSpPr>
          <p:nvPr>
            <p:ph type="body" idx="4294967295"/>
            <p:custDataLst>
              <p:tags r:id="rId1"/>
            </p:custDataLst>
          </p:nvPr>
        </p:nvSpPr>
        <p:spPr>
          <a:xfrm>
            <a:off x="533400" y="990600"/>
            <a:ext cx="8305800" cy="5257800"/>
          </a:xfrm>
        </p:spPr>
        <p:txBody>
          <a:bodyPr>
            <a:noAutofit/>
          </a:bodyPr>
          <a:lstStyle/>
          <a:p>
            <a:pPr eaLnBrk="1" hangingPunct="1"/>
            <a:r>
              <a:rPr lang="en-US" b="1" dirty="0">
                <a:latin typeface="Symbol" pitchFamily="2" charset="2"/>
              </a:rPr>
              <a:t>a</a:t>
            </a:r>
            <a:r>
              <a:rPr lang="en-US" b="1" dirty="0"/>
              <a:t> is the fraction of cycles that cap is charged</a:t>
            </a:r>
          </a:p>
          <a:p>
            <a:pPr lvl="1"/>
            <a:r>
              <a:rPr lang="en-US" dirty="0"/>
              <a:t>Clock 					</a:t>
            </a:r>
            <a:r>
              <a:rPr lang="en-US" dirty="0">
                <a:latin typeface="Symbol" pitchFamily="2" charset="2"/>
              </a:rPr>
              <a:t>a</a:t>
            </a:r>
            <a:r>
              <a:rPr lang="en-US" dirty="0"/>
              <a:t> = 1</a:t>
            </a:r>
          </a:p>
          <a:p>
            <a:pPr lvl="1"/>
            <a:r>
              <a:rPr lang="en-US" dirty="0"/>
              <a:t>Data switching once per cycle 	</a:t>
            </a:r>
            <a:r>
              <a:rPr lang="en-US" dirty="0">
                <a:latin typeface="Symbol" pitchFamily="2" charset="2"/>
              </a:rPr>
              <a:t>a</a:t>
            </a:r>
            <a:r>
              <a:rPr lang="en-US" dirty="0"/>
              <a:t> = 0.5</a:t>
            </a:r>
          </a:p>
          <a:p>
            <a:pPr lvl="1"/>
            <a:r>
              <a:rPr lang="en-US" dirty="0"/>
              <a:t>Random data 			</a:t>
            </a:r>
            <a:r>
              <a:rPr lang="en-US" dirty="0">
                <a:latin typeface="Symbol" pitchFamily="2" charset="2"/>
              </a:rPr>
              <a:t>a</a:t>
            </a:r>
            <a:r>
              <a:rPr lang="en-US" dirty="0"/>
              <a:t> = 0.25</a:t>
            </a:r>
          </a:p>
          <a:p>
            <a:pPr lvl="1" eaLnBrk="1" hangingPunct="1"/>
            <a:r>
              <a:rPr lang="en-US" dirty="0"/>
              <a:t>Typical data 				</a:t>
            </a:r>
            <a:r>
              <a:rPr lang="en-US" dirty="0">
                <a:latin typeface="Symbol" pitchFamily="2" charset="2"/>
              </a:rPr>
              <a:t>a</a:t>
            </a:r>
            <a:r>
              <a:rPr lang="en-US" dirty="0"/>
              <a:t> = 0.1</a:t>
            </a:r>
          </a:p>
          <a:p>
            <a:pPr eaLnBrk="1" hangingPunct="1">
              <a:buFontTx/>
              <a:buNone/>
            </a:pPr>
            <a:endParaRPr lang="en-US" sz="2400" b="1" dirty="0"/>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err="1">
                <a:solidFill>
                  <a:schemeClr val="bg1"/>
                </a:solidFill>
                <a:latin typeface="+mj-lt"/>
              </a:rPr>
              <a:t>Activty</a:t>
            </a:r>
            <a:r>
              <a:rPr lang="en-US" sz="4400" dirty="0">
                <a:solidFill>
                  <a:schemeClr val="bg1"/>
                </a:solidFill>
                <a:latin typeface="+mj-lt"/>
              </a:rPr>
              <a:t> Factor </a:t>
            </a:r>
            <a:r>
              <a:rPr lang="en-US" sz="4400" dirty="0">
                <a:solidFill>
                  <a:schemeClr val="bg1"/>
                </a:solidFill>
                <a:latin typeface="Symbol" pitchFamily="2" charset="2"/>
              </a:rPr>
              <a:t>a</a:t>
            </a:r>
          </a:p>
        </p:txBody>
      </p:sp>
      <p:pic>
        <p:nvPicPr>
          <p:cNvPr id="9" name="Picture 8">
            <a:extLst>
              <a:ext uri="{FF2B5EF4-FFF2-40B4-BE49-F238E27FC236}">
                <a16:creationId xmlns:a16="http://schemas.microsoft.com/office/drawing/2014/main" id="{C67D3DBB-42FF-C247-A443-E82202899E0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219200" y="3886200"/>
            <a:ext cx="5943600" cy="2202533"/>
          </a:xfrm>
          <a:prstGeom prst="rect">
            <a:avLst/>
          </a:prstGeom>
        </p:spPr>
      </p:pic>
      <p:sp>
        <p:nvSpPr>
          <p:cNvPr id="3" name="Slide Number Placeholder 2">
            <a:extLst>
              <a:ext uri="{FF2B5EF4-FFF2-40B4-BE49-F238E27FC236}">
                <a16:creationId xmlns:a16="http://schemas.microsoft.com/office/drawing/2014/main" id="{603EF476-D275-3840-8A28-8E20F005E22F}"/>
              </a:ext>
            </a:extLst>
          </p:cNvPr>
          <p:cNvSpPr>
            <a:spLocks noGrp="1"/>
          </p:cNvSpPr>
          <p:nvPr>
            <p:ph type="sldNum" sz="quarter" idx="12"/>
          </p:nvPr>
        </p:nvSpPr>
        <p:spPr/>
        <p:txBody>
          <a:bodyPr/>
          <a:lstStyle/>
          <a:p>
            <a:fld id="{E49FDE98-FD47-6140-A9A6-6873DAAB1D3D}" type="slidenum">
              <a:rPr lang="en-US" smtClean="0"/>
              <a:pPr/>
              <a:t>91</a:t>
            </a:fld>
            <a:endParaRPr lang="en-US" dirty="0"/>
          </a:p>
        </p:txBody>
      </p:sp>
    </p:spTree>
    <p:extLst>
      <p:ext uri="{BB962C8B-B14F-4D97-AF65-F5344CB8AC3E}">
        <p14:creationId xmlns:p14="http://schemas.microsoft.com/office/powerpoint/2010/main" val="2967163236"/>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1" name="Rectangle 3"/>
          <p:cNvSpPr>
            <a:spLocks noGrp="1" noChangeArrowheads="1"/>
          </p:cNvSpPr>
          <p:nvPr>
            <p:ph type="body" idx="4294967295"/>
            <p:custDataLst>
              <p:tags r:id="rId1"/>
            </p:custDataLst>
          </p:nvPr>
        </p:nvSpPr>
        <p:spPr>
          <a:xfrm>
            <a:off x="914400" y="1219200"/>
            <a:ext cx="7772400" cy="5257800"/>
          </a:xfrm>
        </p:spPr>
        <p:txBody>
          <a:bodyPr/>
          <a:lstStyle/>
          <a:p>
            <a:pPr eaLnBrk="1" hangingPunct="1"/>
            <a:r>
              <a:rPr lang="en-US" dirty="0"/>
              <a:t>Power consumed when no gates are switching</a:t>
            </a:r>
          </a:p>
          <a:p>
            <a:pPr eaLnBrk="1" hangingPunct="1"/>
            <a:r>
              <a:rPr lang="en-US" dirty="0"/>
              <a:t>Caused by the </a:t>
            </a:r>
            <a:r>
              <a:rPr lang="en-US" i="1" dirty="0"/>
              <a:t>quiescent supply current</a:t>
            </a:r>
            <a:r>
              <a:rPr lang="en-US" dirty="0"/>
              <a:t>, </a:t>
            </a:r>
            <a:r>
              <a:rPr lang="en-US" i="1" dirty="0"/>
              <a:t>I</a:t>
            </a:r>
            <a:r>
              <a:rPr lang="en-US" i="1" baseline="-25000" dirty="0"/>
              <a:t>DD</a:t>
            </a:r>
            <a:r>
              <a:rPr lang="en-US" dirty="0"/>
              <a:t> (also called the </a:t>
            </a:r>
            <a:r>
              <a:rPr lang="en-US" i="1" dirty="0"/>
              <a:t>leakage current</a:t>
            </a:r>
            <a:r>
              <a:rPr lang="en-US" dirty="0"/>
              <a:t>)</a:t>
            </a:r>
          </a:p>
          <a:p>
            <a:pPr eaLnBrk="1" hangingPunct="1"/>
            <a:r>
              <a:rPr lang="en-US" dirty="0"/>
              <a:t>Static power consumption:</a:t>
            </a:r>
          </a:p>
          <a:p>
            <a:pPr eaLnBrk="1" hangingPunct="1"/>
            <a:endParaRPr lang="en-US" sz="1200" dirty="0"/>
          </a:p>
          <a:p>
            <a:pPr eaLnBrk="1" hangingPunct="1">
              <a:buFontTx/>
              <a:buNone/>
            </a:pPr>
            <a:r>
              <a:rPr lang="en-US" i="1" dirty="0">
                <a:solidFill>
                  <a:srgbClr val="0070C0"/>
                </a:solidFill>
              </a:rPr>
              <a:t>                           </a:t>
            </a:r>
            <a:r>
              <a:rPr lang="en-US" b="1" i="1" dirty="0" err="1">
                <a:solidFill>
                  <a:srgbClr val="0070C0"/>
                </a:solidFill>
              </a:rPr>
              <a:t>P</a:t>
            </a:r>
            <a:r>
              <a:rPr lang="en-US" b="1" i="1" baseline="-25000" dirty="0" err="1">
                <a:solidFill>
                  <a:srgbClr val="0070C0"/>
                </a:solidFill>
              </a:rPr>
              <a:t>static</a:t>
            </a:r>
            <a:r>
              <a:rPr lang="en-US" b="1" dirty="0">
                <a:solidFill>
                  <a:srgbClr val="0070C0"/>
                </a:solidFill>
              </a:rPr>
              <a:t> = </a:t>
            </a:r>
            <a:r>
              <a:rPr lang="en-US" b="1" i="1" dirty="0">
                <a:solidFill>
                  <a:srgbClr val="0070C0"/>
                </a:solidFill>
              </a:rPr>
              <a:t>I</a:t>
            </a:r>
            <a:r>
              <a:rPr lang="en-US" b="1" i="1" baseline="-25000" dirty="0">
                <a:solidFill>
                  <a:srgbClr val="0070C0"/>
                </a:solidFill>
              </a:rPr>
              <a:t>DD</a:t>
            </a:r>
            <a:r>
              <a:rPr lang="en-US" b="1" i="1" dirty="0">
                <a:solidFill>
                  <a:srgbClr val="0070C0"/>
                </a:solidFill>
              </a:rPr>
              <a:t>V</a:t>
            </a:r>
            <a:r>
              <a:rPr lang="en-US" b="1" i="1" baseline="-25000" dirty="0">
                <a:solidFill>
                  <a:srgbClr val="0070C0"/>
                </a:solidFill>
              </a:rPr>
              <a:t>DD</a:t>
            </a:r>
            <a:endParaRPr lang="en-US" b="1" i="1" dirty="0">
              <a:solidFill>
                <a:srgbClr val="0070C0"/>
              </a:solidFill>
            </a:endParaRPr>
          </a:p>
          <a:p>
            <a:pPr eaLnBrk="1" hangingPunct="1">
              <a:buFontTx/>
              <a:buNone/>
            </a:pPr>
            <a:endParaRPr lang="en-US" sz="2400" b="1" dirty="0">
              <a:solidFill>
                <a:schemeClr val="accent2"/>
              </a:solidFill>
            </a:endParaRPr>
          </a:p>
        </p:txBody>
      </p:sp>
      <p:sp>
        <p:nvSpPr>
          <p:cNvPr id="121862" name="Rectangle 4"/>
          <p:cNvSpPr>
            <a:spLocks noChangeArrowheads="1"/>
          </p:cNvSpPr>
          <p:nvPr>
            <p:custDataLst>
              <p:tags r:id="rId2"/>
            </p:custDataLst>
          </p:nvPr>
        </p:nvSpPr>
        <p:spPr bwMode="auto">
          <a:xfrm>
            <a:off x="3048000" y="4191000"/>
            <a:ext cx="3048000" cy="609600"/>
          </a:xfrm>
          <a:prstGeom prst="rect">
            <a:avLst/>
          </a:prstGeom>
          <a:noFill/>
          <a:ln w="25400">
            <a:solidFill>
              <a:srgbClr val="0070C0"/>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b="1" dirty="0"/>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Static Power Consumption</a:t>
            </a:r>
          </a:p>
        </p:txBody>
      </p:sp>
      <p:sp>
        <p:nvSpPr>
          <p:cNvPr id="3" name="Slide Number Placeholder 2">
            <a:extLst>
              <a:ext uri="{FF2B5EF4-FFF2-40B4-BE49-F238E27FC236}">
                <a16:creationId xmlns:a16="http://schemas.microsoft.com/office/drawing/2014/main" id="{EC3EA81D-BE65-C746-8C34-933D69749DD6}"/>
              </a:ext>
            </a:extLst>
          </p:cNvPr>
          <p:cNvSpPr>
            <a:spLocks noGrp="1"/>
          </p:cNvSpPr>
          <p:nvPr>
            <p:ph type="sldNum" sz="quarter" idx="12"/>
          </p:nvPr>
        </p:nvSpPr>
        <p:spPr/>
        <p:txBody>
          <a:bodyPr/>
          <a:lstStyle/>
          <a:p>
            <a:fld id="{E49FDE98-FD47-6140-A9A6-6873DAAB1D3D}" type="slidenum">
              <a:rPr lang="en-US" smtClean="0"/>
              <a:pPr/>
              <a:t>92</a:t>
            </a:fld>
            <a:endParaRPr lang="en-US" dirty="0"/>
          </a:p>
        </p:txBody>
      </p:sp>
    </p:spTree>
    <p:extLst>
      <p:ext uri="{BB962C8B-B14F-4D97-AF65-F5344CB8AC3E}">
        <p14:creationId xmlns:p14="http://schemas.microsoft.com/office/powerpoint/2010/main" val="1192762323"/>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1861" name="Rectangle 3"/>
          <p:cNvSpPr>
            <a:spLocks noGrp="1" noChangeArrowheads="1"/>
          </p:cNvSpPr>
          <p:nvPr>
            <p:ph type="body" idx="4294967295"/>
            <p:custDataLst>
              <p:tags r:id="rId1"/>
            </p:custDataLst>
          </p:nvPr>
        </p:nvSpPr>
        <p:spPr>
          <a:xfrm>
            <a:off x="914400" y="1219200"/>
            <a:ext cx="7772400" cy="5257800"/>
          </a:xfrm>
        </p:spPr>
        <p:txBody>
          <a:bodyPr/>
          <a:lstStyle/>
          <a:p>
            <a:pPr eaLnBrk="1" hangingPunct="1"/>
            <a:r>
              <a:rPr lang="en-US" dirty="0"/>
              <a:t>Chips have tiny capacitances, small currents, and high frequencies.</a:t>
            </a:r>
          </a:p>
          <a:p>
            <a:pPr marL="0" indent="0" eaLnBrk="1" hangingPunct="1">
              <a:buNone/>
            </a:pPr>
            <a:endParaRPr lang="en-US" b="1" i="1" dirty="0">
              <a:solidFill>
                <a:srgbClr val="0070C0"/>
              </a:solidFill>
            </a:endParaRPr>
          </a:p>
          <a:p>
            <a:pPr eaLnBrk="1" hangingPunct="1">
              <a:buFontTx/>
              <a:buNone/>
            </a:pPr>
            <a:endParaRPr lang="en-US" sz="2400" b="1" dirty="0">
              <a:solidFill>
                <a:schemeClr val="accent2"/>
              </a:solidFill>
            </a:endParaRPr>
          </a:p>
        </p:txBody>
      </p:sp>
      <p:sp>
        <p:nvSpPr>
          <p:cNvPr id="5" name="TextBox 4"/>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Units</a:t>
            </a:r>
          </a:p>
        </p:txBody>
      </p:sp>
      <p:graphicFrame>
        <p:nvGraphicFramePr>
          <p:cNvPr id="3" name="Table 2">
            <a:extLst>
              <a:ext uri="{FF2B5EF4-FFF2-40B4-BE49-F238E27FC236}">
                <a16:creationId xmlns:a16="http://schemas.microsoft.com/office/drawing/2014/main" id="{7F2F8A11-F390-6143-8D62-C3A3170040DD}"/>
              </a:ext>
            </a:extLst>
          </p:cNvPr>
          <p:cNvGraphicFramePr>
            <a:graphicFrameLocks noGrp="1"/>
          </p:cNvGraphicFramePr>
          <p:nvPr>
            <p:extLst>
              <p:ext uri="{D42A27DB-BD31-4B8C-83A1-F6EECF244321}">
                <p14:modId xmlns:p14="http://schemas.microsoft.com/office/powerpoint/2010/main" val="2592066569"/>
              </p:ext>
            </p:extLst>
          </p:nvPr>
        </p:nvGraphicFramePr>
        <p:xfrm>
          <a:off x="2667000" y="2362200"/>
          <a:ext cx="2971801" cy="3708400"/>
        </p:xfrm>
        <a:graphic>
          <a:graphicData uri="http://schemas.openxmlformats.org/drawingml/2006/table">
            <a:tbl>
              <a:tblPr firstRow="1" bandRow="1">
                <a:tableStyleId>{5C22544A-7EE6-4342-B048-85BDC9FD1C3A}</a:tableStyleId>
              </a:tblPr>
              <a:tblGrid>
                <a:gridCol w="838200">
                  <a:extLst>
                    <a:ext uri="{9D8B030D-6E8A-4147-A177-3AD203B41FA5}">
                      <a16:colId xmlns:a16="http://schemas.microsoft.com/office/drawing/2014/main" val="2380150785"/>
                    </a:ext>
                  </a:extLst>
                </a:gridCol>
                <a:gridCol w="762000">
                  <a:extLst>
                    <a:ext uri="{9D8B030D-6E8A-4147-A177-3AD203B41FA5}">
                      <a16:colId xmlns:a16="http://schemas.microsoft.com/office/drawing/2014/main" val="921380002"/>
                    </a:ext>
                  </a:extLst>
                </a:gridCol>
                <a:gridCol w="1371601">
                  <a:extLst>
                    <a:ext uri="{9D8B030D-6E8A-4147-A177-3AD203B41FA5}">
                      <a16:colId xmlns:a16="http://schemas.microsoft.com/office/drawing/2014/main" val="3196821485"/>
                    </a:ext>
                  </a:extLst>
                </a:gridCol>
              </a:tblGrid>
              <a:tr h="370840">
                <a:tc>
                  <a:txBody>
                    <a:bodyPr/>
                    <a:lstStyle/>
                    <a:p>
                      <a:r>
                        <a:rPr lang="en-US" dirty="0"/>
                        <a:t>Unit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US" dirty="0"/>
                        <a:t>Prefix</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tc>
                  <a:txBody>
                    <a:bodyPr/>
                    <a:lstStyle/>
                    <a:p>
                      <a:r>
                        <a:rPr lang="en-US" dirty="0"/>
                        <a:t>Value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rgbClr val="0070C0"/>
                    </a:solidFill>
                  </a:tcPr>
                </a:tc>
                <a:extLst>
                  <a:ext uri="{0D108BD9-81ED-4DB2-BD59-A6C34878D82A}">
                    <a16:rowId xmlns:a16="http://schemas.microsoft.com/office/drawing/2014/main" val="2182741403"/>
                  </a:ext>
                </a:extLst>
              </a:tr>
              <a:tr h="370840">
                <a:tc>
                  <a:txBody>
                    <a:bodyPr/>
                    <a:lstStyle/>
                    <a:p>
                      <a:r>
                        <a:rPr lang="en-US" dirty="0"/>
                        <a:t>Tera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922727988"/>
                  </a:ext>
                </a:extLst>
              </a:tr>
              <a:tr h="370840">
                <a:tc>
                  <a:txBody>
                    <a:bodyPr/>
                    <a:lstStyle/>
                    <a:p>
                      <a:r>
                        <a:rPr lang="en-US" dirty="0"/>
                        <a:t>Giga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6824938"/>
                  </a:ext>
                </a:extLst>
              </a:tr>
              <a:tr h="370840">
                <a:tc>
                  <a:txBody>
                    <a:bodyPr/>
                    <a:lstStyle/>
                    <a:p>
                      <a:r>
                        <a:rPr lang="en-US" dirty="0"/>
                        <a:t>Mega</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2205188"/>
                  </a:ext>
                </a:extLst>
              </a:tr>
              <a:tr h="370840">
                <a:tc>
                  <a:txBody>
                    <a:bodyPr/>
                    <a:lstStyle/>
                    <a:p>
                      <a:r>
                        <a:rPr lang="en-US" dirty="0"/>
                        <a:t>Kilo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35786021"/>
                  </a:ext>
                </a:extLst>
              </a:tr>
              <a:tr h="370840">
                <a:tc>
                  <a:txBody>
                    <a:bodyPr/>
                    <a:lstStyle/>
                    <a:p>
                      <a:r>
                        <a:rPr lang="en-US" dirty="0" err="1"/>
                        <a:t>Mili</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41904099"/>
                  </a:ext>
                </a:extLst>
              </a:tr>
              <a:tr h="370840">
                <a:tc>
                  <a:txBody>
                    <a:bodyPr/>
                    <a:lstStyle/>
                    <a:p>
                      <a:r>
                        <a:rPr lang="en-US" dirty="0"/>
                        <a:t>Micro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latin typeface="Symbol" pitchFamily="2" charset="2"/>
                        </a:rPr>
                        <a:t>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250041499"/>
                  </a:ext>
                </a:extLst>
              </a:tr>
              <a:tr h="370840">
                <a:tc>
                  <a:txBody>
                    <a:bodyPr/>
                    <a:lstStyle/>
                    <a:p>
                      <a:r>
                        <a:rPr lang="en-US" dirty="0"/>
                        <a:t>Nano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10</a:t>
                      </a:r>
                      <a:r>
                        <a:rPr lang="en-US" baseline="30000" dirty="0"/>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211711329"/>
                  </a:ext>
                </a:extLst>
              </a:tr>
              <a:tr h="370840">
                <a:tc>
                  <a:txBody>
                    <a:bodyPr/>
                    <a:lstStyle/>
                    <a:p>
                      <a:r>
                        <a:rPr lang="en-US" dirty="0"/>
                        <a:t>Pico</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31681070"/>
                  </a:ext>
                </a:extLst>
              </a:tr>
              <a:tr h="370840">
                <a:tc>
                  <a:txBody>
                    <a:bodyPr/>
                    <a:lstStyle/>
                    <a:p>
                      <a:r>
                        <a:rPr lang="en-US" dirty="0" err="1"/>
                        <a:t>Femto</a:t>
                      </a:r>
                      <a:endParaRPr lang="en-US" dirty="0"/>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dirty="0"/>
                        <a:t>f</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10</a:t>
                      </a:r>
                      <a:r>
                        <a:rPr lang="en-US" baseline="30000" dirty="0"/>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532657"/>
                  </a:ext>
                </a:extLst>
              </a:tr>
            </a:tbl>
          </a:graphicData>
        </a:graphic>
      </p:graphicFrame>
      <p:sp>
        <p:nvSpPr>
          <p:cNvPr id="4" name="Slide Number Placeholder 3">
            <a:extLst>
              <a:ext uri="{FF2B5EF4-FFF2-40B4-BE49-F238E27FC236}">
                <a16:creationId xmlns:a16="http://schemas.microsoft.com/office/drawing/2014/main" id="{85C574BC-4102-2B44-9372-77C335063AAD}"/>
              </a:ext>
            </a:extLst>
          </p:cNvPr>
          <p:cNvSpPr>
            <a:spLocks noGrp="1"/>
          </p:cNvSpPr>
          <p:nvPr>
            <p:ph type="sldNum" sz="quarter" idx="12"/>
          </p:nvPr>
        </p:nvSpPr>
        <p:spPr/>
        <p:txBody>
          <a:bodyPr/>
          <a:lstStyle/>
          <a:p>
            <a:fld id="{E49FDE98-FD47-6140-A9A6-6873DAAB1D3D}" type="slidenum">
              <a:rPr lang="en-US" smtClean="0"/>
              <a:pPr/>
              <a:t>93</a:t>
            </a:fld>
            <a:endParaRPr lang="en-US" dirty="0"/>
          </a:p>
        </p:txBody>
      </p:sp>
    </p:spTree>
    <p:extLst>
      <p:ext uri="{BB962C8B-B14F-4D97-AF65-F5344CB8AC3E}">
        <p14:creationId xmlns:p14="http://schemas.microsoft.com/office/powerpoint/2010/main" val="967054894"/>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9" name="Rectangle 3"/>
          <p:cNvSpPr>
            <a:spLocks noGrp="1" noChangeArrowheads="1"/>
          </p:cNvSpPr>
          <p:nvPr>
            <p:ph type="body" idx="4294967295"/>
            <p:custDataLst>
              <p:tags r:id="rId1"/>
            </p:custDataLst>
          </p:nvPr>
        </p:nvSpPr>
        <p:spPr>
          <a:xfrm>
            <a:off x="457200" y="990600"/>
            <a:ext cx="8229600" cy="5257800"/>
          </a:xfrm>
        </p:spPr>
        <p:txBody>
          <a:bodyPr>
            <a:noAutofit/>
          </a:bodyPr>
          <a:lstStyle/>
          <a:p>
            <a:pPr eaLnBrk="1" hangingPunct="1"/>
            <a:r>
              <a:rPr lang="en-US" dirty="0"/>
              <a:t>Estimate the power consumption of a mobile phone running Angry Birds</a:t>
            </a:r>
          </a:p>
          <a:p>
            <a:pPr lvl="1" eaLnBrk="1" hangingPunct="1"/>
            <a:r>
              <a:rPr lang="en-US" sz="2400" i="1" dirty="0"/>
              <a:t>V</a:t>
            </a:r>
            <a:r>
              <a:rPr lang="en-US" sz="2400" i="1" baseline="-25000" dirty="0"/>
              <a:t>DD</a:t>
            </a:r>
            <a:r>
              <a:rPr lang="en-US" sz="2400" dirty="0"/>
              <a:t> = 0.8 V</a:t>
            </a:r>
          </a:p>
          <a:p>
            <a:pPr lvl="1" eaLnBrk="1" hangingPunct="1"/>
            <a:r>
              <a:rPr lang="en-US" sz="2400" i="1" dirty="0"/>
              <a:t>C</a:t>
            </a:r>
            <a:r>
              <a:rPr lang="en-US" sz="2400" dirty="0"/>
              <a:t> = 5 </a:t>
            </a:r>
            <a:r>
              <a:rPr lang="en-US" sz="2400" dirty="0" err="1"/>
              <a:t>nF</a:t>
            </a:r>
            <a:endParaRPr lang="en-US" sz="2400" dirty="0"/>
          </a:p>
          <a:p>
            <a:pPr lvl="1" eaLnBrk="1" hangingPunct="1"/>
            <a:r>
              <a:rPr lang="en-US" sz="2400" i="1" dirty="0"/>
              <a:t>f </a:t>
            </a:r>
            <a:r>
              <a:rPr lang="en-US" sz="2400" dirty="0"/>
              <a:t>= 2 GHz</a:t>
            </a:r>
          </a:p>
          <a:p>
            <a:pPr lvl="1" eaLnBrk="1" hangingPunct="1"/>
            <a:r>
              <a:rPr lang="en-US" sz="2400" dirty="0">
                <a:latin typeface="Symbol" pitchFamily="2" charset="2"/>
              </a:rPr>
              <a:t>a</a:t>
            </a:r>
            <a:r>
              <a:rPr lang="en-US" sz="2400" dirty="0"/>
              <a:t> = 0.1</a:t>
            </a:r>
          </a:p>
          <a:p>
            <a:pPr lvl="1" eaLnBrk="1" hangingPunct="1"/>
            <a:r>
              <a:rPr lang="en-US" sz="2400" i="1" dirty="0"/>
              <a:t>I</a:t>
            </a:r>
            <a:r>
              <a:rPr lang="en-US" sz="2400" i="1" baseline="-25000" dirty="0"/>
              <a:t>DD</a:t>
            </a:r>
            <a:r>
              <a:rPr lang="en-US" sz="2400" dirty="0"/>
              <a:t> = 100 mA</a:t>
            </a:r>
          </a:p>
          <a:p>
            <a:pPr eaLnBrk="1" hangingPunct="1">
              <a:buFontTx/>
              <a:buNone/>
            </a:pPr>
            <a:endParaRPr lang="en-US" sz="1200" dirty="0"/>
          </a:p>
          <a:p>
            <a:pPr eaLnBrk="1" hangingPunct="1">
              <a:buFontTx/>
              <a:buNone/>
            </a:pPr>
            <a:r>
              <a:rPr lang="en-US" b="1" i="1" dirty="0">
                <a:solidFill>
                  <a:srgbClr val="0070C0"/>
                </a:solidFill>
              </a:rPr>
              <a:t>	P</a:t>
            </a:r>
            <a:r>
              <a:rPr lang="en-US" b="1" dirty="0">
                <a:solidFill>
                  <a:srgbClr val="0070C0"/>
                </a:solidFill>
              </a:rPr>
              <a:t> 	= </a:t>
            </a:r>
            <a:r>
              <a:rPr lang="en-US" b="1" dirty="0">
                <a:solidFill>
                  <a:srgbClr val="0070C0"/>
                </a:solidFill>
                <a:latin typeface="Symbol" pitchFamily="2" charset="2"/>
              </a:rPr>
              <a:t>a</a:t>
            </a:r>
            <a:r>
              <a:rPr lang="en-US" b="1" i="1" dirty="0">
                <a:solidFill>
                  <a:srgbClr val="0070C0"/>
                </a:solidFill>
              </a:rPr>
              <a:t>CV</a:t>
            </a:r>
            <a:r>
              <a:rPr lang="en-US" b="1" i="1" baseline="-25000" dirty="0">
                <a:solidFill>
                  <a:srgbClr val="0070C0"/>
                </a:solidFill>
              </a:rPr>
              <a:t>DD</a:t>
            </a:r>
            <a:r>
              <a:rPr lang="en-US" b="1" baseline="30000" dirty="0">
                <a:solidFill>
                  <a:srgbClr val="0070C0"/>
                </a:solidFill>
              </a:rPr>
              <a:t>2</a:t>
            </a:r>
            <a:r>
              <a:rPr lang="en-US" b="1" i="1" dirty="0">
                <a:solidFill>
                  <a:srgbClr val="0070C0"/>
                </a:solidFill>
              </a:rPr>
              <a:t>f</a:t>
            </a:r>
            <a:r>
              <a:rPr lang="en-US" b="1" dirty="0">
                <a:solidFill>
                  <a:srgbClr val="0070C0"/>
                </a:solidFill>
              </a:rPr>
              <a:t>  + I</a:t>
            </a:r>
            <a:r>
              <a:rPr lang="en-US" b="1" i="1" baseline="-25000" dirty="0">
                <a:solidFill>
                  <a:srgbClr val="0070C0"/>
                </a:solidFill>
              </a:rPr>
              <a:t>DD</a:t>
            </a:r>
            <a:r>
              <a:rPr lang="en-US" b="1" i="1" dirty="0">
                <a:solidFill>
                  <a:srgbClr val="0070C0"/>
                </a:solidFill>
              </a:rPr>
              <a:t>V</a:t>
            </a:r>
            <a:r>
              <a:rPr lang="en-US" b="1" i="1" baseline="-25000" dirty="0">
                <a:solidFill>
                  <a:srgbClr val="0070C0"/>
                </a:solidFill>
              </a:rPr>
              <a:t>DD</a:t>
            </a:r>
            <a:endParaRPr lang="en-US" b="1" i="1" dirty="0">
              <a:solidFill>
                <a:srgbClr val="0070C0"/>
              </a:solidFill>
            </a:endParaRPr>
          </a:p>
          <a:p>
            <a:pPr eaLnBrk="1" hangingPunct="1">
              <a:buFontTx/>
              <a:buNone/>
            </a:pPr>
            <a:r>
              <a:rPr lang="en-US" sz="2400" dirty="0"/>
              <a:t>    		= (0.1)(5 </a:t>
            </a:r>
            <a:r>
              <a:rPr lang="en-US" sz="2400" dirty="0" err="1"/>
              <a:t>nF</a:t>
            </a:r>
            <a:r>
              <a:rPr lang="en-US" sz="2400" dirty="0"/>
              <a:t>)(0.8 V)</a:t>
            </a:r>
            <a:r>
              <a:rPr lang="en-US" sz="2400" baseline="30000" dirty="0"/>
              <a:t>2</a:t>
            </a:r>
            <a:r>
              <a:rPr lang="en-US" sz="2400" dirty="0"/>
              <a:t>(2 GHz)  +   (100 mA)(0.8 V)</a:t>
            </a:r>
          </a:p>
          <a:p>
            <a:pPr eaLnBrk="1" hangingPunct="1">
              <a:buFontTx/>
              <a:buNone/>
            </a:pPr>
            <a:r>
              <a:rPr lang="en-US" sz="2400" dirty="0">
                <a:solidFill>
                  <a:srgbClr val="0070C0"/>
                </a:solidFill>
              </a:rPr>
              <a:t>   		</a:t>
            </a:r>
            <a:r>
              <a:rPr lang="en-US" sz="2400" b="1" dirty="0">
                <a:solidFill>
                  <a:srgbClr val="0070C0"/>
                </a:solidFill>
              </a:rPr>
              <a:t>= (0.64 + 0.08) W ≈ 0.72 W</a:t>
            </a:r>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Power Consumption Example</a:t>
            </a:r>
          </a:p>
        </p:txBody>
      </p:sp>
      <p:sp>
        <p:nvSpPr>
          <p:cNvPr id="3" name="Slide Number Placeholder 2">
            <a:extLst>
              <a:ext uri="{FF2B5EF4-FFF2-40B4-BE49-F238E27FC236}">
                <a16:creationId xmlns:a16="http://schemas.microsoft.com/office/drawing/2014/main" id="{CD22294F-2CCE-294C-A631-E793F72F3E19}"/>
              </a:ext>
            </a:extLst>
          </p:cNvPr>
          <p:cNvSpPr>
            <a:spLocks noGrp="1"/>
          </p:cNvSpPr>
          <p:nvPr>
            <p:ph type="sldNum" sz="quarter" idx="12"/>
          </p:nvPr>
        </p:nvSpPr>
        <p:spPr/>
        <p:txBody>
          <a:bodyPr/>
          <a:lstStyle/>
          <a:p>
            <a:fld id="{E49FDE98-FD47-6140-A9A6-6873DAAB1D3D}" type="slidenum">
              <a:rPr lang="en-US" smtClean="0"/>
              <a:pPr/>
              <a:t>94</a:t>
            </a:fld>
            <a:endParaRPr lang="en-US" dirty="0"/>
          </a:p>
        </p:txBody>
      </p:sp>
    </p:spTree>
    <p:extLst>
      <p:ext uri="{BB962C8B-B14F-4D97-AF65-F5344CB8AC3E}">
        <p14:creationId xmlns:p14="http://schemas.microsoft.com/office/powerpoint/2010/main" val="28147611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9" name="Rectangle 3"/>
          <p:cNvSpPr>
            <a:spLocks noGrp="1" noChangeArrowheads="1"/>
          </p:cNvSpPr>
          <p:nvPr>
            <p:ph type="body" idx="4294967295"/>
            <p:custDataLst>
              <p:tags r:id="rId1"/>
            </p:custDataLst>
          </p:nvPr>
        </p:nvSpPr>
        <p:spPr>
          <a:xfrm>
            <a:off x="457200" y="990600"/>
            <a:ext cx="8229600" cy="5257800"/>
          </a:xfrm>
        </p:spPr>
        <p:txBody>
          <a:bodyPr>
            <a:noAutofit/>
          </a:bodyPr>
          <a:lstStyle/>
          <a:p>
            <a:pPr eaLnBrk="1" hangingPunct="1"/>
            <a:r>
              <a:rPr lang="en-US" dirty="0"/>
              <a:t>If the phone has a 8 W-</a:t>
            </a:r>
            <a:r>
              <a:rPr lang="en-US" dirty="0" err="1"/>
              <a:t>hr</a:t>
            </a:r>
            <a:r>
              <a:rPr lang="en-US" dirty="0"/>
              <a:t> battery, estimate its battery life sitting idle in your pocket.</a:t>
            </a:r>
          </a:p>
          <a:p>
            <a:pPr lvl="1" eaLnBrk="1" hangingPunct="1"/>
            <a:r>
              <a:rPr lang="en-US" sz="2400" i="1" dirty="0"/>
              <a:t>V</a:t>
            </a:r>
            <a:r>
              <a:rPr lang="en-US" sz="2400" i="1" baseline="-25000" dirty="0"/>
              <a:t>DD</a:t>
            </a:r>
            <a:r>
              <a:rPr lang="en-US" sz="2400" dirty="0"/>
              <a:t> = 0.8 V</a:t>
            </a:r>
          </a:p>
          <a:p>
            <a:pPr lvl="1" eaLnBrk="1" hangingPunct="1"/>
            <a:r>
              <a:rPr lang="en-US" sz="2400" i="1" dirty="0"/>
              <a:t>I</a:t>
            </a:r>
            <a:r>
              <a:rPr lang="en-US" sz="2400" i="1" baseline="-25000" dirty="0"/>
              <a:t>DD</a:t>
            </a:r>
            <a:r>
              <a:rPr lang="en-US" sz="2400" dirty="0"/>
              <a:t> = 100 mA</a:t>
            </a:r>
          </a:p>
          <a:p>
            <a:pPr eaLnBrk="1" hangingPunct="1">
              <a:buFontTx/>
              <a:buNone/>
            </a:pPr>
            <a:endParaRPr lang="en-US" sz="1200" dirty="0"/>
          </a:p>
          <a:p>
            <a:pPr eaLnBrk="1" hangingPunct="1">
              <a:buFontTx/>
              <a:buNone/>
            </a:pPr>
            <a:r>
              <a:rPr lang="en-US" b="1" i="1" dirty="0">
                <a:solidFill>
                  <a:srgbClr val="0070C0"/>
                </a:solidFill>
              </a:rPr>
              <a:t>	</a:t>
            </a:r>
            <a:r>
              <a:rPr lang="en-US" b="1" i="1" dirty="0" err="1">
                <a:solidFill>
                  <a:srgbClr val="0070C0"/>
                </a:solidFill>
              </a:rPr>
              <a:t>P</a:t>
            </a:r>
            <a:r>
              <a:rPr lang="en-US" b="1" i="1" baseline="-25000" dirty="0" err="1">
                <a:solidFill>
                  <a:srgbClr val="0070C0"/>
                </a:solidFill>
              </a:rPr>
              <a:t>static</a:t>
            </a:r>
            <a:r>
              <a:rPr lang="en-US" b="1" dirty="0">
                <a:solidFill>
                  <a:srgbClr val="0070C0"/>
                </a:solidFill>
              </a:rPr>
              <a:t> = I</a:t>
            </a:r>
            <a:r>
              <a:rPr lang="en-US" b="1" i="1" baseline="-25000" dirty="0">
                <a:solidFill>
                  <a:srgbClr val="0070C0"/>
                </a:solidFill>
              </a:rPr>
              <a:t>DD</a:t>
            </a:r>
            <a:r>
              <a:rPr lang="en-US" b="1" i="1" dirty="0">
                <a:solidFill>
                  <a:srgbClr val="0070C0"/>
                </a:solidFill>
              </a:rPr>
              <a:t>V</a:t>
            </a:r>
            <a:r>
              <a:rPr lang="en-US" b="1" i="1" baseline="-25000" dirty="0">
                <a:solidFill>
                  <a:srgbClr val="0070C0"/>
                </a:solidFill>
              </a:rPr>
              <a:t>DD </a:t>
            </a:r>
            <a:r>
              <a:rPr lang="en-US" sz="2400" b="1" dirty="0">
                <a:solidFill>
                  <a:srgbClr val="0070C0"/>
                </a:solidFill>
              </a:rPr>
              <a:t>= 0.08 W</a:t>
            </a:r>
          </a:p>
          <a:p>
            <a:pPr eaLnBrk="1" hangingPunct="1">
              <a:buFontTx/>
              <a:buNone/>
            </a:pPr>
            <a:endParaRPr lang="en-US" sz="2400" b="1" dirty="0">
              <a:solidFill>
                <a:srgbClr val="0070C0"/>
              </a:solidFill>
            </a:endParaRPr>
          </a:p>
          <a:p>
            <a:pPr eaLnBrk="1" hangingPunct="1">
              <a:buFontTx/>
              <a:buNone/>
            </a:pPr>
            <a:r>
              <a:rPr lang="en-US" sz="2400" b="1" dirty="0">
                <a:solidFill>
                  <a:srgbClr val="0070C0"/>
                </a:solidFill>
              </a:rPr>
              <a:t>	Battery life = Capacity / Consumption </a:t>
            </a:r>
          </a:p>
          <a:p>
            <a:pPr eaLnBrk="1" hangingPunct="1">
              <a:buFontTx/>
              <a:buNone/>
            </a:pPr>
            <a:r>
              <a:rPr lang="en-US" sz="2400" b="1" dirty="0">
                <a:solidFill>
                  <a:srgbClr val="0070C0"/>
                </a:solidFill>
              </a:rPr>
              <a:t>			= (8 W-</a:t>
            </a:r>
            <a:r>
              <a:rPr lang="en-US" sz="2400" b="1" dirty="0" err="1">
                <a:solidFill>
                  <a:srgbClr val="0070C0"/>
                </a:solidFill>
              </a:rPr>
              <a:t>hr</a:t>
            </a:r>
            <a:r>
              <a:rPr lang="en-US" sz="2400" b="1" dirty="0">
                <a:solidFill>
                  <a:srgbClr val="0070C0"/>
                </a:solidFill>
              </a:rPr>
              <a:t>) / (0.08 W) = 100 </a:t>
            </a:r>
            <a:r>
              <a:rPr lang="en-US" sz="2400" b="1" dirty="0" err="1">
                <a:solidFill>
                  <a:srgbClr val="0070C0"/>
                </a:solidFill>
              </a:rPr>
              <a:t>hr</a:t>
            </a:r>
            <a:r>
              <a:rPr lang="en-US" sz="2400" b="1">
                <a:solidFill>
                  <a:srgbClr val="0070C0"/>
                </a:solidFill>
              </a:rPr>
              <a:t> (4 days)</a:t>
            </a:r>
            <a:endParaRPr lang="en-US" sz="2400" b="1" dirty="0">
              <a:solidFill>
                <a:srgbClr val="0070C0"/>
              </a:solidFill>
            </a:endParaRPr>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Power Consumption Example</a:t>
            </a:r>
          </a:p>
        </p:txBody>
      </p:sp>
      <p:sp>
        <p:nvSpPr>
          <p:cNvPr id="3" name="Slide Number Placeholder 2">
            <a:extLst>
              <a:ext uri="{FF2B5EF4-FFF2-40B4-BE49-F238E27FC236}">
                <a16:creationId xmlns:a16="http://schemas.microsoft.com/office/drawing/2014/main" id="{D9C03D39-9D83-004F-8BA8-CB6F43CA54A9}"/>
              </a:ext>
            </a:extLst>
          </p:cNvPr>
          <p:cNvSpPr>
            <a:spLocks noGrp="1"/>
          </p:cNvSpPr>
          <p:nvPr>
            <p:ph type="sldNum" sz="quarter" idx="12"/>
          </p:nvPr>
        </p:nvSpPr>
        <p:spPr/>
        <p:txBody>
          <a:bodyPr/>
          <a:lstStyle/>
          <a:p>
            <a:fld id="{E49FDE98-FD47-6140-A9A6-6873DAAB1D3D}" type="slidenum">
              <a:rPr lang="en-US" smtClean="0"/>
              <a:pPr/>
              <a:t>95</a:t>
            </a:fld>
            <a:endParaRPr lang="en-US" dirty="0"/>
          </a:p>
        </p:txBody>
      </p:sp>
    </p:spTree>
    <p:extLst>
      <p:ext uri="{BB962C8B-B14F-4D97-AF65-F5344CB8AC3E}">
        <p14:creationId xmlns:p14="http://schemas.microsoft.com/office/powerpoint/2010/main" val="118450353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9" name="Rectangle 3"/>
          <p:cNvSpPr>
            <a:spLocks noGrp="1" noChangeArrowheads="1"/>
          </p:cNvSpPr>
          <p:nvPr>
            <p:ph type="body" idx="4294967295"/>
            <p:custDataLst>
              <p:tags r:id="rId1"/>
            </p:custDataLst>
          </p:nvPr>
        </p:nvSpPr>
        <p:spPr>
          <a:xfrm>
            <a:off x="457200" y="990600"/>
            <a:ext cx="8229600" cy="5257800"/>
          </a:xfrm>
        </p:spPr>
        <p:txBody>
          <a:bodyPr>
            <a:noAutofit/>
          </a:bodyPr>
          <a:lstStyle/>
          <a:p>
            <a:pPr marL="0" indent="0" eaLnBrk="1" hangingPunct="1">
              <a:buNone/>
            </a:pPr>
            <a:r>
              <a:rPr lang="en-US" sz="2400" b="1" dirty="0">
                <a:solidFill>
                  <a:srgbClr val="0070C0"/>
                </a:solidFill>
              </a:rPr>
              <a:t>Digital Design and Computer Architecture Lecture Notes </a:t>
            </a:r>
          </a:p>
          <a:p>
            <a:pPr marL="0" indent="0" eaLnBrk="1" hangingPunct="1">
              <a:buNone/>
            </a:pPr>
            <a:r>
              <a:rPr lang="en-US" sz="2400" b="1">
                <a:solidFill>
                  <a:srgbClr val="0070C0"/>
                </a:solidFill>
              </a:rPr>
              <a:t>© 2021 </a:t>
            </a:r>
            <a:r>
              <a:rPr lang="en-US" sz="2400" b="1" dirty="0">
                <a:solidFill>
                  <a:srgbClr val="0070C0"/>
                </a:solidFill>
              </a:rPr>
              <a:t>Sarah Harris and David Harris</a:t>
            </a:r>
          </a:p>
          <a:p>
            <a:pPr marL="0" indent="0" eaLnBrk="1" hangingPunct="1">
              <a:buNone/>
            </a:pPr>
            <a:br>
              <a:rPr lang="en-US" sz="2400" b="1" dirty="0">
                <a:solidFill>
                  <a:srgbClr val="0070C0"/>
                </a:solidFill>
              </a:rPr>
            </a:br>
            <a:r>
              <a:rPr lang="en-US" sz="2400" b="1" dirty="0">
                <a:solidFill>
                  <a:srgbClr val="0070C0"/>
                </a:solidFill>
              </a:rPr>
              <a:t>These notes may be used and modified for educational and/or non-commercial purposes so long as the source is attributed.</a:t>
            </a:r>
          </a:p>
        </p:txBody>
      </p:sp>
      <p:sp>
        <p:nvSpPr>
          <p:cNvPr id="4" name="TextBox 3"/>
          <p:cNvSpPr txBox="1"/>
          <p:nvPr/>
        </p:nvSpPr>
        <p:spPr>
          <a:xfrm>
            <a:off x="457200" y="68759"/>
            <a:ext cx="7924800" cy="769441"/>
          </a:xfrm>
          <a:prstGeom prst="rect">
            <a:avLst/>
          </a:prstGeom>
          <a:noFill/>
        </p:spPr>
        <p:txBody>
          <a:bodyPr wrap="square" rtlCol="0">
            <a:spAutoFit/>
          </a:bodyPr>
          <a:lstStyle/>
          <a:p>
            <a:r>
              <a:rPr lang="en-US" sz="4400" dirty="0">
                <a:solidFill>
                  <a:schemeClr val="bg1"/>
                </a:solidFill>
                <a:latin typeface="+mj-lt"/>
              </a:rPr>
              <a:t>About these Notes</a:t>
            </a:r>
          </a:p>
        </p:txBody>
      </p:sp>
      <p:sp>
        <p:nvSpPr>
          <p:cNvPr id="3" name="Slide Number Placeholder 2">
            <a:extLst>
              <a:ext uri="{FF2B5EF4-FFF2-40B4-BE49-F238E27FC236}">
                <a16:creationId xmlns:a16="http://schemas.microsoft.com/office/drawing/2014/main" id="{01F6C6EF-95EA-744D-8D73-5A904D8BD178}"/>
              </a:ext>
            </a:extLst>
          </p:cNvPr>
          <p:cNvSpPr>
            <a:spLocks noGrp="1"/>
          </p:cNvSpPr>
          <p:nvPr>
            <p:ph type="sldNum" sz="quarter" idx="12"/>
          </p:nvPr>
        </p:nvSpPr>
        <p:spPr/>
        <p:txBody>
          <a:bodyPr/>
          <a:lstStyle/>
          <a:p>
            <a:fld id="{E49FDE98-FD47-6140-A9A6-6873DAAB1D3D}" type="slidenum">
              <a:rPr lang="en-US" smtClean="0"/>
              <a:pPr/>
              <a:t>96</a:t>
            </a:fld>
            <a:endParaRPr lang="en-US" dirty="0"/>
          </a:p>
        </p:txBody>
      </p:sp>
    </p:spTree>
    <p:extLst>
      <p:ext uri="{BB962C8B-B14F-4D97-AF65-F5344CB8AC3E}">
        <p14:creationId xmlns:p14="http://schemas.microsoft.com/office/powerpoint/2010/main" val="319800115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1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0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1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2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3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4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5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6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7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8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0.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1.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2.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3.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4.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5.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6.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7.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8.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ags/tag99.xml><?xml version="1.0" encoding="utf-8"?>
<p:tagLst xmlns:a="http://schemas.openxmlformats.org/drawingml/2006/main" xmlns:r="http://schemas.openxmlformats.org/officeDocument/2006/relationships" xmlns:p="http://schemas.openxmlformats.org/presentationml/2006/main">
  <p:tag name="_INSTRUCTOR VIEW19C14C36-AC8E-43BC-9DB6-C2AAF774C7DC|PANE__TAG" val="_"/>
</p:tagLst>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Yu Gothic Light"/>
        <a:font script="Hang" typeface="맑은 고딕"/>
        <a:font script="Hans" typeface="DengXian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Yu Gothic"/>
        <a:font script="Hang" typeface="맑은 고딕"/>
        <a:font script="Hans" typeface="DengXian"/>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27818</TotalTime>
  <Words>3664</Words>
  <Application>Microsoft Office PowerPoint</Application>
  <PresentationFormat>On-screen Show (4:3)</PresentationFormat>
  <Paragraphs>966</Paragraphs>
  <Slides>96</Slides>
  <Notes>96</Notes>
  <HiddenSlides>0</HiddenSlides>
  <MMClips>0</MMClips>
  <ScaleCrop>false</ScaleCrop>
  <HeadingPairs>
    <vt:vector size="8" baseType="variant">
      <vt:variant>
        <vt:lpstr>Fonts Used</vt:lpstr>
      </vt:variant>
      <vt:variant>
        <vt:i4>6</vt:i4>
      </vt:variant>
      <vt:variant>
        <vt:lpstr>Theme</vt:lpstr>
      </vt:variant>
      <vt:variant>
        <vt:i4>1</vt:i4>
      </vt:variant>
      <vt:variant>
        <vt:lpstr>Embedded OLE Servers</vt:lpstr>
      </vt:variant>
      <vt:variant>
        <vt:i4>1</vt:i4>
      </vt:variant>
      <vt:variant>
        <vt:lpstr>Slide Titles</vt:lpstr>
      </vt:variant>
      <vt:variant>
        <vt:i4>96</vt:i4>
      </vt:variant>
    </vt:vector>
  </HeadingPairs>
  <TitlesOfParts>
    <vt:vector size="104" baseType="lpstr">
      <vt:lpstr>Arial</vt:lpstr>
      <vt:lpstr>Arial Black</vt:lpstr>
      <vt:lpstr>Calibri</vt:lpstr>
      <vt:lpstr>Courier New</vt:lpstr>
      <vt:lpstr>Symbol</vt:lpstr>
      <vt:lpstr>Times New Roman</vt:lpstr>
      <vt:lpstr>Office Theme</vt:lpstr>
      <vt:lpstr>VISIO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Harvey Mudd College</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sharris</dc:creator>
  <cp:lastModifiedBy>Sarah Harris</cp:lastModifiedBy>
  <cp:revision>205</cp:revision>
  <cp:lastPrinted>2020-08-21T00:17:26Z</cp:lastPrinted>
  <dcterms:created xsi:type="dcterms:W3CDTF">2012-08-07T04:56:47Z</dcterms:created>
  <dcterms:modified xsi:type="dcterms:W3CDTF">2021-03-09T06:41:11Z</dcterms:modified>
</cp:coreProperties>
</file>