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notesSlides/notesSlide23.xml" ContentType="application/vnd.openxmlformats-officedocument.presentationml.notesSlide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0.xml" ContentType="application/vnd.openxmlformats-officedocument.presentationml.tags+xml"/>
  <Override PartName="/ppt/tags/tag3071.xml" ContentType="application/vnd.openxmlformats-officedocument.presentationml.tags+xml"/>
  <Override PartName="/ppt/tags/tag3072.xml" ContentType="application/vnd.openxmlformats-officedocument.presentationml.tags+xml"/>
  <Override PartName="/ppt/tags/tag3073.xml" ContentType="application/vnd.openxmlformats-officedocument.presentationml.tags+xml"/>
  <Override PartName="/ppt/tags/tag3074.xml" ContentType="application/vnd.openxmlformats-officedocument.presentationml.tags+xml"/>
  <Override PartName="/ppt/tags/tag3075.xml" ContentType="application/vnd.openxmlformats-officedocument.presentationml.tags+xml"/>
  <Override PartName="/ppt/tags/tag3076.xml" ContentType="application/vnd.openxmlformats-officedocument.presentationml.tags+xml"/>
  <Override PartName="/ppt/tags/tag3077.xml" ContentType="application/vnd.openxmlformats-officedocument.presentationml.tags+xml"/>
  <Override PartName="/ppt/tags/tag3078.xml" ContentType="application/vnd.openxmlformats-officedocument.presentationml.tags+xml"/>
  <Override PartName="/ppt/tags/tag3079.xml" ContentType="application/vnd.openxmlformats-officedocument.presentationml.tags+xml"/>
  <Override PartName="/ppt/tags/tag3080.xml" ContentType="application/vnd.openxmlformats-officedocument.presentationml.tags+xml"/>
  <Override PartName="/ppt/tags/tag3081.xml" ContentType="application/vnd.openxmlformats-officedocument.presentationml.tags+xml"/>
  <Override PartName="/ppt/tags/tag3082.xml" ContentType="application/vnd.openxmlformats-officedocument.presentationml.tags+xml"/>
  <Override PartName="/ppt/tags/tag3083.xml" ContentType="application/vnd.openxmlformats-officedocument.presentationml.tags+xml"/>
  <Override PartName="/ppt/tags/tag3084.xml" ContentType="application/vnd.openxmlformats-officedocument.presentationml.tags+xml"/>
  <Override PartName="/ppt/tags/tag3085.xml" ContentType="application/vnd.openxmlformats-officedocument.presentationml.tags+xml"/>
  <Override PartName="/ppt/tags/tag3086.xml" ContentType="application/vnd.openxmlformats-officedocument.presentationml.tags+xml"/>
  <Override PartName="/ppt/tags/tag3087.xml" ContentType="application/vnd.openxmlformats-officedocument.presentationml.tags+xml"/>
  <Override PartName="/ppt/tags/tag3088.xml" ContentType="application/vnd.openxmlformats-officedocument.presentationml.tags+xml"/>
  <Override PartName="/ppt/tags/tag3089.xml" ContentType="application/vnd.openxmlformats-officedocument.presentationml.tags+xml"/>
  <Override PartName="/ppt/tags/tag3090.xml" ContentType="application/vnd.openxmlformats-officedocument.presentationml.tags+xml"/>
  <Override PartName="/ppt/tags/tag3091.xml" ContentType="application/vnd.openxmlformats-officedocument.presentationml.tags+xml"/>
  <Override PartName="/ppt/tags/tag3092.xml" ContentType="application/vnd.openxmlformats-officedocument.presentationml.tags+xml"/>
  <Override PartName="/ppt/tags/tag3093.xml" ContentType="application/vnd.openxmlformats-officedocument.presentationml.tags+xml"/>
  <Override PartName="/ppt/tags/tag3094.xml" ContentType="application/vnd.openxmlformats-officedocument.presentationml.tags+xml"/>
  <Override PartName="/ppt/tags/tag3095.xml" ContentType="application/vnd.openxmlformats-officedocument.presentationml.tags+xml"/>
  <Override PartName="/ppt/tags/tag3096.xml" ContentType="application/vnd.openxmlformats-officedocument.presentationml.tags+xml"/>
  <Override PartName="/ppt/tags/tag3097.xml" ContentType="application/vnd.openxmlformats-officedocument.presentationml.tags+xml"/>
  <Override PartName="/ppt/tags/tag3098.xml" ContentType="application/vnd.openxmlformats-officedocument.presentationml.tags+xml"/>
  <Override PartName="/ppt/tags/tag3099.xml" ContentType="application/vnd.openxmlformats-officedocument.presentationml.tags+xml"/>
  <Override PartName="/ppt/tags/tag3100.xml" ContentType="application/vnd.openxmlformats-officedocument.presentationml.tags+xml"/>
  <Override PartName="/ppt/tags/tag3101.xml" ContentType="application/vnd.openxmlformats-officedocument.presentationml.tags+xml"/>
  <Override PartName="/ppt/tags/tag3102.xml" ContentType="application/vnd.openxmlformats-officedocument.presentationml.tags+xml"/>
  <Override PartName="/ppt/tags/tag3103.xml" ContentType="application/vnd.openxmlformats-officedocument.presentationml.tags+xml"/>
  <Override PartName="/ppt/tags/tag3104.xml" ContentType="application/vnd.openxmlformats-officedocument.presentationml.tags+xml"/>
  <Override PartName="/ppt/tags/tag3105.xml" ContentType="application/vnd.openxmlformats-officedocument.presentationml.tags+xml"/>
  <Override PartName="/ppt/tags/tag3106.xml" ContentType="application/vnd.openxmlformats-officedocument.presentationml.tags+xml"/>
  <Override PartName="/ppt/tags/tag3107.xml" ContentType="application/vnd.openxmlformats-officedocument.presentationml.tags+xml"/>
  <Override PartName="/ppt/tags/tag3108.xml" ContentType="application/vnd.openxmlformats-officedocument.presentationml.tags+xml"/>
  <Override PartName="/ppt/tags/tag3109.xml" ContentType="application/vnd.openxmlformats-officedocument.presentationml.tags+xml"/>
  <Override PartName="/ppt/tags/tag3110.xml" ContentType="application/vnd.openxmlformats-officedocument.presentationml.tags+xml"/>
  <Override PartName="/ppt/tags/tag3111.xml" ContentType="application/vnd.openxmlformats-officedocument.presentationml.tags+xml"/>
  <Override PartName="/ppt/tags/tag3112.xml" ContentType="application/vnd.openxmlformats-officedocument.presentationml.tags+xml"/>
  <Override PartName="/ppt/tags/tag3113.xml" ContentType="application/vnd.openxmlformats-officedocument.presentationml.tags+xml"/>
  <Override PartName="/ppt/tags/tag3114.xml" ContentType="application/vnd.openxmlformats-officedocument.presentationml.tags+xml"/>
  <Override PartName="/ppt/tags/tag3115.xml" ContentType="application/vnd.openxmlformats-officedocument.presentationml.tags+xml"/>
  <Override PartName="/ppt/tags/tag3116.xml" ContentType="application/vnd.openxmlformats-officedocument.presentationml.tags+xml"/>
  <Override PartName="/ppt/tags/tag3117.xml" ContentType="application/vnd.openxmlformats-officedocument.presentationml.tags+xml"/>
  <Override PartName="/ppt/tags/tag3118.xml" ContentType="application/vnd.openxmlformats-officedocument.presentationml.tags+xml"/>
  <Override PartName="/ppt/tags/tag3119.xml" ContentType="application/vnd.openxmlformats-officedocument.presentationml.tags+xml"/>
  <Override PartName="/ppt/tags/tag3120.xml" ContentType="application/vnd.openxmlformats-officedocument.presentationml.tags+xml"/>
  <Override PartName="/ppt/tags/tag3121.xml" ContentType="application/vnd.openxmlformats-officedocument.presentationml.tags+xml"/>
  <Override PartName="/ppt/tags/tag3122.xml" ContentType="application/vnd.openxmlformats-officedocument.presentationml.tags+xml"/>
  <Override PartName="/ppt/tags/tag3123.xml" ContentType="application/vnd.openxmlformats-officedocument.presentationml.tags+xml"/>
  <Override PartName="/ppt/tags/tag3124.xml" ContentType="application/vnd.openxmlformats-officedocument.presentationml.tags+xml"/>
  <Override PartName="/ppt/tags/tag3125.xml" ContentType="application/vnd.openxmlformats-officedocument.presentationml.tags+xml"/>
  <Override PartName="/ppt/tags/tag3126.xml" ContentType="application/vnd.openxmlformats-officedocument.presentationml.tags+xml"/>
  <Override PartName="/ppt/tags/tag3127.xml" ContentType="application/vnd.openxmlformats-officedocument.presentationml.tags+xml"/>
  <Override PartName="/ppt/tags/tag3128.xml" ContentType="application/vnd.openxmlformats-officedocument.presentationml.tags+xml"/>
  <Override PartName="/ppt/tags/tag3129.xml" ContentType="application/vnd.openxmlformats-officedocument.presentationml.tags+xml"/>
  <Override PartName="/ppt/tags/tag3130.xml" ContentType="application/vnd.openxmlformats-officedocument.presentationml.tags+xml"/>
  <Override PartName="/ppt/tags/tag3131.xml" ContentType="application/vnd.openxmlformats-officedocument.presentationml.tags+xml"/>
  <Override PartName="/ppt/tags/tag3132.xml" ContentType="application/vnd.openxmlformats-officedocument.presentationml.tags+xml"/>
  <Override PartName="/ppt/tags/tag3133.xml" ContentType="application/vnd.openxmlformats-officedocument.presentationml.tags+xml"/>
  <Override PartName="/ppt/tags/tag3134.xml" ContentType="application/vnd.openxmlformats-officedocument.presentationml.tags+xml"/>
  <Override PartName="/ppt/tags/tag3135.xml" ContentType="application/vnd.openxmlformats-officedocument.presentationml.tags+xml"/>
  <Override PartName="/ppt/tags/tag3136.xml" ContentType="application/vnd.openxmlformats-officedocument.presentationml.tags+xml"/>
  <Override PartName="/ppt/tags/tag3137.xml" ContentType="application/vnd.openxmlformats-officedocument.presentationml.tags+xml"/>
  <Override PartName="/ppt/tags/tag3138.xml" ContentType="application/vnd.openxmlformats-officedocument.presentationml.tags+xml"/>
  <Override PartName="/ppt/tags/tag3139.xml" ContentType="application/vnd.openxmlformats-officedocument.presentationml.tags+xml"/>
  <Override PartName="/ppt/tags/tag3140.xml" ContentType="application/vnd.openxmlformats-officedocument.presentationml.tags+xml"/>
  <Override PartName="/ppt/tags/tag3141.xml" ContentType="application/vnd.openxmlformats-officedocument.presentationml.tags+xml"/>
  <Override PartName="/ppt/tags/tag3142.xml" ContentType="application/vnd.openxmlformats-officedocument.presentationml.tags+xml"/>
  <Override PartName="/ppt/tags/tag3143.xml" ContentType="application/vnd.openxmlformats-officedocument.presentationml.tags+xml"/>
  <Override PartName="/ppt/tags/tag3144.xml" ContentType="application/vnd.openxmlformats-officedocument.presentationml.tags+xml"/>
  <Override PartName="/ppt/tags/tag3145.xml" ContentType="application/vnd.openxmlformats-officedocument.presentationml.tags+xml"/>
  <Override PartName="/ppt/tags/tag3146.xml" ContentType="application/vnd.openxmlformats-officedocument.presentationml.tags+xml"/>
  <Override PartName="/ppt/tags/tag3147.xml" ContentType="application/vnd.openxmlformats-officedocument.presentationml.tags+xml"/>
  <Override PartName="/ppt/tags/tag3148.xml" ContentType="application/vnd.openxmlformats-officedocument.presentationml.tags+xml"/>
  <Override PartName="/ppt/tags/tag3149.xml" ContentType="application/vnd.openxmlformats-officedocument.presentationml.tags+xml"/>
  <Override PartName="/ppt/tags/tag3150.xml" ContentType="application/vnd.openxmlformats-officedocument.presentationml.tags+xml"/>
  <Override PartName="/ppt/tags/tag3151.xml" ContentType="application/vnd.openxmlformats-officedocument.presentationml.tags+xml"/>
  <Override PartName="/ppt/tags/tag3152.xml" ContentType="application/vnd.openxmlformats-officedocument.presentationml.tags+xml"/>
  <Override PartName="/ppt/tags/tag3153.xml" ContentType="application/vnd.openxmlformats-officedocument.presentationml.tags+xml"/>
  <Override PartName="/ppt/tags/tag3154.xml" ContentType="application/vnd.openxmlformats-officedocument.presentationml.tags+xml"/>
  <Override PartName="/ppt/tags/tag3155.xml" ContentType="application/vnd.openxmlformats-officedocument.presentationml.tags+xml"/>
  <Override PartName="/ppt/tags/tag3156.xml" ContentType="application/vnd.openxmlformats-officedocument.presentationml.tags+xml"/>
  <Override PartName="/ppt/tags/tag3157.xml" ContentType="application/vnd.openxmlformats-officedocument.presentationml.tags+xml"/>
  <Override PartName="/ppt/tags/tag3158.xml" ContentType="application/vnd.openxmlformats-officedocument.presentationml.tags+xml"/>
  <Override PartName="/ppt/tags/tag3159.xml" ContentType="application/vnd.openxmlformats-officedocument.presentationml.tags+xml"/>
  <Override PartName="/ppt/tags/tag3160.xml" ContentType="application/vnd.openxmlformats-officedocument.presentationml.tags+xml"/>
  <Override PartName="/ppt/tags/tag3161.xml" ContentType="application/vnd.openxmlformats-officedocument.presentationml.tags+xml"/>
  <Override PartName="/ppt/tags/tag3162.xml" ContentType="application/vnd.openxmlformats-officedocument.presentationml.tags+xml"/>
  <Override PartName="/ppt/tags/tag3163.xml" ContentType="application/vnd.openxmlformats-officedocument.presentationml.tags+xml"/>
  <Override PartName="/ppt/tags/tag3164.xml" ContentType="application/vnd.openxmlformats-officedocument.presentationml.tags+xml"/>
  <Override PartName="/ppt/tags/tag3165.xml" ContentType="application/vnd.openxmlformats-officedocument.presentationml.tags+xml"/>
  <Override PartName="/ppt/tags/tag3166.xml" ContentType="application/vnd.openxmlformats-officedocument.presentationml.tags+xml"/>
  <Override PartName="/ppt/tags/tag3167.xml" ContentType="application/vnd.openxmlformats-officedocument.presentationml.tags+xml"/>
  <Override PartName="/ppt/tags/tag3168.xml" ContentType="application/vnd.openxmlformats-officedocument.presentationml.tags+xml"/>
  <Override PartName="/ppt/tags/tag3169.xml" ContentType="application/vnd.openxmlformats-officedocument.presentationml.tags+xml"/>
  <Override PartName="/ppt/tags/tag3170.xml" ContentType="application/vnd.openxmlformats-officedocument.presentationml.tags+xml"/>
  <Override PartName="/ppt/tags/tag3171.xml" ContentType="application/vnd.openxmlformats-officedocument.presentationml.tags+xml"/>
  <Override PartName="/ppt/tags/tag3172.xml" ContentType="application/vnd.openxmlformats-officedocument.presentationml.tags+xml"/>
  <Override PartName="/ppt/tags/tag3173.xml" ContentType="application/vnd.openxmlformats-officedocument.presentationml.tags+xml"/>
  <Override PartName="/ppt/tags/tag3174.xml" ContentType="application/vnd.openxmlformats-officedocument.presentationml.tags+xml"/>
  <Override PartName="/ppt/tags/tag3175.xml" ContentType="application/vnd.openxmlformats-officedocument.presentationml.tags+xml"/>
  <Override PartName="/ppt/tags/tag3176.xml" ContentType="application/vnd.openxmlformats-officedocument.presentationml.tags+xml"/>
  <Override PartName="/ppt/tags/tag3177.xml" ContentType="application/vnd.openxmlformats-officedocument.presentationml.tags+xml"/>
  <Override PartName="/ppt/tags/tag3178.xml" ContentType="application/vnd.openxmlformats-officedocument.presentationml.tags+xml"/>
  <Override PartName="/ppt/tags/tag3179.xml" ContentType="application/vnd.openxmlformats-officedocument.presentationml.tags+xml"/>
  <Override PartName="/ppt/tags/tag3180.xml" ContentType="application/vnd.openxmlformats-officedocument.presentationml.tags+xml"/>
  <Override PartName="/ppt/tags/tag3181.xml" ContentType="application/vnd.openxmlformats-officedocument.presentationml.tags+xml"/>
  <Override PartName="/ppt/tags/tag3182.xml" ContentType="application/vnd.openxmlformats-officedocument.presentationml.tags+xml"/>
  <Override PartName="/ppt/tags/tag3183.xml" ContentType="application/vnd.openxmlformats-officedocument.presentationml.tags+xml"/>
  <Override PartName="/ppt/tags/tag3184.xml" ContentType="application/vnd.openxmlformats-officedocument.presentationml.tags+xml"/>
  <Override PartName="/ppt/tags/tag3185.xml" ContentType="application/vnd.openxmlformats-officedocument.presentationml.tags+xml"/>
  <Override PartName="/ppt/tags/tag3186.xml" ContentType="application/vnd.openxmlformats-officedocument.presentationml.tags+xml"/>
  <Override PartName="/ppt/tags/tag3187.xml" ContentType="application/vnd.openxmlformats-officedocument.presentationml.tags+xml"/>
  <Override PartName="/ppt/tags/tag3188.xml" ContentType="application/vnd.openxmlformats-officedocument.presentationml.tags+xml"/>
  <Override PartName="/ppt/tags/tag3189.xml" ContentType="application/vnd.openxmlformats-officedocument.presentationml.tags+xml"/>
  <Override PartName="/ppt/tags/tag3190.xml" ContentType="application/vnd.openxmlformats-officedocument.presentationml.tags+xml"/>
  <Override PartName="/ppt/tags/tag3191.xml" ContentType="application/vnd.openxmlformats-officedocument.presentationml.tags+xml"/>
  <Override PartName="/ppt/tags/tag3192.xml" ContentType="application/vnd.openxmlformats-officedocument.presentationml.tags+xml"/>
  <Override PartName="/ppt/tags/tag3193.xml" ContentType="application/vnd.openxmlformats-officedocument.presentationml.tags+xml"/>
  <Override PartName="/ppt/tags/tag3194.xml" ContentType="application/vnd.openxmlformats-officedocument.presentationml.tags+xml"/>
  <Override PartName="/ppt/tags/tag3195.xml" ContentType="application/vnd.openxmlformats-officedocument.presentationml.tags+xml"/>
  <Override PartName="/ppt/tags/tag3196.xml" ContentType="application/vnd.openxmlformats-officedocument.presentationml.tags+xml"/>
  <Override PartName="/ppt/tags/tag3197.xml" ContentType="application/vnd.openxmlformats-officedocument.presentationml.tags+xml"/>
  <Override PartName="/ppt/tags/tag3198.xml" ContentType="application/vnd.openxmlformats-officedocument.presentationml.tags+xml"/>
  <Override PartName="/ppt/tags/tag3199.xml" ContentType="application/vnd.openxmlformats-officedocument.presentationml.tags+xml"/>
  <Override PartName="/ppt/tags/tag3200.xml" ContentType="application/vnd.openxmlformats-officedocument.presentationml.tags+xml"/>
  <Override PartName="/ppt/tags/tag3201.xml" ContentType="application/vnd.openxmlformats-officedocument.presentationml.tags+xml"/>
  <Override PartName="/ppt/tags/tag3202.xml" ContentType="application/vnd.openxmlformats-officedocument.presentationml.tags+xml"/>
  <Override PartName="/ppt/tags/tag3203.xml" ContentType="application/vnd.openxmlformats-officedocument.presentationml.tags+xml"/>
  <Override PartName="/ppt/tags/tag3204.xml" ContentType="application/vnd.openxmlformats-officedocument.presentationml.tags+xml"/>
  <Override PartName="/ppt/tags/tag3205.xml" ContentType="application/vnd.openxmlformats-officedocument.presentationml.tags+xml"/>
  <Override PartName="/ppt/tags/tag3206.xml" ContentType="application/vnd.openxmlformats-officedocument.presentationml.tags+xml"/>
  <Override PartName="/ppt/tags/tag3207.xml" ContentType="application/vnd.openxmlformats-officedocument.presentationml.tags+xml"/>
  <Override PartName="/ppt/tags/tag3208.xml" ContentType="application/vnd.openxmlformats-officedocument.presentationml.tags+xml"/>
  <Override PartName="/ppt/tags/tag3209.xml" ContentType="application/vnd.openxmlformats-officedocument.presentationml.tags+xml"/>
  <Override PartName="/ppt/tags/tag3210.xml" ContentType="application/vnd.openxmlformats-officedocument.presentationml.tags+xml"/>
  <Override PartName="/ppt/tags/tag3211.xml" ContentType="application/vnd.openxmlformats-officedocument.presentationml.tags+xml"/>
  <Override PartName="/ppt/tags/tag3212.xml" ContentType="application/vnd.openxmlformats-officedocument.presentationml.tags+xml"/>
  <Override PartName="/ppt/tags/tag3213.xml" ContentType="application/vnd.openxmlformats-officedocument.presentationml.tags+xml"/>
  <Override PartName="/ppt/tags/tag3214.xml" ContentType="application/vnd.openxmlformats-officedocument.presentationml.tags+xml"/>
  <Override PartName="/ppt/tags/tag3215.xml" ContentType="application/vnd.openxmlformats-officedocument.presentationml.tags+xml"/>
  <Override PartName="/ppt/tags/tag3216.xml" ContentType="application/vnd.openxmlformats-officedocument.presentationml.tags+xml"/>
  <Override PartName="/ppt/tags/tag3217.xml" ContentType="application/vnd.openxmlformats-officedocument.presentationml.tags+xml"/>
  <Override PartName="/ppt/tags/tag3218.xml" ContentType="application/vnd.openxmlformats-officedocument.presentationml.tags+xml"/>
  <Override PartName="/ppt/tags/tag3219.xml" ContentType="application/vnd.openxmlformats-officedocument.presentationml.tags+xml"/>
  <Override PartName="/ppt/tags/tag3220.xml" ContentType="application/vnd.openxmlformats-officedocument.presentationml.tags+xml"/>
  <Override PartName="/ppt/tags/tag3221.xml" ContentType="application/vnd.openxmlformats-officedocument.presentationml.tags+xml"/>
  <Override PartName="/ppt/tags/tag3222.xml" ContentType="application/vnd.openxmlformats-officedocument.presentationml.tags+xml"/>
  <Override PartName="/ppt/tags/tag3223.xml" ContentType="application/vnd.openxmlformats-officedocument.presentationml.tags+xml"/>
  <Override PartName="/ppt/tags/tag3224.xml" ContentType="application/vnd.openxmlformats-officedocument.presentationml.tags+xml"/>
  <Override PartName="/ppt/tags/tag3225.xml" ContentType="application/vnd.openxmlformats-officedocument.presentationml.tags+xml"/>
  <Override PartName="/ppt/tags/tag3226.xml" ContentType="application/vnd.openxmlformats-officedocument.presentationml.tags+xml"/>
  <Override PartName="/ppt/tags/tag3227.xml" ContentType="application/vnd.openxmlformats-officedocument.presentationml.tags+xml"/>
  <Override PartName="/ppt/tags/tag3228.xml" ContentType="application/vnd.openxmlformats-officedocument.presentationml.tags+xml"/>
  <Override PartName="/ppt/tags/tag3229.xml" ContentType="application/vnd.openxmlformats-officedocument.presentationml.tags+xml"/>
  <Override PartName="/ppt/tags/tag3230.xml" ContentType="application/vnd.openxmlformats-officedocument.presentationml.tags+xml"/>
  <Override PartName="/ppt/tags/tag3231.xml" ContentType="application/vnd.openxmlformats-officedocument.presentationml.tags+xml"/>
  <Override PartName="/ppt/tags/tag3232.xml" ContentType="application/vnd.openxmlformats-officedocument.presentationml.tags+xml"/>
  <Override PartName="/ppt/tags/tag3233.xml" ContentType="application/vnd.openxmlformats-officedocument.presentationml.tags+xml"/>
  <Override PartName="/ppt/tags/tag3234.xml" ContentType="application/vnd.openxmlformats-officedocument.presentationml.tags+xml"/>
  <Override PartName="/ppt/tags/tag3235.xml" ContentType="application/vnd.openxmlformats-officedocument.presentationml.tags+xml"/>
  <Override PartName="/ppt/tags/tag3236.xml" ContentType="application/vnd.openxmlformats-officedocument.presentationml.tags+xml"/>
  <Override PartName="/ppt/tags/tag3237.xml" ContentType="application/vnd.openxmlformats-officedocument.presentationml.tags+xml"/>
  <Override PartName="/ppt/tags/tag3238.xml" ContentType="application/vnd.openxmlformats-officedocument.presentationml.tags+xml"/>
  <Override PartName="/ppt/tags/tag3239.xml" ContentType="application/vnd.openxmlformats-officedocument.presentationml.tags+xml"/>
  <Override PartName="/ppt/tags/tag3240.xml" ContentType="application/vnd.openxmlformats-officedocument.presentationml.tags+xml"/>
  <Override PartName="/ppt/tags/tag3241.xml" ContentType="application/vnd.openxmlformats-officedocument.presentationml.tags+xml"/>
  <Override PartName="/ppt/tags/tag3242.xml" ContentType="application/vnd.openxmlformats-officedocument.presentationml.tags+xml"/>
  <Override PartName="/ppt/tags/tag3243.xml" ContentType="application/vnd.openxmlformats-officedocument.presentationml.tags+xml"/>
  <Override PartName="/ppt/tags/tag3244.xml" ContentType="application/vnd.openxmlformats-officedocument.presentationml.tags+xml"/>
  <Override PartName="/ppt/tags/tag3245.xml" ContentType="application/vnd.openxmlformats-officedocument.presentationml.tags+xml"/>
  <Override PartName="/ppt/tags/tag3246.xml" ContentType="application/vnd.openxmlformats-officedocument.presentationml.tags+xml"/>
  <Override PartName="/ppt/tags/tag3247.xml" ContentType="application/vnd.openxmlformats-officedocument.presentationml.tags+xml"/>
  <Override PartName="/ppt/tags/tag3248.xml" ContentType="application/vnd.openxmlformats-officedocument.presentationml.tags+xml"/>
  <Override PartName="/ppt/tags/tag3249.xml" ContentType="application/vnd.openxmlformats-officedocument.presentationml.tags+xml"/>
  <Override PartName="/ppt/tags/tag3250.xml" ContentType="application/vnd.openxmlformats-officedocument.presentationml.tags+xml"/>
  <Override PartName="/ppt/tags/tag3251.xml" ContentType="application/vnd.openxmlformats-officedocument.presentationml.tags+xml"/>
  <Override PartName="/ppt/tags/tag3252.xml" ContentType="application/vnd.openxmlformats-officedocument.presentationml.tags+xml"/>
  <Override PartName="/ppt/tags/tag3253.xml" ContentType="application/vnd.openxmlformats-officedocument.presentationml.tags+xml"/>
  <Override PartName="/ppt/tags/tag3254.xml" ContentType="application/vnd.openxmlformats-officedocument.presentationml.tags+xml"/>
  <Override PartName="/ppt/tags/tag3255.xml" ContentType="application/vnd.openxmlformats-officedocument.presentationml.tags+xml"/>
  <Override PartName="/ppt/tags/tag3256.xml" ContentType="application/vnd.openxmlformats-officedocument.presentationml.tags+xml"/>
  <Override PartName="/ppt/tags/tag3257.xml" ContentType="application/vnd.openxmlformats-officedocument.presentationml.tags+xml"/>
  <Override PartName="/ppt/tags/tag3258.xml" ContentType="application/vnd.openxmlformats-officedocument.presentationml.tags+xml"/>
  <Override PartName="/ppt/tags/tag3259.xml" ContentType="application/vnd.openxmlformats-officedocument.presentationml.tags+xml"/>
  <Override PartName="/ppt/tags/tag3260.xml" ContentType="application/vnd.openxmlformats-officedocument.presentationml.tags+xml"/>
  <Override PartName="/ppt/tags/tag3261.xml" ContentType="application/vnd.openxmlformats-officedocument.presentationml.tags+xml"/>
  <Override PartName="/ppt/tags/tag3262.xml" ContentType="application/vnd.openxmlformats-officedocument.presentationml.tags+xml"/>
  <Override PartName="/ppt/tags/tag3263.xml" ContentType="application/vnd.openxmlformats-officedocument.presentationml.tags+xml"/>
  <Override PartName="/ppt/tags/tag3264.xml" ContentType="application/vnd.openxmlformats-officedocument.presentationml.tags+xml"/>
  <Override PartName="/ppt/tags/tag3265.xml" ContentType="application/vnd.openxmlformats-officedocument.presentationml.tags+xml"/>
  <Override PartName="/ppt/tags/tag3266.xml" ContentType="application/vnd.openxmlformats-officedocument.presentationml.tags+xml"/>
  <Override PartName="/ppt/tags/tag3267.xml" ContentType="application/vnd.openxmlformats-officedocument.presentationml.tags+xml"/>
  <Override PartName="/ppt/tags/tag3268.xml" ContentType="application/vnd.openxmlformats-officedocument.presentationml.tags+xml"/>
  <Override PartName="/ppt/tags/tag3269.xml" ContentType="application/vnd.openxmlformats-officedocument.presentationml.tags+xml"/>
  <Override PartName="/ppt/tags/tag3270.xml" ContentType="application/vnd.openxmlformats-officedocument.presentationml.tags+xml"/>
  <Override PartName="/ppt/tags/tag3271.xml" ContentType="application/vnd.openxmlformats-officedocument.presentationml.tags+xml"/>
  <Override PartName="/ppt/tags/tag3272.xml" ContentType="application/vnd.openxmlformats-officedocument.presentationml.tags+xml"/>
  <Override PartName="/ppt/tags/tag3273.xml" ContentType="application/vnd.openxmlformats-officedocument.presentationml.tags+xml"/>
  <Override PartName="/ppt/tags/tag3274.xml" ContentType="application/vnd.openxmlformats-officedocument.presentationml.tags+xml"/>
  <Override PartName="/ppt/tags/tag3275.xml" ContentType="application/vnd.openxmlformats-officedocument.presentationml.tags+xml"/>
  <Override PartName="/ppt/tags/tag3276.xml" ContentType="application/vnd.openxmlformats-officedocument.presentationml.tags+xml"/>
  <Override PartName="/ppt/tags/tag3277.xml" ContentType="application/vnd.openxmlformats-officedocument.presentationml.tags+xml"/>
  <Override PartName="/ppt/tags/tag3278.xml" ContentType="application/vnd.openxmlformats-officedocument.presentationml.tags+xml"/>
  <Override PartName="/ppt/tags/tag3279.xml" ContentType="application/vnd.openxmlformats-officedocument.presentationml.tags+xml"/>
  <Override PartName="/ppt/tags/tag3280.xml" ContentType="application/vnd.openxmlformats-officedocument.presentationml.tags+xml"/>
  <Override PartName="/ppt/tags/tag3281.xml" ContentType="application/vnd.openxmlformats-officedocument.presentationml.tags+xml"/>
  <Override PartName="/ppt/tags/tag3282.xml" ContentType="application/vnd.openxmlformats-officedocument.presentationml.tags+xml"/>
  <Override PartName="/ppt/tags/tag3283.xml" ContentType="application/vnd.openxmlformats-officedocument.presentationml.tags+xml"/>
  <Override PartName="/ppt/tags/tag3284.xml" ContentType="application/vnd.openxmlformats-officedocument.presentationml.tags+xml"/>
  <Override PartName="/ppt/tags/tag3285.xml" ContentType="application/vnd.openxmlformats-officedocument.presentationml.tags+xml"/>
  <Override PartName="/ppt/tags/tag3286.xml" ContentType="application/vnd.openxmlformats-officedocument.presentationml.tags+xml"/>
  <Override PartName="/ppt/tags/tag3287.xml" ContentType="application/vnd.openxmlformats-officedocument.presentationml.tags+xml"/>
  <Override PartName="/ppt/tags/tag3288.xml" ContentType="application/vnd.openxmlformats-officedocument.presentationml.tags+xml"/>
  <Override PartName="/ppt/tags/tag3289.xml" ContentType="application/vnd.openxmlformats-officedocument.presentationml.tags+xml"/>
  <Override PartName="/ppt/tags/tag3290.xml" ContentType="application/vnd.openxmlformats-officedocument.presentationml.tags+xml"/>
  <Override PartName="/ppt/tags/tag3291.xml" ContentType="application/vnd.openxmlformats-officedocument.presentationml.tags+xml"/>
  <Override PartName="/ppt/tags/tag3292.xml" ContentType="application/vnd.openxmlformats-officedocument.presentationml.tags+xml"/>
  <Override PartName="/ppt/tags/tag3293.xml" ContentType="application/vnd.openxmlformats-officedocument.presentationml.tags+xml"/>
  <Override PartName="/ppt/tags/tag3294.xml" ContentType="application/vnd.openxmlformats-officedocument.presentationml.tags+xml"/>
  <Override PartName="/ppt/tags/tag3295.xml" ContentType="application/vnd.openxmlformats-officedocument.presentationml.tags+xml"/>
  <Override PartName="/ppt/tags/tag3296.xml" ContentType="application/vnd.openxmlformats-officedocument.presentationml.tags+xml"/>
  <Override PartName="/ppt/tags/tag3297.xml" ContentType="application/vnd.openxmlformats-officedocument.presentationml.tags+xml"/>
  <Override PartName="/ppt/tags/tag3298.xml" ContentType="application/vnd.openxmlformats-officedocument.presentationml.tags+xml"/>
  <Override PartName="/ppt/tags/tag3299.xml" ContentType="application/vnd.openxmlformats-officedocument.presentationml.tags+xml"/>
  <Override PartName="/ppt/tags/tag3300.xml" ContentType="application/vnd.openxmlformats-officedocument.presentationml.tags+xml"/>
  <Override PartName="/ppt/tags/tag3301.xml" ContentType="application/vnd.openxmlformats-officedocument.presentationml.tags+xml"/>
  <Override PartName="/ppt/tags/tag3302.xml" ContentType="application/vnd.openxmlformats-officedocument.presentationml.tags+xml"/>
  <Override PartName="/ppt/tags/tag3303.xml" ContentType="application/vnd.openxmlformats-officedocument.presentationml.tags+xml"/>
  <Override PartName="/ppt/tags/tag3304.xml" ContentType="application/vnd.openxmlformats-officedocument.presentationml.tags+xml"/>
  <Override PartName="/ppt/tags/tag3305.xml" ContentType="application/vnd.openxmlformats-officedocument.presentationml.tags+xml"/>
  <Override PartName="/ppt/tags/tag3306.xml" ContentType="application/vnd.openxmlformats-officedocument.presentationml.tags+xml"/>
  <Override PartName="/ppt/tags/tag3307.xml" ContentType="application/vnd.openxmlformats-officedocument.presentationml.tags+xml"/>
  <Override PartName="/ppt/tags/tag3308.xml" ContentType="application/vnd.openxmlformats-officedocument.presentationml.tags+xml"/>
  <Override PartName="/ppt/tags/tag3309.xml" ContentType="application/vnd.openxmlformats-officedocument.presentationml.tags+xml"/>
  <Override PartName="/ppt/tags/tag3310.xml" ContentType="application/vnd.openxmlformats-officedocument.presentationml.tags+xml"/>
  <Override PartName="/ppt/tags/tag3311.xml" ContentType="application/vnd.openxmlformats-officedocument.presentationml.tags+xml"/>
  <Override PartName="/ppt/tags/tag3312.xml" ContentType="application/vnd.openxmlformats-officedocument.presentationml.tags+xml"/>
  <Override PartName="/ppt/tags/tag3313.xml" ContentType="application/vnd.openxmlformats-officedocument.presentationml.tags+xml"/>
  <Override PartName="/ppt/tags/tag3314.xml" ContentType="application/vnd.openxmlformats-officedocument.presentationml.tags+xml"/>
  <Override PartName="/ppt/tags/tag3315.xml" ContentType="application/vnd.openxmlformats-officedocument.presentationml.tags+xml"/>
  <Override PartName="/ppt/tags/tag3316.xml" ContentType="application/vnd.openxmlformats-officedocument.presentationml.tags+xml"/>
  <Override PartName="/ppt/tags/tag3317.xml" ContentType="application/vnd.openxmlformats-officedocument.presentationml.tags+xml"/>
  <Override PartName="/ppt/tags/tag3318.xml" ContentType="application/vnd.openxmlformats-officedocument.presentationml.tags+xml"/>
  <Override PartName="/ppt/tags/tag3319.xml" ContentType="application/vnd.openxmlformats-officedocument.presentationml.tags+xml"/>
  <Override PartName="/ppt/tags/tag3320.xml" ContentType="application/vnd.openxmlformats-officedocument.presentationml.tags+xml"/>
  <Override PartName="/ppt/tags/tag3321.xml" ContentType="application/vnd.openxmlformats-officedocument.presentationml.tags+xml"/>
  <Override PartName="/ppt/tags/tag3322.xml" ContentType="application/vnd.openxmlformats-officedocument.presentationml.tags+xml"/>
  <Override PartName="/ppt/tags/tag3323.xml" ContentType="application/vnd.openxmlformats-officedocument.presentationml.tags+xml"/>
  <Override PartName="/ppt/tags/tag3324.xml" ContentType="application/vnd.openxmlformats-officedocument.presentationml.tags+xml"/>
  <Override PartName="/ppt/tags/tag3325.xml" ContentType="application/vnd.openxmlformats-officedocument.presentationml.tags+xml"/>
  <Override PartName="/ppt/tags/tag3326.xml" ContentType="application/vnd.openxmlformats-officedocument.presentationml.tags+xml"/>
  <Override PartName="/ppt/tags/tag3327.xml" ContentType="application/vnd.openxmlformats-officedocument.presentationml.tags+xml"/>
  <Override PartName="/ppt/tags/tag3328.xml" ContentType="application/vnd.openxmlformats-officedocument.presentationml.tags+xml"/>
  <Override PartName="/ppt/tags/tag3329.xml" ContentType="application/vnd.openxmlformats-officedocument.presentationml.tags+xml"/>
  <Override PartName="/ppt/tags/tag3330.xml" ContentType="application/vnd.openxmlformats-officedocument.presentationml.tags+xml"/>
  <Override PartName="/ppt/tags/tag3331.xml" ContentType="application/vnd.openxmlformats-officedocument.presentationml.tags+xml"/>
  <Override PartName="/ppt/tags/tag3332.xml" ContentType="application/vnd.openxmlformats-officedocument.presentationml.tags+xml"/>
  <Override PartName="/ppt/tags/tag3333.xml" ContentType="application/vnd.openxmlformats-officedocument.presentationml.tags+xml"/>
  <Override PartName="/ppt/tags/tag3334.xml" ContentType="application/vnd.openxmlformats-officedocument.presentationml.tags+xml"/>
  <Override PartName="/ppt/tags/tag3335.xml" ContentType="application/vnd.openxmlformats-officedocument.presentationml.tags+xml"/>
  <Override PartName="/ppt/tags/tag3336.xml" ContentType="application/vnd.openxmlformats-officedocument.presentationml.tags+xml"/>
  <Override PartName="/ppt/tags/tag3337.xml" ContentType="application/vnd.openxmlformats-officedocument.presentationml.tags+xml"/>
  <Override PartName="/ppt/tags/tag3338.xml" ContentType="application/vnd.openxmlformats-officedocument.presentationml.tags+xml"/>
  <Override PartName="/ppt/tags/tag3339.xml" ContentType="application/vnd.openxmlformats-officedocument.presentationml.tags+xml"/>
  <Override PartName="/ppt/tags/tag3340.xml" ContentType="application/vnd.openxmlformats-officedocument.presentationml.tags+xml"/>
  <Override PartName="/ppt/tags/tag3341.xml" ContentType="application/vnd.openxmlformats-officedocument.presentationml.tags+xml"/>
  <Override PartName="/ppt/tags/tag3342.xml" ContentType="application/vnd.openxmlformats-officedocument.presentationml.tags+xml"/>
  <Override PartName="/ppt/tags/tag3343.xml" ContentType="application/vnd.openxmlformats-officedocument.presentationml.tags+xml"/>
  <Override PartName="/ppt/tags/tag3344.xml" ContentType="application/vnd.openxmlformats-officedocument.presentationml.tags+xml"/>
  <Override PartName="/ppt/tags/tag3345.xml" ContentType="application/vnd.openxmlformats-officedocument.presentationml.tags+xml"/>
  <Override PartName="/ppt/tags/tag3346.xml" ContentType="application/vnd.openxmlformats-officedocument.presentationml.tags+xml"/>
  <Override PartName="/ppt/tags/tag3347.xml" ContentType="application/vnd.openxmlformats-officedocument.presentationml.tags+xml"/>
  <Override PartName="/ppt/tags/tag3348.xml" ContentType="application/vnd.openxmlformats-officedocument.presentationml.tags+xml"/>
  <Override PartName="/ppt/tags/tag3349.xml" ContentType="application/vnd.openxmlformats-officedocument.presentationml.tags+xml"/>
  <Override PartName="/ppt/tags/tag3350.xml" ContentType="application/vnd.openxmlformats-officedocument.presentationml.tags+xml"/>
  <Override PartName="/ppt/tags/tag3351.xml" ContentType="application/vnd.openxmlformats-officedocument.presentationml.tags+xml"/>
  <Override PartName="/ppt/tags/tag3352.xml" ContentType="application/vnd.openxmlformats-officedocument.presentationml.tags+xml"/>
  <Override PartName="/ppt/tags/tag3353.xml" ContentType="application/vnd.openxmlformats-officedocument.presentationml.tags+xml"/>
  <Override PartName="/ppt/tags/tag3354.xml" ContentType="application/vnd.openxmlformats-officedocument.presentationml.tags+xml"/>
  <Override PartName="/ppt/tags/tag3355.xml" ContentType="application/vnd.openxmlformats-officedocument.presentationml.tags+xml"/>
  <Override PartName="/ppt/tags/tag3356.xml" ContentType="application/vnd.openxmlformats-officedocument.presentationml.tags+xml"/>
  <Override PartName="/ppt/tags/tag3357.xml" ContentType="application/vnd.openxmlformats-officedocument.presentationml.tags+xml"/>
  <Override PartName="/ppt/tags/tag3358.xml" ContentType="application/vnd.openxmlformats-officedocument.presentationml.tags+xml"/>
  <Override PartName="/ppt/tags/tag3359.xml" ContentType="application/vnd.openxmlformats-officedocument.presentationml.tags+xml"/>
  <Override PartName="/ppt/tags/tag3360.xml" ContentType="application/vnd.openxmlformats-officedocument.presentationml.tags+xml"/>
  <Override PartName="/ppt/tags/tag3361.xml" ContentType="application/vnd.openxmlformats-officedocument.presentationml.tags+xml"/>
  <Override PartName="/ppt/tags/tag3362.xml" ContentType="application/vnd.openxmlformats-officedocument.presentationml.tags+xml"/>
  <Override PartName="/ppt/tags/tag3363.xml" ContentType="application/vnd.openxmlformats-officedocument.presentationml.tags+xml"/>
  <Override PartName="/ppt/tags/tag3364.xml" ContentType="application/vnd.openxmlformats-officedocument.presentationml.tags+xml"/>
  <Override PartName="/ppt/tags/tag3365.xml" ContentType="application/vnd.openxmlformats-officedocument.presentationml.tags+xml"/>
  <Override PartName="/ppt/tags/tag3366.xml" ContentType="application/vnd.openxmlformats-officedocument.presentationml.tags+xml"/>
  <Override PartName="/ppt/tags/tag3367.xml" ContentType="application/vnd.openxmlformats-officedocument.presentationml.tags+xml"/>
  <Override PartName="/ppt/tags/tag3368.xml" ContentType="application/vnd.openxmlformats-officedocument.presentationml.tags+xml"/>
  <Override PartName="/ppt/tags/tag3369.xml" ContentType="application/vnd.openxmlformats-officedocument.presentationml.tags+xml"/>
  <Override PartName="/ppt/tags/tag3370.xml" ContentType="application/vnd.openxmlformats-officedocument.presentationml.tags+xml"/>
  <Override PartName="/ppt/tags/tag3371.xml" ContentType="application/vnd.openxmlformats-officedocument.presentationml.tags+xml"/>
  <Override PartName="/ppt/tags/tag3372.xml" ContentType="application/vnd.openxmlformats-officedocument.presentationml.tags+xml"/>
  <Override PartName="/ppt/tags/tag3373.xml" ContentType="application/vnd.openxmlformats-officedocument.presentationml.tags+xml"/>
  <Override PartName="/ppt/tags/tag3374.xml" ContentType="application/vnd.openxmlformats-officedocument.presentationml.tags+xml"/>
  <Override PartName="/ppt/tags/tag3375.xml" ContentType="application/vnd.openxmlformats-officedocument.presentationml.tags+xml"/>
  <Override PartName="/ppt/tags/tag3376.xml" ContentType="application/vnd.openxmlformats-officedocument.presentationml.tags+xml"/>
  <Override PartName="/ppt/tags/tag3377.xml" ContentType="application/vnd.openxmlformats-officedocument.presentationml.tags+xml"/>
  <Override PartName="/ppt/tags/tag3378.xml" ContentType="application/vnd.openxmlformats-officedocument.presentationml.tags+xml"/>
  <Override PartName="/ppt/tags/tag3379.xml" ContentType="application/vnd.openxmlformats-officedocument.presentationml.tags+xml"/>
  <Override PartName="/ppt/tags/tag3380.xml" ContentType="application/vnd.openxmlformats-officedocument.presentationml.tags+xml"/>
  <Override PartName="/ppt/tags/tag3381.xml" ContentType="application/vnd.openxmlformats-officedocument.presentationml.tags+xml"/>
  <Override PartName="/ppt/tags/tag3382.xml" ContentType="application/vnd.openxmlformats-officedocument.presentationml.tags+xml"/>
  <Override PartName="/ppt/tags/tag3383.xml" ContentType="application/vnd.openxmlformats-officedocument.presentationml.tags+xml"/>
  <Override PartName="/ppt/tags/tag3384.xml" ContentType="application/vnd.openxmlformats-officedocument.presentationml.tags+xml"/>
  <Override PartName="/ppt/tags/tag3385.xml" ContentType="application/vnd.openxmlformats-officedocument.presentationml.tags+xml"/>
  <Override PartName="/ppt/tags/tag3386.xml" ContentType="application/vnd.openxmlformats-officedocument.presentationml.tags+xml"/>
  <Override PartName="/ppt/tags/tag3387.xml" ContentType="application/vnd.openxmlformats-officedocument.presentationml.tags+xml"/>
  <Override PartName="/ppt/tags/tag3388.xml" ContentType="application/vnd.openxmlformats-officedocument.presentationml.tags+xml"/>
  <Override PartName="/ppt/tags/tag3389.xml" ContentType="application/vnd.openxmlformats-officedocument.presentationml.tags+xml"/>
  <Override PartName="/ppt/tags/tag3390.xml" ContentType="application/vnd.openxmlformats-officedocument.presentationml.tags+xml"/>
  <Override PartName="/ppt/tags/tag3391.xml" ContentType="application/vnd.openxmlformats-officedocument.presentationml.tags+xml"/>
  <Override PartName="/ppt/tags/tag3392.xml" ContentType="application/vnd.openxmlformats-officedocument.presentationml.tags+xml"/>
  <Override PartName="/ppt/tags/tag3393.xml" ContentType="application/vnd.openxmlformats-officedocument.presentationml.tags+xml"/>
  <Override PartName="/ppt/tags/tag3394.xml" ContentType="application/vnd.openxmlformats-officedocument.presentationml.tags+xml"/>
  <Override PartName="/ppt/tags/tag3395.xml" ContentType="application/vnd.openxmlformats-officedocument.presentationml.tags+xml"/>
  <Override PartName="/ppt/tags/tag3396.xml" ContentType="application/vnd.openxmlformats-officedocument.presentationml.tags+xml"/>
  <Override PartName="/ppt/tags/tag3397.xml" ContentType="application/vnd.openxmlformats-officedocument.presentationml.tags+xml"/>
  <Override PartName="/ppt/tags/tag3398.xml" ContentType="application/vnd.openxmlformats-officedocument.presentationml.tags+xml"/>
  <Override PartName="/ppt/tags/tag3399.xml" ContentType="application/vnd.openxmlformats-officedocument.presentationml.tags+xml"/>
  <Override PartName="/ppt/tags/tag3400.xml" ContentType="application/vnd.openxmlformats-officedocument.presentationml.tags+xml"/>
  <Override PartName="/ppt/tags/tag3401.xml" ContentType="application/vnd.openxmlformats-officedocument.presentationml.tags+xml"/>
  <Override PartName="/ppt/tags/tag3402.xml" ContentType="application/vnd.openxmlformats-officedocument.presentationml.tags+xml"/>
  <Override PartName="/ppt/tags/tag3403.xml" ContentType="application/vnd.openxmlformats-officedocument.presentationml.tags+xml"/>
  <Override PartName="/ppt/tags/tag3404.xml" ContentType="application/vnd.openxmlformats-officedocument.presentationml.tags+xml"/>
  <Override PartName="/ppt/tags/tag3405.xml" ContentType="application/vnd.openxmlformats-officedocument.presentationml.tags+xml"/>
  <Override PartName="/ppt/tags/tag3406.xml" ContentType="application/vnd.openxmlformats-officedocument.presentationml.tags+xml"/>
  <Override PartName="/ppt/tags/tag3407.xml" ContentType="application/vnd.openxmlformats-officedocument.presentationml.tags+xml"/>
  <Override PartName="/ppt/tags/tag3408.xml" ContentType="application/vnd.openxmlformats-officedocument.presentationml.tags+xml"/>
  <Override PartName="/ppt/tags/tag3409.xml" ContentType="application/vnd.openxmlformats-officedocument.presentationml.tags+xml"/>
  <Override PartName="/ppt/tags/tag3410.xml" ContentType="application/vnd.openxmlformats-officedocument.presentationml.tags+xml"/>
  <Override PartName="/ppt/tags/tag3411.xml" ContentType="application/vnd.openxmlformats-officedocument.presentationml.tags+xml"/>
  <Override PartName="/ppt/tags/tag3412.xml" ContentType="application/vnd.openxmlformats-officedocument.presentationml.tags+xml"/>
  <Override PartName="/ppt/tags/tag3413.xml" ContentType="application/vnd.openxmlformats-officedocument.presentationml.tags+xml"/>
  <Override PartName="/ppt/tags/tag3414.xml" ContentType="application/vnd.openxmlformats-officedocument.presentationml.tags+xml"/>
  <Override PartName="/ppt/tags/tag3415.xml" ContentType="application/vnd.openxmlformats-officedocument.presentationml.tags+xml"/>
  <Override PartName="/ppt/tags/tag3416.xml" ContentType="application/vnd.openxmlformats-officedocument.presentationml.tags+xml"/>
  <Override PartName="/ppt/tags/tag3417.xml" ContentType="application/vnd.openxmlformats-officedocument.presentationml.tags+xml"/>
  <Override PartName="/ppt/tags/tag3418.xml" ContentType="application/vnd.openxmlformats-officedocument.presentationml.tags+xml"/>
  <Override PartName="/ppt/tags/tag3419.xml" ContentType="application/vnd.openxmlformats-officedocument.presentationml.tags+xml"/>
  <Override PartName="/ppt/tags/tag3420.xml" ContentType="application/vnd.openxmlformats-officedocument.presentationml.tags+xml"/>
  <Override PartName="/ppt/tags/tag3421.xml" ContentType="application/vnd.openxmlformats-officedocument.presentationml.tags+xml"/>
  <Override PartName="/ppt/tags/tag3422.xml" ContentType="application/vnd.openxmlformats-officedocument.presentationml.tags+xml"/>
  <Override PartName="/ppt/tags/tag3423.xml" ContentType="application/vnd.openxmlformats-officedocument.presentationml.tags+xml"/>
  <Override PartName="/ppt/tags/tag3424.xml" ContentType="application/vnd.openxmlformats-officedocument.presentationml.tags+xml"/>
  <Override PartName="/ppt/tags/tag3425.xml" ContentType="application/vnd.openxmlformats-officedocument.presentationml.tags+xml"/>
  <Override PartName="/ppt/tags/tag3426.xml" ContentType="application/vnd.openxmlformats-officedocument.presentationml.tags+xml"/>
  <Override PartName="/ppt/tags/tag3427.xml" ContentType="application/vnd.openxmlformats-officedocument.presentationml.tags+xml"/>
  <Override PartName="/ppt/tags/tag3428.xml" ContentType="application/vnd.openxmlformats-officedocument.presentationml.tags+xml"/>
  <Override PartName="/ppt/tags/tag3429.xml" ContentType="application/vnd.openxmlformats-officedocument.presentationml.tags+xml"/>
  <Override PartName="/ppt/tags/tag3430.xml" ContentType="application/vnd.openxmlformats-officedocument.presentationml.tags+xml"/>
  <Override PartName="/ppt/tags/tag3431.xml" ContentType="application/vnd.openxmlformats-officedocument.presentationml.tags+xml"/>
  <Override PartName="/ppt/tags/tag3432.xml" ContentType="application/vnd.openxmlformats-officedocument.presentationml.tags+xml"/>
  <Override PartName="/ppt/tags/tag3433.xml" ContentType="application/vnd.openxmlformats-officedocument.presentationml.tags+xml"/>
  <Override PartName="/ppt/tags/tag3434.xml" ContentType="application/vnd.openxmlformats-officedocument.presentationml.tags+xml"/>
  <Override PartName="/ppt/tags/tag3435.xml" ContentType="application/vnd.openxmlformats-officedocument.presentationml.tags+xml"/>
  <Override PartName="/ppt/tags/tag3436.xml" ContentType="application/vnd.openxmlformats-officedocument.presentationml.tags+xml"/>
  <Override PartName="/ppt/tags/tag3437.xml" ContentType="application/vnd.openxmlformats-officedocument.presentationml.tags+xml"/>
  <Override PartName="/ppt/tags/tag3438.xml" ContentType="application/vnd.openxmlformats-officedocument.presentationml.tags+xml"/>
  <Override PartName="/ppt/tags/tag3439.xml" ContentType="application/vnd.openxmlformats-officedocument.presentationml.tags+xml"/>
  <Override PartName="/ppt/tags/tag3440.xml" ContentType="application/vnd.openxmlformats-officedocument.presentationml.tags+xml"/>
  <Override PartName="/ppt/tags/tag3441.xml" ContentType="application/vnd.openxmlformats-officedocument.presentationml.tags+xml"/>
  <Override PartName="/ppt/tags/tag3442.xml" ContentType="application/vnd.openxmlformats-officedocument.presentationml.tags+xml"/>
  <Override PartName="/ppt/tags/tag3443.xml" ContentType="application/vnd.openxmlformats-officedocument.presentationml.tags+xml"/>
  <Override PartName="/ppt/tags/tag3444.xml" ContentType="application/vnd.openxmlformats-officedocument.presentationml.tags+xml"/>
  <Override PartName="/ppt/tags/tag3445.xml" ContentType="application/vnd.openxmlformats-officedocument.presentationml.tags+xml"/>
  <Override PartName="/ppt/tags/tag3446.xml" ContentType="application/vnd.openxmlformats-officedocument.presentationml.tags+xml"/>
  <Override PartName="/ppt/tags/tag3447.xml" ContentType="application/vnd.openxmlformats-officedocument.presentationml.tags+xml"/>
  <Override PartName="/ppt/tags/tag3448.xml" ContentType="application/vnd.openxmlformats-officedocument.presentationml.tags+xml"/>
  <Override PartName="/ppt/tags/tag3449.xml" ContentType="application/vnd.openxmlformats-officedocument.presentationml.tags+xml"/>
  <Override PartName="/ppt/tags/tag3450.xml" ContentType="application/vnd.openxmlformats-officedocument.presentationml.tags+xml"/>
  <Override PartName="/ppt/tags/tag3451.xml" ContentType="application/vnd.openxmlformats-officedocument.presentationml.tags+xml"/>
  <Override PartName="/ppt/tags/tag3452.xml" ContentType="application/vnd.openxmlformats-officedocument.presentationml.tags+xml"/>
  <Override PartName="/ppt/tags/tag3453.xml" ContentType="application/vnd.openxmlformats-officedocument.presentationml.tags+xml"/>
  <Override PartName="/ppt/tags/tag3454.xml" ContentType="application/vnd.openxmlformats-officedocument.presentationml.tags+xml"/>
  <Override PartName="/ppt/tags/tag3455.xml" ContentType="application/vnd.openxmlformats-officedocument.presentationml.tags+xml"/>
  <Override PartName="/ppt/tags/tag3456.xml" ContentType="application/vnd.openxmlformats-officedocument.presentationml.tags+xml"/>
  <Override PartName="/ppt/tags/tag3457.xml" ContentType="application/vnd.openxmlformats-officedocument.presentationml.tags+xml"/>
  <Override PartName="/ppt/tags/tag3458.xml" ContentType="application/vnd.openxmlformats-officedocument.presentationml.tags+xml"/>
  <Override PartName="/ppt/tags/tag3459.xml" ContentType="application/vnd.openxmlformats-officedocument.presentationml.tags+xml"/>
  <Override PartName="/ppt/tags/tag3460.xml" ContentType="application/vnd.openxmlformats-officedocument.presentationml.tags+xml"/>
  <Override PartName="/ppt/tags/tag3461.xml" ContentType="application/vnd.openxmlformats-officedocument.presentationml.tags+xml"/>
  <Override PartName="/ppt/tags/tag3462.xml" ContentType="application/vnd.openxmlformats-officedocument.presentationml.tags+xml"/>
  <Override PartName="/ppt/tags/tag3463.xml" ContentType="application/vnd.openxmlformats-officedocument.presentationml.tags+xml"/>
  <Override PartName="/ppt/tags/tag3464.xml" ContentType="application/vnd.openxmlformats-officedocument.presentationml.tags+xml"/>
  <Override PartName="/ppt/tags/tag3465.xml" ContentType="application/vnd.openxmlformats-officedocument.presentationml.tags+xml"/>
  <Override PartName="/ppt/tags/tag3466.xml" ContentType="application/vnd.openxmlformats-officedocument.presentationml.tags+xml"/>
  <Override PartName="/ppt/tags/tag3467.xml" ContentType="application/vnd.openxmlformats-officedocument.presentationml.tags+xml"/>
  <Override PartName="/ppt/tags/tag3468.xml" ContentType="application/vnd.openxmlformats-officedocument.presentationml.tags+xml"/>
  <Override PartName="/ppt/tags/tag3469.xml" ContentType="application/vnd.openxmlformats-officedocument.presentationml.tags+xml"/>
  <Override PartName="/ppt/tags/tag3470.xml" ContentType="application/vnd.openxmlformats-officedocument.presentationml.tags+xml"/>
  <Override PartName="/ppt/tags/tag3471.xml" ContentType="application/vnd.openxmlformats-officedocument.presentationml.tags+xml"/>
  <Override PartName="/ppt/tags/tag3472.xml" ContentType="application/vnd.openxmlformats-officedocument.presentationml.tags+xml"/>
  <Override PartName="/ppt/tags/tag3473.xml" ContentType="application/vnd.openxmlformats-officedocument.presentationml.tags+xml"/>
  <Override PartName="/ppt/tags/tag3474.xml" ContentType="application/vnd.openxmlformats-officedocument.presentationml.tags+xml"/>
  <Override PartName="/ppt/tags/tag3475.xml" ContentType="application/vnd.openxmlformats-officedocument.presentationml.tags+xml"/>
  <Override PartName="/ppt/tags/tag3476.xml" ContentType="application/vnd.openxmlformats-officedocument.presentationml.tags+xml"/>
  <Override PartName="/ppt/tags/tag3477.xml" ContentType="application/vnd.openxmlformats-officedocument.presentationml.tags+xml"/>
  <Override PartName="/ppt/tags/tag3478.xml" ContentType="application/vnd.openxmlformats-officedocument.presentationml.tags+xml"/>
  <Override PartName="/ppt/tags/tag3479.xml" ContentType="application/vnd.openxmlformats-officedocument.presentationml.tags+xml"/>
  <Override PartName="/ppt/tags/tag3480.xml" ContentType="application/vnd.openxmlformats-officedocument.presentationml.tags+xml"/>
  <Override PartName="/ppt/tags/tag3481.xml" ContentType="application/vnd.openxmlformats-officedocument.presentationml.tags+xml"/>
  <Override PartName="/ppt/tags/tag3482.xml" ContentType="application/vnd.openxmlformats-officedocument.presentationml.tags+xml"/>
  <Override PartName="/ppt/tags/tag3483.xml" ContentType="application/vnd.openxmlformats-officedocument.presentationml.tags+xml"/>
  <Override PartName="/ppt/tags/tag3484.xml" ContentType="application/vnd.openxmlformats-officedocument.presentationml.tags+xml"/>
  <Override PartName="/ppt/tags/tag3485.xml" ContentType="application/vnd.openxmlformats-officedocument.presentationml.tags+xml"/>
  <Override PartName="/ppt/tags/tag3486.xml" ContentType="application/vnd.openxmlformats-officedocument.presentationml.tags+xml"/>
  <Override PartName="/ppt/tags/tag3487.xml" ContentType="application/vnd.openxmlformats-officedocument.presentationml.tags+xml"/>
  <Override PartName="/ppt/tags/tag3488.xml" ContentType="application/vnd.openxmlformats-officedocument.presentationml.tags+xml"/>
  <Override PartName="/ppt/tags/tag3489.xml" ContentType="application/vnd.openxmlformats-officedocument.presentationml.tags+xml"/>
  <Override PartName="/ppt/tags/tag3490.xml" ContentType="application/vnd.openxmlformats-officedocument.presentationml.tags+xml"/>
  <Override PartName="/ppt/tags/tag3491.xml" ContentType="application/vnd.openxmlformats-officedocument.presentationml.tags+xml"/>
  <Override PartName="/ppt/tags/tag3492.xml" ContentType="application/vnd.openxmlformats-officedocument.presentationml.tags+xml"/>
  <Override PartName="/ppt/tags/tag3493.xml" ContentType="application/vnd.openxmlformats-officedocument.presentationml.tags+xml"/>
  <Override PartName="/ppt/tags/tag3494.xml" ContentType="application/vnd.openxmlformats-officedocument.presentationml.tags+xml"/>
  <Override PartName="/ppt/tags/tag3495.xml" ContentType="application/vnd.openxmlformats-officedocument.presentationml.tags+xml"/>
  <Override PartName="/ppt/tags/tag3496.xml" ContentType="application/vnd.openxmlformats-officedocument.presentationml.tags+xml"/>
  <Override PartName="/ppt/tags/tag3497.xml" ContentType="application/vnd.openxmlformats-officedocument.presentationml.tags+xml"/>
  <Override PartName="/ppt/tags/tag3498.xml" ContentType="application/vnd.openxmlformats-officedocument.presentationml.tags+xml"/>
  <Override PartName="/ppt/tags/tag3499.xml" ContentType="application/vnd.openxmlformats-officedocument.presentationml.tags+xml"/>
  <Override PartName="/ppt/tags/tag3500.xml" ContentType="application/vnd.openxmlformats-officedocument.presentationml.tags+xml"/>
  <Override PartName="/ppt/tags/tag3501.xml" ContentType="application/vnd.openxmlformats-officedocument.presentationml.tags+xml"/>
  <Override PartName="/ppt/tags/tag3502.xml" ContentType="application/vnd.openxmlformats-officedocument.presentationml.tags+xml"/>
  <Override PartName="/ppt/tags/tag3503.xml" ContentType="application/vnd.openxmlformats-officedocument.presentationml.tags+xml"/>
  <Override PartName="/ppt/tags/tag3504.xml" ContentType="application/vnd.openxmlformats-officedocument.presentationml.tags+xml"/>
  <Override PartName="/ppt/tags/tag3505.xml" ContentType="application/vnd.openxmlformats-officedocument.presentationml.tags+xml"/>
  <Override PartName="/ppt/tags/tag3506.xml" ContentType="application/vnd.openxmlformats-officedocument.presentationml.tags+xml"/>
  <Override PartName="/ppt/tags/tag3507.xml" ContentType="application/vnd.openxmlformats-officedocument.presentationml.tags+xml"/>
  <Override PartName="/ppt/tags/tag3508.xml" ContentType="application/vnd.openxmlformats-officedocument.presentationml.tags+xml"/>
  <Override PartName="/ppt/tags/tag3509.xml" ContentType="application/vnd.openxmlformats-officedocument.presentationml.tags+xml"/>
  <Override PartName="/ppt/tags/tag3510.xml" ContentType="application/vnd.openxmlformats-officedocument.presentationml.tags+xml"/>
  <Override PartName="/ppt/tags/tag3511.xml" ContentType="application/vnd.openxmlformats-officedocument.presentationml.tags+xml"/>
  <Override PartName="/ppt/tags/tag3512.xml" ContentType="application/vnd.openxmlformats-officedocument.presentationml.tags+xml"/>
  <Override PartName="/ppt/tags/tag3513.xml" ContentType="application/vnd.openxmlformats-officedocument.presentationml.tags+xml"/>
  <Override PartName="/ppt/tags/tag3514.xml" ContentType="application/vnd.openxmlformats-officedocument.presentationml.tags+xml"/>
  <Override PartName="/ppt/tags/tag3515.xml" ContentType="application/vnd.openxmlformats-officedocument.presentationml.tags+xml"/>
  <Override PartName="/ppt/tags/tag3516.xml" ContentType="application/vnd.openxmlformats-officedocument.presentationml.tags+xml"/>
  <Override PartName="/ppt/tags/tag3517.xml" ContentType="application/vnd.openxmlformats-officedocument.presentationml.tags+xml"/>
  <Override PartName="/ppt/tags/tag3518.xml" ContentType="application/vnd.openxmlformats-officedocument.presentationml.tags+xml"/>
  <Override PartName="/ppt/tags/tag3519.xml" ContentType="application/vnd.openxmlformats-officedocument.presentationml.tags+xml"/>
  <Override PartName="/ppt/tags/tag3520.xml" ContentType="application/vnd.openxmlformats-officedocument.presentationml.tags+xml"/>
  <Override PartName="/ppt/tags/tag3521.xml" ContentType="application/vnd.openxmlformats-officedocument.presentationml.tags+xml"/>
  <Override PartName="/ppt/tags/tag3522.xml" ContentType="application/vnd.openxmlformats-officedocument.presentationml.tags+xml"/>
  <Override PartName="/ppt/tags/tag3523.xml" ContentType="application/vnd.openxmlformats-officedocument.presentationml.tags+xml"/>
  <Override PartName="/ppt/tags/tag3524.xml" ContentType="application/vnd.openxmlformats-officedocument.presentationml.tags+xml"/>
  <Override PartName="/ppt/tags/tag3525.xml" ContentType="application/vnd.openxmlformats-officedocument.presentationml.tags+xml"/>
  <Override PartName="/ppt/tags/tag3526.xml" ContentType="application/vnd.openxmlformats-officedocument.presentationml.tags+xml"/>
  <Override PartName="/ppt/tags/tag3527.xml" ContentType="application/vnd.openxmlformats-officedocument.presentationml.tags+xml"/>
  <Override PartName="/ppt/tags/tag3528.xml" ContentType="application/vnd.openxmlformats-officedocument.presentationml.tags+xml"/>
  <Override PartName="/ppt/tags/tag3529.xml" ContentType="application/vnd.openxmlformats-officedocument.presentationml.tags+xml"/>
  <Override PartName="/ppt/tags/tag3530.xml" ContentType="application/vnd.openxmlformats-officedocument.presentationml.tags+xml"/>
  <Override PartName="/ppt/tags/tag3531.xml" ContentType="application/vnd.openxmlformats-officedocument.presentationml.tags+xml"/>
  <Override PartName="/ppt/tags/tag3532.xml" ContentType="application/vnd.openxmlformats-officedocument.presentationml.tags+xml"/>
  <Override PartName="/ppt/tags/tag3533.xml" ContentType="application/vnd.openxmlformats-officedocument.presentationml.tags+xml"/>
  <Override PartName="/ppt/tags/tag3534.xml" ContentType="application/vnd.openxmlformats-officedocument.presentationml.tags+xml"/>
  <Override PartName="/ppt/tags/tag3535.xml" ContentType="application/vnd.openxmlformats-officedocument.presentationml.tags+xml"/>
  <Override PartName="/ppt/tags/tag3536.xml" ContentType="application/vnd.openxmlformats-officedocument.presentationml.tags+xml"/>
  <Override PartName="/ppt/tags/tag3537.xml" ContentType="application/vnd.openxmlformats-officedocument.presentationml.tags+xml"/>
  <Override PartName="/ppt/tags/tag3538.xml" ContentType="application/vnd.openxmlformats-officedocument.presentationml.tags+xml"/>
  <Override PartName="/ppt/tags/tag3539.xml" ContentType="application/vnd.openxmlformats-officedocument.presentationml.tags+xml"/>
  <Override PartName="/ppt/tags/tag3540.xml" ContentType="application/vnd.openxmlformats-officedocument.presentationml.tags+xml"/>
  <Override PartName="/ppt/tags/tag3541.xml" ContentType="application/vnd.openxmlformats-officedocument.presentationml.tags+xml"/>
  <Override PartName="/ppt/tags/tag3542.xml" ContentType="application/vnd.openxmlformats-officedocument.presentationml.tags+xml"/>
  <Override PartName="/ppt/tags/tag3543.xml" ContentType="application/vnd.openxmlformats-officedocument.presentationml.tags+xml"/>
  <Override PartName="/ppt/tags/tag3544.xml" ContentType="application/vnd.openxmlformats-officedocument.presentationml.tags+xml"/>
  <Override PartName="/ppt/tags/tag3545.xml" ContentType="application/vnd.openxmlformats-officedocument.presentationml.tags+xml"/>
  <Override PartName="/ppt/tags/tag3546.xml" ContentType="application/vnd.openxmlformats-officedocument.presentationml.tags+xml"/>
  <Override PartName="/ppt/tags/tag3547.xml" ContentType="application/vnd.openxmlformats-officedocument.presentationml.tags+xml"/>
  <Override PartName="/ppt/tags/tag3548.xml" ContentType="application/vnd.openxmlformats-officedocument.presentationml.tags+xml"/>
  <Override PartName="/ppt/tags/tag3549.xml" ContentType="application/vnd.openxmlformats-officedocument.presentationml.tags+xml"/>
  <Override PartName="/ppt/tags/tag3550.xml" ContentType="application/vnd.openxmlformats-officedocument.presentationml.tags+xml"/>
  <Override PartName="/ppt/tags/tag3551.xml" ContentType="application/vnd.openxmlformats-officedocument.presentationml.tags+xml"/>
  <Override PartName="/ppt/tags/tag3552.xml" ContentType="application/vnd.openxmlformats-officedocument.presentationml.tags+xml"/>
  <Override PartName="/ppt/tags/tag3553.xml" ContentType="application/vnd.openxmlformats-officedocument.presentationml.tags+xml"/>
  <Override PartName="/ppt/tags/tag3554.xml" ContentType="application/vnd.openxmlformats-officedocument.presentationml.tags+xml"/>
  <Override PartName="/ppt/tags/tag3555.xml" ContentType="application/vnd.openxmlformats-officedocument.presentationml.tags+xml"/>
  <Override PartName="/ppt/tags/tag3556.xml" ContentType="application/vnd.openxmlformats-officedocument.presentationml.tags+xml"/>
  <Override PartName="/ppt/tags/tag3557.xml" ContentType="application/vnd.openxmlformats-officedocument.presentationml.tags+xml"/>
  <Override PartName="/ppt/tags/tag3558.xml" ContentType="application/vnd.openxmlformats-officedocument.presentationml.tags+xml"/>
  <Override PartName="/ppt/tags/tag3559.xml" ContentType="application/vnd.openxmlformats-officedocument.presentationml.tags+xml"/>
  <Override PartName="/ppt/tags/tag3560.xml" ContentType="application/vnd.openxmlformats-officedocument.presentationml.tags+xml"/>
  <Override PartName="/ppt/tags/tag3561.xml" ContentType="application/vnd.openxmlformats-officedocument.presentationml.tags+xml"/>
  <Override PartName="/ppt/tags/tag3562.xml" ContentType="application/vnd.openxmlformats-officedocument.presentationml.tags+xml"/>
  <Override PartName="/ppt/tags/tag3563.xml" ContentType="application/vnd.openxmlformats-officedocument.presentationml.tags+xml"/>
  <Override PartName="/ppt/tags/tag3564.xml" ContentType="application/vnd.openxmlformats-officedocument.presentationml.tags+xml"/>
  <Override PartName="/ppt/tags/tag3565.xml" ContentType="application/vnd.openxmlformats-officedocument.presentationml.tags+xml"/>
  <Override PartName="/ppt/tags/tag3566.xml" ContentType="application/vnd.openxmlformats-officedocument.presentationml.tags+xml"/>
  <Override PartName="/ppt/tags/tag3567.xml" ContentType="application/vnd.openxmlformats-officedocument.presentationml.tags+xml"/>
  <Override PartName="/ppt/tags/tag3568.xml" ContentType="application/vnd.openxmlformats-officedocument.presentationml.tags+xml"/>
  <Override PartName="/ppt/tags/tag3569.xml" ContentType="application/vnd.openxmlformats-officedocument.presentationml.tags+xml"/>
  <Override PartName="/ppt/tags/tag3570.xml" ContentType="application/vnd.openxmlformats-officedocument.presentationml.tags+xml"/>
  <Override PartName="/ppt/tags/tag3571.xml" ContentType="application/vnd.openxmlformats-officedocument.presentationml.tags+xml"/>
  <Override PartName="/ppt/tags/tag3572.xml" ContentType="application/vnd.openxmlformats-officedocument.presentationml.tags+xml"/>
  <Override PartName="/ppt/tags/tag3573.xml" ContentType="application/vnd.openxmlformats-officedocument.presentationml.tags+xml"/>
  <Override PartName="/ppt/tags/tag3574.xml" ContentType="application/vnd.openxmlformats-officedocument.presentationml.tags+xml"/>
  <Override PartName="/ppt/tags/tag3575.xml" ContentType="application/vnd.openxmlformats-officedocument.presentationml.tags+xml"/>
  <Override PartName="/ppt/tags/tag3576.xml" ContentType="application/vnd.openxmlformats-officedocument.presentationml.tags+xml"/>
  <Override PartName="/ppt/tags/tag3577.xml" ContentType="application/vnd.openxmlformats-officedocument.presentationml.tags+xml"/>
  <Override PartName="/ppt/tags/tag3578.xml" ContentType="application/vnd.openxmlformats-officedocument.presentationml.tags+xml"/>
  <Override PartName="/ppt/tags/tag3579.xml" ContentType="application/vnd.openxmlformats-officedocument.presentationml.tags+xml"/>
  <Override PartName="/ppt/tags/tag3580.xml" ContentType="application/vnd.openxmlformats-officedocument.presentationml.tags+xml"/>
  <Override PartName="/ppt/tags/tag3581.xml" ContentType="application/vnd.openxmlformats-officedocument.presentationml.tags+xml"/>
  <Override PartName="/ppt/tags/tag3582.xml" ContentType="application/vnd.openxmlformats-officedocument.presentationml.tags+xml"/>
  <Override PartName="/ppt/tags/tag3583.xml" ContentType="application/vnd.openxmlformats-officedocument.presentationml.tags+xml"/>
  <Override PartName="/ppt/tags/tag3584.xml" ContentType="application/vnd.openxmlformats-officedocument.presentationml.tags+xml"/>
  <Override PartName="/ppt/tags/tag3585.xml" ContentType="application/vnd.openxmlformats-officedocument.presentationml.tags+xml"/>
  <Override PartName="/ppt/tags/tag3586.xml" ContentType="application/vnd.openxmlformats-officedocument.presentationml.tags+xml"/>
  <Override PartName="/ppt/tags/tag3587.xml" ContentType="application/vnd.openxmlformats-officedocument.presentationml.tags+xml"/>
  <Override PartName="/ppt/tags/tag3588.xml" ContentType="application/vnd.openxmlformats-officedocument.presentationml.tags+xml"/>
  <Override PartName="/ppt/tags/tag3589.xml" ContentType="application/vnd.openxmlformats-officedocument.presentationml.tags+xml"/>
  <Override PartName="/ppt/tags/tag3590.xml" ContentType="application/vnd.openxmlformats-officedocument.presentationml.tags+xml"/>
  <Override PartName="/ppt/tags/tag3591.xml" ContentType="application/vnd.openxmlformats-officedocument.presentationml.tags+xml"/>
  <Override PartName="/ppt/tags/tag3592.xml" ContentType="application/vnd.openxmlformats-officedocument.presentationml.tags+xml"/>
  <Override PartName="/ppt/tags/tag3593.xml" ContentType="application/vnd.openxmlformats-officedocument.presentationml.tags+xml"/>
  <Override PartName="/ppt/tags/tag3594.xml" ContentType="application/vnd.openxmlformats-officedocument.presentationml.tags+xml"/>
  <Override PartName="/ppt/tags/tag3595.xml" ContentType="application/vnd.openxmlformats-officedocument.presentationml.tags+xml"/>
  <Override PartName="/ppt/tags/tag3596.xml" ContentType="application/vnd.openxmlformats-officedocument.presentationml.tags+xml"/>
  <Override PartName="/ppt/tags/tag3597.xml" ContentType="application/vnd.openxmlformats-officedocument.presentationml.tags+xml"/>
  <Override PartName="/ppt/tags/tag3598.xml" ContentType="application/vnd.openxmlformats-officedocument.presentationml.tags+xml"/>
  <Override PartName="/ppt/tags/tag3599.xml" ContentType="application/vnd.openxmlformats-officedocument.presentationml.tags+xml"/>
  <Override PartName="/ppt/tags/tag3600.xml" ContentType="application/vnd.openxmlformats-officedocument.presentationml.tags+xml"/>
  <Override PartName="/ppt/tags/tag3601.xml" ContentType="application/vnd.openxmlformats-officedocument.presentationml.tags+xml"/>
  <Override PartName="/ppt/tags/tag3602.xml" ContentType="application/vnd.openxmlformats-officedocument.presentationml.tags+xml"/>
  <Override PartName="/ppt/tags/tag3603.xml" ContentType="application/vnd.openxmlformats-officedocument.presentationml.tags+xml"/>
  <Override PartName="/ppt/tags/tag3604.xml" ContentType="application/vnd.openxmlformats-officedocument.presentationml.tags+xml"/>
  <Override PartName="/ppt/tags/tag3605.xml" ContentType="application/vnd.openxmlformats-officedocument.presentationml.tags+xml"/>
  <Override PartName="/ppt/tags/tag3606.xml" ContentType="application/vnd.openxmlformats-officedocument.presentationml.tags+xml"/>
  <Override PartName="/ppt/tags/tag3607.xml" ContentType="application/vnd.openxmlformats-officedocument.presentationml.tags+xml"/>
  <Override PartName="/ppt/tags/tag3608.xml" ContentType="application/vnd.openxmlformats-officedocument.presentationml.tags+xml"/>
  <Override PartName="/ppt/tags/tag3609.xml" ContentType="application/vnd.openxmlformats-officedocument.presentationml.tags+xml"/>
  <Override PartName="/ppt/tags/tag3610.xml" ContentType="application/vnd.openxmlformats-officedocument.presentationml.tags+xml"/>
  <Override PartName="/ppt/tags/tag3611.xml" ContentType="application/vnd.openxmlformats-officedocument.presentationml.tags+xml"/>
  <Override PartName="/ppt/tags/tag3612.xml" ContentType="application/vnd.openxmlformats-officedocument.presentationml.tags+xml"/>
  <Override PartName="/ppt/tags/tag3613.xml" ContentType="application/vnd.openxmlformats-officedocument.presentationml.tags+xml"/>
  <Override PartName="/ppt/tags/tag3614.xml" ContentType="application/vnd.openxmlformats-officedocument.presentationml.tags+xml"/>
  <Override PartName="/ppt/tags/tag3615.xml" ContentType="application/vnd.openxmlformats-officedocument.presentationml.tags+xml"/>
  <Override PartName="/ppt/tags/tag3616.xml" ContentType="application/vnd.openxmlformats-officedocument.presentationml.tags+xml"/>
  <Override PartName="/ppt/tags/tag3617.xml" ContentType="application/vnd.openxmlformats-officedocument.presentationml.tags+xml"/>
  <Override PartName="/ppt/tags/tag3618.xml" ContentType="application/vnd.openxmlformats-officedocument.presentationml.tags+xml"/>
  <Override PartName="/ppt/tags/tag3619.xml" ContentType="application/vnd.openxmlformats-officedocument.presentationml.tags+xml"/>
  <Override PartName="/ppt/tags/tag3620.xml" ContentType="application/vnd.openxmlformats-officedocument.presentationml.tags+xml"/>
  <Override PartName="/ppt/tags/tag3621.xml" ContentType="application/vnd.openxmlformats-officedocument.presentationml.tags+xml"/>
  <Override PartName="/ppt/tags/tag3622.xml" ContentType="application/vnd.openxmlformats-officedocument.presentationml.tags+xml"/>
  <Override PartName="/ppt/tags/tag3623.xml" ContentType="application/vnd.openxmlformats-officedocument.presentationml.tags+xml"/>
  <Override PartName="/ppt/tags/tag3624.xml" ContentType="application/vnd.openxmlformats-officedocument.presentationml.tags+xml"/>
  <Override PartName="/ppt/tags/tag3625.xml" ContentType="application/vnd.openxmlformats-officedocument.presentationml.tags+xml"/>
  <Override PartName="/ppt/tags/tag3626.xml" ContentType="application/vnd.openxmlformats-officedocument.presentationml.tags+xml"/>
  <Override PartName="/ppt/tags/tag3627.xml" ContentType="application/vnd.openxmlformats-officedocument.presentationml.tags+xml"/>
  <Override PartName="/ppt/tags/tag3628.xml" ContentType="application/vnd.openxmlformats-officedocument.presentationml.tags+xml"/>
  <Override PartName="/ppt/tags/tag3629.xml" ContentType="application/vnd.openxmlformats-officedocument.presentationml.tags+xml"/>
  <Override PartName="/ppt/tags/tag3630.xml" ContentType="application/vnd.openxmlformats-officedocument.presentationml.tags+xml"/>
  <Override PartName="/ppt/tags/tag3631.xml" ContentType="application/vnd.openxmlformats-officedocument.presentationml.tags+xml"/>
  <Override PartName="/ppt/tags/tag3632.xml" ContentType="application/vnd.openxmlformats-officedocument.presentationml.tags+xml"/>
  <Override PartName="/ppt/tags/tag3633.xml" ContentType="application/vnd.openxmlformats-officedocument.presentationml.tags+xml"/>
  <Override PartName="/ppt/tags/tag3634.xml" ContentType="application/vnd.openxmlformats-officedocument.presentationml.tags+xml"/>
  <Override PartName="/ppt/tags/tag3635.xml" ContentType="application/vnd.openxmlformats-officedocument.presentationml.tags+xml"/>
  <Override PartName="/ppt/tags/tag3636.xml" ContentType="application/vnd.openxmlformats-officedocument.presentationml.tags+xml"/>
  <Override PartName="/ppt/tags/tag3637.xml" ContentType="application/vnd.openxmlformats-officedocument.presentationml.tags+xml"/>
  <Override PartName="/ppt/tags/tag3638.xml" ContentType="application/vnd.openxmlformats-officedocument.presentationml.tags+xml"/>
  <Override PartName="/ppt/tags/tag3639.xml" ContentType="application/vnd.openxmlformats-officedocument.presentationml.tags+xml"/>
  <Override PartName="/ppt/tags/tag3640.xml" ContentType="application/vnd.openxmlformats-officedocument.presentationml.tags+xml"/>
  <Override PartName="/ppt/tags/tag3641.xml" ContentType="application/vnd.openxmlformats-officedocument.presentationml.tags+xml"/>
  <Override PartName="/ppt/tags/tag3642.xml" ContentType="application/vnd.openxmlformats-officedocument.presentationml.tags+xml"/>
  <Override PartName="/ppt/tags/tag3643.xml" ContentType="application/vnd.openxmlformats-officedocument.presentationml.tags+xml"/>
  <Override PartName="/ppt/tags/tag3644.xml" ContentType="application/vnd.openxmlformats-officedocument.presentationml.tags+xml"/>
  <Override PartName="/ppt/tags/tag3645.xml" ContentType="application/vnd.openxmlformats-officedocument.presentationml.tags+xml"/>
  <Override PartName="/ppt/tags/tag3646.xml" ContentType="application/vnd.openxmlformats-officedocument.presentationml.tags+xml"/>
  <Override PartName="/ppt/tags/tag3647.xml" ContentType="application/vnd.openxmlformats-officedocument.presentationml.tags+xml"/>
  <Override PartName="/ppt/tags/tag3648.xml" ContentType="application/vnd.openxmlformats-officedocument.presentationml.tags+xml"/>
  <Override PartName="/ppt/tags/tag3649.xml" ContentType="application/vnd.openxmlformats-officedocument.presentationml.tags+xml"/>
  <Override PartName="/ppt/tags/tag3650.xml" ContentType="application/vnd.openxmlformats-officedocument.presentationml.tags+xml"/>
  <Override PartName="/ppt/tags/tag3651.xml" ContentType="application/vnd.openxmlformats-officedocument.presentationml.tags+xml"/>
  <Override PartName="/ppt/tags/tag3652.xml" ContentType="application/vnd.openxmlformats-officedocument.presentationml.tags+xml"/>
  <Override PartName="/ppt/tags/tag3653.xml" ContentType="application/vnd.openxmlformats-officedocument.presentationml.tags+xml"/>
  <Override PartName="/ppt/tags/tag3654.xml" ContentType="application/vnd.openxmlformats-officedocument.presentationml.tags+xml"/>
  <Override PartName="/ppt/tags/tag3655.xml" ContentType="application/vnd.openxmlformats-officedocument.presentationml.tags+xml"/>
  <Override PartName="/ppt/tags/tag3656.xml" ContentType="application/vnd.openxmlformats-officedocument.presentationml.tags+xml"/>
  <Override PartName="/ppt/tags/tag3657.xml" ContentType="application/vnd.openxmlformats-officedocument.presentationml.tags+xml"/>
  <Override PartName="/ppt/tags/tag3658.xml" ContentType="application/vnd.openxmlformats-officedocument.presentationml.tags+xml"/>
  <Override PartName="/ppt/tags/tag3659.xml" ContentType="application/vnd.openxmlformats-officedocument.presentationml.tags+xml"/>
  <Override PartName="/ppt/tags/tag3660.xml" ContentType="application/vnd.openxmlformats-officedocument.presentationml.tags+xml"/>
  <Override PartName="/ppt/tags/tag3661.xml" ContentType="application/vnd.openxmlformats-officedocument.presentationml.tags+xml"/>
  <Override PartName="/ppt/tags/tag3662.xml" ContentType="application/vnd.openxmlformats-officedocument.presentationml.tags+xml"/>
  <Override PartName="/ppt/tags/tag3663.xml" ContentType="application/vnd.openxmlformats-officedocument.presentationml.tags+xml"/>
  <Override PartName="/ppt/tags/tag3664.xml" ContentType="application/vnd.openxmlformats-officedocument.presentationml.tags+xml"/>
  <Override PartName="/ppt/tags/tag3665.xml" ContentType="application/vnd.openxmlformats-officedocument.presentationml.tags+xml"/>
  <Override PartName="/ppt/tags/tag3666.xml" ContentType="application/vnd.openxmlformats-officedocument.presentationml.tags+xml"/>
  <Override PartName="/ppt/tags/tag3667.xml" ContentType="application/vnd.openxmlformats-officedocument.presentationml.tags+xml"/>
  <Override PartName="/ppt/tags/tag3668.xml" ContentType="application/vnd.openxmlformats-officedocument.presentationml.tags+xml"/>
  <Override PartName="/ppt/tags/tag3669.xml" ContentType="application/vnd.openxmlformats-officedocument.presentationml.tags+xml"/>
  <Override PartName="/ppt/tags/tag3670.xml" ContentType="application/vnd.openxmlformats-officedocument.presentationml.tags+xml"/>
  <Override PartName="/ppt/tags/tag3671.xml" ContentType="application/vnd.openxmlformats-officedocument.presentationml.tags+xml"/>
  <Override PartName="/ppt/tags/tag3672.xml" ContentType="application/vnd.openxmlformats-officedocument.presentationml.tags+xml"/>
  <Override PartName="/ppt/tags/tag3673.xml" ContentType="application/vnd.openxmlformats-officedocument.presentationml.tags+xml"/>
  <Override PartName="/ppt/tags/tag3674.xml" ContentType="application/vnd.openxmlformats-officedocument.presentationml.tags+xml"/>
  <Override PartName="/ppt/tags/tag3675.xml" ContentType="application/vnd.openxmlformats-officedocument.presentationml.tags+xml"/>
  <Override PartName="/ppt/tags/tag3676.xml" ContentType="application/vnd.openxmlformats-officedocument.presentationml.tags+xml"/>
  <Override PartName="/ppt/tags/tag3677.xml" ContentType="application/vnd.openxmlformats-officedocument.presentationml.tags+xml"/>
  <Override PartName="/ppt/tags/tag3678.xml" ContentType="application/vnd.openxmlformats-officedocument.presentationml.tags+xml"/>
  <Override PartName="/ppt/tags/tag3679.xml" ContentType="application/vnd.openxmlformats-officedocument.presentationml.tags+xml"/>
  <Override PartName="/ppt/tags/tag3680.xml" ContentType="application/vnd.openxmlformats-officedocument.presentationml.tags+xml"/>
  <Override PartName="/ppt/tags/tag3681.xml" ContentType="application/vnd.openxmlformats-officedocument.presentationml.tags+xml"/>
  <Override PartName="/ppt/tags/tag3682.xml" ContentType="application/vnd.openxmlformats-officedocument.presentationml.tags+xml"/>
  <Override PartName="/ppt/tags/tag3683.xml" ContentType="application/vnd.openxmlformats-officedocument.presentationml.tags+xml"/>
  <Override PartName="/ppt/tags/tag3684.xml" ContentType="application/vnd.openxmlformats-officedocument.presentationml.tags+xml"/>
  <Override PartName="/ppt/tags/tag3685.xml" ContentType="application/vnd.openxmlformats-officedocument.presentationml.tags+xml"/>
  <Override PartName="/ppt/tags/tag3686.xml" ContentType="application/vnd.openxmlformats-officedocument.presentationml.tags+xml"/>
  <Override PartName="/ppt/tags/tag3687.xml" ContentType="application/vnd.openxmlformats-officedocument.presentationml.tags+xml"/>
  <Override PartName="/ppt/tags/tag3688.xml" ContentType="application/vnd.openxmlformats-officedocument.presentationml.tags+xml"/>
  <Override PartName="/ppt/tags/tag3689.xml" ContentType="application/vnd.openxmlformats-officedocument.presentationml.tags+xml"/>
  <Override PartName="/ppt/tags/tag3690.xml" ContentType="application/vnd.openxmlformats-officedocument.presentationml.tags+xml"/>
  <Override PartName="/ppt/tags/tag3691.xml" ContentType="application/vnd.openxmlformats-officedocument.presentationml.tags+xml"/>
  <Override PartName="/ppt/tags/tag3692.xml" ContentType="application/vnd.openxmlformats-officedocument.presentationml.tags+xml"/>
  <Override PartName="/ppt/tags/tag3693.xml" ContentType="application/vnd.openxmlformats-officedocument.presentationml.tags+xml"/>
  <Override PartName="/ppt/tags/tag3694.xml" ContentType="application/vnd.openxmlformats-officedocument.presentationml.tags+xml"/>
  <Override PartName="/ppt/tags/tag3695.xml" ContentType="application/vnd.openxmlformats-officedocument.presentationml.tags+xml"/>
  <Override PartName="/ppt/tags/tag3696.xml" ContentType="application/vnd.openxmlformats-officedocument.presentationml.tags+xml"/>
  <Override PartName="/ppt/tags/tag3697.xml" ContentType="application/vnd.openxmlformats-officedocument.presentationml.tags+xml"/>
  <Override PartName="/ppt/tags/tag3698.xml" ContentType="application/vnd.openxmlformats-officedocument.presentationml.tags+xml"/>
  <Override PartName="/ppt/tags/tag3699.xml" ContentType="application/vnd.openxmlformats-officedocument.presentationml.tags+xml"/>
  <Override PartName="/ppt/tags/tag3700.xml" ContentType="application/vnd.openxmlformats-officedocument.presentationml.tags+xml"/>
  <Override PartName="/ppt/tags/tag3701.xml" ContentType="application/vnd.openxmlformats-officedocument.presentationml.tags+xml"/>
  <Override PartName="/ppt/tags/tag3702.xml" ContentType="application/vnd.openxmlformats-officedocument.presentationml.tags+xml"/>
  <Override PartName="/ppt/tags/tag3703.xml" ContentType="application/vnd.openxmlformats-officedocument.presentationml.tags+xml"/>
  <Override PartName="/ppt/tags/tag3704.xml" ContentType="application/vnd.openxmlformats-officedocument.presentationml.tags+xml"/>
  <Override PartName="/ppt/tags/tag3705.xml" ContentType="application/vnd.openxmlformats-officedocument.presentationml.tags+xml"/>
  <Override PartName="/ppt/tags/tag3706.xml" ContentType="application/vnd.openxmlformats-officedocument.presentationml.tags+xml"/>
  <Override PartName="/ppt/tags/tag3707.xml" ContentType="application/vnd.openxmlformats-officedocument.presentationml.tags+xml"/>
  <Override PartName="/ppt/tags/tag3708.xml" ContentType="application/vnd.openxmlformats-officedocument.presentationml.tags+xml"/>
  <Override PartName="/ppt/tags/tag3709.xml" ContentType="application/vnd.openxmlformats-officedocument.presentationml.tags+xml"/>
  <Override PartName="/ppt/tags/tag3710.xml" ContentType="application/vnd.openxmlformats-officedocument.presentationml.tags+xml"/>
  <Override PartName="/ppt/tags/tag3711.xml" ContentType="application/vnd.openxmlformats-officedocument.presentationml.tags+xml"/>
  <Override PartName="/ppt/tags/tag3712.xml" ContentType="application/vnd.openxmlformats-officedocument.presentationml.tags+xml"/>
  <Override PartName="/ppt/tags/tag3713.xml" ContentType="application/vnd.openxmlformats-officedocument.presentationml.tags+xml"/>
  <Override PartName="/ppt/tags/tag3714.xml" ContentType="application/vnd.openxmlformats-officedocument.presentationml.tags+xml"/>
  <Override PartName="/ppt/tags/tag3715.xml" ContentType="application/vnd.openxmlformats-officedocument.presentationml.tags+xml"/>
  <Override PartName="/ppt/tags/tag3716.xml" ContentType="application/vnd.openxmlformats-officedocument.presentationml.tags+xml"/>
  <Override PartName="/ppt/tags/tag3717.xml" ContentType="application/vnd.openxmlformats-officedocument.presentationml.tags+xml"/>
  <Override PartName="/ppt/tags/tag3718.xml" ContentType="application/vnd.openxmlformats-officedocument.presentationml.tags+xml"/>
  <Override PartName="/ppt/tags/tag3719.xml" ContentType="application/vnd.openxmlformats-officedocument.presentationml.tags+xml"/>
  <Override PartName="/ppt/tags/tag3720.xml" ContentType="application/vnd.openxmlformats-officedocument.presentationml.tags+xml"/>
  <Override PartName="/ppt/tags/tag3721.xml" ContentType="application/vnd.openxmlformats-officedocument.presentationml.tags+xml"/>
  <Override PartName="/ppt/tags/tag3722.xml" ContentType="application/vnd.openxmlformats-officedocument.presentationml.tags+xml"/>
  <Override PartName="/ppt/tags/tag3723.xml" ContentType="application/vnd.openxmlformats-officedocument.presentationml.tags+xml"/>
  <Override PartName="/ppt/tags/tag3724.xml" ContentType="application/vnd.openxmlformats-officedocument.presentationml.tags+xml"/>
  <Override PartName="/ppt/tags/tag3725.xml" ContentType="application/vnd.openxmlformats-officedocument.presentationml.tags+xml"/>
  <Override PartName="/ppt/tags/tag3726.xml" ContentType="application/vnd.openxmlformats-officedocument.presentationml.tags+xml"/>
  <Override PartName="/ppt/tags/tag3727.xml" ContentType="application/vnd.openxmlformats-officedocument.presentationml.tags+xml"/>
  <Override PartName="/ppt/tags/tag3728.xml" ContentType="application/vnd.openxmlformats-officedocument.presentationml.tags+xml"/>
  <Override PartName="/ppt/tags/tag3729.xml" ContentType="application/vnd.openxmlformats-officedocument.presentationml.tags+xml"/>
  <Override PartName="/ppt/tags/tag3730.xml" ContentType="application/vnd.openxmlformats-officedocument.presentationml.tags+xml"/>
  <Override PartName="/ppt/tags/tag3731.xml" ContentType="application/vnd.openxmlformats-officedocument.presentationml.tags+xml"/>
  <Override PartName="/ppt/tags/tag3732.xml" ContentType="application/vnd.openxmlformats-officedocument.presentationml.tags+xml"/>
  <Override PartName="/ppt/tags/tag3733.xml" ContentType="application/vnd.openxmlformats-officedocument.presentationml.tags+xml"/>
  <Override PartName="/ppt/tags/tag3734.xml" ContentType="application/vnd.openxmlformats-officedocument.presentationml.tags+xml"/>
  <Override PartName="/ppt/tags/tag3735.xml" ContentType="application/vnd.openxmlformats-officedocument.presentationml.tags+xml"/>
  <Override PartName="/ppt/tags/tag3736.xml" ContentType="application/vnd.openxmlformats-officedocument.presentationml.tags+xml"/>
  <Override PartName="/ppt/tags/tag3737.xml" ContentType="application/vnd.openxmlformats-officedocument.presentationml.tags+xml"/>
  <Override PartName="/ppt/tags/tag3738.xml" ContentType="application/vnd.openxmlformats-officedocument.presentationml.tags+xml"/>
  <Override PartName="/ppt/tags/tag3739.xml" ContentType="application/vnd.openxmlformats-officedocument.presentationml.tags+xml"/>
  <Override PartName="/ppt/tags/tag3740.xml" ContentType="application/vnd.openxmlformats-officedocument.presentationml.tags+xml"/>
  <Override PartName="/ppt/tags/tag3741.xml" ContentType="application/vnd.openxmlformats-officedocument.presentationml.tags+xml"/>
  <Override PartName="/ppt/tags/tag3742.xml" ContentType="application/vnd.openxmlformats-officedocument.presentationml.tags+xml"/>
  <Override PartName="/ppt/tags/tag3743.xml" ContentType="application/vnd.openxmlformats-officedocument.presentationml.tags+xml"/>
  <Override PartName="/ppt/tags/tag3744.xml" ContentType="application/vnd.openxmlformats-officedocument.presentationml.tags+xml"/>
  <Override PartName="/ppt/tags/tag3745.xml" ContentType="application/vnd.openxmlformats-officedocument.presentationml.tags+xml"/>
  <Override PartName="/ppt/tags/tag3746.xml" ContentType="application/vnd.openxmlformats-officedocument.presentationml.tags+xml"/>
  <Override PartName="/ppt/tags/tag3747.xml" ContentType="application/vnd.openxmlformats-officedocument.presentationml.tags+xml"/>
  <Override PartName="/ppt/tags/tag3748.xml" ContentType="application/vnd.openxmlformats-officedocument.presentationml.tags+xml"/>
  <Override PartName="/ppt/tags/tag3749.xml" ContentType="application/vnd.openxmlformats-officedocument.presentationml.tags+xml"/>
  <Override PartName="/ppt/tags/tag3750.xml" ContentType="application/vnd.openxmlformats-officedocument.presentationml.tags+xml"/>
  <Override PartName="/ppt/tags/tag3751.xml" ContentType="application/vnd.openxmlformats-officedocument.presentationml.tags+xml"/>
  <Override PartName="/ppt/tags/tag3752.xml" ContentType="application/vnd.openxmlformats-officedocument.presentationml.tags+xml"/>
  <Override PartName="/ppt/tags/tag3753.xml" ContentType="application/vnd.openxmlformats-officedocument.presentationml.tags+xml"/>
  <Override PartName="/ppt/tags/tag3754.xml" ContentType="application/vnd.openxmlformats-officedocument.presentationml.tags+xml"/>
  <Override PartName="/ppt/tags/tag3755.xml" ContentType="application/vnd.openxmlformats-officedocument.presentationml.tags+xml"/>
  <Override PartName="/ppt/tags/tag3756.xml" ContentType="application/vnd.openxmlformats-officedocument.presentationml.tags+xml"/>
  <Override PartName="/ppt/tags/tag3757.xml" ContentType="application/vnd.openxmlformats-officedocument.presentationml.tags+xml"/>
  <Override PartName="/ppt/tags/tag3758.xml" ContentType="application/vnd.openxmlformats-officedocument.presentationml.tags+xml"/>
  <Override PartName="/ppt/tags/tag3759.xml" ContentType="application/vnd.openxmlformats-officedocument.presentationml.tags+xml"/>
  <Override PartName="/ppt/tags/tag3760.xml" ContentType="application/vnd.openxmlformats-officedocument.presentationml.tags+xml"/>
  <Override PartName="/ppt/tags/tag3761.xml" ContentType="application/vnd.openxmlformats-officedocument.presentationml.tags+xml"/>
  <Override PartName="/ppt/tags/tag3762.xml" ContentType="application/vnd.openxmlformats-officedocument.presentationml.tags+xml"/>
  <Override PartName="/ppt/tags/tag3763.xml" ContentType="application/vnd.openxmlformats-officedocument.presentationml.tags+xml"/>
  <Override PartName="/ppt/tags/tag3764.xml" ContentType="application/vnd.openxmlformats-officedocument.presentationml.tags+xml"/>
  <Override PartName="/ppt/tags/tag3765.xml" ContentType="application/vnd.openxmlformats-officedocument.presentationml.tags+xml"/>
  <Override PartName="/ppt/tags/tag3766.xml" ContentType="application/vnd.openxmlformats-officedocument.presentationml.tags+xml"/>
  <Override PartName="/ppt/tags/tag3767.xml" ContentType="application/vnd.openxmlformats-officedocument.presentationml.tags+xml"/>
  <Override PartName="/ppt/tags/tag3768.xml" ContentType="application/vnd.openxmlformats-officedocument.presentationml.tags+xml"/>
  <Override PartName="/ppt/tags/tag3769.xml" ContentType="application/vnd.openxmlformats-officedocument.presentationml.tags+xml"/>
  <Override PartName="/ppt/tags/tag3770.xml" ContentType="application/vnd.openxmlformats-officedocument.presentationml.tags+xml"/>
  <Override PartName="/ppt/tags/tag3771.xml" ContentType="application/vnd.openxmlformats-officedocument.presentationml.tags+xml"/>
  <Override PartName="/ppt/tags/tag3772.xml" ContentType="application/vnd.openxmlformats-officedocument.presentationml.tags+xml"/>
  <Override PartName="/ppt/tags/tag3773.xml" ContentType="application/vnd.openxmlformats-officedocument.presentationml.tags+xml"/>
  <Override PartName="/ppt/tags/tag3774.xml" ContentType="application/vnd.openxmlformats-officedocument.presentationml.tags+xml"/>
  <Override PartName="/ppt/tags/tag3775.xml" ContentType="application/vnd.openxmlformats-officedocument.presentationml.tags+xml"/>
  <Override PartName="/ppt/tags/tag3776.xml" ContentType="application/vnd.openxmlformats-officedocument.presentationml.tags+xml"/>
  <Override PartName="/ppt/tags/tag3777.xml" ContentType="application/vnd.openxmlformats-officedocument.presentationml.tags+xml"/>
  <Override PartName="/ppt/tags/tag3778.xml" ContentType="application/vnd.openxmlformats-officedocument.presentationml.tags+xml"/>
  <Override PartName="/ppt/tags/tag3779.xml" ContentType="application/vnd.openxmlformats-officedocument.presentationml.tags+xml"/>
  <Override PartName="/ppt/tags/tag3780.xml" ContentType="application/vnd.openxmlformats-officedocument.presentationml.tags+xml"/>
  <Override PartName="/ppt/tags/tag3781.xml" ContentType="application/vnd.openxmlformats-officedocument.presentationml.tags+xml"/>
  <Override PartName="/ppt/tags/tag3782.xml" ContentType="application/vnd.openxmlformats-officedocument.presentationml.tags+xml"/>
  <Override PartName="/ppt/tags/tag3783.xml" ContentType="application/vnd.openxmlformats-officedocument.presentationml.tags+xml"/>
  <Override PartName="/ppt/tags/tag3784.xml" ContentType="application/vnd.openxmlformats-officedocument.presentationml.tags+xml"/>
  <Override PartName="/ppt/tags/tag3785.xml" ContentType="application/vnd.openxmlformats-officedocument.presentationml.tags+xml"/>
  <Override PartName="/ppt/tags/tag3786.xml" ContentType="application/vnd.openxmlformats-officedocument.presentationml.tags+xml"/>
  <Override PartName="/ppt/tags/tag3787.xml" ContentType="application/vnd.openxmlformats-officedocument.presentationml.tags+xml"/>
  <Override PartName="/ppt/tags/tag3788.xml" ContentType="application/vnd.openxmlformats-officedocument.presentationml.tags+xml"/>
  <Override PartName="/ppt/tags/tag3789.xml" ContentType="application/vnd.openxmlformats-officedocument.presentationml.tags+xml"/>
  <Override PartName="/ppt/tags/tag3790.xml" ContentType="application/vnd.openxmlformats-officedocument.presentationml.tags+xml"/>
  <Override PartName="/ppt/tags/tag3791.xml" ContentType="application/vnd.openxmlformats-officedocument.presentationml.tags+xml"/>
  <Override PartName="/ppt/tags/tag3792.xml" ContentType="application/vnd.openxmlformats-officedocument.presentationml.tags+xml"/>
  <Override PartName="/ppt/tags/tag3793.xml" ContentType="application/vnd.openxmlformats-officedocument.presentationml.tags+xml"/>
  <Override PartName="/ppt/tags/tag3794.xml" ContentType="application/vnd.openxmlformats-officedocument.presentationml.tags+xml"/>
  <Override PartName="/ppt/tags/tag3795.xml" ContentType="application/vnd.openxmlformats-officedocument.presentationml.tags+xml"/>
  <Override PartName="/ppt/tags/tag3796.xml" ContentType="application/vnd.openxmlformats-officedocument.presentationml.tags+xml"/>
  <Override PartName="/ppt/tags/tag3797.xml" ContentType="application/vnd.openxmlformats-officedocument.presentationml.tags+xml"/>
  <Override PartName="/ppt/tags/tag3798.xml" ContentType="application/vnd.openxmlformats-officedocument.presentationml.tags+xml"/>
  <Override PartName="/ppt/tags/tag3799.xml" ContentType="application/vnd.openxmlformats-officedocument.presentationml.tags+xml"/>
  <Override PartName="/ppt/tags/tag3800.xml" ContentType="application/vnd.openxmlformats-officedocument.presentationml.tags+xml"/>
  <Override PartName="/ppt/tags/tag3801.xml" ContentType="application/vnd.openxmlformats-officedocument.presentationml.tags+xml"/>
  <Override PartName="/ppt/tags/tag3802.xml" ContentType="application/vnd.openxmlformats-officedocument.presentationml.tags+xml"/>
  <Override PartName="/ppt/tags/tag3803.xml" ContentType="application/vnd.openxmlformats-officedocument.presentationml.tags+xml"/>
  <Override PartName="/ppt/tags/tag3804.xml" ContentType="application/vnd.openxmlformats-officedocument.presentationml.tags+xml"/>
  <Override PartName="/ppt/tags/tag3805.xml" ContentType="application/vnd.openxmlformats-officedocument.presentationml.tags+xml"/>
  <Override PartName="/ppt/tags/tag3806.xml" ContentType="application/vnd.openxmlformats-officedocument.presentationml.tags+xml"/>
  <Override PartName="/ppt/tags/tag3807.xml" ContentType="application/vnd.openxmlformats-officedocument.presentationml.tags+xml"/>
  <Override PartName="/ppt/tags/tag3808.xml" ContentType="application/vnd.openxmlformats-officedocument.presentationml.tags+xml"/>
  <Override PartName="/ppt/tags/tag3809.xml" ContentType="application/vnd.openxmlformats-officedocument.presentationml.tags+xml"/>
  <Override PartName="/ppt/tags/tag3810.xml" ContentType="application/vnd.openxmlformats-officedocument.presentationml.tags+xml"/>
  <Override PartName="/ppt/tags/tag3811.xml" ContentType="application/vnd.openxmlformats-officedocument.presentationml.tags+xml"/>
  <Override PartName="/ppt/tags/tag3812.xml" ContentType="application/vnd.openxmlformats-officedocument.presentationml.tags+xml"/>
  <Override PartName="/ppt/notesSlides/notesSlide24.xml" ContentType="application/vnd.openxmlformats-officedocument.presentationml.notesSlide+xml"/>
  <Override PartName="/ppt/tags/tag3813.xml" ContentType="application/vnd.openxmlformats-officedocument.presentationml.tags+xml"/>
  <Override PartName="/ppt/notesSlides/notesSlide25.xml" ContentType="application/vnd.openxmlformats-officedocument.presentationml.notesSlide+xml"/>
  <Override PartName="/ppt/tags/tag3814.xml" ContentType="application/vnd.openxmlformats-officedocument.presentationml.tags+xml"/>
  <Override PartName="/ppt/notesSlides/notesSlide26.xml" ContentType="application/vnd.openxmlformats-officedocument.presentationml.notesSlide+xml"/>
  <Override PartName="/ppt/tags/tag3815.xml" ContentType="application/vnd.openxmlformats-officedocument.presentationml.tags+xml"/>
  <Override PartName="/ppt/notesSlides/notesSlide27.xml" ContentType="application/vnd.openxmlformats-officedocument.presentationml.notesSlide+xml"/>
  <Override PartName="/ppt/tags/tag3816.xml" ContentType="application/vnd.openxmlformats-officedocument.presentationml.tags+xml"/>
  <Override PartName="/ppt/notesSlides/notesSlide28.xml" ContentType="application/vnd.openxmlformats-officedocument.presentationml.notesSlide+xml"/>
  <Override PartName="/ppt/tags/tag3817.xml" ContentType="application/vnd.openxmlformats-officedocument.presentationml.tags+xml"/>
  <Override PartName="/ppt/notesSlides/notesSlide29.xml" ContentType="application/vnd.openxmlformats-officedocument.presentationml.notesSlide+xml"/>
  <Override PartName="/ppt/tags/tag3818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3819.xml" ContentType="application/vnd.openxmlformats-officedocument.presentationml.tags+xml"/>
  <Override PartName="/ppt/tags/tag3820.xml" ContentType="application/vnd.openxmlformats-officedocument.presentationml.tags+xml"/>
  <Override PartName="/ppt/tags/tag3821.xml" ContentType="application/vnd.openxmlformats-officedocument.presentationml.tags+xml"/>
  <Override PartName="/ppt/tags/tag3822.xml" ContentType="application/vnd.openxmlformats-officedocument.presentationml.tags+xml"/>
  <Override PartName="/ppt/tags/tag3823.xml" ContentType="application/vnd.openxmlformats-officedocument.presentationml.tags+xml"/>
  <Override PartName="/ppt/tags/tag3824.xml" ContentType="application/vnd.openxmlformats-officedocument.presentationml.tags+xml"/>
  <Override PartName="/ppt/tags/tag3825.xml" ContentType="application/vnd.openxmlformats-officedocument.presentationml.tags+xml"/>
  <Override PartName="/ppt/tags/tag3826.xml" ContentType="application/vnd.openxmlformats-officedocument.presentationml.tags+xml"/>
  <Override PartName="/ppt/tags/tag3827.xml" ContentType="application/vnd.openxmlformats-officedocument.presentationml.tags+xml"/>
  <Override PartName="/ppt/tags/tag3828.xml" ContentType="application/vnd.openxmlformats-officedocument.presentationml.tags+xml"/>
  <Override PartName="/ppt/tags/tag3829.xml" ContentType="application/vnd.openxmlformats-officedocument.presentationml.tags+xml"/>
  <Override PartName="/ppt/tags/tag3830.xml" ContentType="application/vnd.openxmlformats-officedocument.presentationml.tags+xml"/>
  <Override PartName="/ppt/tags/tag3831.xml" ContentType="application/vnd.openxmlformats-officedocument.presentationml.tags+xml"/>
  <Override PartName="/ppt/tags/tag3832.xml" ContentType="application/vnd.openxmlformats-officedocument.presentationml.tags+xml"/>
  <Override PartName="/ppt/tags/tag3833.xml" ContentType="application/vnd.openxmlformats-officedocument.presentationml.tags+xml"/>
  <Override PartName="/ppt/tags/tag3834.xml" ContentType="application/vnd.openxmlformats-officedocument.presentationml.tags+xml"/>
  <Override PartName="/ppt/tags/tag3835.xml" ContentType="application/vnd.openxmlformats-officedocument.presentationml.tags+xml"/>
  <Override PartName="/ppt/tags/tag3836.xml" ContentType="application/vnd.openxmlformats-officedocument.presentationml.tags+xml"/>
  <Override PartName="/ppt/tags/tag3837.xml" ContentType="application/vnd.openxmlformats-officedocument.presentationml.tags+xml"/>
  <Override PartName="/ppt/tags/tag3838.xml" ContentType="application/vnd.openxmlformats-officedocument.presentationml.tags+xml"/>
  <Override PartName="/ppt/tags/tag3839.xml" ContentType="application/vnd.openxmlformats-officedocument.presentationml.tags+xml"/>
  <Override PartName="/ppt/tags/tag3840.xml" ContentType="application/vnd.openxmlformats-officedocument.presentationml.tags+xml"/>
  <Override PartName="/ppt/tags/tag3841.xml" ContentType="application/vnd.openxmlformats-officedocument.presentationml.tags+xml"/>
  <Override PartName="/ppt/tags/tag3842.xml" ContentType="application/vnd.openxmlformats-officedocument.presentationml.tags+xml"/>
  <Override PartName="/ppt/tags/tag3843.xml" ContentType="application/vnd.openxmlformats-officedocument.presentationml.tags+xml"/>
  <Override PartName="/ppt/tags/tag3844.xml" ContentType="application/vnd.openxmlformats-officedocument.presentationml.tags+xml"/>
  <Override PartName="/ppt/tags/tag3845.xml" ContentType="application/vnd.openxmlformats-officedocument.presentationml.tags+xml"/>
  <Override PartName="/ppt/tags/tag3846.xml" ContentType="application/vnd.openxmlformats-officedocument.presentationml.tags+xml"/>
  <Override PartName="/ppt/tags/tag3847.xml" ContentType="application/vnd.openxmlformats-officedocument.presentationml.tags+xml"/>
  <Override PartName="/ppt/tags/tag3848.xml" ContentType="application/vnd.openxmlformats-officedocument.presentationml.tags+xml"/>
  <Override PartName="/ppt/tags/tag3849.xml" ContentType="application/vnd.openxmlformats-officedocument.presentationml.tags+xml"/>
  <Override PartName="/ppt/tags/tag3850.xml" ContentType="application/vnd.openxmlformats-officedocument.presentationml.tags+xml"/>
  <Override PartName="/ppt/tags/tag3851.xml" ContentType="application/vnd.openxmlformats-officedocument.presentationml.tags+xml"/>
  <Override PartName="/ppt/tags/tag3852.xml" ContentType="application/vnd.openxmlformats-officedocument.presentationml.tags+xml"/>
  <Override PartName="/ppt/tags/tag3853.xml" ContentType="application/vnd.openxmlformats-officedocument.presentationml.tags+xml"/>
  <Override PartName="/ppt/tags/tag3854.xml" ContentType="application/vnd.openxmlformats-officedocument.presentationml.tags+xml"/>
  <Override PartName="/ppt/tags/tag3855.xml" ContentType="application/vnd.openxmlformats-officedocument.presentationml.tags+xml"/>
  <Override PartName="/ppt/tags/tag3856.xml" ContentType="application/vnd.openxmlformats-officedocument.presentationml.tags+xml"/>
  <Override PartName="/ppt/tags/tag3857.xml" ContentType="application/vnd.openxmlformats-officedocument.presentationml.tags+xml"/>
  <Override PartName="/ppt/tags/tag3858.xml" ContentType="application/vnd.openxmlformats-officedocument.presentationml.tags+xml"/>
  <Override PartName="/ppt/tags/tag3859.xml" ContentType="application/vnd.openxmlformats-officedocument.presentationml.tags+xml"/>
  <Override PartName="/ppt/tags/tag3860.xml" ContentType="application/vnd.openxmlformats-officedocument.presentationml.tags+xml"/>
  <Override PartName="/ppt/tags/tag3861.xml" ContentType="application/vnd.openxmlformats-officedocument.presentationml.tags+xml"/>
  <Override PartName="/ppt/tags/tag3862.xml" ContentType="application/vnd.openxmlformats-officedocument.presentationml.tags+xml"/>
  <Override PartName="/ppt/tags/tag3863.xml" ContentType="application/vnd.openxmlformats-officedocument.presentationml.tags+xml"/>
  <Override PartName="/ppt/tags/tag3864.xml" ContentType="application/vnd.openxmlformats-officedocument.presentationml.tags+xml"/>
  <Override PartName="/ppt/tags/tag3865.xml" ContentType="application/vnd.openxmlformats-officedocument.presentationml.tags+xml"/>
  <Override PartName="/ppt/tags/tag3866.xml" ContentType="application/vnd.openxmlformats-officedocument.presentationml.tags+xml"/>
  <Override PartName="/ppt/tags/tag3867.xml" ContentType="application/vnd.openxmlformats-officedocument.presentationml.tags+xml"/>
  <Override PartName="/ppt/tags/tag3868.xml" ContentType="application/vnd.openxmlformats-officedocument.presentationml.tags+xml"/>
  <Override PartName="/ppt/tags/tag3869.xml" ContentType="application/vnd.openxmlformats-officedocument.presentationml.tags+xml"/>
  <Override PartName="/ppt/tags/tag3870.xml" ContentType="application/vnd.openxmlformats-officedocument.presentationml.tags+xml"/>
  <Override PartName="/ppt/tags/tag3871.xml" ContentType="application/vnd.openxmlformats-officedocument.presentationml.tags+xml"/>
  <Override PartName="/ppt/tags/tag3872.xml" ContentType="application/vnd.openxmlformats-officedocument.presentationml.tags+xml"/>
  <Override PartName="/ppt/tags/tag3873.xml" ContentType="application/vnd.openxmlformats-officedocument.presentationml.tags+xml"/>
  <Override PartName="/ppt/tags/tag3874.xml" ContentType="application/vnd.openxmlformats-officedocument.presentationml.tags+xml"/>
  <Override PartName="/ppt/tags/tag3875.xml" ContentType="application/vnd.openxmlformats-officedocument.presentationml.tags+xml"/>
  <Override PartName="/ppt/tags/tag3876.xml" ContentType="application/vnd.openxmlformats-officedocument.presentationml.tags+xml"/>
  <Override PartName="/ppt/tags/tag3877.xml" ContentType="application/vnd.openxmlformats-officedocument.presentationml.tags+xml"/>
  <Override PartName="/ppt/tags/tag3878.xml" ContentType="application/vnd.openxmlformats-officedocument.presentationml.tags+xml"/>
  <Override PartName="/ppt/tags/tag3879.xml" ContentType="application/vnd.openxmlformats-officedocument.presentationml.tags+xml"/>
  <Override PartName="/ppt/tags/tag3880.xml" ContentType="application/vnd.openxmlformats-officedocument.presentationml.tags+xml"/>
  <Override PartName="/ppt/tags/tag3881.xml" ContentType="application/vnd.openxmlformats-officedocument.presentationml.tags+xml"/>
  <Override PartName="/ppt/tags/tag3882.xml" ContentType="application/vnd.openxmlformats-officedocument.presentationml.tags+xml"/>
  <Override PartName="/ppt/tags/tag3883.xml" ContentType="application/vnd.openxmlformats-officedocument.presentationml.tags+xml"/>
  <Override PartName="/ppt/tags/tag3884.xml" ContentType="application/vnd.openxmlformats-officedocument.presentationml.tags+xml"/>
  <Override PartName="/ppt/tags/tag3885.xml" ContentType="application/vnd.openxmlformats-officedocument.presentationml.tags+xml"/>
  <Override PartName="/ppt/tags/tag3886.xml" ContentType="application/vnd.openxmlformats-officedocument.presentationml.tags+xml"/>
  <Override PartName="/ppt/tags/tag3887.xml" ContentType="application/vnd.openxmlformats-officedocument.presentationml.tags+xml"/>
  <Override PartName="/ppt/tags/tag3888.xml" ContentType="application/vnd.openxmlformats-officedocument.presentationml.tags+xml"/>
  <Override PartName="/ppt/tags/tag3889.xml" ContentType="application/vnd.openxmlformats-officedocument.presentationml.tags+xml"/>
  <Override PartName="/ppt/tags/tag3890.xml" ContentType="application/vnd.openxmlformats-officedocument.presentationml.tags+xml"/>
  <Override PartName="/ppt/tags/tag3891.xml" ContentType="application/vnd.openxmlformats-officedocument.presentationml.tags+xml"/>
  <Override PartName="/ppt/tags/tag3892.xml" ContentType="application/vnd.openxmlformats-officedocument.presentationml.tags+xml"/>
  <Override PartName="/ppt/tags/tag3893.xml" ContentType="application/vnd.openxmlformats-officedocument.presentationml.tags+xml"/>
  <Override PartName="/ppt/tags/tag3894.xml" ContentType="application/vnd.openxmlformats-officedocument.presentationml.tags+xml"/>
  <Override PartName="/ppt/tags/tag3895.xml" ContentType="application/vnd.openxmlformats-officedocument.presentationml.tags+xml"/>
  <Override PartName="/ppt/tags/tag3896.xml" ContentType="application/vnd.openxmlformats-officedocument.presentationml.tags+xml"/>
  <Override PartName="/ppt/tags/tag3897.xml" ContentType="application/vnd.openxmlformats-officedocument.presentationml.tags+xml"/>
  <Override PartName="/ppt/tags/tag3898.xml" ContentType="application/vnd.openxmlformats-officedocument.presentationml.tags+xml"/>
  <Override PartName="/ppt/tags/tag3899.xml" ContentType="application/vnd.openxmlformats-officedocument.presentationml.tags+xml"/>
  <Override PartName="/ppt/tags/tag3900.xml" ContentType="application/vnd.openxmlformats-officedocument.presentationml.tags+xml"/>
  <Override PartName="/ppt/tags/tag3901.xml" ContentType="application/vnd.openxmlformats-officedocument.presentationml.tags+xml"/>
  <Override PartName="/ppt/tags/tag3902.xml" ContentType="application/vnd.openxmlformats-officedocument.presentationml.tags+xml"/>
  <Override PartName="/ppt/tags/tag3903.xml" ContentType="application/vnd.openxmlformats-officedocument.presentationml.tags+xml"/>
  <Override PartName="/ppt/tags/tag3904.xml" ContentType="application/vnd.openxmlformats-officedocument.presentationml.tags+xml"/>
  <Override PartName="/ppt/tags/tag3905.xml" ContentType="application/vnd.openxmlformats-officedocument.presentationml.tags+xml"/>
  <Override PartName="/ppt/tags/tag3906.xml" ContentType="application/vnd.openxmlformats-officedocument.presentationml.tags+xml"/>
  <Override PartName="/ppt/tags/tag3907.xml" ContentType="application/vnd.openxmlformats-officedocument.presentationml.tags+xml"/>
  <Override PartName="/ppt/tags/tag3908.xml" ContentType="application/vnd.openxmlformats-officedocument.presentationml.tags+xml"/>
  <Override PartName="/ppt/tags/tag3909.xml" ContentType="application/vnd.openxmlformats-officedocument.presentationml.tags+xml"/>
  <Override PartName="/ppt/tags/tag3910.xml" ContentType="application/vnd.openxmlformats-officedocument.presentationml.tags+xml"/>
  <Override PartName="/ppt/tags/tag3911.xml" ContentType="application/vnd.openxmlformats-officedocument.presentationml.tags+xml"/>
  <Override PartName="/ppt/tags/tag3912.xml" ContentType="application/vnd.openxmlformats-officedocument.presentationml.tags+xml"/>
  <Override PartName="/ppt/tags/tag3913.xml" ContentType="application/vnd.openxmlformats-officedocument.presentationml.tags+xml"/>
  <Override PartName="/ppt/tags/tag3914.xml" ContentType="application/vnd.openxmlformats-officedocument.presentationml.tags+xml"/>
  <Override PartName="/ppt/tags/tag3915.xml" ContentType="application/vnd.openxmlformats-officedocument.presentationml.tags+xml"/>
  <Override PartName="/ppt/tags/tag3916.xml" ContentType="application/vnd.openxmlformats-officedocument.presentationml.tags+xml"/>
  <Override PartName="/ppt/tags/tag3917.xml" ContentType="application/vnd.openxmlformats-officedocument.presentationml.tags+xml"/>
  <Override PartName="/ppt/tags/tag3918.xml" ContentType="application/vnd.openxmlformats-officedocument.presentationml.tags+xml"/>
  <Override PartName="/ppt/tags/tag3919.xml" ContentType="application/vnd.openxmlformats-officedocument.presentationml.tags+xml"/>
  <Override PartName="/ppt/tags/tag3920.xml" ContentType="application/vnd.openxmlformats-officedocument.presentationml.tags+xml"/>
  <Override PartName="/ppt/tags/tag3921.xml" ContentType="application/vnd.openxmlformats-officedocument.presentationml.tags+xml"/>
  <Override PartName="/ppt/tags/tag3922.xml" ContentType="application/vnd.openxmlformats-officedocument.presentationml.tags+xml"/>
  <Override PartName="/ppt/tags/tag3923.xml" ContentType="application/vnd.openxmlformats-officedocument.presentationml.tags+xml"/>
  <Override PartName="/ppt/tags/tag3924.xml" ContentType="application/vnd.openxmlformats-officedocument.presentationml.tags+xml"/>
  <Override PartName="/ppt/tags/tag3925.xml" ContentType="application/vnd.openxmlformats-officedocument.presentationml.tags+xml"/>
  <Override PartName="/ppt/tags/tag3926.xml" ContentType="application/vnd.openxmlformats-officedocument.presentationml.tags+xml"/>
  <Override PartName="/ppt/tags/tag3927.xml" ContentType="application/vnd.openxmlformats-officedocument.presentationml.tags+xml"/>
  <Override PartName="/ppt/tags/tag3928.xml" ContentType="application/vnd.openxmlformats-officedocument.presentationml.tags+xml"/>
  <Override PartName="/ppt/tags/tag3929.xml" ContentType="application/vnd.openxmlformats-officedocument.presentationml.tags+xml"/>
  <Override PartName="/ppt/tags/tag3930.xml" ContentType="application/vnd.openxmlformats-officedocument.presentationml.tags+xml"/>
  <Override PartName="/ppt/tags/tag3931.xml" ContentType="application/vnd.openxmlformats-officedocument.presentationml.tags+xml"/>
  <Override PartName="/ppt/tags/tag3932.xml" ContentType="application/vnd.openxmlformats-officedocument.presentationml.tags+xml"/>
  <Override PartName="/ppt/tags/tag3933.xml" ContentType="application/vnd.openxmlformats-officedocument.presentationml.tags+xml"/>
  <Override PartName="/ppt/tags/tag3934.xml" ContentType="application/vnd.openxmlformats-officedocument.presentationml.tags+xml"/>
  <Override PartName="/ppt/tags/tag3935.xml" ContentType="application/vnd.openxmlformats-officedocument.presentationml.tags+xml"/>
  <Override PartName="/ppt/tags/tag3936.xml" ContentType="application/vnd.openxmlformats-officedocument.presentationml.tags+xml"/>
  <Override PartName="/ppt/tags/tag3937.xml" ContentType="application/vnd.openxmlformats-officedocument.presentationml.tags+xml"/>
  <Override PartName="/ppt/tags/tag3938.xml" ContentType="application/vnd.openxmlformats-officedocument.presentationml.tags+xml"/>
  <Override PartName="/ppt/tags/tag3939.xml" ContentType="application/vnd.openxmlformats-officedocument.presentationml.tags+xml"/>
  <Override PartName="/ppt/tags/tag3940.xml" ContentType="application/vnd.openxmlformats-officedocument.presentationml.tags+xml"/>
  <Override PartName="/ppt/tags/tag3941.xml" ContentType="application/vnd.openxmlformats-officedocument.presentationml.tags+xml"/>
  <Override PartName="/ppt/tags/tag3942.xml" ContentType="application/vnd.openxmlformats-officedocument.presentationml.tags+xml"/>
  <Override PartName="/ppt/tags/tag3943.xml" ContentType="application/vnd.openxmlformats-officedocument.presentationml.tags+xml"/>
  <Override PartName="/ppt/tags/tag3944.xml" ContentType="application/vnd.openxmlformats-officedocument.presentationml.tags+xml"/>
  <Override PartName="/ppt/tags/tag3945.xml" ContentType="application/vnd.openxmlformats-officedocument.presentationml.tags+xml"/>
  <Override PartName="/ppt/tags/tag3946.xml" ContentType="application/vnd.openxmlformats-officedocument.presentationml.tags+xml"/>
  <Override PartName="/ppt/tags/tag3947.xml" ContentType="application/vnd.openxmlformats-officedocument.presentationml.tags+xml"/>
  <Override PartName="/ppt/tags/tag3948.xml" ContentType="application/vnd.openxmlformats-officedocument.presentationml.tags+xml"/>
  <Override PartName="/ppt/tags/tag3949.xml" ContentType="application/vnd.openxmlformats-officedocument.presentationml.tags+xml"/>
  <Override PartName="/ppt/tags/tag3950.xml" ContentType="application/vnd.openxmlformats-officedocument.presentationml.tags+xml"/>
  <Override PartName="/ppt/tags/tag3951.xml" ContentType="application/vnd.openxmlformats-officedocument.presentationml.tags+xml"/>
  <Override PartName="/ppt/tags/tag3952.xml" ContentType="application/vnd.openxmlformats-officedocument.presentationml.tags+xml"/>
  <Override PartName="/ppt/tags/tag3953.xml" ContentType="application/vnd.openxmlformats-officedocument.presentationml.tags+xml"/>
  <Override PartName="/ppt/tags/tag3954.xml" ContentType="application/vnd.openxmlformats-officedocument.presentationml.tags+xml"/>
  <Override PartName="/ppt/tags/tag3955.xml" ContentType="application/vnd.openxmlformats-officedocument.presentationml.tags+xml"/>
  <Override PartName="/ppt/tags/tag3956.xml" ContentType="application/vnd.openxmlformats-officedocument.presentationml.tags+xml"/>
  <Override PartName="/ppt/tags/tag3957.xml" ContentType="application/vnd.openxmlformats-officedocument.presentationml.tags+xml"/>
  <Override PartName="/ppt/tags/tag3958.xml" ContentType="application/vnd.openxmlformats-officedocument.presentationml.tags+xml"/>
  <Override PartName="/ppt/tags/tag3959.xml" ContentType="application/vnd.openxmlformats-officedocument.presentationml.tags+xml"/>
  <Override PartName="/ppt/tags/tag3960.xml" ContentType="application/vnd.openxmlformats-officedocument.presentationml.tags+xml"/>
  <Override PartName="/ppt/tags/tag3961.xml" ContentType="application/vnd.openxmlformats-officedocument.presentationml.tags+xml"/>
  <Override PartName="/ppt/tags/tag3962.xml" ContentType="application/vnd.openxmlformats-officedocument.presentationml.tags+xml"/>
  <Override PartName="/ppt/tags/tag3963.xml" ContentType="application/vnd.openxmlformats-officedocument.presentationml.tags+xml"/>
  <Override PartName="/ppt/tags/tag3964.xml" ContentType="application/vnd.openxmlformats-officedocument.presentationml.tags+xml"/>
  <Override PartName="/ppt/tags/tag3965.xml" ContentType="application/vnd.openxmlformats-officedocument.presentationml.tags+xml"/>
  <Override PartName="/ppt/tags/tag3966.xml" ContentType="application/vnd.openxmlformats-officedocument.presentationml.tags+xml"/>
  <Override PartName="/ppt/tags/tag3967.xml" ContentType="application/vnd.openxmlformats-officedocument.presentationml.tags+xml"/>
  <Override PartName="/ppt/tags/tag3968.xml" ContentType="application/vnd.openxmlformats-officedocument.presentationml.tags+xml"/>
  <Override PartName="/ppt/tags/tag3969.xml" ContentType="application/vnd.openxmlformats-officedocument.presentationml.tags+xml"/>
  <Override PartName="/ppt/tags/tag3970.xml" ContentType="application/vnd.openxmlformats-officedocument.presentationml.tags+xml"/>
  <Override PartName="/ppt/tags/tag3971.xml" ContentType="application/vnd.openxmlformats-officedocument.presentationml.tags+xml"/>
  <Override PartName="/ppt/tags/tag3972.xml" ContentType="application/vnd.openxmlformats-officedocument.presentationml.tags+xml"/>
  <Override PartName="/ppt/tags/tag3973.xml" ContentType="application/vnd.openxmlformats-officedocument.presentationml.tags+xml"/>
  <Override PartName="/ppt/tags/tag3974.xml" ContentType="application/vnd.openxmlformats-officedocument.presentationml.tags+xml"/>
  <Override PartName="/ppt/tags/tag3975.xml" ContentType="application/vnd.openxmlformats-officedocument.presentationml.tags+xml"/>
  <Override PartName="/ppt/tags/tag3976.xml" ContentType="application/vnd.openxmlformats-officedocument.presentationml.tags+xml"/>
  <Override PartName="/ppt/tags/tag3977.xml" ContentType="application/vnd.openxmlformats-officedocument.presentationml.tags+xml"/>
  <Override PartName="/ppt/tags/tag3978.xml" ContentType="application/vnd.openxmlformats-officedocument.presentationml.tags+xml"/>
  <Override PartName="/ppt/tags/tag3979.xml" ContentType="application/vnd.openxmlformats-officedocument.presentationml.tags+xml"/>
  <Override PartName="/ppt/tags/tag3980.xml" ContentType="application/vnd.openxmlformats-officedocument.presentationml.tags+xml"/>
  <Override PartName="/ppt/tags/tag3981.xml" ContentType="application/vnd.openxmlformats-officedocument.presentationml.tags+xml"/>
  <Override PartName="/ppt/tags/tag3982.xml" ContentType="application/vnd.openxmlformats-officedocument.presentationml.tags+xml"/>
  <Override PartName="/ppt/tags/tag3983.xml" ContentType="application/vnd.openxmlformats-officedocument.presentationml.tags+xml"/>
  <Override PartName="/ppt/tags/tag3984.xml" ContentType="application/vnd.openxmlformats-officedocument.presentationml.tags+xml"/>
  <Override PartName="/ppt/tags/tag3985.xml" ContentType="application/vnd.openxmlformats-officedocument.presentationml.tags+xml"/>
  <Override PartName="/ppt/tags/tag3986.xml" ContentType="application/vnd.openxmlformats-officedocument.presentationml.tags+xml"/>
  <Override PartName="/ppt/tags/tag3987.xml" ContentType="application/vnd.openxmlformats-officedocument.presentationml.tags+xml"/>
  <Override PartName="/ppt/tags/tag3988.xml" ContentType="application/vnd.openxmlformats-officedocument.presentationml.tags+xml"/>
  <Override PartName="/ppt/tags/tag3989.xml" ContentType="application/vnd.openxmlformats-officedocument.presentationml.tags+xml"/>
  <Override PartName="/ppt/tags/tag3990.xml" ContentType="application/vnd.openxmlformats-officedocument.presentationml.tags+xml"/>
  <Override PartName="/ppt/tags/tag3991.xml" ContentType="application/vnd.openxmlformats-officedocument.presentationml.tags+xml"/>
  <Override PartName="/ppt/tags/tag3992.xml" ContentType="application/vnd.openxmlformats-officedocument.presentationml.tags+xml"/>
  <Override PartName="/ppt/tags/tag3993.xml" ContentType="application/vnd.openxmlformats-officedocument.presentationml.tags+xml"/>
  <Override PartName="/ppt/tags/tag3994.xml" ContentType="application/vnd.openxmlformats-officedocument.presentationml.tags+xml"/>
  <Override PartName="/ppt/tags/tag3995.xml" ContentType="application/vnd.openxmlformats-officedocument.presentationml.tags+xml"/>
  <Override PartName="/ppt/tags/tag3996.xml" ContentType="application/vnd.openxmlformats-officedocument.presentationml.tags+xml"/>
  <Override PartName="/ppt/tags/tag3997.xml" ContentType="application/vnd.openxmlformats-officedocument.presentationml.tags+xml"/>
  <Override PartName="/ppt/tags/tag3998.xml" ContentType="application/vnd.openxmlformats-officedocument.presentationml.tags+xml"/>
  <Override PartName="/ppt/tags/tag3999.xml" ContentType="application/vnd.openxmlformats-officedocument.presentationml.tags+xml"/>
  <Override PartName="/ppt/tags/tag4000.xml" ContentType="application/vnd.openxmlformats-officedocument.presentationml.tags+xml"/>
  <Override PartName="/ppt/tags/tag4001.xml" ContentType="application/vnd.openxmlformats-officedocument.presentationml.tags+xml"/>
  <Override PartName="/ppt/tags/tag4002.xml" ContentType="application/vnd.openxmlformats-officedocument.presentationml.tags+xml"/>
  <Override PartName="/ppt/tags/tag4003.xml" ContentType="application/vnd.openxmlformats-officedocument.presentationml.tags+xml"/>
  <Override PartName="/ppt/tags/tag4004.xml" ContentType="application/vnd.openxmlformats-officedocument.presentationml.tags+xml"/>
  <Override PartName="/ppt/tags/tag4005.xml" ContentType="application/vnd.openxmlformats-officedocument.presentationml.tags+xml"/>
  <Override PartName="/ppt/tags/tag4006.xml" ContentType="application/vnd.openxmlformats-officedocument.presentationml.tags+xml"/>
  <Override PartName="/ppt/tags/tag4007.xml" ContentType="application/vnd.openxmlformats-officedocument.presentationml.tags+xml"/>
  <Override PartName="/ppt/tags/tag4008.xml" ContentType="application/vnd.openxmlformats-officedocument.presentationml.tags+xml"/>
  <Override PartName="/ppt/tags/tag4009.xml" ContentType="application/vnd.openxmlformats-officedocument.presentationml.tags+xml"/>
  <Override PartName="/ppt/tags/tag4010.xml" ContentType="application/vnd.openxmlformats-officedocument.presentationml.tags+xml"/>
  <Override PartName="/ppt/tags/tag4011.xml" ContentType="application/vnd.openxmlformats-officedocument.presentationml.tags+xml"/>
  <Override PartName="/ppt/tags/tag4012.xml" ContentType="application/vnd.openxmlformats-officedocument.presentationml.tags+xml"/>
  <Override PartName="/ppt/tags/tag4013.xml" ContentType="application/vnd.openxmlformats-officedocument.presentationml.tags+xml"/>
  <Override PartName="/ppt/tags/tag4014.xml" ContentType="application/vnd.openxmlformats-officedocument.presentationml.tags+xml"/>
  <Override PartName="/ppt/tags/tag4015.xml" ContentType="application/vnd.openxmlformats-officedocument.presentationml.tags+xml"/>
  <Override PartName="/ppt/tags/tag4016.xml" ContentType="application/vnd.openxmlformats-officedocument.presentationml.tags+xml"/>
  <Override PartName="/ppt/tags/tag4017.xml" ContentType="application/vnd.openxmlformats-officedocument.presentationml.tags+xml"/>
  <Override PartName="/ppt/tags/tag4018.xml" ContentType="application/vnd.openxmlformats-officedocument.presentationml.tags+xml"/>
  <Override PartName="/ppt/tags/tag4019.xml" ContentType="application/vnd.openxmlformats-officedocument.presentationml.tags+xml"/>
  <Override PartName="/ppt/tags/tag4020.xml" ContentType="application/vnd.openxmlformats-officedocument.presentationml.tags+xml"/>
  <Override PartName="/ppt/tags/tag4021.xml" ContentType="application/vnd.openxmlformats-officedocument.presentationml.tags+xml"/>
  <Override PartName="/ppt/tags/tag4022.xml" ContentType="application/vnd.openxmlformats-officedocument.presentationml.tags+xml"/>
  <Override PartName="/ppt/tags/tag4023.xml" ContentType="application/vnd.openxmlformats-officedocument.presentationml.tags+xml"/>
  <Override PartName="/ppt/tags/tag4024.xml" ContentType="application/vnd.openxmlformats-officedocument.presentationml.tags+xml"/>
  <Override PartName="/ppt/tags/tag4025.xml" ContentType="application/vnd.openxmlformats-officedocument.presentationml.tags+xml"/>
  <Override PartName="/ppt/tags/tag4026.xml" ContentType="application/vnd.openxmlformats-officedocument.presentationml.tags+xml"/>
  <Override PartName="/ppt/tags/tag4027.xml" ContentType="application/vnd.openxmlformats-officedocument.presentationml.tags+xml"/>
  <Override PartName="/ppt/tags/tag4028.xml" ContentType="application/vnd.openxmlformats-officedocument.presentationml.tags+xml"/>
  <Override PartName="/ppt/tags/tag4029.xml" ContentType="application/vnd.openxmlformats-officedocument.presentationml.tags+xml"/>
  <Override PartName="/ppt/tags/tag4030.xml" ContentType="application/vnd.openxmlformats-officedocument.presentationml.tags+xml"/>
  <Override PartName="/ppt/tags/tag4031.xml" ContentType="application/vnd.openxmlformats-officedocument.presentationml.tags+xml"/>
  <Override PartName="/ppt/tags/tag4032.xml" ContentType="application/vnd.openxmlformats-officedocument.presentationml.tags+xml"/>
  <Override PartName="/ppt/tags/tag4033.xml" ContentType="application/vnd.openxmlformats-officedocument.presentationml.tags+xml"/>
  <Override PartName="/ppt/tags/tag4034.xml" ContentType="application/vnd.openxmlformats-officedocument.presentationml.tags+xml"/>
  <Override PartName="/ppt/tags/tag4035.xml" ContentType="application/vnd.openxmlformats-officedocument.presentationml.tags+xml"/>
  <Override PartName="/ppt/tags/tag4036.xml" ContentType="application/vnd.openxmlformats-officedocument.presentationml.tags+xml"/>
  <Override PartName="/ppt/tags/tag4037.xml" ContentType="application/vnd.openxmlformats-officedocument.presentationml.tags+xml"/>
  <Override PartName="/ppt/tags/tag4038.xml" ContentType="application/vnd.openxmlformats-officedocument.presentationml.tags+xml"/>
  <Override PartName="/ppt/tags/tag4039.xml" ContentType="application/vnd.openxmlformats-officedocument.presentationml.tags+xml"/>
  <Override PartName="/ppt/tags/tag4040.xml" ContentType="application/vnd.openxmlformats-officedocument.presentationml.tags+xml"/>
  <Override PartName="/ppt/tags/tag4041.xml" ContentType="application/vnd.openxmlformats-officedocument.presentationml.tags+xml"/>
  <Override PartName="/ppt/tags/tag4042.xml" ContentType="application/vnd.openxmlformats-officedocument.presentationml.tags+xml"/>
  <Override PartName="/ppt/tags/tag4043.xml" ContentType="application/vnd.openxmlformats-officedocument.presentationml.tags+xml"/>
  <Override PartName="/ppt/tags/tag4044.xml" ContentType="application/vnd.openxmlformats-officedocument.presentationml.tags+xml"/>
  <Override PartName="/ppt/tags/tag4045.xml" ContentType="application/vnd.openxmlformats-officedocument.presentationml.tags+xml"/>
  <Override PartName="/ppt/tags/tag4046.xml" ContentType="application/vnd.openxmlformats-officedocument.presentationml.tags+xml"/>
  <Override PartName="/ppt/tags/tag4047.xml" ContentType="application/vnd.openxmlformats-officedocument.presentationml.tags+xml"/>
  <Override PartName="/ppt/tags/tag4048.xml" ContentType="application/vnd.openxmlformats-officedocument.presentationml.tags+xml"/>
  <Override PartName="/ppt/tags/tag4049.xml" ContentType="application/vnd.openxmlformats-officedocument.presentationml.tags+xml"/>
  <Override PartName="/ppt/tags/tag4050.xml" ContentType="application/vnd.openxmlformats-officedocument.presentationml.tags+xml"/>
  <Override PartName="/ppt/tags/tag4051.xml" ContentType="application/vnd.openxmlformats-officedocument.presentationml.tags+xml"/>
  <Override PartName="/ppt/tags/tag4052.xml" ContentType="application/vnd.openxmlformats-officedocument.presentationml.tags+xml"/>
  <Override PartName="/ppt/tags/tag4053.xml" ContentType="application/vnd.openxmlformats-officedocument.presentationml.tags+xml"/>
  <Override PartName="/ppt/tags/tag4054.xml" ContentType="application/vnd.openxmlformats-officedocument.presentationml.tags+xml"/>
  <Override PartName="/ppt/tags/tag4055.xml" ContentType="application/vnd.openxmlformats-officedocument.presentationml.tags+xml"/>
  <Override PartName="/ppt/tags/tag4056.xml" ContentType="application/vnd.openxmlformats-officedocument.presentationml.tags+xml"/>
  <Override PartName="/ppt/tags/tag4057.xml" ContentType="application/vnd.openxmlformats-officedocument.presentationml.tags+xml"/>
  <Override PartName="/ppt/tags/tag4058.xml" ContentType="application/vnd.openxmlformats-officedocument.presentationml.tags+xml"/>
  <Override PartName="/ppt/tags/tag4059.xml" ContentType="application/vnd.openxmlformats-officedocument.presentationml.tags+xml"/>
  <Override PartName="/ppt/tags/tag4060.xml" ContentType="application/vnd.openxmlformats-officedocument.presentationml.tags+xml"/>
  <Override PartName="/ppt/tags/tag4061.xml" ContentType="application/vnd.openxmlformats-officedocument.presentationml.tags+xml"/>
  <Override PartName="/ppt/tags/tag4062.xml" ContentType="application/vnd.openxmlformats-officedocument.presentationml.tags+xml"/>
  <Override PartName="/ppt/tags/tag4063.xml" ContentType="application/vnd.openxmlformats-officedocument.presentationml.tags+xml"/>
  <Override PartName="/ppt/tags/tag4064.xml" ContentType="application/vnd.openxmlformats-officedocument.presentationml.tags+xml"/>
  <Override PartName="/ppt/tags/tag4065.xml" ContentType="application/vnd.openxmlformats-officedocument.presentationml.tags+xml"/>
  <Override PartName="/ppt/tags/tag4066.xml" ContentType="application/vnd.openxmlformats-officedocument.presentationml.tags+xml"/>
  <Override PartName="/ppt/tags/tag4067.xml" ContentType="application/vnd.openxmlformats-officedocument.presentationml.tags+xml"/>
  <Override PartName="/ppt/tags/tag4068.xml" ContentType="application/vnd.openxmlformats-officedocument.presentationml.tags+xml"/>
  <Override PartName="/ppt/tags/tag4069.xml" ContentType="application/vnd.openxmlformats-officedocument.presentationml.tags+xml"/>
  <Override PartName="/ppt/tags/tag4070.xml" ContentType="application/vnd.openxmlformats-officedocument.presentationml.tags+xml"/>
  <Override PartName="/ppt/tags/tag4071.xml" ContentType="application/vnd.openxmlformats-officedocument.presentationml.tags+xml"/>
  <Override PartName="/ppt/tags/tag4072.xml" ContentType="application/vnd.openxmlformats-officedocument.presentationml.tags+xml"/>
  <Override PartName="/ppt/tags/tag4073.xml" ContentType="application/vnd.openxmlformats-officedocument.presentationml.tags+xml"/>
  <Override PartName="/ppt/tags/tag4074.xml" ContentType="application/vnd.openxmlformats-officedocument.presentationml.tags+xml"/>
  <Override PartName="/ppt/tags/tag4075.xml" ContentType="application/vnd.openxmlformats-officedocument.presentationml.tags+xml"/>
  <Override PartName="/ppt/tags/tag4076.xml" ContentType="application/vnd.openxmlformats-officedocument.presentationml.tags+xml"/>
  <Override PartName="/ppt/tags/tag4077.xml" ContentType="application/vnd.openxmlformats-officedocument.presentationml.tags+xml"/>
  <Override PartName="/ppt/tags/tag4078.xml" ContentType="application/vnd.openxmlformats-officedocument.presentationml.tags+xml"/>
  <Override PartName="/ppt/tags/tag4079.xml" ContentType="application/vnd.openxmlformats-officedocument.presentationml.tags+xml"/>
  <Override PartName="/ppt/tags/tag4080.xml" ContentType="application/vnd.openxmlformats-officedocument.presentationml.tags+xml"/>
  <Override PartName="/ppt/tags/tag4081.xml" ContentType="application/vnd.openxmlformats-officedocument.presentationml.tags+xml"/>
  <Override PartName="/ppt/tags/tag4082.xml" ContentType="application/vnd.openxmlformats-officedocument.presentationml.tags+xml"/>
  <Override PartName="/ppt/tags/tag4083.xml" ContentType="application/vnd.openxmlformats-officedocument.presentationml.tags+xml"/>
  <Override PartName="/ppt/tags/tag4084.xml" ContentType="application/vnd.openxmlformats-officedocument.presentationml.tags+xml"/>
  <Override PartName="/ppt/tags/tag4085.xml" ContentType="application/vnd.openxmlformats-officedocument.presentationml.tags+xml"/>
  <Override PartName="/ppt/tags/tag4086.xml" ContentType="application/vnd.openxmlformats-officedocument.presentationml.tags+xml"/>
  <Override PartName="/ppt/tags/tag4087.xml" ContentType="application/vnd.openxmlformats-officedocument.presentationml.tags+xml"/>
  <Override PartName="/ppt/tags/tag4088.xml" ContentType="application/vnd.openxmlformats-officedocument.presentationml.tags+xml"/>
  <Override PartName="/ppt/tags/tag4089.xml" ContentType="application/vnd.openxmlformats-officedocument.presentationml.tags+xml"/>
  <Override PartName="/ppt/tags/tag4090.xml" ContentType="application/vnd.openxmlformats-officedocument.presentationml.tags+xml"/>
  <Override PartName="/ppt/tags/tag4091.xml" ContentType="application/vnd.openxmlformats-officedocument.presentationml.tags+xml"/>
  <Override PartName="/ppt/tags/tag4092.xml" ContentType="application/vnd.openxmlformats-officedocument.presentationml.tags+xml"/>
  <Override PartName="/ppt/tags/tag4093.xml" ContentType="application/vnd.openxmlformats-officedocument.presentationml.tags+xml"/>
  <Override PartName="/ppt/tags/tag4094.xml" ContentType="application/vnd.openxmlformats-officedocument.presentationml.tags+xml"/>
  <Override PartName="/ppt/tags/tag4095.xml" ContentType="application/vnd.openxmlformats-officedocument.presentationml.tags+xml"/>
  <Override PartName="/ppt/tags/tag4096.xml" ContentType="application/vnd.openxmlformats-officedocument.presentationml.tags+xml"/>
  <Override PartName="/ppt/tags/tag4097.xml" ContentType="application/vnd.openxmlformats-officedocument.presentationml.tags+xml"/>
  <Override PartName="/ppt/tags/tag4098.xml" ContentType="application/vnd.openxmlformats-officedocument.presentationml.tags+xml"/>
  <Override PartName="/ppt/tags/tag4099.xml" ContentType="application/vnd.openxmlformats-officedocument.presentationml.tags+xml"/>
  <Override PartName="/ppt/tags/tag4100.xml" ContentType="application/vnd.openxmlformats-officedocument.presentationml.tags+xml"/>
  <Override PartName="/ppt/tags/tag4101.xml" ContentType="application/vnd.openxmlformats-officedocument.presentationml.tags+xml"/>
  <Override PartName="/ppt/tags/tag4102.xml" ContentType="application/vnd.openxmlformats-officedocument.presentationml.tags+xml"/>
  <Override PartName="/ppt/tags/tag4103.xml" ContentType="application/vnd.openxmlformats-officedocument.presentationml.tags+xml"/>
  <Override PartName="/ppt/tags/tag4104.xml" ContentType="application/vnd.openxmlformats-officedocument.presentationml.tags+xml"/>
  <Override PartName="/ppt/tags/tag4105.xml" ContentType="application/vnd.openxmlformats-officedocument.presentationml.tags+xml"/>
  <Override PartName="/ppt/tags/tag4106.xml" ContentType="application/vnd.openxmlformats-officedocument.presentationml.tags+xml"/>
  <Override PartName="/ppt/tags/tag4107.xml" ContentType="application/vnd.openxmlformats-officedocument.presentationml.tags+xml"/>
  <Override PartName="/ppt/tags/tag4108.xml" ContentType="application/vnd.openxmlformats-officedocument.presentationml.tags+xml"/>
  <Override PartName="/ppt/tags/tag4109.xml" ContentType="application/vnd.openxmlformats-officedocument.presentationml.tags+xml"/>
  <Override PartName="/ppt/tags/tag4110.xml" ContentType="application/vnd.openxmlformats-officedocument.presentationml.tags+xml"/>
  <Override PartName="/ppt/tags/tag4111.xml" ContentType="application/vnd.openxmlformats-officedocument.presentationml.tags+xml"/>
  <Override PartName="/ppt/tags/tag4112.xml" ContentType="application/vnd.openxmlformats-officedocument.presentationml.tags+xml"/>
  <Override PartName="/ppt/tags/tag4113.xml" ContentType="application/vnd.openxmlformats-officedocument.presentationml.tags+xml"/>
  <Override PartName="/ppt/tags/tag4114.xml" ContentType="application/vnd.openxmlformats-officedocument.presentationml.tags+xml"/>
  <Override PartName="/ppt/tags/tag4115.xml" ContentType="application/vnd.openxmlformats-officedocument.presentationml.tags+xml"/>
  <Override PartName="/ppt/tags/tag4116.xml" ContentType="application/vnd.openxmlformats-officedocument.presentationml.tags+xml"/>
  <Override PartName="/ppt/tags/tag4117.xml" ContentType="application/vnd.openxmlformats-officedocument.presentationml.tags+xml"/>
  <Override PartName="/ppt/tags/tag4118.xml" ContentType="application/vnd.openxmlformats-officedocument.presentationml.tags+xml"/>
  <Override PartName="/ppt/tags/tag4119.xml" ContentType="application/vnd.openxmlformats-officedocument.presentationml.tags+xml"/>
  <Override PartName="/ppt/tags/tag4120.xml" ContentType="application/vnd.openxmlformats-officedocument.presentationml.tags+xml"/>
  <Override PartName="/ppt/tags/tag4121.xml" ContentType="application/vnd.openxmlformats-officedocument.presentationml.tags+xml"/>
  <Override PartName="/ppt/tags/tag4122.xml" ContentType="application/vnd.openxmlformats-officedocument.presentationml.tags+xml"/>
  <Override PartName="/ppt/tags/tag4123.xml" ContentType="application/vnd.openxmlformats-officedocument.presentationml.tags+xml"/>
  <Override PartName="/ppt/tags/tag4124.xml" ContentType="application/vnd.openxmlformats-officedocument.presentationml.tags+xml"/>
  <Override PartName="/ppt/tags/tag4125.xml" ContentType="application/vnd.openxmlformats-officedocument.presentationml.tags+xml"/>
  <Override PartName="/ppt/tags/tag4126.xml" ContentType="application/vnd.openxmlformats-officedocument.presentationml.tags+xml"/>
  <Override PartName="/ppt/tags/tag4127.xml" ContentType="application/vnd.openxmlformats-officedocument.presentationml.tags+xml"/>
  <Override PartName="/ppt/tags/tag4128.xml" ContentType="application/vnd.openxmlformats-officedocument.presentationml.tags+xml"/>
  <Override PartName="/ppt/tags/tag4129.xml" ContentType="application/vnd.openxmlformats-officedocument.presentationml.tags+xml"/>
  <Override PartName="/ppt/tags/tag4130.xml" ContentType="application/vnd.openxmlformats-officedocument.presentationml.tags+xml"/>
  <Override PartName="/ppt/tags/tag4131.xml" ContentType="application/vnd.openxmlformats-officedocument.presentationml.tags+xml"/>
  <Override PartName="/ppt/tags/tag4132.xml" ContentType="application/vnd.openxmlformats-officedocument.presentationml.tags+xml"/>
  <Override PartName="/ppt/tags/tag4133.xml" ContentType="application/vnd.openxmlformats-officedocument.presentationml.tags+xml"/>
  <Override PartName="/ppt/tags/tag4134.xml" ContentType="application/vnd.openxmlformats-officedocument.presentationml.tags+xml"/>
  <Override PartName="/ppt/notesSlides/notesSlide32.xml" ContentType="application/vnd.openxmlformats-officedocument.presentationml.notesSlide+xml"/>
  <Override PartName="/ppt/tags/tag4135.xml" ContentType="application/vnd.openxmlformats-officedocument.presentationml.tags+xml"/>
  <Override PartName="/ppt/notesSlides/notesSlide33.xml" ContentType="application/vnd.openxmlformats-officedocument.presentationml.notesSlide+xml"/>
  <Override PartName="/ppt/tags/tag4136.xml" ContentType="application/vnd.openxmlformats-officedocument.presentationml.tags+xml"/>
  <Override PartName="/ppt/notesSlides/notesSlide34.xml" ContentType="application/vnd.openxmlformats-officedocument.presentationml.notesSlide+xml"/>
  <Override PartName="/ppt/tags/tag4137.xml" ContentType="application/vnd.openxmlformats-officedocument.presentationml.tags+xml"/>
  <Override PartName="/ppt/notesSlides/notesSlide35.xml" ContentType="application/vnd.openxmlformats-officedocument.presentationml.notesSlide+xml"/>
  <Override PartName="/ppt/tags/tag4138.xml" ContentType="application/vnd.openxmlformats-officedocument.presentationml.tags+xml"/>
  <Override PartName="/ppt/tags/tag4139.xml" ContentType="application/vnd.openxmlformats-officedocument.presentationml.tags+xml"/>
  <Override PartName="/ppt/tags/tag41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41.xml" ContentType="application/vnd.openxmlformats-officedocument.presentationml.tags+xml"/>
  <Override PartName="/ppt/tags/tag4142.xml" ContentType="application/vnd.openxmlformats-officedocument.presentationml.tags+xml"/>
  <Override PartName="/ppt/notesSlides/notesSlide37.xml" ContentType="application/vnd.openxmlformats-officedocument.presentationml.notesSlide+xml"/>
  <Override PartName="/ppt/tags/tag4143.xml" ContentType="application/vnd.openxmlformats-officedocument.presentationml.tags+xml"/>
  <Override PartName="/ppt/tags/tag4144.xml" ContentType="application/vnd.openxmlformats-officedocument.presentationml.tags+xml"/>
  <Override PartName="/ppt/notesSlides/notesSlide38.xml" ContentType="application/vnd.openxmlformats-officedocument.presentationml.notesSlide+xml"/>
  <Override PartName="/ppt/tags/tag4145.xml" ContentType="application/vnd.openxmlformats-officedocument.presentationml.tags+xml"/>
  <Override PartName="/ppt/notesSlides/notesSlide39.xml" ContentType="application/vnd.openxmlformats-officedocument.presentationml.notesSlide+xml"/>
  <Override PartName="/ppt/tags/tag4146.xml" ContentType="application/vnd.openxmlformats-officedocument.presentationml.tags+xml"/>
  <Override PartName="/ppt/notesSlides/notesSlide40.xml" ContentType="application/vnd.openxmlformats-officedocument.presentationml.notesSlide+xml"/>
  <Override PartName="/ppt/tags/tag4147.xml" ContentType="application/vnd.openxmlformats-officedocument.presentationml.tags+xml"/>
  <Override PartName="/ppt/tags/tag4148.xml" ContentType="application/vnd.openxmlformats-officedocument.presentationml.tags+xml"/>
  <Override PartName="/ppt/tags/tag4149.xml" ContentType="application/vnd.openxmlformats-officedocument.presentationml.tags+xml"/>
  <Override PartName="/ppt/notesSlides/notesSlide41.xml" ContentType="application/vnd.openxmlformats-officedocument.presentationml.notesSlide+xml"/>
  <Override PartName="/ppt/tags/tag4150.xml" ContentType="application/vnd.openxmlformats-officedocument.presentationml.tags+xml"/>
  <Override PartName="/ppt/tags/tag4151.xml" ContentType="application/vnd.openxmlformats-officedocument.presentationml.tags+xml"/>
  <Override PartName="/ppt/tags/tag4152.xml" ContentType="application/vnd.openxmlformats-officedocument.presentationml.tags+xml"/>
  <Override PartName="/ppt/notesSlides/notesSlide42.xml" ContentType="application/vnd.openxmlformats-officedocument.presentationml.notesSlide+xml"/>
  <Override PartName="/ppt/tags/tag4153.xml" ContentType="application/vnd.openxmlformats-officedocument.presentationml.tags+xml"/>
  <Override PartName="/ppt/tags/tag4154.xml" ContentType="application/vnd.openxmlformats-officedocument.presentationml.tags+xml"/>
  <Override PartName="/ppt/tags/tag4155.xml" ContentType="application/vnd.openxmlformats-officedocument.presentationml.tags+xml"/>
  <Override PartName="/ppt/notesSlides/notesSlide43.xml" ContentType="application/vnd.openxmlformats-officedocument.presentationml.notesSlide+xml"/>
  <Override PartName="/ppt/tags/tag4156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4157.xml" ContentType="application/vnd.openxmlformats-officedocument.presentationml.tags+xml"/>
  <Override PartName="/ppt/notesSlides/notesSlide46.xml" ContentType="application/vnd.openxmlformats-officedocument.presentationml.notesSlide+xml"/>
  <Override PartName="/ppt/tags/tag4158.xml" ContentType="application/vnd.openxmlformats-officedocument.presentationml.tags+xml"/>
  <Override PartName="/ppt/notesSlides/notesSlide47.xml" ContentType="application/vnd.openxmlformats-officedocument.presentationml.notesSlide+xml"/>
  <Override PartName="/ppt/tags/tag4159.xml" ContentType="application/vnd.openxmlformats-officedocument.presentationml.tags+xml"/>
  <Override PartName="/ppt/notesSlides/notesSlide48.xml" ContentType="application/vnd.openxmlformats-officedocument.presentationml.notesSlide+xml"/>
  <Override PartName="/ppt/tags/tag4160.xml" ContentType="application/vnd.openxmlformats-officedocument.presentationml.tags+xml"/>
  <Override PartName="/ppt/notesSlides/notesSlide49.xml" ContentType="application/vnd.openxmlformats-officedocument.presentationml.notesSlide+xml"/>
  <Override PartName="/ppt/tags/tag4161.xml" ContentType="application/vnd.openxmlformats-officedocument.presentationml.tags+xml"/>
  <Override PartName="/ppt/tags/tag4162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tags/tag4163.xml" ContentType="application/vnd.openxmlformats-officedocument.presentationml.tags+xml"/>
  <Override PartName="/ppt/tags/tag4164.xml" ContentType="application/vnd.openxmlformats-officedocument.presentationml.tags+xml"/>
  <Override PartName="/ppt/tags/tag4165.xml" ContentType="application/vnd.openxmlformats-officedocument.presentationml.tags+xml"/>
  <Override PartName="/ppt/notesSlides/notesSlide52.xml" ContentType="application/vnd.openxmlformats-officedocument.presentationml.notesSlide+xml"/>
  <Override PartName="/ppt/tags/tag4166.xml" ContentType="application/vnd.openxmlformats-officedocument.presentationml.tags+xml"/>
  <Override PartName="/ppt/tags/tag4167.xml" ContentType="application/vnd.openxmlformats-officedocument.presentationml.tags+xml"/>
  <Override PartName="/ppt/notesSlides/notesSlide53.xml" ContentType="application/vnd.openxmlformats-officedocument.presentationml.notesSlide+xml"/>
  <Override PartName="/ppt/tags/tag4168.xml" ContentType="application/vnd.openxmlformats-officedocument.presentationml.tags+xml"/>
  <Override PartName="/ppt/tags/tag4169.xml" ContentType="application/vnd.openxmlformats-officedocument.presentationml.tags+xml"/>
  <Override PartName="/ppt/notesSlides/notesSlide54.xml" ContentType="application/vnd.openxmlformats-officedocument.presentationml.notesSlide+xml"/>
  <Override PartName="/ppt/tags/tag4170.xml" ContentType="application/vnd.openxmlformats-officedocument.presentationml.tags+xml"/>
  <Override PartName="/ppt/notesSlides/notesSlide55.xml" ContentType="application/vnd.openxmlformats-officedocument.presentationml.notesSlide+xml"/>
  <Override PartName="/ppt/tags/tag4171.xml" ContentType="application/vnd.openxmlformats-officedocument.presentationml.tags+xml"/>
  <Override PartName="/ppt/notesSlides/notesSlide56.xml" ContentType="application/vnd.openxmlformats-officedocument.presentationml.notesSlide+xml"/>
  <Override PartName="/ppt/tags/tag4172.xml" ContentType="application/vnd.openxmlformats-officedocument.presentationml.tags+xml"/>
  <Override PartName="/ppt/tags/tag4173.xml" ContentType="application/vnd.openxmlformats-officedocument.presentationml.tags+xml"/>
  <Override PartName="/ppt/notesSlides/notesSlide57.xml" ContentType="application/vnd.openxmlformats-officedocument.presentationml.notesSlide+xml"/>
  <Override PartName="/ppt/tags/tag4174.xml" ContentType="application/vnd.openxmlformats-officedocument.presentationml.tags+xml"/>
  <Override PartName="/ppt/tags/tag4175.xml" ContentType="application/vnd.openxmlformats-officedocument.presentationml.tags+xml"/>
  <Override PartName="/ppt/notesSlides/notesSlide58.xml" ContentType="application/vnd.openxmlformats-officedocument.presentationml.notesSlide+xml"/>
  <Override PartName="/ppt/tags/tag4176.xml" ContentType="application/vnd.openxmlformats-officedocument.presentationml.tags+xml"/>
  <Override PartName="/ppt/tags/tag4177.xml" ContentType="application/vnd.openxmlformats-officedocument.presentationml.tags+xml"/>
  <Override PartName="/ppt/notesSlides/notesSlide59.xml" ContentType="application/vnd.openxmlformats-officedocument.presentationml.notesSlide+xml"/>
  <Override PartName="/ppt/tags/tag4178.xml" ContentType="application/vnd.openxmlformats-officedocument.presentationml.tags+xml"/>
  <Override PartName="/ppt/tags/tag4179.xml" ContentType="application/vnd.openxmlformats-officedocument.presentationml.tags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tags/tag4180.xml" ContentType="application/vnd.openxmlformats-officedocument.presentationml.tags+xml"/>
  <Override PartName="/ppt/tags/tag4181.xml" ContentType="application/vnd.openxmlformats-officedocument.presentationml.tags+xml"/>
  <Override PartName="/ppt/notesSlides/notesSlide62.xml" ContentType="application/vnd.openxmlformats-officedocument.presentationml.notesSlide+xml"/>
  <Override PartName="/ppt/tags/tag4182.xml" ContentType="application/vnd.openxmlformats-officedocument.presentationml.tags+xml"/>
  <Override PartName="/ppt/tags/tag4183.xml" ContentType="application/vnd.openxmlformats-officedocument.presentationml.tags+xml"/>
  <Override PartName="/ppt/notesSlides/notesSlide63.xml" ContentType="application/vnd.openxmlformats-officedocument.presentationml.notesSlide+xml"/>
  <Override PartName="/ppt/tags/tag4184.xml" ContentType="application/vnd.openxmlformats-officedocument.presentationml.tags+xml"/>
  <Override PartName="/ppt/notesSlides/notesSlide64.xml" ContentType="application/vnd.openxmlformats-officedocument.presentationml.notesSlide+xml"/>
  <Override PartName="/ppt/tags/tag4185.xml" ContentType="application/vnd.openxmlformats-officedocument.presentationml.tags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tags/tag4186.xml" ContentType="application/vnd.openxmlformats-officedocument.presentationml.tags+xml"/>
  <Override PartName="/ppt/notesSlides/notesSlide67.xml" ContentType="application/vnd.openxmlformats-officedocument.presentationml.notesSlide+xml"/>
  <Override PartName="/ppt/tags/tag4187.xml" ContentType="application/vnd.openxmlformats-officedocument.presentationml.tags+xml"/>
  <Override PartName="/ppt/notesSlides/notesSlide68.xml" ContentType="application/vnd.openxmlformats-officedocument.presentationml.notesSlide+xml"/>
  <Override PartName="/ppt/tags/tag4188.xml" ContentType="application/vnd.openxmlformats-officedocument.presentationml.tags+xml"/>
  <Override PartName="/ppt/notesSlides/notesSlide69.xml" ContentType="application/vnd.openxmlformats-officedocument.presentationml.notesSlide+xml"/>
  <Override PartName="/ppt/tags/tag4189.xml" ContentType="application/vnd.openxmlformats-officedocument.presentationml.tags+xml"/>
  <Override PartName="/ppt/tags/tag4190.xml" ContentType="application/vnd.openxmlformats-officedocument.presentationml.tags+xml"/>
  <Override PartName="/ppt/notesSlides/notesSlide70.xml" ContentType="application/vnd.openxmlformats-officedocument.presentationml.notesSlide+xml"/>
  <Override PartName="/ppt/tags/tag4191.xml" ContentType="application/vnd.openxmlformats-officedocument.presentationml.tags+xml"/>
  <Override PartName="/ppt/notesSlides/notesSlide71.xml" ContentType="application/vnd.openxmlformats-officedocument.presentationml.notesSlide+xml"/>
  <Override PartName="/ppt/tags/tag4192.xml" ContentType="application/vnd.openxmlformats-officedocument.presentationml.tags+xml"/>
  <Override PartName="/ppt/notesSlides/notesSlide72.xml" ContentType="application/vnd.openxmlformats-officedocument.presentationml.notesSlide+xml"/>
  <Override PartName="/ppt/tags/tag4193.xml" ContentType="application/vnd.openxmlformats-officedocument.presentationml.tags+xml"/>
  <Override PartName="/ppt/notesSlides/notesSlide73.xml" ContentType="application/vnd.openxmlformats-officedocument.presentationml.notesSlide+xml"/>
  <Override PartName="/ppt/tags/tag4194.xml" ContentType="application/vnd.openxmlformats-officedocument.presentationml.tags+xml"/>
  <Override PartName="/ppt/notesSlides/notesSlide74.xml" ContentType="application/vnd.openxmlformats-officedocument.presentationml.notesSlide+xml"/>
  <Override PartName="/ppt/tags/tag4195.xml" ContentType="application/vnd.openxmlformats-officedocument.presentationml.tags+xml"/>
  <Override PartName="/ppt/tags/tag4196.xml" ContentType="application/vnd.openxmlformats-officedocument.presentationml.tags+xml"/>
  <Override PartName="/ppt/notesSlides/notesSlide75.xml" ContentType="application/vnd.openxmlformats-officedocument.presentationml.notesSlide+xml"/>
  <Override PartName="/ppt/tags/tag4197.xml" ContentType="application/vnd.openxmlformats-officedocument.presentationml.tags+xml"/>
  <Override PartName="/ppt/notesSlides/notesSlide76.xml" ContentType="application/vnd.openxmlformats-officedocument.presentationml.notesSlide+xml"/>
  <Override PartName="/ppt/tags/tag4198.xml" ContentType="application/vnd.openxmlformats-officedocument.presentationml.tags+xml"/>
  <Override PartName="/ppt/tags/tag4199.xml" ContentType="application/vnd.openxmlformats-officedocument.presentationml.tags+xml"/>
  <Override PartName="/ppt/tags/tag4200.xml" ContentType="application/vnd.openxmlformats-officedocument.presentationml.tags+xml"/>
  <Override PartName="/ppt/notesSlides/notesSlide77.xml" ContentType="application/vnd.openxmlformats-officedocument.presentationml.notesSlide+xml"/>
  <Override PartName="/ppt/tags/tag4201.xml" ContentType="application/vnd.openxmlformats-officedocument.presentationml.tags+xml"/>
  <Override PartName="/ppt/tags/tag4202.xml" ContentType="application/vnd.openxmlformats-officedocument.presentationml.tags+xml"/>
  <Override PartName="/ppt/tags/tag4203.xml" ContentType="application/vnd.openxmlformats-officedocument.presentationml.tags+xml"/>
  <Override PartName="/ppt/notesSlides/notesSlide78.xml" ContentType="application/vnd.openxmlformats-officedocument.presentationml.notesSlide+xml"/>
  <Override PartName="/ppt/tags/tag4204.xml" ContentType="application/vnd.openxmlformats-officedocument.presentationml.tags+xml"/>
  <Override PartName="/ppt/tags/tag4205.xml" ContentType="application/vnd.openxmlformats-officedocument.presentationml.tags+xml"/>
  <Override PartName="/ppt/notesSlides/notesSlide79.xml" ContentType="application/vnd.openxmlformats-officedocument.presentationml.notesSlide+xml"/>
  <Override PartName="/ppt/tags/tag4206.xml" ContentType="application/vnd.openxmlformats-officedocument.presentationml.tags+xml"/>
  <Override PartName="/ppt/tags/tag4207.xml" ContentType="application/vnd.openxmlformats-officedocument.presentationml.tags+xml"/>
  <Override PartName="/ppt/tags/tag4208.xml" ContentType="application/vnd.openxmlformats-officedocument.presentationml.tags+xml"/>
  <Override PartName="/ppt/tags/tag4209.xml" ContentType="application/vnd.openxmlformats-officedocument.presentationml.tags+xml"/>
  <Override PartName="/ppt/notesSlides/notesSlide80.xml" ContentType="application/vnd.openxmlformats-officedocument.presentationml.notesSlide+xml"/>
  <Override PartName="/ppt/tags/tag4210.xml" ContentType="application/vnd.openxmlformats-officedocument.presentationml.tags+xml"/>
  <Override PartName="/ppt/tags/tag4211.xml" ContentType="application/vnd.openxmlformats-officedocument.presentationml.tags+xml"/>
  <Override PartName="/ppt/tags/tag4212.xml" ContentType="application/vnd.openxmlformats-officedocument.presentationml.tags+xml"/>
  <Override PartName="/ppt/notesSlides/notesSlide81.xml" ContentType="application/vnd.openxmlformats-officedocument.presentationml.notesSlide+xml"/>
  <Override PartName="/ppt/tags/tag4213.xml" ContentType="application/vnd.openxmlformats-officedocument.presentationml.tags+xml"/>
  <Override PartName="/ppt/notesSlides/notesSlide82.xml" ContentType="application/vnd.openxmlformats-officedocument.presentationml.notesSlide+xml"/>
  <Override PartName="/ppt/tags/tag4214.xml" ContentType="application/vnd.openxmlformats-officedocument.presentationml.tags+xml"/>
  <Override PartName="/ppt/notesSlides/notesSlide83.xml" ContentType="application/vnd.openxmlformats-officedocument.presentationml.notesSlide+xml"/>
  <Override PartName="/ppt/tags/tag4215.xml" ContentType="application/vnd.openxmlformats-officedocument.presentationml.tags+xml"/>
  <Override PartName="/ppt/tags/tag4216.xml" ContentType="application/vnd.openxmlformats-officedocument.presentationml.tags+xml"/>
  <Override PartName="/ppt/notesSlides/notesSlide84.xml" ContentType="application/vnd.openxmlformats-officedocument.presentationml.notesSlide+xml"/>
  <Override PartName="/ppt/tags/tag4217.xml" ContentType="application/vnd.openxmlformats-officedocument.presentationml.tags+xml"/>
  <Override PartName="/ppt/notesSlides/notesSlide85.xml" ContentType="application/vnd.openxmlformats-officedocument.presentationml.notesSlide+xml"/>
  <Override PartName="/ppt/tags/tag4218.xml" ContentType="application/vnd.openxmlformats-officedocument.presentationml.tags+xml"/>
  <Override PartName="/ppt/notesSlides/notesSlide86.xml" ContentType="application/vnd.openxmlformats-officedocument.presentationml.notesSlide+xml"/>
  <Override PartName="/ppt/tags/tag4219.xml" ContentType="application/vnd.openxmlformats-officedocument.presentationml.tags+xml"/>
  <Override PartName="/ppt/notesSlides/notesSlide87.xml" ContentType="application/vnd.openxmlformats-officedocument.presentationml.notesSlide+xml"/>
  <Override PartName="/ppt/tags/tag4220.xml" ContentType="application/vnd.openxmlformats-officedocument.presentationml.tags+xml"/>
  <Override PartName="/ppt/tags/tag4221.xml" ContentType="application/vnd.openxmlformats-officedocument.presentationml.tags+xml"/>
  <Override PartName="/ppt/tags/tag4222.xml" ContentType="application/vnd.openxmlformats-officedocument.presentationml.tags+xml"/>
  <Override PartName="/ppt/notesSlides/notesSlide88.xml" ContentType="application/vnd.openxmlformats-officedocument.presentationml.notesSlide+xml"/>
  <Override PartName="/ppt/tags/tag4223.xml" ContentType="application/vnd.openxmlformats-officedocument.presentationml.tags+xml"/>
  <Override PartName="/ppt/tags/tag4224.xml" ContentType="application/vnd.openxmlformats-officedocument.presentationml.tags+xml"/>
  <Override PartName="/ppt/tags/tag4225.xml" ContentType="application/vnd.openxmlformats-officedocument.presentationml.tags+xml"/>
  <Override PartName="/ppt/notesSlides/notesSlide89.xml" ContentType="application/vnd.openxmlformats-officedocument.presentationml.notesSlide+xml"/>
  <Override PartName="/ppt/tags/tag4226.xml" ContentType="application/vnd.openxmlformats-officedocument.presentationml.tags+xml"/>
  <Override PartName="/ppt/tags/tag4227.xml" ContentType="application/vnd.openxmlformats-officedocument.presentationml.tags+xml"/>
  <Override PartName="/ppt/tags/tag4228.xml" ContentType="application/vnd.openxmlformats-officedocument.presentationml.tags+xml"/>
  <Override PartName="/ppt/notesSlides/notesSlide90.xml" ContentType="application/vnd.openxmlformats-officedocument.presentationml.notesSlide+xml"/>
  <Override PartName="/ppt/tags/tag4229.xml" ContentType="application/vnd.openxmlformats-officedocument.presentationml.tags+xml"/>
  <Override PartName="/ppt/notesSlides/notesSlide91.xml" ContentType="application/vnd.openxmlformats-officedocument.presentationml.notesSlide+xml"/>
  <Override PartName="/ppt/tags/tag4230.xml" ContentType="application/vnd.openxmlformats-officedocument.presentationml.tags+xml"/>
  <Override PartName="/ppt/tags/tag4231.xml" ContentType="application/vnd.openxmlformats-officedocument.presentationml.tags+xml"/>
  <Override PartName="/ppt/tags/tag4232.xml" ContentType="application/vnd.openxmlformats-officedocument.presentationml.tags+xml"/>
  <Override PartName="/ppt/notesSlides/notesSlide92.xml" ContentType="application/vnd.openxmlformats-officedocument.presentationml.notesSlide+xml"/>
  <Override PartName="/ppt/tags/tag4233.xml" ContentType="application/vnd.openxmlformats-officedocument.presentationml.tags+xml"/>
  <Override PartName="/ppt/notesSlides/notesSlide93.xml" ContentType="application/vnd.openxmlformats-officedocument.presentationml.notesSlide+xml"/>
  <Override PartName="/ppt/tags/tag4234.xml" ContentType="application/vnd.openxmlformats-officedocument.presentationml.tags+xml"/>
  <Override PartName="/ppt/tags/tag4235.xml" ContentType="application/vnd.openxmlformats-officedocument.presentationml.tags+xml"/>
  <Override PartName="/ppt/notesSlides/notesSlide94.xml" ContentType="application/vnd.openxmlformats-officedocument.presentationml.notesSlide+xml"/>
  <Override PartName="/ppt/tags/tag4236.xml" ContentType="application/vnd.openxmlformats-officedocument.presentationml.tags+xml"/>
  <Override PartName="/ppt/tags/tag4237.xml" ContentType="application/vnd.openxmlformats-officedocument.presentationml.tags+xml"/>
  <Override PartName="/ppt/notesSlides/notesSlide95.xml" ContentType="application/vnd.openxmlformats-officedocument.presentationml.notesSlide+xml"/>
  <Override PartName="/ppt/tags/tag4238.xml" ContentType="application/vnd.openxmlformats-officedocument.presentationml.tags+xml"/>
  <Override PartName="/ppt/tags/tag4239.xml" ContentType="application/vnd.openxmlformats-officedocument.presentationml.tags+xml"/>
  <Override PartName="/ppt/tags/tag4240.xml" ContentType="application/vnd.openxmlformats-officedocument.presentationml.tags+xml"/>
  <Override PartName="/ppt/tags/tag4241.xml" ContentType="application/vnd.openxmlformats-officedocument.presentationml.tags+xml"/>
  <Override PartName="/ppt/tags/tag4242.xml" ContentType="application/vnd.openxmlformats-officedocument.presentationml.tags+xml"/>
  <Override PartName="/ppt/tags/tag4243.xml" ContentType="application/vnd.openxmlformats-officedocument.presentationml.tags+xml"/>
  <Override PartName="/ppt/notesSlides/notesSlide96.xml" ContentType="application/vnd.openxmlformats-officedocument.presentationml.notesSlide+xml"/>
  <Override PartName="/ppt/tags/tag4244.xml" ContentType="application/vnd.openxmlformats-officedocument.presentationml.tags+xml"/>
  <Override PartName="/ppt/tags/tag4245.xml" ContentType="application/vnd.openxmlformats-officedocument.presentationml.tags+xml"/>
  <Override PartName="/ppt/notesSlides/notesSlide97.xml" ContentType="application/vnd.openxmlformats-officedocument.presentationml.notesSlide+xml"/>
  <Override PartName="/ppt/tags/tag4246.xml" ContentType="application/vnd.openxmlformats-officedocument.presentationml.tags+xml"/>
  <Override PartName="/ppt/notesSlides/notesSlide98.xml" ContentType="application/vnd.openxmlformats-officedocument.presentationml.notesSlide+xml"/>
  <Override PartName="/ppt/tags/tag4247.xml" ContentType="application/vnd.openxmlformats-officedocument.presentationml.tags+xml"/>
  <Override PartName="/ppt/notesSlides/notesSlide99.xml" ContentType="application/vnd.openxmlformats-officedocument.presentationml.notesSlide+xml"/>
  <Override PartName="/ppt/tags/tag4248.xml" ContentType="application/vnd.openxmlformats-officedocument.presentationml.tags+xml"/>
  <Override PartName="/ppt/tags/tag4249.xml" ContentType="application/vnd.openxmlformats-officedocument.presentationml.tags+xml"/>
  <Override PartName="/ppt/tags/tag4250.xml" ContentType="application/vnd.openxmlformats-officedocument.presentationml.tags+xml"/>
  <Override PartName="/ppt/notesSlides/notesSlide100.xml" ContentType="application/vnd.openxmlformats-officedocument.presentationml.notesSlide+xml"/>
  <Override PartName="/ppt/tags/tag4251.xml" ContentType="application/vnd.openxmlformats-officedocument.presentationml.tags+xml"/>
  <Override PartName="/ppt/tags/tag4252.xml" ContentType="application/vnd.openxmlformats-officedocument.presentationml.tags+xml"/>
  <Override PartName="/ppt/tags/tag4253.xml" ContentType="application/vnd.openxmlformats-officedocument.presentationml.tags+xml"/>
  <Override PartName="/ppt/tags/tag4254.xml" ContentType="application/vnd.openxmlformats-officedocument.presentationml.tags+xml"/>
  <Override PartName="/ppt/notesSlides/notesSlide101.xml" ContentType="application/vnd.openxmlformats-officedocument.presentationml.notesSlide+xml"/>
  <Override PartName="/ppt/tags/tag4255.xml" ContentType="application/vnd.openxmlformats-officedocument.presentationml.tags+xml"/>
  <Override PartName="/ppt/tags/tag4256.xml" ContentType="application/vnd.openxmlformats-officedocument.presentationml.tags+xml"/>
  <Override PartName="/ppt/notesSlides/notesSlide102.xml" ContentType="application/vnd.openxmlformats-officedocument.presentationml.notesSlide+xml"/>
  <Override PartName="/ppt/tags/tag4257.xml" ContentType="application/vnd.openxmlformats-officedocument.presentationml.tags+xml"/>
  <Override PartName="/ppt/notesSlides/notesSlide103.xml" ContentType="application/vnd.openxmlformats-officedocument.presentationml.notesSlide+xml"/>
  <Override PartName="/ppt/tags/tag4258.xml" ContentType="application/vnd.openxmlformats-officedocument.presentationml.tags+xml"/>
  <Override PartName="/ppt/tags/tag4259.xml" ContentType="application/vnd.openxmlformats-officedocument.presentationml.tags+xml"/>
  <Override PartName="/ppt/tags/tag4260.xml" ContentType="application/vnd.openxmlformats-officedocument.presentationml.tags+xml"/>
  <Override PartName="/ppt/tags/tag4261.xml" ContentType="application/vnd.openxmlformats-officedocument.presentationml.tags+xml"/>
  <Override PartName="/ppt/tags/tag4262.xml" ContentType="application/vnd.openxmlformats-officedocument.presentationml.tags+xml"/>
  <Override PartName="/ppt/tags/tag4263.xml" ContentType="application/vnd.openxmlformats-officedocument.presentationml.tags+xml"/>
  <Override PartName="/ppt/tags/tag4264.xml" ContentType="application/vnd.openxmlformats-officedocument.presentationml.tags+xml"/>
  <Override PartName="/ppt/notesSlides/notesSlide104.xml" ContentType="application/vnd.openxmlformats-officedocument.presentationml.notesSlide+xml"/>
  <Override PartName="/ppt/tags/tag4265.xml" ContentType="application/vnd.openxmlformats-officedocument.presentationml.tags+xml"/>
  <Override PartName="/ppt/tags/tag4266.xml" ContentType="application/vnd.openxmlformats-officedocument.presentationml.tags+xml"/>
  <Override PartName="/ppt/notesSlides/notesSlide105.xml" ContentType="application/vnd.openxmlformats-officedocument.presentationml.notesSlide+xml"/>
  <Override PartName="/ppt/tags/tag4267.xml" ContentType="application/vnd.openxmlformats-officedocument.presentationml.tags+xml"/>
  <Override PartName="/ppt/notesSlides/notesSlide106.xml" ContentType="application/vnd.openxmlformats-officedocument.presentationml.notesSlide+xml"/>
  <Override PartName="/ppt/tags/tag4268.xml" ContentType="application/vnd.openxmlformats-officedocument.presentationml.tags+xml"/>
  <Override PartName="/ppt/tags/tag4269.xml" ContentType="application/vnd.openxmlformats-officedocument.presentationml.tags+xml"/>
  <Override PartName="/ppt/notesSlides/notesSlide107.xml" ContentType="application/vnd.openxmlformats-officedocument.presentationml.notesSlide+xml"/>
  <Override PartName="/ppt/tags/tag4270.xml" ContentType="application/vnd.openxmlformats-officedocument.presentationml.tags+xml"/>
  <Override PartName="/ppt/tags/tag4271.xml" ContentType="application/vnd.openxmlformats-officedocument.presentationml.tags+xml"/>
  <Override PartName="/ppt/notesSlides/notesSlide108.xml" ContentType="application/vnd.openxmlformats-officedocument.presentationml.notesSlide+xml"/>
  <Override PartName="/ppt/tags/tag4272.xml" ContentType="application/vnd.openxmlformats-officedocument.presentationml.tags+xml"/>
  <Override PartName="/ppt/notesSlides/notesSlide109.xml" ContentType="application/vnd.openxmlformats-officedocument.presentationml.notesSlide+xml"/>
  <Override PartName="/ppt/tags/tag4273.xml" ContentType="application/vnd.openxmlformats-officedocument.presentationml.tags+xml"/>
  <Override PartName="/ppt/notesSlides/notesSlide110.xml" ContentType="application/vnd.openxmlformats-officedocument.presentationml.notesSlide+xml"/>
  <Override PartName="/ppt/tags/tag4274.xml" ContentType="application/vnd.openxmlformats-officedocument.presentationml.tags+xml"/>
  <Override PartName="/ppt/tags/tag4275.xml" ContentType="application/vnd.openxmlformats-officedocument.presentationml.tags+xml"/>
  <Override PartName="/ppt/notesSlides/notesSlide111.xml" ContentType="application/vnd.openxmlformats-officedocument.presentationml.notesSlide+xml"/>
  <Override PartName="/ppt/tags/tag4276.xml" ContentType="application/vnd.openxmlformats-officedocument.presentationml.tags+xml"/>
  <Override PartName="/ppt/tags/tag4277.xml" ContentType="application/vnd.openxmlformats-officedocument.presentationml.tags+xml"/>
  <Override PartName="/ppt/tags/tag4278.xml" ContentType="application/vnd.openxmlformats-officedocument.presentationml.tags+xml"/>
  <Override PartName="/ppt/notesSlides/notesSlide112.xml" ContentType="application/vnd.openxmlformats-officedocument.presentationml.notesSlide+xml"/>
  <Override PartName="/ppt/tags/tag4279.xml" ContentType="application/vnd.openxmlformats-officedocument.presentationml.tags+xml"/>
  <Override PartName="/ppt/notesSlides/notesSlide113.xml" ContentType="application/vnd.openxmlformats-officedocument.presentationml.notesSlide+xml"/>
  <Override PartName="/ppt/tags/tag4280.xml" ContentType="application/vnd.openxmlformats-officedocument.presentationml.tags+xml"/>
  <Override PartName="/ppt/tags/tag4281.xml" ContentType="application/vnd.openxmlformats-officedocument.presentationml.tags+xml"/>
  <Override PartName="/ppt/notesSlides/notesSlide114.xml" ContentType="application/vnd.openxmlformats-officedocument.presentationml.notesSlide+xml"/>
  <Override PartName="/ppt/tags/tag4282.xml" ContentType="application/vnd.openxmlformats-officedocument.presentationml.tags+xml"/>
  <Override PartName="/ppt/tags/tag4283.xml" ContentType="application/vnd.openxmlformats-officedocument.presentationml.tags+xml"/>
  <Override PartName="/ppt/tags/tag4284.xml" ContentType="application/vnd.openxmlformats-officedocument.presentationml.tags+xml"/>
  <Override PartName="/ppt/tags/tag4285.xml" ContentType="application/vnd.openxmlformats-officedocument.presentationml.tags+xml"/>
  <Override PartName="/ppt/tags/tag4286.xml" ContentType="application/vnd.openxmlformats-officedocument.presentationml.tags+xml"/>
  <Override PartName="/ppt/notesSlides/notesSlide115.xml" ContentType="application/vnd.openxmlformats-officedocument.presentationml.notesSlide+xml"/>
  <Override PartName="/ppt/tags/tag4287.xml" ContentType="application/vnd.openxmlformats-officedocument.presentationml.tags+xml"/>
  <Override PartName="/ppt/notesSlides/notesSlide116.xml" ContentType="application/vnd.openxmlformats-officedocument.presentationml.notesSlide+xml"/>
  <Override PartName="/ppt/tags/tag4288.xml" ContentType="application/vnd.openxmlformats-officedocument.presentationml.tags+xml"/>
  <Override PartName="/ppt/tags/tag4289.xml" ContentType="application/vnd.openxmlformats-officedocument.presentationml.tags+xml"/>
  <Override PartName="/ppt/notesSlides/notesSlide117.xml" ContentType="application/vnd.openxmlformats-officedocument.presentationml.notesSlide+xml"/>
  <Override PartName="/ppt/tags/tag4290.xml" ContentType="application/vnd.openxmlformats-officedocument.presentationml.tags+xml"/>
  <Override PartName="/ppt/tags/tag4291.xml" ContentType="application/vnd.openxmlformats-officedocument.presentationml.tags+xml"/>
  <Override PartName="/ppt/notesSlides/notesSlide118.xml" ContentType="application/vnd.openxmlformats-officedocument.presentationml.notesSlide+xml"/>
  <Override PartName="/ppt/tags/tag4292.xml" ContentType="application/vnd.openxmlformats-officedocument.presentationml.tags+xml"/>
  <Override PartName="/ppt/notesSlides/notesSlide119.xml" ContentType="application/vnd.openxmlformats-officedocument.presentationml.notesSlide+xml"/>
  <Override PartName="/ppt/tags/tag4293.xml" ContentType="application/vnd.openxmlformats-officedocument.presentationml.tags+xml"/>
  <Override PartName="/ppt/tags/tag4294.xml" ContentType="application/vnd.openxmlformats-officedocument.presentationml.tags+xml"/>
  <Override PartName="/ppt/notesSlides/notesSlide120.xml" ContentType="application/vnd.openxmlformats-officedocument.presentationml.notesSlide+xml"/>
  <Override PartName="/ppt/tags/tag4295.xml" ContentType="application/vnd.openxmlformats-officedocument.presentationml.tags+xml"/>
  <Override PartName="/ppt/tags/tag4296.xml" ContentType="application/vnd.openxmlformats-officedocument.presentationml.tags+xml"/>
  <Override PartName="/ppt/tags/tag4297.xml" ContentType="application/vnd.openxmlformats-officedocument.presentationml.tags+xml"/>
  <Override PartName="/ppt/tags/tag4298.xml" ContentType="application/vnd.openxmlformats-officedocument.presentationml.tags+xml"/>
  <Override PartName="/ppt/tags/tag4299.xml" ContentType="application/vnd.openxmlformats-officedocument.presentationml.tags+xml"/>
  <Override PartName="/ppt/notesSlides/notesSlide121.xml" ContentType="application/vnd.openxmlformats-officedocument.presentationml.notesSlide+xml"/>
  <Override PartName="/ppt/tags/tag4300.xml" ContentType="application/vnd.openxmlformats-officedocument.presentationml.tags+xml"/>
  <Override PartName="/ppt/tags/tag4301.xml" ContentType="application/vnd.openxmlformats-officedocument.presentationml.tags+xml"/>
  <Override PartName="/ppt/tags/tag4302.xml" ContentType="application/vnd.openxmlformats-officedocument.presentationml.tags+xml"/>
  <Override PartName="/ppt/tags/tag4303.xml" ContentType="application/vnd.openxmlformats-officedocument.presentationml.tags+xml"/>
  <Override PartName="/ppt/tags/tag4304.xml" ContentType="application/vnd.openxmlformats-officedocument.presentationml.tags+xml"/>
  <Override PartName="/ppt/tags/tag4305.xml" ContentType="application/vnd.openxmlformats-officedocument.presentationml.tags+xml"/>
  <Override PartName="/ppt/notesSlides/notesSlide122.xml" ContentType="application/vnd.openxmlformats-officedocument.presentationml.notesSlide+xml"/>
  <Override PartName="/ppt/tags/tag4306.xml" ContentType="application/vnd.openxmlformats-officedocument.presentationml.tags+xml"/>
  <Override PartName="/ppt/tags/tag4307.xml" ContentType="application/vnd.openxmlformats-officedocument.presentationml.tags+xml"/>
  <Override PartName="/ppt/tags/tag4308.xml" ContentType="application/vnd.openxmlformats-officedocument.presentationml.tags+xml"/>
  <Override PartName="/ppt/tags/tag4309.xml" ContentType="application/vnd.openxmlformats-officedocument.presentationml.tags+xml"/>
  <Override PartName="/ppt/notesSlides/notesSlide123.xml" ContentType="application/vnd.openxmlformats-officedocument.presentationml.notesSlide+xml"/>
  <Override PartName="/ppt/tags/tag4310.xml" ContentType="application/vnd.openxmlformats-officedocument.presentationml.tags+xml"/>
  <Override PartName="/ppt/tags/tag4311.xml" ContentType="application/vnd.openxmlformats-officedocument.presentationml.tags+xml"/>
  <Override PartName="/ppt/notesSlides/notesSlide124.xml" ContentType="application/vnd.openxmlformats-officedocument.presentationml.notesSlide+xml"/>
  <Override PartName="/ppt/tags/tag4312.xml" ContentType="application/vnd.openxmlformats-officedocument.presentationml.tags+xml"/>
  <Override PartName="/ppt/notesSlides/notesSlide125.xml" ContentType="application/vnd.openxmlformats-officedocument.presentationml.notesSlide+xml"/>
  <Override PartName="/ppt/tags/tag4313.xml" ContentType="application/vnd.openxmlformats-officedocument.presentationml.tags+xml"/>
  <Override PartName="/ppt/notesSlides/notesSlide126.xml" ContentType="application/vnd.openxmlformats-officedocument.presentationml.notesSlide+xml"/>
  <Override PartName="/ppt/tags/tag4314.xml" ContentType="application/vnd.openxmlformats-officedocument.presentationml.tags+xml"/>
  <Override PartName="/ppt/notesSlides/notesSlide127.xml" ContentType="application/vnd.openxmlformats-officedocument.presentationml.notesSlide+xml"/>
  <Override PartName="/ppt/tags/tag4315.xml" ContentType="application/vnd.openxmlformats-officedocument.presentationml.tags+xml"/>
  <Override PartName="/ppt/notesSlides/notesSlide128.xml" ContentType="application/vnd.openxmlformats-officedocument.presentationml.notesSlide+xml"/>
  <Override PartName="/ppt/tags/tag4316.xml" ContentType="application/vnd.openxmlformats-officedocument.presentationml.tags+xml"/>
  <Override PartName="/ppt/tags/tag4317.xml" ContentType="application/vnd.openxmlformats-officedocument.presentationml.tags+xml"/>
  <Override PartName="/ppt/notesSlides/notesSlide129.xml" ContentType="application/vnd.openxmlformats-officedocument.presentationml.notesSlide+xml"/>
  <Override PartName="/ppt/tags/tag4318.xml" ContentType="application/vnd.openxmlformats-officedocument.presentationml.tags+xml"/>
  <Override PartName="/ppt/notesSlides/notesSlide130.xml" ContentType="application/vnd.openxmlformats-officedocument.presentationml.notesSlide+xml"/>
  <Override PartName="/ppt/tags/tag4319.xml" ContentType="application/vnd.openxmlformats-officedocument.presentationml.tags+xml"/>
  <Override PartName="/ppt/notesSlides/notesSlide131.xml" ContentType="application/vnd.openxmlformats-officedocument.presentationml.notesSlide+xml"/>
  <Override PartName="/ppt/tags/tag4320.xml" ContentType="application/vnd.openxmlformats-officedocument.presentationml.tags+xml"/>
  <Override PartName="/ppt/notesSlides/notesSlide132.xml" ContentType="application/vnd.openxmlformats-officedocument.presentationml.notesSlide+xml"/>
  <Override PartName="/ppt/tags/tag4321.xml" ContentType="application/vnd.openxmlformats-officedocument.presentationml.tags+xml"/>
  <Override PartName="/ppt/tags/tag4322.xml" ContentType="application/vnd.openxmlformats-officedocument.presentationml.tags+xml"/>
  <Override PartName="/ppt/tags/tag4323.xml" ContentType="application/vnd.openxmlformats-officedocument.presentationml.tags+xml"/>
  <Override PartName="/ppt/tags/tag4324.xml" ContentType="application/vnd.openxmlformats-officedocument.presentationml.tags+xml"/>
  <Override PartName="/ppt/tags/tag4325.xml" ContentType="application/vnd.openxmlformats-officedocument.presentationml.tags+xml"/>
  <Override PartName="/ppt/tags/tag4326.xml" ContentType="application/vnd.openxmlformats-officedocument.presentationml.tags+xml"/>
  <Override PartName="/ppt/tags/tag4327.xml" ContentType="application/vnd.openxmlformats-officedocument.presentationml.tags+xml"/>
  <Override PartName="/ppt/notesSlides/notesSlide133.xml" ContentType="application/vnd.openxmlformats-officedocument.presentationml.notesSlide+xml"/>
  <Override PartName="/ppt/tags/tag4328.xml" ContentType="application/vnd.openxmlformats-officedocument.presentationml.tags+xml"/>
  <Override PartName="/ppt/tags/tag4329.xml" ContentType="application/vnd.openxmlformats-officedocument.presentationml.tags+xml"/>
  <Override PartName="/ppt/tags/tag4330.xml" ContentType="application/vnd.openxmlformats-officedocument.presentationml.tags+xml"/>
  <Override PartName="/ppt/notesSlides/notesSlide134.xml" ContentType="application/vnd.openxmlformats-officedocument.presentationml.notesSlide+xml"/>
  <Override PartName="/ppt/tags/tag4331.xml" ContentType="application/vnd.openxmlformats-officedocument.presentationml.tags+xml"/>
  <Override PartName="/ppt/tags/tag4332.xml" ContentType="application/vnd.openxmlformats-officedocument.presentationml.tags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tags/tag4333.xml" ContentType="application/vnd.openxmlformats-officedocument.presentationml.tags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tags/tag4334.xml" ContentType="application/vnd.openxmlformats-officedocument.presentationml.tags+xml"/>
  <Override PartName="/ppt/notesSlides/notesSlide139.xml" ContentType="application/vnd.openxmlformats-officedocument.presentationml.notesSlide+xml"/>
  <Override PartName="/ppt/tags/tag4335.xml" ContentType="application/vnd.openxmlformats-officedocument.presentationml.tags+xml"/>
  <Override PartName="/ppt/tags/tag4336.xml" ContentType="application/vnd.openxmlformats-officedocument.presentationml.tags+xml"/>
  <Override PartName="/ppt/tags/tag4337.xml" ContentType="application/vnd.openxmlformats-officedocument.presentationml.tags+xml"/>
  <Override PartName="/ppt/tags/tag4338.xml" ContentType="application/vnd.openxmlformats-officedocument.presentationml.tags+xml"/>
  <Override PartName="/ppt/tags/tag4339.xml" ContentType="application/vnd.openxmlformats-officedocument.presentationml.tags+xml"/>
  <Override PartName="/ppt/tags/tag4340.xml" ContentType="application/vnd.openxmlformats-officedocument.presentationml.tags+xml"/>
  <Override PartName="/ppt/notesSlides/notesSlide140.xml" ContentType="application/vnd.openxmlformats-officedocument.presentationml.notesSlide+xml"/>
  <Override PartName="/ppt/tags/tag4341.xml" ContentType="application/vnd.openxmlformats-officedocument.presentationml.tags+xml"/>
  <Override PartName="/ppt/tags/tag4342.xml" ContentType="application/vnd.openxmlformats-officedocument.presentationml.tags+xml"/>
  <Override PartName="/ppt/tags/tag4343.xml" ContentType="application/vnd.openxmlformats-officedocument.presentationml.tags+xml"/>
  <Override PartName="/ppt/notesSlides/notesSlide141.xml" ContentType="application/vnd.openxmlformats-officedocument.presentationml.notesSlide+xml"/>
  <Override PartName="/ppt/tags/tag4344.xml" ContentType="application/vnd.openxmlformats-officedocument.presentationml.tags+xml"/>
  <Override PartName="/ppt/tags/tag4345.xml" ContentType="application/vnd.openxmlformats-officedocument.presentationml.tags+xml"/>
  <Override PartName="/ppt/tags/tag4346.xml" ContentType="application/vnd.openxmlformats-officedocument.presentationml.tags+xml"/>
  <Override PartName="/ppt/notesSlides/notesSlide142.xml" ContentType="application/vnd.openxmlformats-officedocument.presentationml.notesSlide+xml"/>
  <Override PartName="/ppt/tags/tag4347.xml" ContentType="application/vnd.openxmlformats-officedocument.presentationml.tags+xml"/>
  <Override PartName="/ppt/tags/tag4348.xml" ContentType="application/vnd.openxmlformats-officedocument.presentationml.tags+xml"/>
  <Override PartName="/ppt/tags/tag4349.xml" ContentType="application/vnd.openxmlformats-officedocument.presentationml.tags+xml"/>
  <Override PartName="/ppt/notesSlides/notesSlide143.xml" ContentType="application/vnd.openxmlformats-officedocument.presentationml.notesSlide+xml"/>
  <Override PartName="/ppt/tags/tag4350.xml" ContentType="application/vnd.openxmlformats-officedocument.presentationml.tags+xml"/>
  <Override PartName="/ppt/notesSlides/notesSlide144.xml" ContentType="application/vnd.openxmlformats-officedocument.presentationml.notesSlide+xml"/>
  <Override PartName="/ppt/tags/tag4351.xml" ContentType="application/vnd.openxmlformats-officedocument.presentationml.tags+xml"/>
  <Override PartName="/ppt/notesSlides/notesSlide1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7"/>
  </p:notesMasterIdLst>
  <p:handoutMasterIdLst>
    <p:handoutMasterId r:id="rId148"/>
  </p:handoutMasterIdLst>
  <p:sldIdLst>
    <p:sldId id="386" r:id="rId2"/>
    <p:sldId id="814" r:id="rId3"/>
    <p:sldId id="1123" r:id="rId4"/>
    <p:sldId id="1238" r:id="rId5"/>
    <p:sldId id="1125" r:id="rId6"/>
    <p:sldId id="1126" r:id="rId7"/>
    <p:sldId id="1247" r:id="rId8"/>
    <p:sldId id="1127" r:id="rId9"/>
    <p:sldId id="1128" r:id="rId10"/>
    <p:sldId id="1248" r:id="rId11"/>
    <p:sldId id="1129" r:id="rId12"/>
    <p:sldId id="1130" r:id="rId13"/>
    <p:sldId id="1131" r:id="rId14"/>
    <p:sldId id="1134" r:id="rId15"/>
    <p:sldId id="1135" r:id="rId16"/>
    <p:sldId id="1136" r:id="rId17"/>
    <p:sldId id="1137" r:id="rId18"/>
    <p:sldId id="1138" r:id="rId19"/>
    <p:sldId id="1139" r:id="rId20"/>
    <p:sldId id="1140" r:id="rId21"/>
    <p:sldId id="1141" r:id="rId22"/>
    <p:sldId id="1142" r:id="rId23"/>
    <p:sldId id="1143" r:id="rId24"/>
    <p:sldId id="1144" r:id="rId25"/>
    <p:sldId id="1145" r:id="rId26"/>
    <p:sldId id="1146" r:id="rId27"/>
    <p:sldId id="1249" r:id="rId28"/>
    <p:sldId id="1148" r:id="rId29"/>
    <p:sldId id="1147" r:id="rId30"/>
    <p:sldId id="1149" r:id="rId31"/>
    <p:sldId id="1272" r:id="rId32"/>
    <p:sldId id="1150" r:id="rId33"/>
    <p:sldId id="1151" r:id="rId34"/>
    <p:sldId id="1152" r:id="rId35"/>
    <p:sldId id="1239" r:id="rId36"/>
    <p:sldId id="1153" r:id="rId37"/>
    <p:sldId id="1154" r:id="rId38"/>
    <p:sldId id="1155" r:id="rId39"/>
    <p:sldId id="1240" r:id="rId40"/>
    <p:sldId id="1156" r:id="rId41"/>
    <p:sldId id="1158" r:id="rId42"/>
    <p:sldId id="1160" r:id="rId43"/>
    <p:sldId id="1161" r:id="rId44"/>
    <p:sldId id="1162" r:id="rId45"/>
    <p:sldId id="1163" r:id="rId46"/>
    <p:sldId id="1164" r:id="rId47"/>
    <p:sldId id="1165" r:id="rId48"/>
    <p:sldId id="1166" r:id="rId49"/>
    <p:sldId id="1167" r:id="rId50"/>
    <p:sldId id="1168" r:id="rId51"/>
    <p:sldId id="1169" r:id="rId52"/>
    <p:sldId id="1267" r:id="rId53"/>
    <p:sldId id="1273" r:id="rId54"/>
    <p:sldId id="1274" r:id="rId55"/>
    <p:sldId id="1275" r:id="rId56"/>
    <p:sldId id="1241" r:id="rId57"/>
    <p:sldId id="1170" r:id="rId58"/>
    <p:sldId id="1250" r:id="rId59"/>
    <p:sldId id="1172" r:id="rId60"/>
    <p:sldId id="1173" r:id="rId61"/>
    <p:sldId id="1174" r:id="rId62"/>
    <p:sldId id="1175" r:id="rId63"/>
    <p:sldId id="1176" r:id="rId64"/>
    <p:sldId id="1177" r:id="rId65"/>
    <p:sldId id="1178" r:id="rId66"/>
    <p:sldId id="1179" r:id="rId67"/>
    <p:sldId id="1242" r:id="rId68"/>
    <p:sldId id="1180" r:id="rId69"/>
    <p:sldId id="1181" r:id="rId70"/>
    <p:sldId id="1182" r:id="rId71"/>
    <p:sldId id="1255" r:id="rId72"/>
    <p:sldId id="1256" r:id="rId73"/>
    <p:sldId id="1258" r:id="rId74"/>
    <p:sldId id="1251" r:id="rId75"/>
    <p:sldId id="1185" r:id="rId76"/>
    <p:sldId id="1257" r:id="rId77"/>
    <p:sldId id="1186" r:id="rId78"/>
    <p:sldId id="1187" r:id="rId79"/>
    <p:sldId id="1188" r:id="rId80"/>
    <p:sldId id="1189" r:id="rId81"/>
    <p:sldId id="1190" r:id="rId82"/>
    <p:sldId id="1191" r:id="rId83"/>
    <p:sldId id="1192" r:id="rId84"/>
    <p:sldId id="1193" r:id="rId85"/>
    <p:sldId id="1243" r:id="rId86"/>
    <p:sldId id="1194" r:id="rId87"/>
    <p:sldId id="1195" r:id="rId88"/>
    <p:sldId id="1196" r:id="rId89"/>
    <p:sldId id="1197" r:id="rId90"/>
    <p:sldId id="1198" r:id="rId91"/>
    <p:sldId id="1244" r:id="rId92"/>
    <p:sldId id="1199" r:id="rId93"/>
    <p:sldId id="1265" r:id="rId94"/>
    <p:sldId id="1268" r:id="rId95"/>
    <p:sldId id="1269" r:id="rId96"/>
    <p:sldId id="1200" r:id="rId97"/>
    <p:sldId id="1202" r:id="rId98"/>
    <p:sldId id="1266" r:id="rId99"/>
    <p:sldId id="1245" r:id="rId100"/>
    <p:sldId id="1203" r:id="rId101"/>
    <p:sldId id="1204" r:id="rId102"/>
    <p:sldId id="1205" r:id="rId103"/>
    <p:sldId id="1206" r:id="rId104"/>
    <p:sldId id="1207" r:id="rId105"/>
    <p:sldId id="1208" r:id="rId106"/>
    <p:sldId id="1209" r:id="rId107"/>
    <p:sldId id="1210" r:id="rId108"/>
    <p:sldId id="1211" r:id="rId109"/>
    <p:sldId id="1252" r:id="rId110"/>
    <p:sldId id="1212" r:id="rId111"/>
    <p:sldId id="1213" r:id="rId112"/>
    <p:sldId id="1214" r:id="rId113"/>
    <p:sldId id="1215" r:id="rId114"/>
    <p:sldId id="1216" r:id="rId115"/>
    <p:sldId id="1217" r:id="rId116"/>
    <p:sldId id="1253" r:id="rId117"/>
    <p:sldId id="1218" r:id="rId118"/>
    <p:sldId id="1220" r:id="rId119"/>
    <p:sldId id="1219" r:id="rId120"/>
    <p:sldId id="1221" r:id="rId121"/>
    <p:sldId id="1222" r:id="rId122"/>
    <p:sldId id="1223" r:id="rId123"/>
    <p:sldId id="1224" r:id="rId124"/>
    <p:sldId id="1225" r:id="rId125"/>
    <p:sldId id="1254" r:id="rId126"/>
    <p:sldId id="1259" r:id="rId127"/>
    <p:sldId id="1260" r:id="rId128"/>
    <p:sldId id="1261" r:id="rId129"/>
    <p:sldId id="1226" r:id="rId130"/>
    <p:sldId id="1227" r:id="rId131"/>
    <p:sldId id="1246" r:id="rId132"/>
    <p:sldId id="1228" r:id="rId133"/>
    <p:sldId id="1229" r:id="rId134"/>
    <p:sldId id="1230" r:id="rId135"/>
    <p:sldId id="1231" r:id="rId136"/>
    <p:sldId id="1232" r:id="rId137"/>
    <p:sldId id="1233" r:id="rId138"/>
    <p:sldId id="1234" r:id="rId139"/>
    <p:sldId id="1235" r:id="rId140"/>
    <p:sldId id="1236" r:id="rId141"/>
    <p:sldId id="1262" r:id="rId142"/>
    <p:sldId id="1263" r:id="rId143"/>
    <p:sldId id="1264" r:id="rId144"/>
    <p:sldId id="1237" r:id="rId145"/>
    <p:sldId id="757" r:id="rId14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55" autoAdjust="0"/>
    <p:restoredTop sz="90877" autoAdjust="0"/>
  </p:normalViewPr>
  <p:slideViewPr>
    <p:cSldViewPr>
      <p:cViewPr varScale="1">
        <p:scale>
          <a:sx n="69" d="100"/>
          <a:sy n="69" d="100"/>
        </p:scale>
        <p:origin x="38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presProps" Target="pres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67987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3040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3398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24986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7559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46733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5141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003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01426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4123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5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0706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8671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9203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7044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90674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5003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96890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8530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9736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9717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37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3237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9952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1728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82514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0005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2713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41710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60725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16856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6922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290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126374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3527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3668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12287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4476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06733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5355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2778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99965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62926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33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23695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60297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599775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685323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7211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7492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145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64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03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712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39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873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897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12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856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6828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08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469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654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541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858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658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8527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5104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5104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954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339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669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77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750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520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032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185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89571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04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070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012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915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428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748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3110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4566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36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693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9096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246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5088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9428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9451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1953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9006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40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3759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51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9162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059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3391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022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9822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5012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5392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1215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004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82702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174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424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4942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1461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705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3313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428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74025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15738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3546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043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9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6029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6042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9361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3153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5640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5867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3232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4738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1733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7999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37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257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17458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9989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1830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5212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5884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0834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9922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9885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9788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04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7E3C682F-29F2-4FB8-9CC4-2ADC3CAD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A4915-1EEF-4637-B83B-E99CB39AA1C3}"/>
              </a:ext>
            </a:extLst>
          </p:cNvPr>
          <p:cNvSpPr txBox="1"/>
          <p:nvPr userDrawn="1"/>
        </p:nvSpPr>
        <p:spPr>
          <a:xfrm>
            <a:off x="609600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77C7-83A2-407B-B998-7EB1394E6E78}"/>
              </a:ext>
            </a:extLst>
          </p:cNvPr>
          <p:cNvSpPr txBox="1"/>
          <p:nvPr userDrawn="1"/>
        </p:nvSpPr>
        <p:spPr>
          <a:xfrm>
            <a:off x="4495800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Building Blocks</a:t>
            </a: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4250.xml"/><Relationship Id="rId7" Type="http://schemas.openxmlformats.org/officeDocument/2006/relationships/image" Target="../media/image48.emf"/><Relationship Id="rId2" Type="http://schemas.openxmlformats.org/officeDocument/2006/relationships/tags" Target="../tags/tag4249.xml"/><Relationship Id="rId1" Type="http://schemas.openxmlformats.org/officeDocument/2006/relationships/tags" Target="../tags/tag4248.xml"/><Relationship Id="rId6" Type="http://schemas.openxmlformats.org/officeDocument/2006/relationships/oleObject" Target="../embeddings/oleObject28.bin"/><Relationship Id="rId5" Type="http://schemas.openxmlformats.org/officeDocument/2006/relationships/notesSlide" Target="../notesSlides/notesSlide100.xml"/><Relationship Id="rId4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tags" Target="../tags/tag4253.xml"/><Relationship Id="rId7" Type="http://schemas.openxmlformats.org/officeDocument/2006/relationships/oleObject" Target="../embeddings/oleObject29.bin"/><Relationship Id="rId2" Type="http://schemas.openxmlformats.org/officeDocument/2006/relationships/tags" Target="../tags/tag4252.xml"/><Relationship Id="rId1" Type="http://schemas.openxmlformats.org/officeDocument/2006/relationships/tags" Target="../tags/tag4251.xml"/><Relationship Id="rId6" Type="http://schemas.openxmlformats.org/officeDocument/2006/relationships/notesSlide" Target="../notesSlides/notesSlide101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0.wmf"/><Relationship Id="rId4" Type="http://schemas.openxmlformats.org/officeDocument/2006/relationships/tags" Target="../tags/tag4254.xml"/><Relationship Id="rId9" Type="http://schemas.openxmlformats.org/officeDocument/2006/relationships/oleObject" Target="../embeddings/oleObject30.bin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56.xml"/><Relationship Id="rId1" Type="http://schemas.openxmlformats.org/officeDocument/2006/relationships/tags" Target="../tags/tag4255.x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10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57.x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32.bin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3.emf"/><Relationship Id="rId3" Type="http://schemas.openxmlformats.org/officeDocument/2006/relationships/tags" Target="../tags/tag4260.xml"/><Relationship Id="rId7" Type="http://schemas.openxmlformats.org/officeDocument/2006/relationships/tags" Target="../tags/tag4264.xml"/><Relationship Id="rId12" Type="http://schemas.openxmlformats.org/officeDocument/2006/relationships/oleObject" Target="../embeddings/oleObject34.bin"/><Relationship Id="rId2" Type="http://schemas.openxmlformats.org/officeDocument/2006/relationships/tags" Target="../tags/tag4259.xml"/><Relationship Id="rId1" Type="http://schemas.openxmlformats.org/officeDocument/2006/relationships/tags" Target="../tags/tag4258.xml"/><Relationship Id="rId6" Type="http://schemas.openxmlformats.org/officeDocument/2006/relationships/tags" Target="../tags/tag4263.xml"/><Relationship Id="rId11" Type="http://schemas.openxmlformats.org/officeDocument/2006/relationships/image" Target="../media/image52.emf"/><Relationship Id="rId5" Type="http://schemas.openxmlformats.org/officeDocument/2006/relationships/tags" Target="../tags/tag4262.xml"/><Relationship Id="rId10" Type="http://schemas.openxmlformats.org/officeDocument/2006/relationships/oleObject" Target="../embeddings/oleObject33.bin"/><Relationship Id="rId4" Type="http://schemas.openxmlformats.org/officeDocument/2006/relationships/tags" Target="../tags/tag4261.xml"/><Relationship Id="rId9" Type="http://schemas.openxmlformats.org/officeDocument/2006/relationships/notesSlide" Target="../notesSlides/notesSlide10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66.xml"/><Relationship Id="rId1" Type="http://schemas.openxmlformats.org/officeDocument/2006/relationships/tags" Target="../tags/tag4265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10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6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69.xml"/><Relationship Id="rId1" Type="http://schemas.openxmlformats.org/officeDocument/2006/relationships/tags" Target="../tags/tag4268.xml"/><Relationship Id="rId4" Type="http://schemas.openxmlformats.org/officeDocument/2006/relationships/notesSlide" Target="../notesSlides/notesSlide10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71.xml"/><Relationship Id="rId1" Type="http://schemas.openxmlformats.org/officeDocument/2006/relationships/tags" Target="../tags/tag4270.xml"/><Relationship Id="rId4" Type="http://schemas.openxmlformats.org/officeDocument/2006/relationships/notesSlide" Target="../notesSlides/notesSlide108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7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75.xml"/><Relationship Id="rId1" Type="http://schemas.openxmlformats.org/officeDocument/2006/relationships/tags" Target="../tags/tag4274.x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36.bin"/><Relationship Id="rId4" Type="http://schemas.openxmlformats.org/officeDocument/2006/relationships/notesSlide" Target="../notesSlides/notesSlide111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tags" Target="../tags/tag4278.xml"/><Relationship Id="rId7" Type="http://schemas.openxmlformats.org/officeDocument/2006/relationships/image" Target="../media/image56.emf"/><Relationship Id="rId2" Type="http://schemas.openxmlformats.org/officeDocument/2006/relationships/tags" Target="../tags/tag4277.xml"/><Relationship Id="rId1" Type="http://schemas.openxmlformats.org/officeDocument/2006/relationships/tags" Target="../tags/tag4276.xml"/><Relationship Id="rId6" Type="http://schemas.openxmlformats.org/officeDocument/2006/relationships/oleObject" Target="../embeddings/oleObject37.bin"/><Relationship Id="rId5" Type="http://schemas.openxmlformats.org/officeDocument/2006/relationships/notesSlide" Target="../notesSlides/notesSlide11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7.w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79.x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39.bin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1.bin"/><Relationship Id="rId2" Type="http://schemas.openxmlformats.org/officeDocument/2006/relationships/tags" Target="../tags/tag4281.xml"/><Relationship Id="rId1" Type="http://schemas.openxmlformats.org/officeDocument/2006/relationships/tags" Target="../tags/tag4280.xml"/><Relationship Id="rId6" Type="http://schemas.openxmlformats.org/officeDocument/2006/relationships/image" Target="../media/image56.emf"/><Relationship Id="rId5" Type="http://schemas.openxmlformats.org/officeDocument/2006/relationships/oleObject" Target="../embeddings/oleObject40.bin"/><Relationship Id="rId4" Type="http://schemas.openxmlformats.org/officeDocument/2006/relationships/notesSlide" Target="../notesSlides/notesSlide114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62.wmf"/><Relationship Id="rId3" Type="http://schemas.openxmlformats.org/officeDocument/2006/relationships/tags" Target="../tags/tag4284.xml"/><Relationship Id="rId7" Type="http://schemas.openxmlformats.org/officeDocument/2006/relationships/notesSlide" Target="../notesSlides/notesSlide115.xml"/><Relationship Id="rId12" Type="http://schemas.openxmlformats.org/officeDocument/2006/relationships/oleObject" Target="../embeddings/oleObject44.bin"/><Relationship Id="rId2" Type="http://schemas.openxmlformats.org/officeDocument/2006/relationships/tags" Target="../tags/tag4283.xml"/><Relationship Id="rId1" Type="http://schemas.openxmlformats.org/officeDocument/2006/relationships/tags" Target="../tags/tag428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1.wmf"/><Relationship Id="rId5" Type="http://schemas.openxmlformats.org/officeDocument/2006/relationships/tags" Target="../tags/tag4286.xml"/><Relationship Id="rId10" Type="http://schemas.openxmlformats.org/officeDocument/2006/relationships/oleObject" Target="../embeddings/oleObject43.bin"/><Relationship Id="rId4" Type="http://schemas.openxmlformats.org/officeDocument/2006/relationships/tags" Target="../tags/tag4285.xml"/><Relationship Id="rId9" Type="http://schemas.openxmlformats.org/officeDocument/2006/relationships/image" Target="../media/image60.w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87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6.bin"/><Relationship Id="rId2" Type="http://schemas.openxmlformats.org/officeDocument/2006/relationships/tags" Target="../tags/tag4289.xml"/><Relationship Id="rId1" Type="http://schemas.openxmlformats.org/officeDocument/2006/relationships/tags" Target="../tags/tag4288.xml"/><Relationship Id="rId6" Type="http://schemas.openxmlformats.org/officeDocument/2006/relationships/image" Target="../media/image63.emf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117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8.bin"/><Relationship Id="rId2" Type="http://schemas.openxmlformats.org/officeDocument/2006/relationships/tags" Target="../tags/tag4291.xml"/><Relationship Id="rId1" Type="http://schemas.openxmlformats.org/officeDocument/2006/relationships/tags" Target="../tags/tag4290.xml"/><Relationship Id="rId6" Type="http://schemas.openxmlformats.org/officeDocument/2006/relationships/image" Target="../media/image63.emf"/><Relationship Id="rId5" Type="http://schemas.openxmlformats.org/officeDocument/2006/relationships/oleObject" Target="../embeddings/oleObject47.bin"/><Relationship Id="rId4" Type="http://schemas.openxmlformats.org/officeDocument/2006/relationships/notesSlide" Target="../notesSlides/notesSlide11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92.xml"/><Relationship Id="rId4" Type="http://schemas.openxmlformats.org/officeDocument/2006/relationships/image" Target="../media/image6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94.xml"/><Relationship Id="rId1" Type="http://schemas.openxmlformats.org/officeDocument/2006/relationships/tags" Target="../tags/tag4293.xml"/><Relationship Id="rId6" Type="http://schemas.openxmlformats.org/officeDocument/2006/relationships/image" Target="../media/image67.emf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120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tags" Target="../tags/tag4297.xml"/><Relationship Id="rId7" Type="http://schemas.openxmlformats.org/officeDocument/2006/relationships/notesSlide" Target="../notesSlides/notesSlide121.xml"/><Relationship Id="rId2" Type="http://schemas.openxmlformats.org/officeDocument/2006/relationships/tags" Target="../tags/tag4296.xml"/><Relationship Id="rId1" Type="http://schemas.openxmlformats.org/officeDocument/2006/relationships/tags" Target="../tags/tag429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9.emf"/><Relationship Id="rId5" Type="http://schemas.openxmlformats.org/officeDocument/2006/relationships/tags" Target="../tags/tag4299.xml"/><Relationship Id="rId10" Type="http://schemas.openxmlformats.org/officeDocument/2006/relationships/oleObject" Target="../embeddings/oleObject51.bin"/><Relationship Id="rId4" Type="http://schemas.openxmlformats.org/officeDocument/2006/relationships/tags" Target="../tags/tag4298.xml"/><Relationship Id="rId9" Type="http://schemas.openxmlformats.org/officeDocument/2006/relationships/image" Target="../media/image68.wmf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2.xml"/><Relationship Id="rId3" Type="http://schemas.openxmlformats.org/officeDocument/2006/relationships/tags" Target="../tags/tag430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301.xml"/><Relationship Id="rId1" Type="http://schemas.openxmlformats.org/officeDocument/2006/relationships/tags" Target="../tags/tag4300.xml"/><Relationship Id="rId6" Type="http://schemas.openxmlformats.org/officeDocument/2006/relationships/tags" Target="../tags/tag4305.xml"/><Relationship Id="rId5" Type="http://schemas.openxmlformats.org/officeDocument/2006/relationships/tags" Target="../tags/tag4304.xml"/><Relationship Id="rId10" Type="http://schemas.openxmlformats.org/officeDocument/2006/relationships/image" Target="../media/image60.wmf"/><Relationship Id="rId4" Type="http://schemas.openxmlformats.org/officeDocument/2006/relationships/tags" Target="../tags/tag4303.xml"/><Relationship Id="rId9" Type="http://schemas.openxmlformats.org/officeDocument/2006/relationships/oleObject" Target="../embeddings/oleObject52.bin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tags" Target="../tags/tag4308.xml"/><Relationship Id="rId7" Type="http://schemas.openxmlformats.org/officeDocument/2006/relationships/oleObject" Target="../embeddings/oleObject53.bin"/><Relationship Id="rId2" Type="http://schemas.openxmlformats.org/officeDocument/2006/relationships/tags" Target="../tags/tag4307.xml"/><Relationship Id="rId1" Type="http://schemas.openxmlformats.org/officeDocument/2006/relationships/tags" Target="../tags/tag4306.xml"/><Relationship Id="rId6" Type="http://schemas.openxmlformats.org/officeDocument/2006/relationships/notesSlide" Target="../notesSlides/notesSlide1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09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11.xml"/><Relationship Id="rId1" Type="http://schemas.openxmlformats.org/officeDocument/2006/relationships/tags" Target="../tags/tag4310.xml"/><Relationship Id="rId6" Type="http://schemas.openxmlformats.org/officeDocument/2006/relationships/image" Target="../media/image71.emf"/><Relationship Id="rId5" Type="http://schemas.openxmlformats.org/officeDocument/2006/relationships/oleObject" Target="../embeddings/oleObject54.bin"/><Relationship Id="rId4" Type="http://schemas.openxmlformats.org/officeDocument/2006/relationships/notesSlide" Target="../notesSlides/notesSlide12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1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1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1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1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17.xml"/><Relationship Id="rId1" Type="http://schemas.openxmlformats.org/officeDocument/2006/relationships/tags" Target="../tags/tag4316.x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55.bin"/><Relationship Id="rId4" Type="http://schemas.openxmlformats.org/officeDocument/2006/relationships/notesSlide" Target="../notesSlides/notesSlide1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18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19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20.xml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74.wmf"/><Relationship Id="rId3" Type="http://schemas.openxmlformats.org/officeDocument/2006/relationships/tags" Target="../tags/tag4323.xml"/><Relationship Id="rId7" Type="http://schemas.openxmlformats.org/officeDocument/2006/relationships/tags" Target="../tags/tag4327.xml"/><Relationship Id="rId12" Type="http://schemas.openxmlformats.org/officeDocument/2006/relationships/oleObject" Target="../embeddings/oleObject57.bin"/><Relationship Id="rId2" Type="http://schemas.openxmlformats.org/officeDocument/2006/relationships/tags" Target="../tags/tag4322.xml"/><Relationship Id="rId1" Type="http://schemas.openxmlformats.org/officeDocument/2006/relationships/tags" Target="../tags/tag4321.xml"/><Relationship Id="rId6" Type="http://schemas.openxmlformats.org/officeDocument/2006/relationships/tags" Target="../tags/tag4326.xml"/><Relationship Id="rId11" Type="http://schemas.openxmlformats.org/officeDocument/2006/relationships/image" Target="../media/image73.wmf"/><Relationship Id="rId5" Type="http://schemas.openxmlformats.org/officeDocument/2006/relationships/tags" Target="../tags/tag4325.xml"/><Relationship Id="rId10" Type="http://schemas.openxmlformats.org/officeDocument/2006/relationships/oleObject" Target="../embeddings/oleObject56.bin"/><Relationship Id="rId4" Type="http://schemas.openxmlformats.org/officeDocument/2006/relationships/tags" Target="../tags/tag4324.xml"/><Relationship Id="rId9" Type="http://schemas.openxmlformats.org/officeDocument/2006/relationships/notesSlide" Target="../notesSlides/notesSlide133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tags" Target="../tags/tag4330.xml"/><Relationship Id="rId7" Type="http://schemas.openxmlformats.org/officeDocument/2006/relationships/image" Target="../media/image75.wmf"/><Relationship Id="rId2" Type="http://schemas.openxmlformats.org/officeDocument/2006/relationships/tags" Target="../tags/tag4329.xml"/><Relationship Id="rId1" Type="http://schemas.openxmlformats.org/officeDocument/2006/relationships/tags" Target="../tags/tag4328.xml"/><Relationship Id="rId6" Type="http://schemas.openxmlformats.org/officeDocument/2006/relationships/oleObject" Target="../embeddings/oleObject58.bin"/><Relationship Id="rId5" Type="http://schemas.openxmlformats.org/officeDocument/2006/relationships/notesSlide" Target="../notesSlides/notesSlide13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4.w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32.xml"/><Relationship Id="rId1" Type="http://schemas.openxmlformats.org/officeDocument/2006/relationships/tags" Target="../tags/tag4331.xml"/><Relationship Id="rId4" Type="http://schemas.openxmlformats.org/officeDocument/2006/relationships/notesSlide" Target="../notesSlides/notesSlide135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33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7.bin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0.xml"/><Relationship Id="rId3" Type="http://schemas.openxmlformats.org/officeDocument/2006/relationships/tags" Target="../tags/tag433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336.xml"/><Relationship Id="rId1" Type="http://schemas.openxmlformats.org/officeDocument/2006/relationships/tags" Target="../tags/tag4335.xml"/><Relationship Id="rId6" Type="http://schemas.openxmlformats.org/officeDocument/2006/relationships/tags" Target="../tags/tag4340.xml"/><Relationship Id="rId5" Type="http://schemas.openxmlformats.org/officeDocument/2006/relationships/tags" Target="../tags/tag4339.xml"/><Relationship Id="rId4" Type="http://schemas.openxmlformats.org/officeDocument/2006/relationships/tags" Target="../tags/tag4338.xml"/><Relationship Id="rId9" Type="http://schemas.openxmlformats.org/officeDocument/2006/relationships/image" Target="../media/image78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tags" Target="../tags/tag4343.xml"/><Relationship Id="rId2" Type="http://schemas.openxmlformats.org/officeDocument/2006/relationships/tags" Target="../tags/tag4342.xml"/><Relationship Id="rId1" Type="http://schemas.openxmlformats.org/officeDocument/2006/relationships/tags" Target="../tags/tag4341.xml"/><Relationship Id="rId5" Type="http://schemas.openxmlformats.org/officeDocument/2006/relationships/notesSlide" Target="../notesSlides/notesSlide141.xml"/><Relationship Id="rId4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tags" Target="../tags/tag4346.xml"/><Relationship Id="rId2" Type="http://schemas.openxmlformats.org/officeDocument/2006/relationships/tags" Target="../tags/tag4345.xml"/><Relationship Id="rId1" Type="http://schemas.openxmlformats.org/officeDocument/2006/relationships/tags" Target="../tags/tag4344.xml"/><Relationship Id="rId5" Type="http://schemas.openxmlformats.org/officeDocument/2006/relationships/notesSlide" Target="../notesSlides/notesSlide142.xml"/><Relationship Id="rId4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tags" Target="../tags/tag4349.xml"/><Relationship Id="rId2" Type="http://schemas.openxmlformats.org/officeDocument/2006/relationships/tags" Target="../tags/tag4348.xml"/><Relationship Id="rId1" Type="http://schemas.openxmlformats.org/officeDocument/2006/relationships/tags" Target="../tags/tag4347.xml"/><Relationship Id="rId5" Type="http://schemas.openxmlformats.org/officeDocument/2006/relationships/notesSlide" Target="../notesSlides/notesSlide143.xml"/><Relationship Id="rId4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50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1522" Type="http://schemas.openxmlformats.org/officeDocument/2006/relationships/tags" Target="../tags/tag1548.xml"/><Relationship Id="rId1827" Type="http://schemas.openxmlformats.org/officeDocument/2006/relationships/tags" Target="../tags/tag1853.xml"/><Relationship Id="rId21" Type="http://schemas.openxmlformats.org/officeDocument/2006/relationships/tags" Target="../tags/tag47.xml"/><Relationship Id="rId170" Type="http://schemas.openxmlformats.org/officeDocument/2006/relationships/tags" Target="../tags/tag196.xml"/><Relationship Id="rId268" Type="http://schemas.openxmlformats.org/officeDocument/2006/relationships/tags" Target="../tags/tag294.xml"/><Relationship Id="rId475" Type="http://schemas.openxmlformats.org/officeDocument/2006/relationships/tags" Target="../tags/tag501.xml"/><Relationship Id="rId682" Type="http://schemas.openxmlformats.org/officeDocument/2006/relationships/tags" Target="../tags/tag708.xml"/><Relationship Id="rId128" Type="http://schemas.openxmlformats.org/officeDocument/2006/relationships/tags" Target="../tags/tag154.xml"/><Relationship Id="rId335" Type="http://schemas.openxmlformats.org/officeDocument/2006/relationships/tags" Target="../tags/tag361.xml"/><Relationship Id="rId542" Type="http://schemas.openxmlformats.org/officeDocument/2006/relationships/tags" Target="../tags/tag568.xml"/><Relationship Id="rId987" Type="http://schemas.openxmlformats.org/officeDocument/2006/relationships/tags" Target="../tags/tag1013.xml"/><Relationship Id="rId1172" Type="http://schemas.openxmlformats.org/officeDocument/2006/relationships/tags" Target="../tags/tag1198.xml"/><Relationship Id="rId402" Type="http://schemas.openxmlformats.org/officeDocument/2006/relationships/tags" Target="../tags/tag428.xml"/><Relationship Id="rId847" Type="http://schemas.openxmlformats.org/officeDocument/2006/relationships/tags" Target="../tags/tag873.xml"/><Relationship Id="rId1032" Type="http://schemas.openxmlformats.org/officeDocument/2006/relationships/tags" Target="../tags/tag1058.xml"/><Relationship Id="rId1477" Type="http://schemas.openxmlformats.org/officeDocument/2006/relationships/tags" Target="../tags/tag1503.xml"/><Relationship Id="rId1684" Type="http://schemas.openxmlformats.org/officeDocument/2006/relationships/tags" Target="../tags/tag1710.xml"/><Relationship Id="rId1891" Type="http://schemas.openxmlformats.org/officeDocument/2006/relationships/tags" Target="../tags/tag1917.xml"/><Relationship Id="rId707" Type="http://schemas.openxmlformats.org/officeDocument/2006/relationships/tags" Target="../tags/tag733.xml"/><Relationship Id="rId914" Type="http://schemas.openxmlformats.org/officeDocument/2006/relationships/tags" Target="../tags/tag940.xml"/><Relationship Id="rId1337" Type="http://schemas.openxmlformats.org/officeDocument/2006/relationships/tags" Target="../tags/tag1363.xml"/><Relationship Id="rId1544" Type="http://schemas.openxmlformats.org/officeDocument/2006/relationships/tags" Target="../tags/tag1570.xml"/><Relationship Id="rId1751" Type="http://schemas.openxmlformats.org/officeDocument/2006/relationships/tags" Target="../tags/tag1777.xml"/><Relationship Id="rId43" Type="http://schemas.openxmlformats.org/officeDocument/2006/relationships/tags" Target="../tags/tag69.xml"/><Relationship Id="rId1404" Type="http://schemas.openxmlformats.org/officeDocument/2006/relationships/tags" Target="../tags/tag1430.xml"/><Relationship Id="rId1611" Type="http://schemas.openxmlformats.org/officeDocument/2006/relationships/tags" Target="../tags/tag1637.xml"/><Relationship Id="rId1849" Type="http://schemas.openxmlformats.org/officeDocument/2006/relationships/tags" Target="../tags/tag1875.xml"/><Relationship Id="rId192" Type="http://schemas.openxmlformats.org/officeDocument/2006/relationships/tags" Target="../tags/tag218.xml"/><Relationship Id="rId1709" Type="http://schemas.openxmlformats.org/officeDocument/2006/relationships/tags" Target="../tags/tag1735.xml"/><Relationship Id="rId1916" Type="http://schemas.openxmlformats.org/officeDocument/2006/relationships/tags" Target="../tags/tag1942.xml"/><Relationship Id="rId497" Type="http://schemas.openxmlformats.org/officeDocument/2006/relationships/tags" Target="../tags/tag523.xml"/><Relationship Id="rId357" Type="http://schemas.openxmlformats.org/officeDocument/2006/relationships/tags" Target="../tags/tag383.xml"/><Relationship Id="rId1194" Type="http://schemas.openxmlformats.org/officeDocument/2006/relationships/tags" Target="../tags/tag1220.xml"/><Relationship Id="rId217" Type="http://schemas.openxmlformats.org/officeDocument/2006/relationships/tags" Target="../tags/tag243.xml"/><Relationship Id="rId564" Type="http://schemas.openxmlformats.org/officeDocument/2006/relationships/tags" Target="../tags/tag590.xml"/><Relationship Id="rId771" Type="http://schemas.openxmlformats.org/officeDocument/2006/relationships/tags" Target="../tags/tag797.xml"/><Relationship Id="rId869" Type="http://schemas.openxmlformats.org/officeDocument/2006/relationships/tags" Target="../tags/tag895.xml"/><Relationship Id="rId1499" Type="http://schemas.openxmlformats.org/officeDocument/2006/relationships/tags" Target="../tags/tag1525.xml"/><Relationship Id="rId424" Type="http://schemas.openxmlformats.org/officeDocument/2006/relationships/tags" Target="../tags/tag450.xml"/><Relationship Id="rId631" Type="http://schemas.openxmlformats.org/officeDocument/2006/relationships/tags" Target="../tags/tag657.xml"/><Relationship Id="rId729" Type="http://schemas.openxmlformats.org/officeDocument/2006/relationships/tags" Target="../tags/tag755.xml"/><Relationship Id="rId1054" Type="http://schemas.openxmlformats.org/officeDocument/2006/relationships/tags" Target="../tags/tag1080.xml"/><Relationship Id="rId1261" Type="http://schemas.openxmlformats.org/officeDocument/2006/relationships/tags" Target="../tags/tag1287.xml"/><Relationship Id="rId1359" Type="http://schemas.openxmlformats.org/officeDocument/2006/relationships/tags" Target="../tags/tag1385.xml"/><Relationship Id="rId936" Type="http://schemas.openxmlformats.org/officeDocument/2006/relationships/tags" Target="../tags/tag962.xml"/><Relationship Id="rId1121" Type="http://schemas.openxmlformats.org/officeDocument/2006/relationships/tags" Target="../tags/tag1147.xml"/><Relationship Id="rId1219" Type="http://schemas.openxmlformats.org/officeDocument/2006/relationships/tags" Target="../tags/tag1245.xml"/><Relationship Id="rId1566" Type="http://schemas.openxmlformats.org/officeDocument/2006/relationships/tags" Target="../tags/tag1592.xml"/><Relationship Id="rId1773" Type="http://schemas.openxmlformats.org/officeDocument/2006/relationships/tags" Target="../tags/tag1799.xml"/><Relationship Id="rId65" Type="http://schemas.openxmlformats.org/officeDocument/2006/relationships/tags" Target="../tags/tag91.xml"/><Relationship Id="rId1426" Type="http://schemas.openxmlformats.org/officeDocument/2006/relationships/tags" Target="../tags/tag1452.xml"/><Relationship Id="rId1633" Type="http://schemas.openxmlformats.org/officeDocument/2006/relationships/tags" Target="../tags/tag1659.xml"/><Relationship Id="rId1840" Type="http://schemas.openxmlformats.org/officeDocument/2006/relationships/tags" Target="../tags/tag1866.xml"/><Relationship Id="rId1700" Type="http://schemas.openxmlformats.org/officeDocument/2006/relationships/tags" Target="../tags/tag1726.xml"/><Relationship Id="rId281" Type="http://schemas.openxmlformats.org/officeDocument/2006/relationships/tags" Target="../tags/tag307.xml"/><Relationship Id="rId141" Type="http://schemas.openxmlformats.org/officeDocument/2006/relationships/tags" Target="../tags/tag167.xml"/><Relationship Id="rId379" Type="http://schemas.openxmlformats.org/officeDocument/2006/relationships/tags" Target="../tags/tag405.xml"/><Relationship Id="rId586" Type="http://schemas.openxmlformats.org/officeDocument/2006/relationships/tags" Target="../tags/tag612.xml"/><Relationship Id="rId793" Type="http://schemas.openxmlformats.org/officeDocument/2006/relationships/tags" Target="../tags/tag819.xml"/><Relationship Id="rId7" Type="http://schemas.openxmlformats.org/officeDocument/2006/relationships/tags" Target="../tags/tag33.xml"/><Relationship Id="rId239" Type="http://schemas.openxmlformats.org/officeDocument/2006/relationships/tags" Target="../tags/tag265.xml"/><Relationship Id="rId446" Type="http://schemas.openxmlformats.org/officeDocument/2006/relationships/tags" Target="../tags/tag472.xml"/><Relationship Id="rId653" Type="http://schemas.openxmlformats.org/officeDocument/2006/relationships/tags" Target="../tags/tag679.xml"/><Relationship Id="rId1076" Type="http://schemas.openxmlformats.org/officeDocument/2006/relationships/tags" Target="../tags/tag1102.xml"/><Relationship Id="rId1283" Type="http://schemas.openxmlformats.org/officeDocument/2006/relationships/tags" Target="../tags/tag1309.xml"/><Relationship Id="rId1490" Type="http://schemas.openxmlformats.org/officeDocument/2006/relationships/tags" Target="../tags/tag1516.xml"/><Relationship Id="rId306" Type="http://schemas.openxmlformats.org/officeDocument/2006/relationships/tags" Target="../tags/tag332.xml"/><Relationship Id="rId860" Type="http://schemas.openxmlformats.org/officeDocument/2006/relationships/tags" Target="../tags/tag886.xml"/><Relationship Id="rId958" Type="http://schemas.openxmlformats.org/officeDocument/2006/relationships/tags" Target="../tags/tag984.xml"/><Relationship Id="rId1143" Type="http://schemas.openxmlformats.org/officeDocument/2006/relationships/tags" Target="../tags/tag1169.xml"/><Relationship Id="rId1588" Type="http://schemas.openxmlformats.org/officeDocument/2006/relationships/tags" Target="../tags/tag1614.xml"/><Relationship Id="rId1795" Type="http://schemas.openxmlformats.org/officeDocument/2006/relationships/tags" Target="../tags/tag1821.xml"/><Relationship Id="rId87" Type="http://schemas.openxmlformats.org/officeDocument/2006/relationships/tags" Target="../tags/tag113.xml"/><Relationship Id="rId513" Type="http://schemas.openxmlformats.org/officeDocument/2006/relationships/tags" Target="../tags/tag539.xml"/><Relationship Id="rId720" Type="http://schemas.openxmlformats.org/officeDocument/2006/relationships/tags" Target="../tags/tag746.xml"/><Relationship Id="rId818" Type="http://schemas.openxmlformats.org/officeDocument/2006/relationships/tags" Target="../tags/tag844.xml"/><Relationship Id="rId1350" Type="http://schemas.openxmlformats.org/officeDocument/2006/relationships/tags" Target="../tags/tag1376.xml"/><Relationship Id="rId1448" Type="http://schemas.openxmlformats.org/officeDocument/2006/relationships/tags" Target="../tags/tag1474.xml"/><Relationship Id="rId1655" Type="http://schemas.openxmlformats.org/officeDocument/2006/relationships/tags" Target="../tags/tag1681.xml"/><Relationship Id="rId1003" Type="http://schemas.openxmlformats.org/officeDocument/2006/relationships/tags" Target="../tags/tag1029.xml"/><Relationship Id="rId1210" Type="http://schemas.openxmlformats.org/officeDocument/2006/relationships/tags" Target="../tags/tag1236.xml"/><Relationship Id="rId1308" Type="http://schemas.openxmlformats.org/officeDocument/2006/relationships/tags" Target="../tags/tag1334.xml"/><Relationship Id="rId1862" Type="http://schemas.openxmlformats.org/officeDocument/2006/relationships/tags" Target="../tags/tag1888.xml"/><Relationship Id="rId1515" Type="http://schemas.openxmlformats.org/officeDocument/2006/relationships/tags" Target="../tags/tag1541.xml"/><Relationship Id="rId1722" Type="http://schemas.openxmlformats.org/officeDocument/2006/relationships/tags" Target="../tags/tag1748.xml"/><Relationship Id="rId14" Type="http://schemas.openxmlformats.org/officeDocument/2006/relationships/tags" Target="../tags/tag40.xml"/><Relationship Id="rId163" Type="http://schemas.openxmlformats.org/officeDocument/2006/relationships/tags" Target="../tags/tag189.xml"/><Relationship Id="rId370" Type="http://schemas.openxmlformats.org/officeDocument/2006/relationships/tags" Target="../tags/tag396.xml"/><Relationship Id="rId230" Type="http://schemas.openxmlformats.org/officeDocument/2006/relationships/tags" Target="../tags/tag256.xml"/><Relationship Id="rId468" Type="http://schemas.openxmlformats.org/officeDocument/2006/relationships/tags" Target="../tags/tag494.xml"/><Relationship Id="rId675" Type="http://schemas.openxmlformats.org/officeDocument/2006/relationships/tags" Target="../tags/tag701.xml"/><Relationship Id="rId882" Type="http://schemas.openxmlformats.org/officeDocument/2006/relationships/tags" Target="../tags/tag908.xml"/><Relationship Id="rId1098" Type="http://schemas.openxmlformats.org/officeDocument/2006/relationships/tags" Target="../tags/tag1124.xml"/><Relationship Id="rId328" Type="http://schemas.openxmlformats.org/officeDocument/2006/relationships/tags" Target="../tags/tag354.xml"/><Relationship Id="rId535" Type="http://schemas.openxmlformats.org/officeDocument/2006/relationships/tags" Target="../tags/tag561.xml"/><Relationship Id="rId742" Type="http://schemas.openxmlformats.org/officeDocument/2006/relationships/tags" Target="../tags/tag768.xml"/><Relationship Id="rId1165" Type="http://schemas.openxmlformats.org/officeDocument/2006/relationships/tags" Target="../tags/tag1191.xml"/><Relationship Id="rId1372" Type="http://schemas.openxmlformats.org/officeDocument/2006/relationships/tags" Target="../tags/tag1398.xml"/><Relationship Id="rId602" Type="http://schemas.openxmlformats.org/officeDocument/2006/relationships/tags" Target="../tags/tag628.xml"/><Relationship Id="rId1025" Type="http://schemas.openxmlformats.org/officeDocument/2006/relationships/tags" Target="../tags/tag1051.xml"/><Relationship Id="rId1232" Type="http://schemas.openxmlformats.org/officeDocument/2006/relationships/tags" Target="../tags/tag1258.xml"/><Relationship Id="rId1677" Type="http://schemas.openxmlformats.org/officeDocument/2006/relationships/tags" Target="../tags/tag1703.xml"/><Relationship Id="rId1884" Type="http://schemas.openxmlformats.org/officeDocument/2006/relationships/tags" Target="../tags/tag1910.xml"/><Relationship Id="rId907" Type="http://schemas.openxmlformats.org/officeDocument/2006/relationships/tags" Target="../tags/tag933.xml"/><Relationship Id="rId1537" Type="http://schemas.openxmlformats.org/officeDocument/2006/relationships/tags" Target="../tags/tag1563.xml"/><Relationship Id="rId1744" Type="http://schemas.openxmlformats.org/officeDocument/2006/relationships/tags" Target="../tags/tag1770.xml"/><Relationship Id="rId36" Type="http://schemas.openxmlformats.org/officeDocument/2006/relationships/tags" Target="../tags/tag62.xml"/><Relationship Id="rId1604" Type="http://schemas.openxmlformats.org/officeDocument/2006/relationships/tags" Target="../tags/tag1630.xml"/><Relationship Id="rId185" Type="http://schemas.openxmlformats.org/officeDocument/2006/relationships/tags" Target="../tags/tag211.xml"/><Relationship Id="rId1811" Type="http://schemas.openxmlformats.org/officeDocument/2006/relationships/tags" Target="../tags/tag1837.xml"/><Relationship Id="rId1909" Type="http://schemas.openxmlformats.org/officeDocument/2006/relationships/tags" Target="../tags/tag1935.xml"/><Relationship Id="rId392" Type="http://schemas.openxmlformats.org/officeDocument/2006/relationships/tags" Target="../tags/tag418.xml"/><Relationship Id="rId697" Type="http://schemas.openxmlformats.org/officeDocument/2006/relationships/tags" Target="../tags/tag723.xml"/><Relationship Id="rId252" Type="http://schemas.openxmlformats.org/officeDocument/2006/relationships/tags" Target="../tags/tag278.xml"/><Relationship Id="rId1187" Type="http://schemas.openxmlformats.org/officeDocument/2006/relationships/tags" Target="../tags/tag1213.xml"/><Relationship Id="rId112" Type="http://schemas.openxmlformats.org/officeDocument/2006/relationships/tags" Target="../tags/tag138.xml"/><Relationship Id="rId557" Type="http://schemas.openxmlformats.org/officeDocument/2006/relationships/tags" Target="../tags/tag583.xml"/><Relationship Id="rId764" Type="http://schemas.openxmlformats.org/officeDocument/2006/relationships/tags" Target="../tags/tag790.xml"/><Relationship Id="rId971" Type="http://schemas.openxmlformats.org/officeDocument/2006/relationships/tags" Target="../tags/tag997.xml"/><Relationship Id="rId1394" Type="http://schemas.openxmlformats.org/officeDocument/2006/relationships/tags" Target="../tags/tag1420.xml"/><Relationship Id="rId1699" Type="http://schemas.openxmlformats.org/officeDocument/2006/relationships/tags" Target="../tags/tag1725.xml"/><Relationship Id="rId417" Type="http://schemas.openxmlformats.org/officeDocument/2006/relationships/tags" Target="../tags/tag443.xml"/><Relationship Id="rId624" Type="http://schemas.openxmlformats.org/officeDocument/2006/relationships/tags" Target="../tags/tag650.xml"/><Relationship Id="rId831" Type="http://schemas.openxmlformats.org/officeDocument/2006/relationships/tags" Target="../tags/tag857.xml"/><Relationship Id="rId1047" Type="http://schemas.openxmlformats.org/officeDocument/2006/relationships/tags" Target="../tags/tag1073.xml"/><Relationship Id="rId1254" Type="http://schemas.openxmlformats.org/officeDocument/2006/relationships/tags" Target="../tags/tag1280.xml"/><Relationship Id="rId1461" Type="http://schemas.openxmlformats.org/officeDocument/2006/relationships/tags" Target="../tags/tag1487.xml"/><Relationship Id="rId929" Type="http://schemas.openxmlformats.org/officeDocument/2006/relationships/tags" Target="../tags/tag955.xml"/><Relationship Id="rId1114" Type="http://schemas.openxmlformats.org/officeDocument/2006/relationships/tags" Target="../tags/tag1140.xml"/><Relationship Id="rId1321" Type="http://schemas.openxmlformats.org/officeDocument/2006/relationships/tags" Target="../tags/tag1347.xml"/><Relationship Id="rId1559" Type="http://schemas.openxmlformats.org/officeDocument/2006/relationships/tags" Target="../tags/tag1585.xml"/><Relationship Id="rId1766" Type="http://schemas.openxmlformats.org/officeDocument/2006/relationships/tags" Target="../tags/tag1792.xml"/><Relationship Id="rId58" Type="http://schemas.openxmlformats.org/officeDocument/2006/relationships/tags" Target="../tags/tag84.xml"/><Relationship Id="rId1419" Type="http://schemas.openxmlformats.org/officeDocument/2006/relationships/tags" Target="../tags/tag1445.xml"/><Relationship Id="rId1626" Type="http://schemas.openxmlformats.org/officeDocument/2006/relationships/tags" Target="../tags/tag1652.xml"/><Relationship Id="rId1833" Type="http://schemas.openxmlformats.org/officeDocument/2006/relationships/tags" Target="../tags/tag1859.xml"/><Relationship Id="rId1900" Type="http://schemas.openxmlformats.org/officeDocument/2006/relationships/tags" Target="../tags/tag1926.xml"/><Relationship Id="rId274" Type="http://schemas.openxmlformats.org/officeDocument/2006/relationships/tags" Target="../tags/tag300.xml"/><Relationship Id="rId481" Type="http://schemas.openxmlformats.org/officeDocument/2006/relationships/tags" Target="../tags/tag507.xml"/><Relationship Id="rId134" Type="http://schemas.openxmlformats.org/officeDocument/2006/relationships/tags" Target="../tags/tag160.xml"/><Relationship Id="rId579" Type="http://schemas.openxmlformats.org/officeDocument/2006/relationships/tags" Target="../tags/tag605.xml"/><Relationship Id="rId786" Type="http://schemas.openxmlformats.org/officeDocument/2006/relationships/tags" Target="../tags/tag812.xml"/><Relationship Id="rId993" Type="http://schemas.openxmlformats.org/officeDocument/2006/relationships/tags" Target="../tags/tag1019.xml"/><Relationship Id="rId341" Type="http://schemas.openxmlformats.org/officeDocument/2006/relationships/tags" Target="../tags/tag367.xml"/><Relationship Id="rId439" Type="http://schemas.openxmlformats.org/officeDocument/2006/relationships/tags" Target="../tags/tag465.xml"/><Relationship Id="rId646" Type="http://schemas.openxmlformats.org/officeDocument/2006/relationships/tags" Target="../tags/tag672.xml"/><Relationship Id="rId1069" Type="http://schemas.openxmlformats.org/officeDocument/2006/relationships/tags" Target="../tags/tag1095.xml"/><Relationship Id="rId1276" Type="http://schemas.openxmlformats.org/officeDocument/2006/relationships/tags" Target="../tags/tag1302.xml"/><Relationship Id="rId1483" Type="http://schemas.openxmlformats.org/officeDocument/2006/relationships/tags" Target="../tags/tag1509.xml"/><Relationship Id="rId201" Type="http://schemas.openxmlformats.org/officeDocument/2006/relationships/tags" Target="../tags/tag227.xml"/><Relationship Id="rId506" Type="http://schemas.openxmlformats.org/officeDocument/2006/relationships/tags" Target="../tags/tag532.xml"/><Relationship Id="rId853" Type="http://schemas.openxmlformats.org/officeDocument/2006/relationships/tags" Target="../tags/tag879.xml"/><Relationship Id="rId1136" Type="http://schemas.openxmlformats.org/officeDocument/2006/relationships/tags" Target="../tags/tag1162.xml"/><Relationship Id="rId1690" Type="http://schemas.openxmlformats.org/officeDocument/2006/relationships/tags" Target="../tags/tag1716.xml"/><Relationship Id="rId1788" Type="http://schemas.openxmlformats.org/officeDocument/2006/relationships/tags" Target="../tags/tag1814.xml"/><Relationship Id="rId713" Type="http://schemas.openxmlformats.org/officeDocument/2006/relationships/tags" Target="../tags/tag739.xml"/><Relationship Id="rId920" Type="http://schemas.openxmlformats.org/officeDocument/2006/relationships/tags" Target="../tags/tag946.xml"/><Relationship Id="rId1343" Type="http://schemas.openxmlformats.org/officeDocument/2006/relationships/tags" Target="../tags/tag1369.xml"/><Relationship Id="rId1550" Type="http://schemas.openxmlformats.org/officeDocument/2006/relationships/tags" Target="../tags/tag1576.xml"/><Relationship Id="rId1648" Type="http://schemas.openxmlformats.org/officeDocument/2006/relationships/tags" Target="../tags/tag1674.xml"/><Relationship Id="rId1203" Type="http://schemas.openxmlformats.org/officeDocument/2006/relationships/tags" Target="../tags/tag1229.xml"/><Relationship Id="rId1410" Type="http://schemas.openxmlformats.org/officeDocument/2006/relationships/tags" Target="../tags/tag1436.xml"/><Relationship Id="rId1508" Type="http://schemas.openxmlformats.org/officeDocument/2006/relationships/tags" Target="../tags/tag1534.xml"/><Relationship Id="rId1855" Type="http://schemas.openxmlformats.org/officeDocument/2006/relationships/tags" Target="../tags/tag1881.xml"/><Relationship Id="rId1715" Type="http://schemas.openxmlformats.org/officeDocument/2006/relationships/tags" Target="../tags/tag1741.xml"/><Relationship Id="rId1922" Type="http://schemas.openxmlformats.org/officeDocument/2006/relationships/tags" Target="../tags/tag1948.xml"/><Relationship Id="rId296" Type="http://schemas.openxmlformats.org/officeDocument/2006/relationships/tags" Target="../tags/tag322.xml"/><Relationship Id="rId156" Type="http://schemas.openxmlformats.org/officeDocument/2006/relationships/tags" Target="../tags/tag182.xml"/><Relationship Id="rId363" Type="http://schemas.openxmlformats.org/officeDocument/2006/relationships/tags" Target="../tags/tag389.xml"/><Relationship Id="rId570" Type="http://schemas.openxmlformats.org/officeDocument/2006/relationships/tags" Target="../tags/tag596.xml"/><Relationship Id="rId223" Type="http://schemas.openxmlformats.org/officeDocument/2006/relationships/tags" Target="../tags/tag249.xml"/><Relationship Id="rId430" Type="http://schemas.openxmlformats.org/officeDocument/2006/relationships/tags" Target="../tags/tag456.xml"/><Relationship Id="rId668" Type="http://schemas.openxmlformats.org/officeDocument/2006/relationships/tags" Target="../tags/tag694.xml"/><Relationship Id="rId875" Type="http://schemas.openxmlformats.org/officeDocument/2006/relationships/tags" Target="../tags/tag901.xml"/><Relationship Id="rId1060" Type="http://schemas.openxmlformats.org/officeDocument/2006/relationships/tags" Target="../tags/tag1086.xml"/><Relationship Id="rId1298" Type="http://schemas.openxmlformats.org/officeDocument/2006/relationships/tags" Target="../tags/tag1324.xml"/><Relationship Id="rId528" Type="http://schemas.openxmlformats.org/officeDocument/2006/relationships/tags" Target="../tags/tag554.xml"/><Relationship Id="rId735" Type="http://schemas.openxmlformats.org/officeDocument/2006/relationships/tags" Target="../tags/tag761.xml"/><Relationship Id="rId942" Type="http://schemas.openxmlformats.org/officeDocument/2006/relationships/tags" Target="../tags/tag968.xml"/><Relationship Id="rId1158" Type="http://schemas.openxmlformats.org/officeDocument/2006/relationships/tags" Target="../tags/tag1184.xml"/><Relationship Id="rId1365" Type="http://schemas.openxmlformats.org/officeDocument/2006/relationships/tags" Target="../tags/tag1391.xml"/><Relationship Id="rId1572" Type="http://schemas.openxmlformats.org/officeDocument/2006/relationships/tags" Target="../tags/tag1598.xml"/><Relationship Id="rId1018" Type="http://schemas.openxmlformats.org/officeDocument/2006/relationships/tags" Target="../tags/tag1044.xml"/><Relationship Id="rId1225" Type="http://schemas.openxmlformats.org/officeDocument/2006/relationships/tags" Target="../tags/tag1251.xml"/><Relationship Id="rId1432" Type="http://schemas.openxmlformats.org/officeDocument/2006/relationships/tags" Target="../tags/tag1458.xml"/><Relationship Id="rId1877" Type="http://schemas.openxmlformats.org/officeDocument/2006/relationships/tags" Target="../tags/tag1903.xml"/><Relationship Id="rId71" Type="http://schemas.openxmlformats.org/officeDocument/2006/relationships/tags" Target="../tags/tag97.xml"/><Relationship Id="rId802" Type="http://schemas.openxmlformats.org/officeDocument/2006/relationships/tags" Target="../tags/tag828.xml"/><Relationship Id="rId1737" Type="http://schemas.openxmlformats.org/officeDocument/2006/relationships/tags" Target="../tags/tag1763.xml"/><Relationship Id="rId29" Type="http://schemas.openxmlformats.org/officeDocument/2006/relationships/tags" Target="../tags/tag55.xml"/><Relationship Id="rId178" Type="http://schemas.openxmlformats.org/officeDocument/2006/relationships/tags" Target="../tags/tag204.xml"/><Relationship Id="rId1804" Type="http://schemas.openxmlformats.org/officeDocument/2006/relationships/tags" Target="../tags/tag1830.xml"/><Relationship Id="rId385" Type="http://schemas.openxmlformats.org/officeDocument/2006/relationships/tags" Target="../tags/tag411.xml"/><Relationship Id="rId592" Type="http://schemas.openxmlformats.org/officeDocument/2006/relationships/tags" Target="../tags/tag618.xml"/><Relationship Id="rId245" Type="http://schemas.openxmlformats.org/officeDocument/2006/relationships/tags" Target="../tags/tag271.xml"/><Relationship Id="rId452" Type="http://schemas.openxmlformats.org/officeDocument/2006/relationships/tags" Target="../tags/tag478.xml"/><Relationship Id="rId897" Type="http://schemas.openxmlformats.org/officeDocument/2006/relationships/tags" Target="../tags/tag923.xml"/><Relationship Id="rId1082" Type="http://schemas.openxmlformats.org/officeDocument/2006/relationships/tags" Target="../tags/tag1108.xml"/><Relationship Id="rId105" Type="http://schemas.openxmlformats.org/officeDocument/2006/relationships/tags" Target="../tags/tag131.xml"/><Relationship Id="rId312" Type="http://schemas.openxmlformats.org/officeDocument/2006/relationships/tags" Target="../tags/tag338.xml"/><Relationship Id="rId757" Type="http://schemas.openxmlformats.org/officeDocument/2006/relationships/tags" Target="../tags/tag783.xml"/><Relationship Id="rId964" Type="http://schemas.openxmlformats.org/officeDocument/2006/relationships/tags" Target="../tags/tag990.xml"/><Relationship Id="rId1387" Type="http://schemas.openxmlformats.org/officeDocument/2006/relationships/tags" Target="../tags/tag1413.xml"/><Relationship Id="rId1594" Type="http://schemas.openxmlformats.org/officeDocument/2006/relationships/tags" Target="../tags/tag1620.xml"/><Relationship Id="rId93" Type="http://schemas.openxmlformats.org/officeDocument/2006/relationships/tags" Target="../tags/tag119.xml"/><Relationship Id="rId617" Type="http://schemas.openxmlformats.org/officeDocument/2006/relationships/tags" Target="../tags/tag643.xml"/><Relationship Id="rId824" Type="http://schemas.openxmlformats.org/officeDocument/2006/relationships/tags" Target="../tags/tag850.xml"/><Relationship Id="rId1247" Type="http://schemas.openxmlformats.org/officeDocument/2006/relationships/tags" Target="../tags/tag1273.xml"/><Relationship Id="rId1454" Type="http://schemas.openxmlformats.org/officeDocument/2006/relationships/tags" Target="../tags/tag1480.xml"/><Relationship Id="rId1661" Type="http://schemas.openxmlformats.org/officeDocument/2006/relationships/tags" Target="../tags/tag1687.xml"/><Relationship Id="rId1899" Type="http://schemas.openxmlformats.org/officeDocument/2006/relationships/tags" Target="../tags/tag1925.xml"/><Relationship Id="rId1107" Type="http://schemas.openxmlformats.org/officeDocument/2006/relationships/tags" Target="../tags/tag1133.xml"/><Relationship Id="rId1314" Type="http://schemas.openxmlformats.org/officeDocument/2006/relationships/tags" Target="../tags/tag1340.xml"/><Relationship Id="rId1521" Type="http://schemas.openxmlformats.org/officeDocument/2006/relationships/tags" Target="../tags/tag1547.xml"/><Relationship Id="rId1759" Type="http://schemas.openxmlformats.org/officeDocument/2006/relationships/tags" Target="../tags/tag1785.xml"/><Relationship Id="rId1619" Type="http://schemas.openxmlformats.org/officeDocument/2006/relationships/tags" Target="../tags/tag1645.xml"/><Relationship Id="rId1826" Type="http://schemas.openxmlformats.org/officeDocument/2006/relationships/tags" Target="../tags/tag1852.xml"/><Relationship Id="rId20" Type="http://schemas.openxmlformats.org/officeDocument/2006/relationships/tags" Target="../tags/tag46.xml"/><Relationship Id="rId267" Type="http://schemas.openxmlformats.org/officeDocument/2006/relationships/tags" Target="../tags/tag293.xml"/><Relationship Id="rId474" Type="http://schemas.openxmlformats.org/officeDocument/2006/relationships/tags" Target="../tags/tag500.xml"/><Relationship Id="rId127" Type="http://schemas.openxmlformats.org/officeDocument/2006/relationships/tags" Target="../tags/tag153.xml"/><Relationship Id="rId681" Type="http://schemas.openxmlformats.org/officeDocument/2006/relationships/tags" Target="../tags/tag707.xml"/><Relationship Id="rId779" Type="http://schemas.openxmlformats.org/officeDocument/2006/relationships/tags" Target="../tags/tag805.xml"/><Relationship Id="rId986" Type="http://schemas.openxmlformats.org/officeDocument/2006/relationships/tags" Target="../tags/tag1012.xml"/><Relationship Id="rId334" Type="http://schemas.openxmlformats.org/officeDocument/2006/relationships/tags" Target="../tags/tag360.xml"/><Relationship Id="rId541" Type="http://schemas.openxmlformats.org/officeDocument/2006/relationships/tags" Target="../tags/tag567.xml"/><Relationship Id="rId639" Type="http://schemas.openxmlformats.org/officeDocument/2006/relationships/tags" Target="../tags/tag665.xml"/><Relationship Id="rId1171" Type="http://schemas.openxmlformats.org/officeDocument/2006/relationships/tags" Target="../tags/tag1197.xml"/><Relationship Id="rId1269" Type="http://schemas.openxmlformats.org/officeDocument/2006/relationships/tags" Target="../tags/tag1295.xml"/><Relationship Id="rId1476" Type="http://schemas.openxmlformats.org/officeDocument/2006/relationships/tags" Target="../tags/tag1502.xml"/><Relationship Id="rId401" Type="http://schemas.openxmlformats.org/officeDocument/2006/relationships/tags" Target="../tags/tag427.xml"/><Relationship Id="rId846" Type="http://schemas.openxmlformats.org/officeDocument/2006/relationships/tags" Target="../tags/tag872.xml"/><Relationship Id="rId1031" Type="http://schemas.openxmlformats.org/officeDocument/2006/relationships/tags" Target="../tags/tag1057.xml"/><Relationship Id="rId1129" Type="http://schemas.openxmlformats.org/officeDocument/2006/relationships/tags" Target="../tags/tag1155.xml"/><Relationship Id="rId1683" Type="http://schemas.openxmlformats.org/officeDocument/2006/relationships/tags" Target="../tags/tag1709.xml"/><Relationship Id="rId1890" Type="http://schemas.openxmlformats.org/officeDocument/2006/relationships/tags" Target="../tags/tag1916.xml"/><Relationship Id="rId706" Type="http://schemas.openxmlformats.org/officeDocument/2006/relationships/tags" Target="../tags/tag732.xml"/><Relationship Id="rId913" Type="http://schemas.openxmlformats.org/officeDocument/2006/relationships/tags" Target="../tags/tag939.xml"/><Relationship Id="rId1336" Type="http://schemas.openxmlformats.org/officeDocument/2006/relationships/tags" Target="../tags/tag1362.xml"/><Relationship Id="rId1543" Type="http://schemas.openxmlformats.org/officeDocument/2006/relationships/tags" Target="../tags/tag1569.xml"/><Relationship Id="rId1750" Type="http://schemas.openxmlformats.org/officeDocument/2006/relationships/tags" Target="../tags/tag1776.xml"/><Relationship Id="rId42" Type="http://schemas.openxmlformats.org/officeDocument/2006/relationships/tags" Target="../tags/tag68.xml"/><Relationship Id="rId1403" Type="http://schemas.openxmlformats.org/officeDocument/2006/relationships/tags" Target="../tags/tag1429.xml"/><Relationship Id="rId1610" Type="http://schemas.openxmlformats.org/officeDocument/2006/relationships/tags" Target="../tags/tag1636.xml"/><Relationship Id="rId1848" Type="http://schemas.openxmlformats.org/officeDocument/2006/relationships/tags" Target="../tags/tag1874.xml"/><Relationship Id="rId191" Type="http://schemas.openxmlformats.org/officeDocument/2006/relationships/tags" Target="../tags/tag217.xml"/><Relationship Id="rId1708" Type="http://schemas.openxmlformats.org/officeDocument/2006/relationships/tags" Target="../tags/tag1734.xml"/><Relationship Id="rId1915" Type="http://schemas.openxmlformats.org/officeDocument/2006/relationships/tags" Target="../tags/tag1941.xml"/><Relationship Id="rId289" Type="http://schemas.openxmlformats.org/officeDocument/2006/relationships/tags" Target="../tags/tag315.xml"/><Relationship Id="rId496" Type="http://schemas.openxmlformats.org/officeDocument/2006/relationships/tags" Target="../tags/tag522.xml"/><Relationship Id="rId149" Type="http://schemas.openxmlformats.org/officeDocument/2006/relationships/tags" Target="../tags/tag175.xml"/><Relationship Id="rId356" Type="http://schemas.openxmlformats.org/officeDocument/2006/relationships/tags" Target="../tags/tag382.xml"/><Relationship Id="rId563" Type="http://schemas.openxmlformats.org/officeDocument/2006/relationships/tags" Target="../tags/tag589.xml"/><Relationship Id="rId770" Type="http://schemas.openxmlformats.org/officeDocument/2006/relationships/tags" Target="../tags/tag796.xml"/><Relationship Id="rId1193" Type="http://schemas.openxmlformats.org/officeDocument/2006/relationships/tags" Target="../tags/tag1219.xml"/><Relationship Id="rId216" Type="http://schemas.openxmlformats.org/officeDocument/2006/relationships/tags" Target="../tags/tag242.xml"/><Relationship Id="rId423" Type="http://schemas.openxmlformats.org/officeDocument/2006/relationships/tags" Target="../tags/tag449.xml"/><Relationship Id="rId868" Type="http://schemas.openxmlformats.org/officeDocument/2006/relationships/tags" Target="../tags/tag894.xml"/><Relationship Id="rId1053" Type="http://schemas.openxmlformats.org/officeDocument/2006/relationships/tags" Target="../tags/tag1079.xml"/><Relationship Id="rId1260" Type="http://schemas.openxmlformats.org/officeDocument/2006/relationships/tags" Target="../tags/tag1286.xml"/><Relationship Id="rId1498" Type="http://schemas.openxmlformats.org/officeDocument/2006/relationships/tags" Target="../tags/tag1524.xml"/><Relationship Id="rId630" Type="http://schemas.openxmlformats.org/officeDocument/2006/relationships/tags" Target="../tags/tag656.xml"/><Relationship Id="rId728" Type="http://schemas.openxmlformats.org/officeDocument/2006/relationships/tags" Target="../tags/tag754.xml"/><Relationship Id="rId935" Type="http://schemas.openxmlformats.org/officeDocument/2006/relationships/tags" Target="../tags/tag961.xml"/><Relationship Id="rId1358" Type="http://schemas.openxmlformats.org/officeDocument/2006/relationships/tags" Target="../tags/tag1384.xml"/><Relationship Id="rId1565" Type="http://schemas.openxmlformats.org/officeDocument/2006/relationships/tags" Target="../tags/tag1591.xml"/><Relationship Id="rId1772" Type="http://schemas.openxmlformats.org/officeDocument/2006/relationships/tags" Target="../tags/tag1798.xml"/><Relationship Id="rId64" Type="http://schemas.openxmlformats.org/officeDocument/2006/relationships/tags" Target="../tags/tag90.xml"/><Relationship Id="rId1120" Type="http://schemas.openxmlformats.org/officeDocument/2006/relationships/tags" Target="../tags/tag1146.xml"/><Relationship Id="rId1218" Type="http://schemas.openxmlformats.org/officeDocument/2006/relationships/tags" Target="../tags/tag1244.xml"/><Relationship Id="rId1425" Type="http://schemas.openxmlformats.org/officeDocument/2006/relationships/tags" Target="../tags/tag1451.xml"/><Relationship Id="rId1632" Type="http://schemas.openxmlformats.org/officeDocument/2006/relationships/tags" Target="../tags/tag1658.xml"/><Relationship Id="rId280" Type="http://schemas.openxmlformats.org/officeDocument/2006/relationships/tags" Target="../tags/tag306.xml"/><Relationship Id="rId140" Type="http://schemas.openxmlformats.org/officeDocument/2006/relationships/tags" Target="../tags/tag166.xml"/><Relationship Id="rId378" Type="http://schemas.openxmlformats.org/officeDocument/2006/relationships/tags" Target="../tags/tag404.xml"/><Relationship Id="rId585" Type="http://schemas.openxmlformats.org/officeDocument/2006/relationships/tags" Target="../tags/tag611.xml"/><Relationship Id="rId792" Type="http://schemas.openxmlformats.org/officeDocument/2006/relationships/tags" Target="../tags/tag818.xml"/><Relationship Id="rId6" Type="http://schemas.openxmlformats.org/officeDocument/2006/relationships/tags" Target="../tags/tag32.xml"/><Relationship Id="rId238" Type="http://schemas.openxmlformats.org/officeDocument/2006/relationships/tags" Target="../tags/tag264.xml"/><Relationship Id="rId445" Type="http://schemas.openxmlformats.org/officeDocument/2006/relationships/tags" Target="../tags/tag471.xml"/><Relationship Id="rId652" Type="http://schemas.openxmlformats.org/officeDocument/2006/relationships/tags" Target="../tags/tag678.xml"/><Relationship Id="rId1075" Type="http://schemas.openxmlformats.org/officeDocument/2006/relationships/tags" Target="../tags/tag1101.xml"/><Relationship Id="rId1282" Type="http://schemas.openxmlformats.org/officeDocument/2006/relationships/tags" Target="../tags/tag1308.xml"/><Relationship Id="rId305" Type="http://schemas.openxmlformats.org/officeDocument/2006/relationships/tags" Target="../tags/tag331.xml"/><Relationship Id="rId512" Type="http://schemas.openxmlformats.org/officeDocument/2006/relationships/tags" Target="../tags/tag538.xml"/><Relationship Id="rId957" Type="http://schemas.openxmlformats.org/officeDocument/2006/relationships/tags" Target="../tags/tag983.xml"/><Relationship Id="rId1142" Type="http://schemas.openxmlformats.org/officeDocument/2006/relationships/tags" Target="../tags/tag1168.xml"/><Relationship Id="rId1587" Type="http://schemas.openxmlformats.org/officeDocument/2006/relationships/tags" Target="../tags/tag1613.xml"/><Relationship Id="rId1794" Type="http://schemas.openxmlformats.org/officeDocument/2006/relationships/tags" Target="../tags/tag1820.xml"/><Relationship Id="rId86" Type="http://schemas.openxmlformats.org/officeDocument/2006/relationships/tags" Target="../tags/tag112.xml"/><Relationship Id="rId817" Type="http://schemas.openxmlformats.org/officeDocument/2006/relationships/tags" Target="../tags/tag843.xml"/><Relationship Id="rId1002" Type="http://schemas.openxmlformats.org/officeDocument/2006/relationships/tags" Target="../tags/tag1028.xml"/><Relationship Id="rId1447" Type="http://schemas.openxmlformats.org/officeDocument/2006/relationships/tags" Target="../tags/tag1473.xml"/><Relationship Id="rId1654" Type="http://schemas.openxmlformats.org/officeDocument/2006/relationships/tags" Target="../tags/tag1680.xml"/><Relationship Id="rId1861" Type="http://schemas.openxmlformats.org/officeDocument/2006/relationships/tags" Target="../tags/tag1887.xml"/><Relationship Id="rId1307" Type="http://schemas.openxmlformats.org/officeDocument/2006/relationships/tags" Target="../tags/tag1333.xml"/><Relationship Id="rId1514" Type="http://schemas.openxmlformats.org/officeDocument/2006/relationships/tags" Target="../tags/tag1540.xml"/><Relationship Id="rId1721" Type="http://schemas.openxmlformats.org/officeDocument/2006/relationships/tags" Target="../tags/tag1747.xml"/><Relationship Id="rId13" Type="http://schemas.openxmlformats.org/officeDocument/2006/relationships/tags" Target="../tags/tag39.xml"/><Relationship Id="rId1819" Type="http://schemas.openxmlformats.org/officeDocument/2006/relationships/tags" Target="../tags/tag1845.xml"/><Relationship Id="rId162" Type="http://schemas.openxmlformats.org/officeDocument/2006/relationships/tags" Target="../tags/tag188.xml"/><Relationship Id="rId467" Type="http://schemas.openxmlformats.org/officeDocument/2006/relationships/tags" Target="../tags/tag493.xml"/><Relationship Id="rId1097" Type="http://schemas.openxmlformats.org/officeDocument/2006/relationships/tags" Target="../tags/tag1123.xml"/><Relationship Id="rId674" Type="http://schemas.openxmlformats.org/officeDocument/2006/relationships/tags" Target="../tags/tag700.xml"/><Relationship Id="rId881" Type="http://schemas.openxmlformats.org/officeDocument/2006/relationships/tags" Target="../tags/tag907.xml"/><Relationship Id="rId979" Type="http://schemas.openxmlformats.org/officeDocument/2006/relationships/tags" Target="../tags/tag1005.xml"/><Relationship Id="rId327" Type="http://schemas.openxmlformats.org/officeDocument/2006/relationships/tags" Target="../tags/tag353.xml"/><Relationship Id="rId534" Type="http://schemas.openxmlformats.org/officeDocument/2006/relationships/tags" Target="../tags/tag560.xml"/><Relationship Id="rId741" Type="http://schemas.openxmlformats.org/officeDocument/2006/relationships/tags" Target="../tags/tag767.xml"/><Relationship Id="rId839" Type="http://schemas.openxmlformats.org/officeDocument/2006/relationships/tags" Target="../tags/tag865.xml"/><Relationship Id="rId1164" Type="http://schemas.openxmlformats.org/officeDocument/2006/relationships/tags" Target="../tags/tag1190.xml"/><Relationship Id="rId1371" Type="http://schemas.openxmlformats.org/officeDocument/2006/relationships/tags" Target="../tags/tag1397.xml"/><Relationship Id="rId1469" Type="http://schemas.openxmlformats.org/officeDocument/2006/relationships/tags" Target="../tags/tag1495.xml"/><Relationship Id="rId601" Type="http://schemas.openxmlformats.org/officeDocument/2006/relationships/tags" Target="../tags/tag627.xml"/><Relationship Id="rId1024" Type="http://schemas.openxmlformats.org/officeDocument/2006/relationships/tags" Target="../tags/tag1050.xml"/><Relationship Id="rId1231" Type="http://schemas.openxmlformats.org/officeDocument/2006/relationships/tags" Target="../tags/tag1257.xml"/><Relationship Id="rId1676" Type="http://schemas.openxmlformats.org/officeDocument/2006/relationships/tags" Target="../tags/tag1702.xml"/><Relationship Id="rId1883" Type="http://schemas.openxmlformats.org/officeDocument/2006/relationships/tags" Target="../tags/tag1909.xml"/><Relationship Id="rId906" Type="http://schemas.openxmlformats.org/officeDocument/2006/relationships/tags" Target="../tags/tag932.xml"/><Relationship Id="rId1329" Type="http://schemas.openxmlformats.org/officeDocument/2006/relationships/tags" Target="../tags/tag1355.xml"/><Relationship Id="rId1536" Type="http://schemas.openxmlformats.org/officeDocument/2006/relationships/tags" Target="../tags/tag1562.xml"/><Relationship Id="rId1743" Type="http://schemas.openxmlformats.org/officeDocument/2006/relationships/tags" Target="../tags/tag1769.xml"/><Relationship Id="rId35" Type="http://schemas.openxmlformats.org/officeDocument/2006/relationships/tags" Target="../tags/tag61.xml"/><Relationship Id="rId1603" Type="http://schemas.openxmlformats.org/officeDocument/2006/relationships/tags" Target="../tags/tag1629.xml"/><Relationship Id="rId1810" Type="http://schemas.openxmlformats.org/officeDocument/2006/relationships/tags" Target="../tags/tag1836.xml"/><Relationship Id="rId184" Type="http://schemas.openxmlformats.org/officeDocument/2006/relationships/tags" Target="../tags/tag210.xml"/><Relationship Id="rId391" Type="http://schemas.openxmlformats.org/officeDocument/2006/relationships/tags" Target="../tags/tag417.xml"/><Relationship Id="rId1908" Type="http://schemas.openxmlformats.org/officeDocument/2006/relationships/tags" Target="../tags/tag1934.xml"/><Relationship Id="rId251" Type="http://schemas.openxmlformats.org/officeDocument/2006/relationships/tags" Target="../tags/tag277.xml"/><Relationship Id="rId489" Type="http://schemas.openxmlformats.org/officeDocument/2006/relationships/tags" Target="../tags/tag515.xml"/><Relationship Id="rId696" Type="http://schemas.openxmlformats.org/officeDocument/2006/relationships/tags" Target="../tags/tag722.xml"/><Relationship Id="rId349" Type="http://schemas.openxmlformats.org/officeDocument/2006/relationships/tags" Target="../tags/tag375.xml"/><Relationship Id="rId556" Type="http://schemas.openxmlformats.org/officeDocument/2006/relationships/tags" Target="../tags/tag582.xml"/><Relationship Id="rId763" Type="http://schemas.openxmlformats.org/officeDocument/2006/relationships/tags" Target="../tags/tag789.xml"/><Relationship Id="rId1186" Type="http://schemas.openxmlformats.org/officeDocument/2006/relationships/tags" Target="../tags/tag1212.xml"/><Relationship Id="rId1393" Type="http://schemas.openxmlformats.org/officeDocument/2006/relationships/tags" Target="../tags/tag1419.xml"/><Relationship Id="rId111" Type="http://schemas.openxmlformats.org/officeDocument/2006/relationships/tags" Target="../tags/tag137.xml"/><Relationship Id="rId209" Type="http://schemas.openxmlformats.org/officeDocument/2006/relationships/tags" Target="../tags/tag235.xml"/><Relationship Id="rId416" Type="http://schemas.openxmlformats.org/officeDocument/2006/relationships/tags" Target="../tags/tag442.xml"/><Relationship Id="rId970" Type="http://schemas.openxmlformats.org/officeDocument/2006/relationships/tags" Target="../tags/tag996.xml"/><Relationship Id="rId1046" Type="http://schemas.openxmlformats.org/officeDocument/2006/relationships/tags" Target="../tags/tag1072.xml"/><Relationship Id="rId1253" Type="http://schemas.openxmlformats.org/officeDocument/2006/relationships/tags" Target="../tags/tag1279.xml"/><Relationship Id="rId1698" Type="http://schemas.openxmlformats.org/officeDocument/2006/relationships/tags" Target="../tags/tag1724.xml"/><Relationship Id="rId623" Type="http://schemas.openxmlformats.org/officeDocument/2006/relationships/tags" Target="../tags/tag649.xml"/><Relationship Id="rId830" Type="http://schemas.openxmlformats.org/officeDocument/2006/relationships/tags" Target="../tags/tag856.xml"/><Relationship Id="rId928" Type="http://schemas.openxmlformats.org/officeDocument/2006/relationships/tags" Target="../tags/tag954.xml"/><Relationship Id="rId1460" Type="http://schemas.openxmlformats.org/officeDocument/2006/relationships/tags" Target="../tags/tag1486.xml"/><Relationship Id="rId1558" Type="http://schemas.openxmlformats.org/officeDocument/2006/relationships/tags" Target="../tags/tag1584.xml"/><Relationship Id="rId1765" Type="http://schemas.openxmlformats.org/officeDocument/2006/relationships/tags" Target="../tags/tag1791.xml"/><Relationship Id="rId57" Type="http://schemas.openxmlformats.org/officeDocument/2006/relationships/tags" Target="../tags/tag83.xml"/><Relationship Id="rId1113" Type="http://schemas.openxmlformats.org/officeDocument/2006/relationships/tags" Target="../tags/tag1139.xml"/><Relationship Id="rId1320" Type="http://schemas.openxmlformats.org/officeDocument/2006/relationships/tags" Target="../tags/tag1346.xml"/><Relationship Id="rId1418" Type="http://schemas.openxmlformats.org/officeDocument/2006/relationships/tags" Target="../tags/tag1444.xml"/><Relationship Id="rId1625" Type="http://schemas.openxmlformats.org/officeDocument/2006/relationships/tags" Target="../tags/tag1651.xml"/><Relationship Id="rId1832" Type="http://schemas.openxmlformats.org/officeDocument/2006/relationships/tags" Target="../tags/tag1858.xml"/><Relationship Id="rId273" Type="http://schemas.openxmlformats.org/officeDocument/2006/relationships/tags" Target="../tags/tag299.xml"/><Relationship Id="rId480" Type="http://schemas.openxmlformats.org/officeDocument/2006/relationships/tags" Target="../tags/tag506.xml"/><Relationship Id="rId133" Type="http://schemas.openxmlformats.org/officeDocument/2006/relationships/tags" Target="../tags/tag159.xml"/><Relationship Id="rId340" Type="http://schemas.openxmlformats.org/officeDocument/2006/relationships/tags" Target="../tags/tag366.xml"/><Relationship Id="rId578" Type="http://schemas.openxmlformats.org/officeDocument/2006/relationships/tags" Target="../tags/tag604.xml"/><Relationship Id="rId785" Type="http://schemas.openxmlformats.org/officeDocument/2006/relationships/tags" Target="../tags/tag811.xml"/><Relationship Id="rId992" Type="http://schemas.openxmlformats.org/officeDocument/2006/relationships/tags" Target="../tags/tag1018.xml"/><Relationship Id="rId200" Type="http://schemas.openxmlformats.org/officeDocument/2006/relationships/tags" Target="../tags/tag226.xml"/><Relationship Id="rId438" Type="http://schemas.openxmlformats.org/officeDocument/2006/relationships/tags" Target="../tags/tag464.xml"/><Relationship Id="rId645" Type="http://schemas.openxmlformats.org/officeDocument/2006/relationships/tags" Target="../tags/tag671.xml"/><Relationship Id="rId852" Type="http://schemas.openxmlformats.org/officeDocument/2006/relationships/tags" Target="../tags/tag878.xml"/><Relationship Id="rId1068" Type="http://schemas.openxmlformats.org/officeDocument/2006/relationships/tags" Target="../tags/tag1094.xml"/><Relationship Id="rId1275" Type="http://schemas.openxmlformats.org/officeDocument/2006/relationships/tags" Target="../tags/tag1301.xml"/><Relationship Id="rId1482" Type="http://schemas.openxmlformats.org/officeDocument/2006/relationships/tags" Target="../tags/tag1508.xml"/><Relationship Id="rId505" Type="http://schemas.openxmlformats.org/officeDocument/2006/relationships/tags" Target="../tags/tag531.xml"/><Relationship Id="rId712" Type="http://schemas.openxmlformats.org/officeDocument/2006/relationships/tags" Target="../tags/tag738.xml"/><Relationship Id="rId1135" Type="http://schemas.openxmlformats.org/officeDocument/2006/relationships/tags" Target="../tags/tag1161.xml"/><Relationship Id="rId1342" Type="http://schemas.openxmlformats.org/officeDocument/2006/relationships/tags" Target="../tags/tag1368.xml"/><Relationship Id="rId1787" Type="http://schemas.openxmlformats.org/officeDocument/2006/relationships/tags" Target="../tags/tag1813.xml"/><Relationship Id="rId79" Type="http://schemas.openxmlformats.org/officeDocument/2006/relationships/tags" Target="../tags/tag105.xml"/><Relationship Id="rId1202" Type="http://schemas.openxmlformats.org/officeDocument/2006/relationships/tags" Target="../tags/tag1228.xml"/><Relationship Id="rId1647" Type="http://schemas.openxmlformats.org/officeDocument/2006/relationships/tags" Target="../tags/tag1673.xml"/><Relationship Id="rId1854" Type="http://schemas.openxmlformats.org/officeDocument/2006/relationships/tags" Target="../tags/tag1880.xml"/><Relationship Id="rId1507" Type="http://schemas.openxmlformats.org/officeDocument/2006/relationships/tags" Target="../tags/tag1533.xml"/><Relationship Id="rId1714" Type="http://schemas.openxmlformats.org/officeDocument/2006/relationships/tags" Target="../tags/tag1740.xml"/><Relationship Id="rId295" Type="http://schemas.openxmlformats.org/officeDocument/2006/relationships/tags" Target="../tags/tag321.xml"/><Relationship Id="rId1921" Type="http://schemas.openxmlformats.org/officeDocument/2006/relationships/tags" Target="../tags/tag1947.xml"/><Relationship Id="rId155" Type="http://schemas.openxmlformats.org/officeDocument/2006/relationships/tags" Target="../tags/tag181.xml"/><Relationship Id="rId362" Type="http://schemas.openxmlformats.org/officeDocument/2006/relationships/tags" Target="../tags/tag388.xml"/><Relationship Id="rId1297" Type="http://schemas.openxmlformats.org/officeDocument/2006/relationships/tags" Target="../tags/tag1323.xml"/><Relationship Id="rId222" Type="http://schemas.openxmlformats.org/officeDocument/2006/relationships/tags" Target="../tags/tag248.xml"/><Relationship Id="rId667" Type="http://schemas.openxmlformats.org/officeDocument/2006/relationships/tags" Target="../tags/tag693.xml"/><Relationship Id="rId874" Type="http://schemas.openxmlformats.org/officeDocument/2006/relationships/tags" Target="../tags/tag900.xml"/><Relationship Id="rId527" Type="http://schemas.openxmlformats.org/officeDocument/2006/relationships/tags" Target="../tags/tag553.xml"/><Relationship Id="rId734" Type="http://schemas.openxmlformats.org/officeDocument/2006/relationships/tags" Target="../tags/tag760.xml"/><Relationship Id="rId941" Type="http://schemas.openxmlformats.org/officeDocument/2006/relationships/tags" Target="../tags/tag967.xml"/><Relationship Id="rId1157" Type="http://schemas.openxmlformats.org/officeDocument/2006/relationships/tags" Target="../tags/tag1183.xml"/><Relationship Id="rId1364" Type="http://schemas.openxmlformats.org/officeDocument/2006/relationships/tags" Target="../tags/tag1390.xml"/><Relationship Id="rId1571" Type="http://schemas.openxmlformats.org/officeDocument/2006/relationships/tags" Target="../tags/tag1597.xml"/><Relationship Id="rId70" Type="http://schemas.openxmlformats.org/officeDocument/2006/relationships/tags" Target="../tags/tag96.xml"/><Relationship Id="rId801" Type="http://schemas.openxmlformats.org/officeDocument/2006/relationships/tags" Target="../tags/tag827.xml"/><Relationship Id="rId1017" Type="http://schemas.openxmlformats.org/officeDocument/2006/relationships/tags" Target="../tags/tag1043.xml"/><Relationship Id="rId1224" Type="http://schemas.openxmlformats.org/officeDocument/2006/relationships/tags" Target="../tags/tag1250.xml"/><Relationship Id="rId1431" Type="http://schemas.openxmlformats.org/officeDocument/2006/relationships/tags" Target="../tags/tag1457.xml"/><Relationship Id="rId1669" Type="http://schemas.openxmlformats.org/officeDocument/2006/relationships/tags" Target="../tags/tag1695.xml"/><Relationship Id="rId1876" Type="http://schemas.openxmlformats.org/officeDocument/2006/relationships/tags" Target="../tags/tag1902.xml"/><Relationship Id="rId1529" Type="http://schemas.openxmlformats.org/officeDocument/2006/relationships/tags" Target="../tags/tag1555.xml"/><Relationship Id="rId1736" Type="http://schemas.openxmlformats.org/officeDocument/2006/relationships/tags" Target="../tags/tag1762.xml"/><Relationship Id="rId28" Type="http://schemas.openxmlformats.org/officeDocument/2006/relationships/tags" Target="../tags/tag54.xml"/><Relationship Id="rId1803" Type="http://schemas.openxmlformats.org/officeDocument/2006/relationships/tags" Target="../tags/tag1829.xml"/><Relationship Id="rId177" Type="http://schemas.openxmlformats.org/officeDocument/2006/relationships/tags" Target="../tags/tag203.xml"/><Relationship Id="rId384" Type="http://schemas.openxmlformats.org/officeDocument/2006/relationships/tags" Target="../tags/tag410.xml"/><Relationship Id="rId591" Type="http://schemas.openxmlformats.org/officeDocument/2006/relationships/tags" Target="../tags/tag617.xml"/><Relationship Id="rId244" Type="http://schemas.openxmlformats.org/officeDocument/2006/relationships/tags" Target="../tags/tag270.xml"/><Relationship Id="rId689" Type="http://schemas.openxmlformats.org/officeDocument/2006/relationships/tags" Target="../tags/tag715.xml"/><Relationship Id="rId896" Type="http://schemas.openxmlformats.org/officeDocument/2006/relationships/tags" Target="../tags/tag922.xml"/><Relationship Id="rId1081" Type="http://schemas.openxmlformats.org/officeDocument/2006/relationships/tags" Target="../tags/tag1107.xml"/><Relationship Id="rId451" Type="http://schemas.openxmlformats.org/officeDocument/2006/relationships/tags" Target="../tags/tag477.xml"/><Relationship Id="rId549" Type="http://schemas.openxmlformats.org/officeDocument/2006/relationships/tags" Target="../tags/tag575.xml"/><Relationship Id="rId756" Type="http://schemas.openxmlformats.org/officeDocument/2006/relationships/tags" Target="../tags/tag782.xml"/><Relationship Id="rId1179" Type="http://schemas.openxmlformats.org/officeDocument/2006/relationships/tags" Target="../tags/tag1205.xml"/><Relationship Id="rId1386" Type="http://schemas.openxmlformats.org/officeDocument/2006/relationships/tags" Target="../tags/tag1412.xml"/><Relationship Id="rId1593" Type="http://schemas.openxmlformats.org/officeDocument/2006/relationships/tags" Target="../tags/tag1619.xml"/><Relationship Id="rId104" Type="http://schemas.openxmlformats.org/officeDocument/2006/relationships/tags" Target="../tags/tag130.xml"/><Relationship Id="rId311" Type="http://schemas.openxmlformats.org/officeDocument/2006/relationships/tags" Target="../tags/tag337.xml"/><Relationship Id="rId409" Type="http://schemas.openxmlformats.org/officeDocument/2006/relationships/tags" Target="../tags/tag435.xml"/><Relationship Id="rId963" Type="http://schemas.openxmlformats.org/officeDocument/2006/relationships/tags" Target="../tags/tag989.xml"/><Relationship Id="rId1039" Type="http://schemas.openxmlformats.org/officeDocument/2006/relationships/tags" Target="../tags/tag1065.xml"/><Relationship Id="rId1246" Type="http://schemas.openxmlformats.org/officeDocument/2006/relationships/tags" Target="../tags/tag1272.xml"/><Relationship Id="rId1898" Type="http://schemas.openxmlformats.org/officeDocument/2006/relationships/tags" Target="../tags/tag1924.xml"/><Relationship Id="rId92" Type="http://schemas.openxmlformats.org/officeDocument/2006/relationships/tags" Target="../tags/tag118.xml"/><Relationship Id="rId616" Type="http://schemas.openxmlformats.org/officeDocument/2006/relationships/tags" Target="../tags/tag642.xml"/><Relationship Id="rId823" Type="http://schemas.openxmlformats.org/officeDocument/2006/relationships/tags" Target="../tags/tag849.xml"/><Relationship Id="rId1453" Type="http://schemas.openxmlformats.org/officeDocument/2006/relationships/tags" Target="../tags/tag1479.xml"/><Relationship Id="rId1660" Type="http://schemas.openxmlformats.org/officeDocument/2006/relationships/tags" Target="../tags/tag1686.xml"/><Relationship Id="rId1758" Type="http://schemas.openxmlformats.org/officeDocument/2006/relationships/tags" Target="../tags/tag1784.xml"/><Relationship Id="rId1106" Type="http://schemas.openxmlformats.org/officeDocument/2006/relationships/tags" Target="../tags/tag1132.xml"/><Relationship Id="rId1313" Type="http://schemas.openxmlformats.org/officeDocument/2006/relationships/tags" Target="../tags/tag1339.xml"/><Relationship Id="rId1520" Type="http://schemas.openxmlformats.org/officeDocument/2006/relationships/tags" Target="../tags/tag1546.xml"/><Relationship Id="rId1618" Type="http://schemas.openxmlformats.org/officeDocument/2006/relationships/tags" Target="../tags/tag1644.xml"/><Relationship Id="rId1825" Type="http://schemas.openxmlformats.org/officeDocument/2006/relationships/tags" Target="../tags/tag1851.xml"/><Relationship Id="rId199" Type="http://schemas.openxmlformats.org/officeDocument/2006/relationships/tags" Target="../tags/tag225.xml"/><Relationship Id="rId266" Type="http://schemas.openxmlformats.org/officeDocument/2006/relationships/tags" Target="../tags/tag292.xml"/><Relationship Id="rId473" Type="http://schemas.openxmlformats.org/officeDocument/2006/relationships/tags" Target="../tags/tag499.xml"/><Relationship Id="rId680" Type="http://schemas.openxmlformats.org/officeDocument/2006/relationships/tags" Target="../tags/tag706.xml"/><Relationship Id="rId126" Type="http://schemas.openxmlformats.org/officeDocument/2006/relationships/tags" Target="../tags/tag152.xml"/><Relationship Id="rId333" Type="http://schemas.openxmlformats.org/officeDocument/2006/relationships/tags" Target="../tags/tag359.xml"/><Relationship Id="rId540" Type="http://schemas.openxmlformats.org/officeDocument/2006/relationships/tags" Target="../tags/tag566.xml"/><Relationship Id="rId778" Type="http://schemas.openxmlformats.org/officeDocument/2006/relationships/tags" Target="../tags/tag804.xml"/><Relationship Id="rId985" Type="http://schemas.openxmlformats.org/officeDocument/2006/relationships/tags" Target="../tags/tag1011.xml"/><Relationship Id="rId1170" Type="http://schemas.openxmlformats.org/officeDocument/2006/relationships/tags" Target="../tags/tag1196.xml"/><Relationship Id="rId638" Type="http://schemas.openxmlformats.org/officeDocument/2006/relationships/tags" Target="../tags/tag664.xml"/><Relationship Id="rId845" Type="http://schemas.openxmlformats.org/officeDocument/2006/relationships/tags" Target="../tags/tag871.xml"/><Relationship Id="rId1030" Type="http://schemas.openxmlformats.org/officeDocument/2006/relationships/tags" Target="../tags/tag1056.xml"/><Relationship Id="rId1268" Type="http://schemas.openxmlformats.org/officeDocument/2006/relationships/tags" Target="../tags/tag1294.xml"/><Relationship Id="rId1475" Type="http://schemas.openxmlformats.org/officeDocument/2006/relationships/tags" Target="../tags/tag1501.xml"/><Relationship Id="rId1682" Type="http://schemas.openxmlformats.org/officeDocument/2006/relationships/tags" Target="../tags/tag1708.xml"/><Relationship Id="rId400" Type="http://schemas.openxmlformats.org/officeDocument/2006/relationships/tags" Target="../tags/tag426.xml"/><Relationship Id="rId705" Type="http://schemas.openxmlformats.org/officeDocument/2006/relationships/tags" Target="../tags/tag731.xml"/><Relationship Id="rId1128" Type="http://schemas.openxmlformats.org/officeDocument/2006/relationships/tags" Target="../tags/tag1154.xml"/><Relationship Id="rId1335" Type="http://schemas.openxmlformats.org/officeDocument/2006/relationships/tags" Target="../tags/tag1361.xml"/><Relationship Id="rId1542" Type="http://schemas.openxmlformats.org/officeDocument/2006/relationships/tags" Target="../tags/tag1568.xml"/><Relationship Id="rId912" Type="http://schemas.openxmlformats.org/officeDocument/2006/relationships/tags" Target="../tags/tag938.xml"/><Relationship Id="rId1847" Type="http://schemas.openxmlformats.org/officeDocument/2006/relationships/tags" Target="../tags/tag1873.xml"/><Relationship Id="rId41" Type="http://schemas.openxmlformats.org/officeDocument/2006/relationships/tags" Target="../tags/tag67.xml"/><Relationship Id="rId1402" Type="http://schemas.openxmlformats.org/officeDocument/2006/relationships/tags" Target="../tags/tag1428.xml"/><Relationship Id="rId1707" Type="http://schemas.openxmlformats.org/officeDocument/2006/relationships/tags" Target="../tags/tag1733.xml"/><Relationship Id="rId190" Type="http://schemas.openxmlformats.org/officeDocument/2006/relationships/tags" Target="../tags/tag216.xml"/><Relationship Id="rId288" Type="http://schemas.openxmlformats.org/officeDocument/2006/relationships/tags" Target="../tags/tag314.xml"/><Relationship Id="rId1914" Type="http://schemas.openxmlformats.org/officeDocument/2006/relationships/tags" Target="../tags/tag1940.xml"/><Relationship Id="rId495" Type="http://schemas.openxmlformats.org/officeDocument/2006/relationships/tags" Target="../tags/tag521.xml"/><Relationship Id="rId148" Type="http://schemas.openxmlformats.org/officeDocument/2006/relationships/tags" Target="../tags/tag174.xml"/><Relationship Id="rId355" Type="http://schemas.openxmlformats.org/officeDocument/2006/relationships/tags" Target="../tags/tag381.xml"/><Relationship Id="rId562" Type="http://schemas.openxmlformats.org/officeDocument/2006/relationships/tags" Target="../tags/tag588.xml"/><Relationship Id="rId1192" Type="http://schemas.openxmlformats.org/officeDocument/2006/relationships/tags" Target="../tags/tag1218.xml"/><Relationship Id="rId215" Type="http://schemas.openxmlformats.org/officeDocument/2006/relationships/tags" Target="../tags/tag241.xml"/><Relationship Id="rId422" Type="http://schemas.openxmlformats.org/officeDocument/2006/relationships/tags" Target="../tags/tag448.xml"/><Relationship Id="rId867" Type="http://schemas.openxmlformats.org/officeDocument/2006/relationships/tags" Target="../tags/tag893.xml"/><Relationship Id="rId1052" Type="http://schemas.openxmlformats.org/officeDocument/2006/relationships/tags" Target="../tags/tag1078.xml"/><Relationship Id="rId1497" Type="http://schemas.openxmlformats.org/officeDocument/2006/relationships/tags" Target="../tags/tag1523.xml"/><Relationship Id="rId727" Type="http://schemas.openxmlformats.org/officeDocument/2006/relationships/tags" Target="../tags/tag753.xml"/><Relationship Id="rId934" Type="http://schemas.openxmlformats.org/officeDocument/2006/relationships/tags" Target="../tags/tag960.xml"/><Relationship Id="rId1357" Type="http://schemas.openxmlformats.org/officeDocument/2006/relationships/tags" Target="../tags/tag1383.xml"/><Relationship Id="rId1564" Type="http://schemas.openxmlformats.org/officeDocument/2006/relationships/tags" Target="../tags/tag1590.xml"/><Relationship Id="rId1771" Type="http://schemas.openxmlformats.org/officeDocument/2006/relationships/tags" Target="../tags/tag1797.xml"/><Relationship Id="rId63" Type="http://schemas.openxmlformats.org/officeDocument/2006/relationships/tags" Target="../tags/tag89.xml"/><Relationship Id="rId1217" Type="http://schemas.openxmlformats.org/officeDocument/2006/relationships/tags" Target="../tags/tag1243.xml"/><Relationship Id="rId1424" Type="http://schemas.openxmlformats.org/officeDocument/2006/relationships/tags" Target="../tags/tag1450.xml"/><Relationship Id="rId1631" Type="http://schemas.openxmlformats.org/officeDocument/2006/relationships/tags" Target="../tags/tag1657.xml"/><Relationship Id="rId1869" Type="http://schemas.openxmlformats.org/officeDocument/2006/relationships/tags" Target="../tags/tag1895.xml"/><Relationship Id="rId1729" Type="http://schemas.openxmlformats.org/officeDocument/2006/relationships/tags" Target="../tags/tag1755.xml"/><Relationship Id="rId377" Type="http://schemas.openxmlformats.org/officeDocument/2006/relationships/tags" Target="../tags/tag403.xml"/><Relationship Id="rId584" Type="http://schemas.openxmlformats.org/officeDocument/2006/relationships/tags" Target="../tags/tag610.xml"/><Relationship Id="rId5" Type="http://schemas.openxmlformats.org/officeDocument/2006/relationships/tags" Target="../tags/tag31.xml"/><Relationship Id="rId237" Type="http://schemas.openxmlformats.org/officeDocument/2006/relationships/tags" Target="../tags/tag263.xml"/><Relationship Id="rId791" Type="http://schemas.openxmlformats.org/officeDocument/2006/relationships/tags" Target="../tags/tag817.xml"/><Relationship Id="rId889" Type="http://schemas.openxmlformats.org/officeDocument/2006/relationships/tags" Target="../tags/tag915.xml"/><Relationship Id="rId1074" Type="http://schemas.openxmlformats.org/officeDocument/2006/relationships/tags" Target="../tags/tag1100.xml"/><Relationship Id="rId444" Type="http://schemas.openxmlformats.org/officeDocument/2006/relationships/tags" Target="../tags/tag470.xml"/><Relationship Id="rId651" Type="http://schemas.openxmlformats.org/officeDocument/2006/relationships/tags" Target="../tags/tag677.xml"/><Relationship Id="rId749" Type="http://schemas.openxmlformats.org/officeDocument/2006/relationships/tags" Target="../tags/tag775.xml"/><Relationship Id="rId1281" Type="http://schemas.openxmlformats.org/officeDocument/2006/relationships/tags" Target="../tags/tag1307.xml"/><Relationship Id="rId1379" Type="http://schemas.openxmlformats.org/officeDocument/2006/relationships/tags" Target="../tags/tag1405.xml"/><Relationship Id="rId1586" Type="http://schemas.openxmlformats.org/officeDocument/2006/relationships/tags" Target="../tags/tag1612.xml"/><Relationship Id="rId304" Type="http://schemas.openxmlformats.org/officeDocument/2006/relationships/tags" Target="../tags/tag330.xml"/><Relationship Id="rId511" Type="http://schemas.openxmlformats.org/officeDocument/2006/relationships/tags" Target="../tags/tag537.xml"/><Relationship Id="rId609" Type="http://schemas.openxmlformats.org/officeDocument/2006/relationships/tags" Target="../tags/tag635.xml"/><Relationship Id="rId956" Type="http://schemas.openxmlformats.org/officeDocument/2006/relationships/tags" Target="../tags/tag982.xml"/><Relationship Id="rId1141" Type="http://schemas.openxmlformats.org/officeDocument/2006/relationships/tags" Target="../tags/tag1167.xml"/><Relationship Id="rId1239" Type="http://schemas.openxmlformats.org/officeDocument/2006/relationships/tags" Target="../tags/tag1265.xml"/><Relationship Id="rId1793" Type="http://schemas.openxmlformats.org/officeDocument/2006/relationships/tags" Target="../tags/tag1819.xml"/><Relationship Id="rId85" Type="http://schemas.openxmlformats.org/officeDocument/2006/relationships/tags" Target="../tags/tag111.xml"/><Relationship Id="rId816" Type="http://schemas.openxmlformats.org/officeDocument/2006/relationships/tags" Target="../tags/tag842.xml"/><Relationship Id="rId1001" Type="http://schemas.openxmlformats.org/officeDocument/2006/relationships/tags" Target="../tags/tag1027.xml"/><Relationship Id="rId1446" Type="http://schemas.openxmlformats.org/officeDocument/2006/relationships/tags" Target="../tags/tag1472.xml"/><Relationship Id="rId1653" Type="http://schemas.openxmlformats.org/officeDocument/2006/relationships/tags" Target="../tags/tag1679.xml"/><Relationship Id="rId1860" Type="http://schemas.openxmlformats.org/officeDocument/2006/relationships/tags" Target="../tags/tag1886.xml"/><Relationship Id="rId1306" Type="http://schemas.openxmlformats.org/officeDocument/2006/relationships/tags" Target="../tags/tag1332.xml"/><Relationship Id="rId1513" Type="http://schemas.openxmlformats.org/officeDocument/2006/relationships/tags" Target="../tags/tag1539.xml"/><Relationship Id="rId1720" Type="http://schemas.openxmlformats.org/officeDocument/2006/relationships/tags" Target="../tags/tag1746.xml"/><Relationship Id="rId12" Type="http://schemas.openxmlformats.org/officeDocument/2006/relationships/tags" Target="../tags/tag38.xml"/><Relationship Id="rId1818" Type="http://schemas.openxmlformats.org/officeDocument/2006/relationships/tags" Target="../tags/tag1844.xml"/><Relationship Id="rId161" Type="http://schemas.openxmlformats.org/officeDocument/2006/relationships/tags" Target="../tags/tag187.xml"/><Relationship Id="rId399" Type="http://schemas.openxmlformats.org/officeDocument/2006/relationships/tags" Target="../tags/tag425.xml"/><Relationship Id="rId259" Type="http://schemas.openxmlformats.org/officeDocument/2006/relationships/tags" Target="../tags/tag285.xml"/><Relationship Id="rId466" Type="http://schemas.openxmlformats.org/officeDocument/2006/relationships/tags" Target="../tags/tag492.xml"/><Relationship Id="rId673" Type="http://schemas.openxmlformats.org/officeDocument/2006/relationships/tags" Target="../tags/tag699.xml"/><Relationship Id="rId880" Type="http://schemas.openxmlformats.org/officeDocument/2006/relationships/tags" Target="../tags/tag906.xml"/><Relationship Id="rId1096" Type="http://schemas.openxmlformats.org/officeDocument/2006/relationships/tags" Target="../tags/tag1122.xml"/><Relationship Id="rId119" Type="http://schemas.openxmlformats.org/officeDocument/2006/relationships/tags" Target="../tags/tag145.xml"/><Relationship Id="rId326" Type="http://schemas.openxmlformats.org/officeDocument/2006/relationships/tags" Target="../tags/tag352.xml"/><Relationship Id="rId533" Type="http://schemas.openxmlformats.org/officeDocument/2006/relationships/tags" Target="../tags/tag559.xml"/><Relationship Id="rId978" Type="http://schemas.openxmlformats.org/officeDocument/2006/relationships/tags" Target="../tags/tag1004.xml"/><Relationship Id="rId1163" Type="http://schemas.openxmlformats.org/officeDocument/2006/relationships/tags" Target="../tags/tag1189.xml"/><Relationship Id="rId1370" Type="http://schemas.openxmlformats.org/officeDocument/2006/relationships/tags" Target="../tags/tag1396.xml"/><Relationship Id="rId740" Type="http://schemas.openxmlformats.org/officeDocument/2006/relationships/tags" Target="../tags/tag766.xml"/><Relationship Id="rId838" Type="http://schemas.openxmlformats.org/officeDocument/2006/relationships/tags" Target="../tags/tag864.xml"/><Relationship Id="rId1023" Type="http://schemas.openxmlformats.org/officeDocument/2006/relationships/tags" Target="../tags/tag1049.xml"/><Relationship Id="rId1468" Type="http://schemas.openxmlformats.org/officeDocument/2006/relationships/tags" Target="../tags/tag1494.xml"/><Relationship Id="rId1675" Type="http://schemas.openxmlformats.org/officeDocument/2006/relationships/tags" Target="../tags/tag1701.xml"/><Relationship Id="rId1882" Type="http://schemas.openxmlformats.org/officeDocument/2006/relationships/tags" Target="../tags/tag1908.xml"/><Relationship Id="rId600" Type="http://schemas.openxmlformats.org/officeDocument/2006/relationships/tags" Target="../tags/tag626.xml"/><Relationship Id="rId1230" Type="http://schemas.openxmlformats.org/officeDocument/2006/relationships/tags" Target="../tags/tag1256.xml"/><Relationship Id="rId1328" Type="http://schemas.openxmlformats.org/officeDocument/2006/relationships/tags" Target="../tags/tag1354.xml"/><Relationship Id="rId1535" Type="http://schemas.openxmlformats.org/officeDocument/2006/relationships/tags" Target="../tags/tag1561.xml"/><Relationship Id="rId905" Type="http://schemas.openxmlformats.org/officeDocument/2006/relationships/tags" Target="../tags/tag931.xml"/><Relationship Id="rId1742" Type="http://schemas.openxmlformats.org/officeDocument/2006/relationships/tags" Target="../tags/tag1768.xml"/><Relationship Id="rId34" Type="http://schemas.openxmlformats.org/officeDocument/2006/relationships/tags" Target="../tags/tag60.xml"/><Relationship Id="rId1602" Type="http://schemas.openxmlformats.org/officeDocument/2006/relationships/tags" Target="../tags/tag1628.xml"/><Relationship Id="rId183" Type="http://schemas.openxmlformats.org/officeDocument/2006/relationships/tags" Target="../tags/tag209.xml"/><Relationship Id="rId390" Type="http://schemas.openxmlformats.org/officeDocument/2006/relationships/tags" Target="../tags/tag416.xml"/><Relationship Id="rId1907" Type="http://schemas.openxmlformats.org/officeDocument/2006/relationships/tags" Target="../tags/tag1933.xml"/><Relationship Id="rId250" Type="http://schemas.openxmlformats.org/officeDocument/2006/relationships/tags" Target="../tags/tag276.xml"/><Relationship Id="rId488" Type="http://schemas.openxmlformats.org/officeDocument/2006/relationships/tags" Target="../tags/tag514.xml"/><Relationship Id="rId695" Type="http://schemas.openxmlformats.org/officeDocument/2006/relationships/tags" Target="../tags/tag721.xml"/><Relationship Id="rId110" Type="http://schemas.openxmlformats.org/officeDocument/2006/relationships/tags" Target="../tags/tag136.xml"/><Relationship Id="rId348" Type="http://schemas.openxmlformats.org/officeDocument/2006/relationships/tags" Target="../tags/tag374.xml"/><Relationship Id="rId555" Type="http://schemas.openxmlformats.org/officeDocument/2006/relationships/tags" Target="../tags/tag581.xml"/><Relationship Id="rId762" Type="http://schemas.openxmlformats.org/officeDocument/2006/relationships/tags" Target="../tags/tag788.xml"/><Relationship Id="rId1185" Type="http://schemas.openxmlformats.org/officeDocument/2006/relationships/tags" Target="../tags/tag1211.xml"/><Relationship Id="rId1392" Type="http://schemas.openxmlformats.org/officeDocument/2006/relationships/tags" Target="../tags/tag1418.xml"/><Relationship Id="rId208" Type="http://schemas.openxmlformats.org/officeDocument/2006/relationships/tags" Target="../tags/tag234.xml"/><Relationship Id="rId415" Type="http://schemas.openxmlformats.org/officeDocument/2006/relationships/tags" Target="../tags/tag441.xml"/><Relationship Id="rId622" Type="http://schemas.openxmlformats.org/officeDocument/2006/relationships/tags" Target="../tags/tag648.xml"/><Relationship Id="rId1045" Type="http://schemas.openxmlformats.org/officeDocument/2006/relationships/tags" Target="../tags/tag1071.xml"/><Relationship Id="rId1252" Type="http://schemas.openxmlformats.org/officeDocument/2006/relationships/tags" Target="../tags/tag1278.xml"/><Relationship Id="rId1697" Type="http://schemas.openxmlformats.org/officeDocument/2006/relationships/tags" Target="../tags/tag1723.xml"/><Relationship Id="rId927" Type="http://schemas.openxmlformats.org/officeDocument/2006/relationships/tags" Target="../tags/tag953.xml"/><Relationship Id="rId1112" Type="http://schemas.openxmlformats.org/officeDocument/2006/relationships/tags" Target="../tags/tag1138.xml"/><Relationship Id="rId1557" Type="http://schemas.openxmlformats.org/officeDocument/2006/relationships/tags" Target="../tags/tag1583.xml"/><Relationship Id="rId1764" Type="http://schemas.openxmlformats.org/officeDocument/2006/relationships/tags" Target="../tags/tag1790.xml"/><Relationship Id="rId56" Type="http://schemas.openxmlformats.org/officeDocument/2006/relationships/tags" Target="../tags/tag82.xml"/><Relationship Id="rId1417" Type="http://schemas.openxmlformats.org/officeDocument/2006/relationships/tags" Target="../tags/tag1443.xml"/><Relationship Id="rId1624" Type="http://schemas.openxmlformats.org/officeDocument/2006/relationships/tags" Target="../tags/tag1650.xml"/><Relationship Id="rId1831" Type="http://schemas.openxmlformats.org/officeDocument/2006/relationships/tags" Target="../tags/tag1857.xml"/><Relationship Id="rId1929" Type="http://schemas.openxmlformats.org/officeDocument/2006/relationships/tags" Target="../tags/tag1955.xml"/><Relationship Id="rId272" Type="http://schemas.openxmlformats.org/officeDocument/2006/relationships/tags" Target="../tags/tag298.xml"/><Relationship Id="rId577" Type="http://schemas.openxmlformats.org/officeDocument/2006/relationships/tags" Target="../tags/tag603.xml"/><Relationship Id="rId132" Type="http://schemas.openxmlformats.org/officeDocument/2006/relationships/tags" Target="../tags/tag158.xml"/><Relationship Id="rId784" Type="http://schemas.openxmlformats.org/officeDocument/2006/relationships/tags" Target="../tags/tag810.xml"/><Relationship Id="rId991" Type="http://schemas.openxmlformats.org/officeDocument/2006/relationships/tags" Target="../tags/tag1017.xml"/><Relationship Id="rId1067" Type="http://schemas.openxmlformats.org/officeDocument/2006/relationships/tags" Target="../tags/tag1093.xml"/><Relationship Id="rId437" Type="http://schemas.openxmlformats.org/officeDocument/2006/relationships/tags" Target="../tags/tag463.xml"/><Relationship Id="rId644" Type="http://schemas.openxmlformats.org/officeDocument/2006/relationships/tags" Target="../tags/tag670.xml"/><Relationship Id="rId851" Type="http://schemas.openxmlformats.org/officeDocument/2006/relationships/tags" Target="../tags/tag877.xml"/><Relationship Id="rId1274" Type="http://schemas.openxmlformats.org/officeDocument/2006/relationships/tags" Target="../tags/tag1300.xml"/><Relationship Id="rId1481" Type="http://schemas.openxmlformats.org/officeDocument/2006/relationships/tags" Target="../tags/tag1507.xml"/><Relationship Id="rId1579" Type="http://schemas.openxmlformats.org/officeDocument/2006/relationships/tags" Target="../tags/tag1605.xml"/><Relationship Id="rId504" Type="http://schemas.openxmlformats.org/officeDocument/2006/relationships/tags" Target="../tags/tag530.xml"/><Relationship Id="rId711" Type="http://schemas.openxmlformats.org/officeDocument/2006/relationships/tags" Target="../tags/tag737.xml"/><Relationship Id="rId949" Type="http://schemas.openxmlformats.org/officeDocument/2006/relationships/tags" Target="../tags/tag975.xml"/><Relationship Id="rId1134" Type="http://schemas.openxmlformats.org/officeDocument/2006/relationships/tags" Target="../tags/tag1160.xml"/><Relationship Id="rId1341" Type="http://schemas.openxmlformats.org/officeDocument/2006/relationships/tags" Target="../tags/tag1367.xml"/><Relationship Id="rId1786" Type="http://schemas.openxmlformats.org/officeDocument/2006/relationships/tags" Target="../tags/tag1812.xml"/><Relationship Id="rId78" Type="http://schemas.openxmlformats.org/officeDocument/2006/relationships/tags" Target="../tags/tag104.xml"/><Relationship Id="rId809" Type="http://schemas.openxmlformats.org/officeDocument/2006/relationships/tags" Target="../tags/tag835.xml"/><Relationship Id="rId1201" Type="http://schemas.openxmlformats.org/officeDocument/2006/relationships/tags" Target="../tags/tag1227.xml"/><Relationship Id="rId1439" Type="http://schemas.openxmlformats.org/officeDocument/2006/relationships/tags" Target="../tags/tag1465.xml"/><Relationship Id="rId1646" Type="http://schemas.openxmlformats.org/officeDocument/2006/relationships/tags" Target="../tags/tag1672.xml"/><Relationship Id="rId1853" Type="http://schemas.openxmlformats.org/officeDocument/2006/relationships/tags" Target="../tags/tag1879.xml"/><Relationship Id="rId1506" Type="http://schemas.openxmlformats.org/officeDocument/2006/relationships/tags" Target="../tags/tag1532.xml"/><Relationship Id="rId1713" Type="http://schemas.openxmlformats.org/officeDocument/2006/relationships/tags" Target="../tags/tag1739.xml"/><Relationship Id="rId1920" Type="http://schemas.openxmlformats.org/officeDocument/2006/relationships/tags" Target="../tags/tag1946.xml"/><Relationship Id="rId294" Type="http://schemas.openxmlformats.org/officeDocument/2006/relationships/tags" Target="../tags/tag320.xml"/><Relationship Id="rId154" Type="http://schemas.openxmlformats.org/officeDocument/2006/relationships/tags" Target="../tags/tag180.xml"/><Relationship Id="rId361" Type="http://schemas.openxmlformats.org/officeDocument/2006/relationships/tags" Target="../tags/tag387.xml"/><Relationship Id="rId599" Type="http://schemas.openxmlformats.org/officeDocument/2006/relationships/tags" Target="../tags/tag625.xml"/><Relationship Id="rId459" Type="http://schemas.openxmlformats.org/officeDocument/2006/relationships/tags" Target="../tags/tag485.xml"/><Relationship Id="rId666" Type="http://schemas.openxmlformats.org/officeDocument/2006/relationships/tags" Target="../tags/tag692.xml"/><Relationship Id="rId873" Type="http://schemas.openxmlformats.org/officeDocument/2006/relationships/tags" Target="../tags/tag899.xml"/><Relationship Id="rId1089" Type="http://schemas.openxmlformats.org/officeDocument/2006/relationships/tags" Target="../tags/tag1115.xml"/><Relationship Id="rId1296" Type="http://schemas.openxmlformats.org/officeDocument/2006/relationships/tags" Target="../tags/tag1322.xml"/><Relationship Id="rId221" Type="http://schemas.openxmlformats.org/officeDocument/2006/relationships/tags" Target="../tags/tag247.xml"/><Relationship Id="rId319" Type="http://schemas.openxmlformats.org/officeDocument/2006/relationships/tags" Target="../tags/tag345.xml"/><Relationship Id="rId526" Type="http://schemas.openxmlformats.org/officeDocument/2006/relationships/tags" Target="../tags/tag552.xml"/><Relationship Id="rId1156" Type="http://schemas.openxmlformats.org/officeDocument/2006/relationships/tags" Target="../tags/tag1182.xml"/><Relationship Id="rId1363" Type="http://schemas.openxmlformats.org/officeDocument/2006/relationships/tags" Target="../tags/tag1389.xml"/><Relationship Id="rId733" Type="http://schemas.openxmlformats.org/officeDocument/2006/relationships/tags" Target="../tags/tag759.xml"/><Relationship Id="rId940" Type="http://schemas.openxmlformats.org/officeDocument/2006/relationships/tags" Target="../tags/tag966.xml"/><Relationship Id="rId1016" Type="http://schemas.openxmlformats.org/officeDocument/2006/relationships/tags" Target="../tags/tag1042.xml"/><Relationship Id="rId1570" Type="http://schemas.openxmlformats.org/officeDocument/2006/relationships/tags" Target="../tags/tag1596.xml"/><Relationship Id="rId1668" Type="http://schemas.openxmlformats.org/officeDocument/2006/relationships/tags" Target="../tags/tag1694.xml"/><Relationship Id="rId1875" Type="http://schemas.openxmlformats.org/officeDocument/2006/relationships/tags" Target="../tags/tag1901.xml"/><Relationship Id="rId800" Type="http://schemas.openxmlformats.org/officeDocument/2006/relationships/tags" Target="../tags/tag826.xml"/><Relationship Id="rId1223" Type="http://schemas.openxmlformats.org/officeDocument/2006/relationships/tags" Target="../tags/tag1249.xml"/><Relationship Id="rId1430" Type="http://schemas.openxmlformats.org/officeDocument/2006/relationships/tags" Target="../tags/tag1456.xml"/><Relationship Id="rId1528" Type="http://schemas.openxmlformats.org/officeDocument/2006/relationships/tags" Target="../tags/tag1554.xml"/><Relationship Id="rId1735" Type="http://schemas.openxmlformats.org/officeDocument/2006/relationships/tags" Target="../tags/tag1761.xml"/><Relationship Id="rId27" Type="http://schemas.openxmlformats.org/officeDocument/2006/relationships/tags" Target="../tags/tag53.xml"/><Relationship Id="rId1802" Type="http://schemas.openxmlformats.org/officeDocument/2006/relationships/tags" Target="../tags/tag1828.xml"/><Relationship Id="rId176" Type="http://schemas.openxmlformats.org/officeDocument/2006/relationships/tags" Target="../tags/tag202.xml"/><Relationship Id="rId383" Type="http://schemas.openxmlformats.org/officeDocument/2006/relationships/tags" Target="../tags/tag409.xml"/><Relationship Id="rId590" Type="http://schemas.openxmlformats.org/officeDocument/2006/relationships/tags" Target="../tags/tag616.xml"/><Relationship Id="rId243" Type="http://schemas.openxmlformats.org/officeDocument/2006/relationships/tags" Target="../tags/tag269.xml"/><Relationship Id="rId450" Type="http://schemas.openxmlformats.org/officeDocument/2006/relationships/tags" Target="../tags/tag476.xml"/><Relationship Id="rId688" Type="http://schemas.openxmlformats.org/officeDocument/2006/relationships/tags" Target="../tags/tag714.xml"/><Relationship Id="rId895" Type="http://schemas.openxmlformats.org/officeDocument/2006/relationships/tags" Target="../tags/tag921.xml"/><Relationship Id="rId1080" Type="http://schemas.openxmlformats.org/officeDocument/2006/relationships/tags" Target="../tags/tag1106.xml"/><Relationship Id="rId103" Type="http://schemas.openxmlformats.org/officeDocument/2006/relationships/tags" Target="../tags/tag129.xml"/><Relationship Id="rId310" Type="http://schemas.openxmlformats.org/officeDocument/2006/relationships/tags" Target="../tags/tag336.xml"/><Relationship Id="rId548" Type="http://schemas.openxmlformats.org/officeDocument/2006/relationships/tags" Target="../tags/tag574.xml"/><Relationship Id="rId755" Type="http://schemas.openxmlformats.org/officeDocument/2006/relationships/tags" Target="../tags/tag781.xml"/><Relationship Id="rId962" Type="http://schemas.openxmlformats.org/officeDocument/2006/relationships/tags" Target="../tags/tag988.xml"/><Relationship Id="rId1178" Type="http://schemas.openxmlformats.org/officeDocument/2006/relationships/tags" Target="../tags/tag1204.xml"/><Relationship Id="rId1385" Type="http://schemas.openxmlformats.org/officeDocument/2006/relationships/tags" Target="../tags/tag1411.xml"/><Relationship Id="rId1592" Type="http://schemas.openxmlformats.org/officeDocument/2006/relationships/tags" Target="../tags/tag1618.xml"/><Relationship Id="rId91" Type="http://schemas.openxmlformats.org/officeDocument/2006/relationships/tags" Target="../tags/tag117.xml"/><Relationship Id="rId408" Type="http://schemas.openxmlformats.org/officeDocument/2006/relationships/tags" Target="../tags/tag434.xml"/><Relationship Id="rId615" Type="http://schemas.openxmlformats.org/officeDocument/2006/relationships/tags" Target="../tags/tag641.xml"/><Relationship Id="rId822" Type="http://schemas.openxmlformats.org/officeDocument/2006/relationships/tags" Target="../tags/tag848.xml"/><Relationship Id="rId1038" Type="http://schemas.openxmlformats.org/officeDocument/2006/relationships/tags" Target="../tags/tag1064.xml"/><Relationship Id="rId1245" Type="http://schemas.openxmlformats.org/officeDocument/2006/relationships/tags" Target="../tags/tag1271.xml"/><Relationship Id="rId1452" Type="http://schemas.openxmlformats.org/officeDocument/2006/relationships/tags" Target="../tags/tag1478.xml"/><Relationship Id="rId1897" Type="http://schemas.openxmlformats.org/officeDocument/2006/relationships/tags" Target="../tags/tag1923.xml"/><Relationship Id="rId1105" Type="http://schemas.openxmlformats.org/officeDocument/2006/relationships/tags" Target="../tags/tag1131.xml"/><Relationship Id="rId1312" Type="http://schemas.openxmlformats.org/officeDocument/2006/relationships/tags" Target="../tags/tag1338.xml"/><Relationship Id="rId1757" Type="http://schemas.openxmlformats.org/officeDocument/2006/relationships/tags" Target="../tags/tag1783.xml"/><Relationship Id="rId49" Type="http://schemas.openxmlformats.org/officeDocument/2006/relationships/tags" Target="../tags/tag75.xml"/><Relationship Id="rId1617" Type="http://schemas.openxmlformats.org/officeDocument/2006/relationships/tags" Target="../tags/tag1643.xml"/><Relationship Id="rId1824" Type="http://schemas.openxmlformats.org/officeDocument/2006/relationships/tags" Target="../tags/tag1850.xml"/><Relationship Id="rId198" Type="http://schemas.openxmlformats.org/officeDocument/2006/relationships/tags" Target="../tags/tag224.xml"/><Relationship Id="rId265" Type="http://schemas.openxmlformats.org/officeDocument/2006/relationships/tags" Target="../tags/tag291.xml"/><Relationship Id="rId472" Type="http://schemas.openxmlformats.org/officeDocument/2006/relationships/tags" Target="../tags/tag498.xml"/><Relationship Id="rId125" Type="http://schemas.openxmlformats.org/officeDocument/2006/relationships/tags" Target="../tags/tag151.xml"/><Relationship Id="rId332" Type="http://schemas.openxmlformats.org/officeDocument/2006/relationships/tags" Target="../tags/tag358.xml"/><Relationship Id="rId777" Type="http://schemas.openxmlformats.org/officeDocument/2006/relationships/tags" Target="../tags/tag803.xml"/><Relationship Id="rId984" Type="http://schemas.openxmlformats.org/officeDocument/2006/relationships/tags" Target="../tags/tag1010.xml"/><Relationship Id="rId637" Type="http://schemas.openxmlformats.org/officeDocument/2006/relationships/tags" Target="../tags/tag663.xml"/><Relationship Id="rId844" Type="http://schemas.openxmlformats.org/officeDocument/2006/relationships/tags" Target="../tags/tag870.xml"/><Relationship Id="rId1267" Type="http://schemas.openxmlformats.org/officeDocument/2006/relationships/tags" Target="../tags/tag1293.xml"/><Relationship Id="rId1474" Type="http://schemas.openxmlformats.org/officeDocument/2006/relationships/tags" Target="../tags/tag1500.xml"/><Relationship Id="rId1681" Type="http://schemas.openxmlformats.org/officeDocument/2006/relationships/tags" Target="../tags/tag1707.xml"/><Relationship Id="rId704" Type="http://schemas.openxmlformats.org/officeDocument/2006/relationships/tags" Target="../tags/tag730.xml"/><Relationship Id="rId911" Type="http://schemas.openxmlformats.org/officeDocument/2006/relationships/tags" Target="../tags/tag937.xml"/><Relationship Id="rId1127" Type="http://schemas.openxmlformats.org/officeDocument/2006/relationships/tags" Target="../tags/tag1153.xml"/><Relationship Id="rId1334" Type="http://schemas.openxmlformats.org/officeDocument/2006/relationships/tags" Target="../tags/tag1360.xml"/><Relationship Id="rId1541" Type="http://schemas.openxmlformats.org/officeDocument/2006/relationships/tags" Target="../tags/tag1567.xml"/><Relationship Id="rId1779" Type="http://schemas.openxmlformats.org/officeDocument/2006/relationships/tags" Target="../tags/tag1805.xml"/><Relationship Id="rId40" Type="http://schemas.openxmlformats.org/officeDocument/2006/relationships/tags" Target="../tags/tag66.xml"/><Relationship Id="rId1401" Type="http://schemas.openxmlformats.org/officeDocument/2006/relationships/tags" Target="../tags/tag1427.xml"/><Relationship Id="rId1639" Type="http://schemas.openxmlformats.org/officeDocument/2006/relationships/tags" Target="../tags/tag1665.xml"/><Relationship Id="rId1846" Type="http://schemas.openxmlformats.org/officeDocument/2006/relationships/tags" Target="../tags/tag1872.xml"/><Relationship Id="rId1706" Type="http://schemas.openxmlformats.org/officeDocument/2006/relationships/tags" Target="../tags/tag1732.xml"/><Relationship Id="rId1913" Type="http://schemas.openxmlformats.org/officeDocument/2006/relationships/tags" Target="../tags/tag1939.xml"/><Relationship Id="rId287" Type="http://schemas.openxmlformats.org/officeDocument/2006/relationships/tags" Target="../tags/tag313.xml"/><Relationship Id="rId494" Type="http://schemas.openxmlformats.org/officeDocument/2006/relationships/tags" Target="../tags/tag520.xml"/><Relationship Id="rId147" Type="http://schemas.openxmlformats.org/officeDocument/2006/relationships/tags" Target="../tags/tag173.xml"/><Relationship Id="rId354" Type="http://schemas.openxmlformats.org/officeDocument/2006/relationships/tags" Target="../tags/tag380.xml"/><Relationship Id="rId799" Type="http://schemas.openxmlformats.org/officeDocument/2006/relationships/tags" Target="../tags/tag825.xml"/><Relationship Id="rId1191" Type="http://schemas.openxmlformats.org/officeDocument/2006/relationships/tags" Target="../tags/tag1217.xml"/><Relationship Id="rId561" Type="http://schemas.openxmlformats.org/officeDocument/2006/relationships/tags" Target="../tags/tag587.xml"/><Relationship Id="rId659" Type="http://schemas.openxmlformats.org/officeDocument/2006/relationships/tags" Target="../tags/tag685.xml"/><Relationship Id="rId866" Type="http://schemas.openxmlformats.org/officeDocument/2006/relationships/tags" Target="../tags/tag892.xml"/><Relationship Id="rId1289" Type="http://schemas.openxmlformats.org/officeDocument/2006/relationships/tags" Target="../tags/tag1315.xml"/><Relationship Id="rId1496" Type="http://schemas.openxmlformats.org/officeDocument/2006/relationships/tags" Target="../tags/tag1522.xml"/><Relationship Id="rId214" Type="http://schemas.openxmlformats.org/officeDocument/2006/relationships/tags" Target="../tags/tag240.xml"/><Relationship Id="rId421" Type="http://schemas.openxmlformats.org/officeDocument/2006/relationships/tags" Target="../tags/tag447.xml"/><Relationship Id="rId519" Type="http://schemas.openxmlformats.org/officeDocument/2006/relationships/tags" Target="../tags/tag545.xml"/><Relationship Id="rId1051" Type="http://schemas.openxmlformats.org/officeDocument/2006/relationships/tags" Target="../tags/tag1077.xml"/><Relationship Id="rId1149" Type="http://schemas.openxmlformats.org/officeDocument/2006/relationships/tags" Target="../tags/tag1175.xml"/><Relationship Id="rId1356" Type="http://schemas.openxmlformats.org/officeDocument/2006/relationships/tags" Target="../tags/tag1382.xml"/><Relationship Id="rId726" Type="http://schemas.openxmlformats.org/officeDocument/2006/relationships/tags" Target="../tags/tag752.xml"/><Relationship Id="rId933" Type="http://schemas.openxmlformats.org/officeDocument/2006/relationships/tags" Target="../tags/tag959.xml"/><Relationship Id="rId1009" Type="http://schemas.openxmlformats.org/officeDocument/2006/relationships/tags" Target="../tags/tag1035.xml"/><Relationship Id="rId1563" Type="http://schemas.openxmlformats.org/officeDocument/2006/relationships/tags" Target="../tags/tag1589.xml"/><Relationship Id="rId1770" Type="http://schemas.openxmlformats.org/officeDocument/2006/relationships/tags" Target="../tags/tag1796.xml"/><Relationship Id="rId1868" Type="http://schemas.openxmlformats.org/officeDocument/2006/relationships/tags" Target="../tags/tag1894.xml"/><Relationship Id="rId62" Type="http://schemas.openxmlformats.org/officeDocument/2006/relationships/tags" Target="../tags/tag88.xml"/><Relationship Id="rId1216" Type="http://schemas.openxmlformats.org/officeDocument/2006/relationships/tags" Target="../tags/tag1242.xml"/><Relationship Id="rId1423" Type="http://schemas.openxmlformats.org/officeDocument/2006/relationships/tags" Target="../tags/tag1449.xml"/><Relationship Id="rId1630" Type="http://schemas.openxmlformats.org/officeDocument/2006/relationships/tags" Target="../tags/tag1656.xml"/><Relationship Id="rId1728" Type="http://schemas.openxmlformats.org/officeDocument/2006/relationships/tags" Target="../tags/tag1754.xml"/><Relationship Id="rId1935" Type="http://schemas.openxmlformats.org/officeDocument/2006/relationships/notesSlide" Target="../notesSlides/notesSlide23.xml"/><Relationship Id="rId169" Type="http://schemas.openxmlformats.org/officeDocument/2006/relationships/tags" Target="../tags/tag195.xml"/><Relationship Id="rId376" Type="http://schemas.openxmlformats.org/officeDocument/2006/relationships/tags" Target="../tags/tag402.xml"/><Relationship Id="rId583" Type="http://schemas.openxmlformats.org/officeDocument/2006/relationships/tags" Target="../tags/tag609.xml"/><Relationship Id="rId790" Type="http://schemas.openxmlformats.org/officeDocument/2006/relationships/tags" Target="../tags/tag816.xml"/><Relationship Id="rId4" Type="http://schemas.openxmlformats.org/officeDocument/2006/relationships/tags" Target="../tags/tag30.xml"/><Relationship Id="rId236" Type="http://schemas.openxmlformats.org/officeDocument/2006/relationships/tags" Target="../tags/tag262.xml"/><Relationship Id="rId443" Type="http://schemas.openxmlformats.org/officeDocument/2006/relationships/tags" Target="../tags/tag469.xml"/><Relationship Id="rId650" Type="http://schemas.openxmlformats.org/officeDocument/2006/relationships/tags" Target="../tags/tag676.xml"/><Relationship Id="rId888" Type="http://schemas.openxmlformats.org/officeDocument/2006/relationships/tags" Target="../tags/tag914.xml"/><Relationship Id="rId1073" Type="http://schemas.openxmlformats.org/officeDocument/2006/relationships/tags" Target="../tags/tag1099.xml"/><Relationship Id="rId1280" Type="http://schemas.openxmlformats.org/officeDocument/2006/relationships/tags" Target="../tags/tag1306.xml"/><Relationship Id="rId303" Type="http://schemas.openxmlformats.org/officeDocument/2006/relationships/tags" Target="../tags/tag329.xml"/><Relationship Id="rId748" Type="http://schemas.openxmlformats.org/officeDocument/2006/relationships/tags" Target="../tags/tag774.xml"/><Relationship Id="rId955" Type="http://schemas.openxmlformats.org/officeDocument/2006/relationships/tags" Target="../tags/tag981.xml"/><Relationship Id="rId1140" Type="http://schemas.openxmlformats.org/officeDocument/2006/relationships/tags" Target="../tags/tag1166.xml"/><Relationship Id="rId1378" Type="http://schemas.openxmlformats.org/officeDocument/2006/relationships/tags" Target="../tags/tag1404.xml"/><Relationship Id="rId1585" Type="http://schemas.openxmlformats.org/officeDocument/2006/relationships/tags" Target="../tags/tag1611.xml"/><Relationship Id="rId1792" Type="http://schemas.openxmlformats.org/officeDocument/2006/relationships/tags" Target="../tags/tag1818.xml"/><Relationship Id="rId84" Type="http://schemas.openxmlformats.org/officeDocument/2006/relationships/tags" Target="../tags/tag110.xml"/><Relationship Id="rId510" Type="http://schemas.openxmlformats.org/officeDocument/2006/relationships/tags" Target="../tags/tag536.xml"/><Relationship Id="rId608" Type="http://schemas.openxmlformats.org/officeDocument/2006/relationships/tags" Target="../tags/tag634.xml"/><Relationship Id="rId815" Type="http://schemas.openxmlformats.org/officeDocument/2006/relationships/tags" Target="../tags/tag841.xml"/><Relationship Id="rId1238" Type="http://schemas.openxmlformats.org/officeDocument/2006/relationships/tags" Target="../tags/tag1264.xml"/><Relationship Id="rId1445" Type="http://schemas.openxmlformats.org/officeDocument/2006/relationships/tags" Target="../tags/tag1471.xml"/><Relationship Id="rId1652" Type="http://schemas.openxmlformats.org/officeDocument/2006/relationships/tags" Target="../tags/tag1678.xml"/><Relationship Id="rId1000" Type="http://schemas.openxmlformats.org/officeDocument/2006/relationships/tags" Target="../tags/tag1026.xml"/><Relationship Id="rId1305" Type="http://schemas.openxmlformats.org/officeDocument/2006/relationships/tags" Target="../tags/tag1331.xml"/><Relationship Id="rId1512" Type="http://schemas.openxmlformats.org/officeDocument/2006/relationships/tags" Target="../tags/tag1538.xml"/><Relationship Id="rId1817" Type="http://schemas.openxmlformats.org/officeDocument/2006/relationships/tags" Target="../tags/tag1843.xml"/><Relationship Id="rId11" Type="http://schemas.openxmlformats.org/officeDocument/2006/relationships/tags" Target="../tags/tag37.xml"/><Relationship Id="rId398" Type="http://schemas.openxmlformats.org/officeDocument/2006/relationships/tags" Target="../tags/tag424.xml"/><Relationship Id="rId160" Type="http://schemas.openxmlformats.org/officeDocument/2006/relationships/tags" Target="../tags/tag186.xml"/><Relationship Id="rId258" Type="http://schemas.openxmlformats.org/officeDocument/2006/relationships/tags" Target="../tags/tag284.xml"/><Relationship Id="rId465" Type="http://schemas.openxmlformats.org/officeDocument/2006/relationships/tags" Target="../tags/tag491.xml"/><Relationship Id="rId672" Type="http://schemas.openxmlformats.org/officeDocument/2006/relationships/tags" Target="../tags/tag698.xml"/><Relationship Id="rId1095" Type="http://schemas.openxmlformats.org/officeDocument/2006/relationships/tags" Target="../tags/tag1121.xml"/><Relationship Id="rId118" Type="http://schemas.openxmlformats.org/officeDocument/2006/relationships/tags" Target="../tags/tag144.xml"/><Relationship Id="rId325" Type="http://schemas.openxmlformats.org/officeDocument/2006/relationships/tags" Target="../tags/tag351.xml"/><Relationship Id="rId532" Type="http://schemas.openxmlformats.org/officeDocument/2006/relationships/tags" Target="../tags/tag558.xml"/><Relationship Id="rId977" Type="http://schemas.openxmlformats.org/officeDocument/2006/relationships/tags" Target="../tags/tag1003.xml"/><Relationship Id="rId1162" Type="http://schemas.openxmlformats.org/officeDocument/2006/relationships/tags" Target="../tags/tag1188.xml"/><Relationship Id="rId837" Type="http://schemas.openxmlformats.org/officeDocument/2006/relationships/tags" Target="../tags/tag863.xml"/><Relationship Id="rId1022" Type="http://schemas.openxmlformats.org/officeDocument/2006/relationships/tags" Target="../tags/tag1048.xml"/><Relationship Id="rId1467" Type="http://schemas.openxmlformats.org/officeDocument/2006/relationships/tags" Target="../tags/tag1493.xml"/><Relationship Id="rId1674" Type="http://schemas.openxmlformats.org/officeDocument/2006/relationships/tags" Target="../tags/tag1700.xml"/><Relationship Id="rId1881" Type="http://schemas.openxmlformats.org/officeDocument/2006/relationships/tags" Target="../tags/tag1907.xml"/><Relationship Id="rId904" Type="http://schemas.openxmlformats.org/officeDocument/2006/relationships/tags" Target="../tags/tag930.xml"/><Relationship Id="rId1327" Type="http://schemas.openxmlformats.org/officeDocument/2006/relationships/tags" Target="../tags/tag1353.xml"/><Relationship Id="rId1534" Type="http://schemas.openxmlformats.org/officeDocument/2006/relationships/tags" Target="../tags/tag1560.xml"/><Relationship Id="rId1741" Type="http://schemas.openxmlformats.org/officeDocument/2006/relationships/tags" Target="../tags/tag1767.xml"/><Relationship Id="rId33" Type="http://schemas.openxmlformats.org/officeDocument/2006/relationships/tags" Target="../tags/tag59.xml"/><Relationship Id="rId1601" Type="http://schemas.openxmlformats.org/officeDocument/2006/relationships/tags" Target="../tags/tag1627.xml"/><Relationship Id="rId1839" Type="http://schemas.openxmlformats.org/officeDocument/2006/relationships/tags" Target="../tags/tag1865.xml"/><Relationship Id="rId182" Type="http://schemas.openxmlformats.org/officeDocument/2006/relationships/tags" Target="../tags/tag208.xml"/><Relationship Id="rId1906" Type="http://schemas.openxmlformats.org/officeDocument/2006/relationships/tags" Target="../tags/tag1932.xml"/><Relationship Id="rId487" Type="http://schemas.openxmlformats.org/officeDocument/2006/relationships/tags" Target="../tags/tag513.xml"/><Relationship Id="rId694" Type="http://schemas.openxmlformats.org/officeDocument/2006/relationships/tags" Target="../tags/tag720.xml"/><Relationship Id="rId347" Type="http://schemas.openxmlformats.org/officeDocument/2006/relationships/tags" Target="../tags/tag373.xml"/><Relationship Id="rId999" Type="http://schemas.openxmlformats.org/officeDocument/2006/relationships/tags" Target="../tags/tag1025.xml"/><Relationship Id="rId1184" Type="http://schemas.openxmlformats.org/officeDocument/2006/relationships/tags" Target="../tags/tag1210.xml"/><Relationship Id="rId554" Type="http://schemas.openxmlformats.org/officeDocument/2006/relationships/tags" Target="../tags/tag580.xml"/><Relationship Id="rId761" Type="http://schemas.openxmlformats.org/officeDocument/2006/relationships/tags" Target="../tags/tag787.xml"/><Relationship Id="rId859" Type="http://schemas.openxmlformats.org/officeDocument/2006/relationships/tags" Target="../tags/tag885.xml"/><Relationship Id="rId1391" Type="http://schemas.openxmlformats.org/officeDocument/2006/relationships/tags" Target="../tags/tag1417.xml"/><Relationship Id="rId1489" Type="http://schemas.openxmlformats.org/officeDocument/2006/relationships/tags" Target="../tags/tag1515.xml"/><Relationship Id="rId1696" Type="http://schemas.openxmlformats.org/officeDocument/2006/relationships/tags" Target="../tags/tag1722.xml"/><Relationship Id="rId207" Type="http://schemas.openxmlformats.org/officeDocument/2006/relationships/tags" Target="../tags/tag233.xml"/><Relationship Id="rId414" Type="http://schemas.openxmlformats.org/officeDocument/2006/relationships/tags" Target="../tags/tag440.xml"/><Relationship Id="rId621" Type="http://schemas.openxmlformats.org/officeDocument/2006/relationships/tags" Target="../tags/tag647.xml"/><Relationship Id="rId1044" Type="http://schemas.openxmlformats.org/officeDocument/2006/relationships/tags" Target="../tags/tag1070.xml"/><Relationship Id="rId1251" Type="http://schemas.openxmlformats.org/officeDocument/2006/relationships/tags" Target="../tags/tag1277.xml"/><Relationship Id="rId1349" Type="http://schemas.openxmlformats.org/officeDocument/2006/relationships/tags" Target="../tags/tag1375.xml"/><Relationship Id="rId719" Type="http://schemas.openxmlformats.org/officeDocument/2006/relationships/tags" Target="../tags/tag745.xml"/><Relationship Id="rId926" Type="http://schemas.openxmlformats.org/officeDocument/2006/relationships/tags" Target="../tags/tag952.xml"/><Relationship Id="rId1111" Type="http://schemas.openxmlformats.org/officeDocument/2006/relationships/tags" Target="../tags/tag1137.xml"/><Relationship Id="rId1556" Type="http://schemas.openxmlformats.org/officeDocument/2006/relationships/tags" Target="../tags/tag1582.xml"/><Relationship Id="rId1763" Type="http://schemas.openxmlformats.org/officeDocument/2006/relationships/tags" Target="../tags/tag1789.xml"/><Relationship Id="rId55" Type="http://schemas.openxmlformats.org/officeDocument/2006/relationships/tags" Target="../tags/tag81.xml"/><Relationship Id="rId1209" Type="http://schemas.openxmlformats.org/officeDocument/2006/relationships/tags" Target="../tags/tag1235.xml"/><Relationship Id="rId1416" Type="http://schemas.openxmlformats.org/officeDocument/2006/relationships/tags" Target="../tags/tag1442.xml"/><Relationship Id="rId1623" Type="http://schemas.openxmlformats.org/officeDocument/2006/relationships/tags" Target="../tags/tag1649.xml"/><Relationship Id="rId1830" Type="http://schemas.openxmlformats.org/officeDocument/2006/relationships/tags" Target="../tags/tag1856.xml"/><Relationship Id="rId1928" Type="http://schemas.openxmlformats.org/officeDocument/2006/relationships/tags" Target="../tags/tag1954.xml"/><Relationship Id="rId271" Type="http://schemas.openxmlformats.org/officeDocument/2006/relationships/tags" Target="../tags/tag297.xml"/><Relationship Id="rId131" Type="http://schemas.openxmlformats.org/officeDocument/2006/relationships/tags" Target="../tags/tag157.xml"/><Relationship Id="rId369" Type="http://schemas.openxmlformats.org/officeDocument/2006/relationships/tags" Target="../tags/tag395.xml"/><Relationship Id="rId576" Type="http://schemas.openxmlformats.org/officeDocument/2006/relationships/tags" Target="../tags/tag602.xml"/><Relationship Id="rId783" Type="http://schemas.openxmlformats.org/officeDocument/2006/relationships/tags" Target="../tags/tag809.xml"/><Relationship Id="rId990" Type="http://schemas.openxmlformats.org/officeDocument/2006/relationships/tags" Target="../tags/tag1016.xml"/><Relationship Id="rId229" Type="http://schemas.openxmlformats.org/officeDocument/2006/relationships/tags" Target="../tags/tag255.xml"/><Relationship Id="rId436" Type="http://schemas.openxmlformats.org/officeDocument/2006/relationships/tags" Target="../tags/tag462.xml"/><Relationship Id="rId643" Type="http://schemas.openxmlformats.org/officeDocument/2006/relationships/tags" Target="../tags/tag669.xml"/><Relationship Id="rId1066" Type="http://schemas.openxmlformats.org/officeDocument/2006/relationships/tags" Target="../tags/tag1092.xml"/><Relationship Id="rId1273" Type="http://schemas.openxmlformats.org/officeDocument/2006/relationships/tags" Target="../tags/tag1299.xml"/><Relationship Id="rId1480" Type="http://schemas.openxmlformats.org/officeDocument/2006/relationships/tags" Target="../tags/tag1506.xml"/><Relationship Id="rId850" Type="http://schemas.openxmlformats.org/officeDocument/2006/relationships/tags" Target="../tags/tag876.xml"/><Relationship Id="rId948" Type="http://schemas.openxmlformats.org/officeDocument/2006/relationships/tags" Target="../tags/tag974.xml"/><Relationship Id="rId1133" Type="http://schemas.openxmlformats.org/officeDocument/2006/relationships/tags" Target="../tags/tag1159.xml"/><Relationship Id="rId1578" Type="http://schemas.openxmlformats.org/officeDocument/2006/relationships/tags" Target="../tags/tag1604.xml"/><Relationship Id="rId1785" Type="http://schemas.openxmlformats.org/officeDocument/2006/relationships/tags" Target="../tags/tag1811.xml"/><Relationship Id="rId77" Type="http://schemas.openxmlformats.org/officeDocument/2006/relationships/tags" Target="../tags/tag103.xml"/><Relationship Id="rId503" Type="http://schemas.openxmlformats.org/officeDocument/2006/relationships/tags" Target="../tags/tag529.xml"/><Relationship Id="rId710" Type="http://schemas.openxmlformats.org/officeDocument/2006/relationships/tags" Target="../tags/tag736.xml"/><Relationship Id="rId808" Type="http://schemas.openxmlformats.org/officeDocument/2006/relationships/tags" Target="../tags/tag834.xml"/><Relationship Id="rId1340" Type="http://schemas.openxmlformats.org/officeDocument/2006/relationships/tags" Target="../tags/tag1366.xml"/><Relationship Id="rId1438" Type="http://schemas.openxmlformats.org/officeDocument/2006/relationships/tags" Target="../tags/tag1464.xml"/><Relationship Id="rId1645" Type="http://schemas.openxmlformats.org/officeDocument/2006/relationships/tags" Target="../tags/tag1671.xml"/><Relationship Id="rId1200" Type="http://schemas.openxmlformats.org/officeDocument/2006/relationships/tags" Target="../tags/tag1226.xml"/><Relationship Id="rId1852" Type="http://schemas.openxmlformats.org/officeDocument/2006/relationships/tags" Target="../tags/tag1878.xml"/><Relationship Id="rId1505" Type="http://schemas.openxmlformats.org/officeDocument/2006/relationships/tags" Target="../tags/tag1531.xml"/><Relationship Id="rId1712" Type="http://schemas.openxmlformats.org/officeDocument/2006/relationships/tags" Target="../tags/tag1738.xml"/><Relationship Id="rId293" Type="http://schemas.openxmlformats.org/officeDocument/2006/relationships/tags" Target="../tags/tag319.xml"/><Relationship Id="rId153" Type="http://schemas.openxmlformats.org/officeDocument/2006/relationships/tags" Target="../tags/tag179.xml"/><Relationship Id="rId360" Type="http://schemas.openxmlformats.org/officeDocument/2006/relationships/tags" Target="../tags/tag386.xml"/><Relationship Id="rId598" Type="http://schemas.openxmlformats.org/officeDocument/2006/relationships/tags" Target="../tags/tag624.xml"/><Relationship Id="rId220" Type="http://schemas.openxmlformats.org/officeDocument/2006/relationships/tags" Target="../tags/tag246.xml"/><Relationship Id="rId458" Type="http://schemas.openxmlformats.org/officeDocument/2006/relationships/tags" Target="../tags/tag484.xml"/><Relationship Id="rId665" Type="http://schemas.openxmlformats.org/officeDocument/2006/relationships/tags" Target="../tags/tag691.xml"/><Relationship Id="rId872" Type="http://schemas.openxmlformats.org/officeDocument/2006/relationships/tags" Target="../tags/tag898.xml"/><Relationship Id="rId1088" Type="http://schemas.openxmlformats.org/officeDocument/2006/relationships/tags" Target="../tags/tag1114.xml"/><Relationship Id="rId1295" Type="http://schemas.openxmlformats.org/officeDocument/2006/relationships/tags" Target="../tags/tag1321.xml"/><Relationship Id="rId318" Type="http://schemas.openxmlformats.org/officeDocument/2006/relationships/tags" Target="../tags/tag344.xml"/><Relationship Id="rId525" Type="http://schemas.openxmlformats.org/officeDocument/2006/relationships/tags" Target="../tags/tag551.xml"/><Relationship Id="rId732" Type="http://schemas.openxmlformats.org/officeDocument/2006/relationships/tags" Target="../tags/tag758.xml"/><Relationship Id="rId1155" Type="http://schemas.openxmlformats.org/officeDocument/2006/relationships/tags" Target="../tags/tag1181.xml"/><Relationship Id="rId1362" Type="http://schemas.openxmlformats.org/officeDocument/2006/relationships/tags" Target="../tags/tag1388.xml"/><Relationship Id="rId99" Type="http://schemas.openxmlformats.org/officeDocument/2006/relationships/tags" Target="../tags/tag125.xml"/><Relationship Id="rId1015" Type="http://schemas.openxmlformats.org/officeDocument/2006/relationships/tags" Target="../tags/tag1041.xml"/><Relationship Id="rId1222" Type="http://schemas.openxmlformats.org/officeDocument/2006/relationships/tags" Target="../tags/tag1248.xml"/><Relationship Id="rId1667" Type="http://schemas.openxmlformats.org/officeDocument/2006/relationships/tags" Target="../tags/tag1693.xml"/><Relationship Id="rId1874" Type="http://schemas.openxmlformats.org/officeDocument/2006/relationships/tags" Target="../tags/tag1900.xml"/><Relationship Id="rId1527" Type="http://schemas.openxmlformats.org/officeDocument/2006/relationships/tags" Target="../tags/tag1553.xml"/><Relationship Id="rId1734" Type="http://schemas.openxmlformats.org/officeDocument/2006/relationships/tags" Target="../tags/tag1760.xml"/><Relationship Id="rId26" Type="http://schemas.openxmlformats.org/officeDocument/2006/relationships/tags" Target="../tags/tag52.xml"/><Relationship Id="rId175" Type="http://schemas.openxmlformats.org/officeDocument/2006/relationships/tags" Target="../tags/tag201.xml"/><Relationship Id="rId1801" Type="http://schemas.openxmlformats.org/officeDocument/2006/relationships/tags" Target="../tags/tag1827.xml"/><Relationship Id="rId382" Type="http://schemas.openxmlformats.org/officeDocument/2006/relationships/tags" Target="../tags/tag408.xml"/><Relationship Id="rId687" Type="http://schemas.openxmlformats.org/officeDocument/2006/relationships/tags" Target="../tags/tag713.xml"/><Relationship Id="rId242" Type="http://schemas.openxmlformats.org/officeDocument/2006/relationships/tags" Target="../tags/tag268.xml"/><Relationship Id="rId894" Type="http://schemas.openxmlformats.org/officeDocument/2006/relationships/tags" Target="../tags/tag920.xml"/><Relationship Id="rId1177" Type="http://schemas.openxmlformats.org/officeDocument/2006/relationships/tags" Target="../tags/tag1203.xml"/><Relationship Id="rId37" Type="http://schemas.openxmlformats.org/officeDocument/2006/relationships/tags" Target="../tags/tag63.xml"/><Relationship Id="rId102" Type="http://schemas.openxmlformats.org/officeDocument/2006/relationships/tags" Target="../tags/tag128.xml"/><Relationship Id="rId547" Type="http://schemas.openxmlformats.org/officeDocument/2006/relationships/tags" Target="../tags/tag573.xml"/><Relationship Id="rId754" Type="http://schemas.openxmlformats.org/officeDocument/2006/relationships/tags" Target="../tags/tag780.xml"/><Relationship Id="rId961" Type="http://schemas.openxmlformats.org/officeDocument/2006/relationships/tags" Target="../tags/tag987.xml"/><Relationship Id="rId1384" Type="http://schemas.openxmlformats.org/officeDocument/2006/relationships/tags" Target="../tags/tag1410.xml"/><Relationship Id="rId1591" Type="http://schemas.openxmlformats.org/officeDocument/2006/relationships/tags" Target="../tags/tag1617.xml"/><Relationship Id="rId1605" Type="http://schemas.openxmlformats.org/officeDocument/2006/relationships/tags" Target="../tags/tag1631.xml"/><Relationship Id="rId1689" Type="http://schemas.openxmlformats.org/officeDocument/2006/relationships/tags" Target="../tags/tag1715.xml"/><Relationship Id="rId1812" Type="http://schemas.openxmlformats.org/officeDocument/2006/relationships/tags" Target="../tags/tag1838.xml"/><Relationship Id="rId90" Type="http://schemas.openxmlformats.org/officeDocument/2006/relationships/tags" Target="../tags/tag116.xml"/><Relationship Id="rId186" Type="http://schemas.openxmlformats.org/officeDocument/2006/relationships/tags" Target="../tags/tag212.xml"/><Relationship Id="rId393" Type="http://schemas.openxmlformats.org/officeDocument/2006/relationships/tags" Target="../tags/tag419.xml"/><Relationship Id="rId407" Type="http://schemas.openxmlformats.org/officeDocument/2006/relationships/tags" Target="../tags/tag433.xml"/><Relationship Id="rId614" Type="http://schemas.openxmlformats.org/officeDocument/2006/relationships/tags" Target="../tags/tag640.xml"/><Relationship Id="rId821" Type="http://schemas.openxmlformats.org/officeDocument/2006/relationships/tags" Target="../tags/tag847.xml"/><Relationship Id="rId1037" Type="http://schemas.openxmlformats.org/officeDocument/2006/relationships/tags" Target="../tags/tag1063.xml"/><Relationship Id="rId1244" Type="http://schemas.openxmlformats.org/officeDocument/2006/relationships/tags" Target="../tags/tag1270.xml"/><Relationship Id="rId1451" Type="http://schemas.openxmlformats.org/officeDocument/2006/relationships/tags" Target="../tags/tag1477.xml"/><Relationship Id="rId1896" Type="http://schemas.openxmlformats.org/officeDocument/2006/relationships/tags" Target="../tags/tag1922.xml"/><Relationship Id="rId253" Type="http://schemas.openxmlformats.org/officeDocument/2006/relationships/tags" Target="../tags/tag279.xml"/><Relationship Id="rId460" Type="http://schemas.openxmlformats.org/officeDocument/2006/relationships/tags" Target="../tags/tag486.xml"/><Relationship Id="rId698" Type="http://schemas.openxmlformats.org/officeDocument/2006/relationships/tags" Target="../tags/tag724.xml"/><Relationship Id="rId919" Type="http://schemas.openxmlformats.org/officeDocument/2006/relationships/tags" Target="../tags/tag945.xml"/><Relationship Id="rId1090" Type="http://schemas.openxmlformats.org/officeDocument/2006/relationships/tags" Target="../tags/tag1116.xml"/><Relationship Id="rId1104" Type="http://schemas.openxmlformats.org/officeDocument/2006/relationships/tags" Target="../tags/tag1130.xml"/><Relationship Id="rId1311" Type="http://schemas.openxmlformats.org/officeDocument/2006/relationships/tags" Target="../tags/tag1337.xml"/><Relationship Id="rId1549" Type="http://schemas.openxmlformats.org/officeDocument/2006/relationships/tags" Target="../tags/tag1575.xml"/><Relationship Id="rId1756" Type="http://schemas.openxmlformats.org/officeDocument/2006/relationships/tags" Target="../tags/tag1782.xml"/><Relationship Id="rId48" Type="http://schemas.openxmlformats.org/officeDocument/2006/relationships/tags" Target="../tags/tag74.xml"/><Relationship Id="rId113" Type="http://schemas.openxmlformats.org/officeDocument/2006/relationships/tags" Target="../tags/tag139.xml"/><Relationship Id="rId320" Type="http://schemas.openxmlformats.org/officeDocument/2006/relationships/tags" Target="../tags/tag346.xml"/><Relationship Id="rId558" Type="http://schemas.openxmlformats.org/officeDocument/2006/relationships/tags" Target="../tags/tag584.xml"/><Relationship Id="rId765" Type="http://schemas.openxmlformats.org/officeDocument/2006/relationships/tags" Target="../tags/tag791.xml"/><Relationship Id="rId972" Type="http://schemas.openxmlformats.org/officeDocument/2006/relationships/tags" Target="../tags/tag998.xml"/><Relationship Id="rId1188" Type="http://schemas.openxmlformats.org/officeDocument/2006/relationships/tags" Target="../tags/tag1214.xml"/><Relationship Id="rId1395" Type="http://schemas.openxmlformats.org/officeDocument/2006/relationships/tags" Target="../tags/tag1421.xml"/><Relationship Id="rId1409" Type="http://schemas.openxmlformats.org/officeDocument/2006/relationships/tags" Target="../tags/tag1435.xml"/><Relationship Id="rId1616" Type="http://schemas.openxmlformats.org/officeDocument/2006/relationships/tags" Target="../tags/tag1642.xml"/><Relationship Id="rId1823" Type="http://schemas.openxmlformats.org/officeDocument/2006/relationships/tags" Target="../tags/tag1849.xml"/><Relationship Id="rId197" Type="http://schemas.openxmlformats.org/officeDocument/2006/relationships/tags" Target="../tags/tag223.xml"/><Relationship Id="rId418" Type="http://schemas.openxmlformats.org/officeDocument/2006/relationships/tags" Target="../tags/tag444.xml"/><Relationship Id="rId625" Type="http://schemas.openxmlformats.org/officeDocument/2006/relationships/tags" Target="../tags/tag651.xml"/><Relationship Id="rId832" Type="http://schemas.openxmlformats.org/officeDocument/2006/relationships/tags" Target="../tags/tag858.xml"/><Relationship Id="rId1048" Type="http://schemas.openxmlformats.org/officeDocument/2006/relationships/tags" Target="../tags/tag1074.xml"/><Relationship Id="rId1255" Type="http://schemas.openxmlformats.org/officeDocument/2006/relationships/tags" Target="../tags/tag1281.xml"/><Relationship Id="rId1462" Type="http://schemas.openxmlformats.org/officeDocument/2006/relationships/tags" Target="../tags/tag1488.xml"/><Relationship Id="rId264" Type="http://schemas.openxmlformats.org/officeDocument/2006/relationships/tags" Target="../tags/tag290.xml"/><Relationship Id="rId471" Type="http://schemas.openxmlformats.org/officeDocument/2006/relationships/tags" Target="../tags/tag497.xml"/><Relationship Id="rId1115" Type="http://schemas.openxmlformats.org/officeDocument/2006/relationships/tags" Target="../tags/tag1141.xml"/><Relationship Id="rId1322" Type="http://schemas.openxmlformats.org/officeDocument/2006/relationships/tags" Target="../tags/tag1348.xml"/><Relationship Id="rId1767" Type="http://schemas.openxmlformats.org/officeDocument/2006/relationships/tags" Target="../tags/tag1793.xml"/><Relationship Id="rId59" Type="http://schemas.openxmlformats.org/officeDocument/2006/relationships/tags" Target="../tags/tag85.xml"/><Relationship Id="rId124" Type="http://schemas.openxmlformats.org/officeDocument/2006/relationships/tags" Target="../tags/tag150.xml"/><Relationship Id="rId569" Type="http://schemas.openxmlformats.org/officeDocument/2006/relationships/tags" Target="../tags/tag595.xml"/><Relationship Id="rId776" Type="http://schemas.openxmlformats.org/officeDocument/2006/relationships/tags" Target="../tags/tag802.xml"/><Relationship Id="rId983" Type="http://schemas.openxmlformats.org/officeDocument/2006/relationships/tags" Target="../tags/tag1009.xml"/><Relationship Id="rId1199" Type="http://schemas.openxmlformats.org/officeDocument/2006/relationships/tags" Target="../tags/tag1225.xml"/><Relationship Id="rId1627" Type="http://schemas.openxmlformats.org/officeDocument/2006/relationships/tags" Target="../tags/tag1653.xml"/><Relationship Id="rId1834" Type="http://schemas.openxmlformats.org/officeDocument/2006/relationships/tags" Target="../tags/tag1860.xml"/><Relationship Id="rId331" Type="http://schemas.openxmlformats.org/officeDocument/2006/relationships/tags" Target="../tags/tag357.xml"/><Relationship Id="rId429" Type="http://schemas.openxmlformats.org/officeDocument/2006/relationships/tags" Target="../tags/tag455.xml"/><Relationship Id="rId636" Type="http://schemas.openxmlformats.org/officeDocument/2006/relationships/tags" Target="../tags/tag662.xml"/><Relationship Id="rId1059" Type="http://schemas.openxmlformats.org/officeDocument/2006/relationships/tags" Target="../tags/tag1085.xml"/><Relationship Id="rId1266" Type="http://schemas.openxmlformats.org/officeDocument/2006/relationships/tags" Target="../tags/tag1292.xml"/><Relationship Id="rId1473" Type="http://schemas.openxmlformats.org/officeDocument/2006/relationships/tags" Target="../tags/tag1499.xml"/><Relationship Id="rId843" Type="http://schemas.openxmlformats.org/officeDocument/2006/relationships/tags" Target="../tags/tag869.xml"/><Relationship Id="rId1126" Type="http://schemas.openxmlformats.org/officeDocument/2006/relationships/tags" Target="../tags/tag1152.xml"/><Relationship Id="rId1680" Type="http://schemas.openxmlformats.org/officeDocument/2006/relationships/tags" Target="../tags/tag1706.xml"/><Relationship Id="rId1778" Type="http://schemas.openxmlformats.org/officeDocument/2006/relationships/tags" Target="../tags/tag1804.xml"/><Relationship Id="rId1901" Type="http://schemas.openxmlformats.org/officeDocument/2006/relationships/tags" Target="../tags/tag1927.xml"/><Relationship Id="rId275" Type="http://schemas.openxmlformats.org/officeDocument/2006/relationships/tags" Target="../tags/tag301.xml"/><Relationship Id="rId482" Type="http://schemas.openxmlformats.org/officeDocument/2006/relationships/tags" Target="../tags/tag508.xml"/><Relationship Id="rId703" Type="http://schemas.openxmlformats.org/officeDocument/2006/relationships/tags" Target="../tags/tag729.xml"/><Relationship Id="rId910" Type="http://schemas.openxmlformats.org/officeDocument/2006/relationships/tags" Target="../tags/tag936.xml"/><Relationship Id="rId1333" Type="http://schemas.openxmlformats.org/officeDocument/2006/relationships/tags" Target="../tags/tag1359.xml"/><Relationship Id="rId1540" Type="http://schemas.openxmlformats.org/officeDocument/2006/relationships/tags" Target="../tags/tag1566.xml"/><Relationship Id="rId1638" Type="http://schemas.openxmlformats.org/officeDocument/2006/relationships/tags" Target="../tags/tag1664.xml"/><Relationship Id="rId135" Type="http://schemas.openxmlformats.org/officeDocument/2006/relationships/tags" Target="../tags/tag161.xml"/><Relationship Id="rId342" Type="http://schemas.openxmlformats.org/officeDocument/2006/relationships/tags" Target="../tags/tag368.xml"/><Relationship Id="rId787" Type="http://schemas.openxmlformats.org/officeDocument/2006/relationships/tags" Target="../tags/tag813.xml"/><Relationship Id="rId994" Type="http://schemas.openxmlformats.org/officeDocument/2006/relationships/tags" Target="../tags/tag1020.xml"/><Relationship Id="rId1400" Type="http://schemas.openxmlformats.org/officeDocument/2006/relationships/tags" Target="../tags/tag1426.xml"/><Relationship Id="rId1845" Type="http://schemas.openxmlformats.org/officeDocument/2006/relationships/tags" Target="../tags/tag1871.xml"/><Relationship Id="rId202" Type="http://schemas.openxmlformats.org/officeDocument/2006/relationships/tags" Target="../tags/tag228.xml"/><Relationship Id="rId647" Type="http://schemas.openxmlformats.org/officeDocument/2006/relationships/tags" Target="../tags/tag673.xml"/><Relationship Id="rId854" Type="http://schemas.openxmlformats.org/officeDocument/2006/relationships/tags" Target="../tags/tag880.xml"/><Relationship Id="rId1277" Type="http://schemas.openxmlformats.org/officeDocument/2006/relationships/tags" Target="../tags/tag1303.xml"/><Relationship Id="rId1484" Type="http://schemas.openxmlformats.org/officeDocument/2006/relationships/tags" Target="../tags/tag1510.xml"/><Relationship Id="rId1691" Type="http://schemas.openxmlformats.org/officeDocument/2006/relationships/tags" Target="../tags/tag1717.xml"/><Relationship Id="rId1705" Type="http://schemas.openxmlformats.org/officeDocument/2006/relationships/tags" Target="../tags/tag1731.xml"/><Relationship Id="rId1912" Type="http://schemas.openxmlformats.org/officeDocument/2006/relationships/tags" Target="../tags/tag1938.xml"/><Relationship Id="rId286" Type="http://schemas.openxmlformats.org/officeDocument/2006/relationships/tags" Target="../tags/tag312.xml"/><Relationship Id="rId493" Type="http://schemas.openxmlformats.org/officeDocument/2006/relationships/tags" Target="../tags/tag519.xml"/><Relationship Id="rId507" Type="http://schemas.openxmlformats.org/officeDocument/2006/relationships/tags" Target="../tags/tag533.xml"/><Relationship Id="rId714" Type="http://schemas.openxmlformats.org/officeDocument/2006/relationships/tags" Target="../tags/tag740.xml"/><Relationship Id="rId921" Type="http://schemas.openxmlformats.org/officeDocument/2006/relationships/tags" Target="../tags/tag947.xml"/><Relationship Id="rId1137" Type="http://schemas.openxmlformats.org/officeDocument/2006/relationships/tags" Target="../tags/tag1163.xml"/><Relationship Id="rId1344" Type="http://schemas.openxmlformats.org/officeDocument/2006/relationships/tags" Target="../tags/tag1370.xml"/><Relationship Id="rId1551" Type="http://schemas.openxmlformats.org/officeDocument/2006/relationships/tags" Target="../tags/tag1577.xml"/><Relationship Id="rId1789" Type="http://schemas.openxmlformats.org/officeDocument/2006/relationships/tags" Target="../tags/tag1815.xml"/><Relationship Id="rId50" Type="http://schemas.openxmlformats.org/officeDocument/2006/relationships/tags" Target="../tags/tag76.xml"/><Relationship Id="rId146" Type="http://schemas.openxmlformats.org/officeDocument/2006/relationships/tags" Target="../tags/tag172.xml"/><Relationship Id="rId353" Type="http://schemas.openxmlformats.org/officeDocument/2006/relationships/tags" Target="../tags/tag379.xml"/><Relationship Id="rId560" Type="http://schemas.openxmlformats.org/officeDocument/2006/relationships/tags" Target="../tags/tag586.xml"/><Relationship Id="rId798" Type="http://schemas.openxmlformats.org/officeDocument/2006/relationships/tags" Target="../tags/tag824.xml"/><Relationship Id="rId1190" Type="http://schemas.openxmlformats.org/officeDocument/2006/relationships/tags" Target="../tags/tag1216.xml"/><Relationship Id="rId1204" Type="http://schemas.openxmlformats.org/officeDocument/2006/relationships/tags" Target="../tags/tag1230.xml"/><Relationship Id="rId1411" Type="http://schemas.openxmlformats.org/officeDocument/2006/relationships/tags" Target="../tags/tag1437.xml"/><Relationship Id="rId1649" Type="http://schemas.openxmlformats.org/officeDocument/2006/relationships/tags" Target="../tags/tag1675.xml"/><Relationship Id="rId1856" Type="http://schemas.openxmlformats.org/officeDocument/2006/relationships/tags" Target="../tags/tag1882.xml"/><Relationship Id="rId213" Type="http://schemas.openxmlformats.org/officeDocument/2006/relationships/tags" Target="../tags/tag239.xml"/><Relationship Id="rId420" Type="http://schemas.openxmlformats.org/officeDocument/2006/relationships/tags" Target="../tags/tag446.xml"/><Relationship Id="rId658" Type="http://schemas.openxmlformats.org/officeDocument/2006/relationships/tags" Target="../tags/tag684.xml"/><Relationship Id="rId865" Type="http://schemas.openxmlformats.org/officeDocument/2006/relationships/tags" Target="../tags/tag891.xml"/><Relationship Id="rId1050" Type="http://schemas.openxmlformats.org/officeDocument/2006/relationships/tags" Target="../tags/tag1076.xml"/><Relationship Id="rId1288" Type="http://schemas.openxmlformats.org/officeDocument/2006/relationships/tags" Target="../tags/tag1314.xml"/><Relationship Id="rId1495" Type="http://schemas.openxmlformats.org/officeDocument/2006/relationships/tags" Target="../tags/tag1521.xml"/><Relationship Id="rId1509" Type="http://schemas.openxmlformats.org/officeDocument/2006/relationships/tags" Target="../tags/tag1535.xml"/><Relationship Id="rId1716" Type="http://schemas.openxmlformats.org/officeDocument/2006/relationships/tags" Target="../tags/tag1742.xml"/><Relationship Id="rId1923" Type="http://schemas.openxmlformats.org/officeDocument/2006/relationships/tags" Target="../tags/tag1949.xml"/><Relationship Id="rId297" Type="http://schemas.openxmlformats.org/officeDocument/2006/relationships/tags" Target="../tags/tag323.xml"/><Relationship Id="rId518" Type="http://schemas.openxmlformats.org/officeDocument/2006/relationships/tags" Target="../tags/tag544.xml"/><Relationship Id="rId725" Type="http://schemas.openxmlformats.org/officeDocument/2006/relationships/tags" Target="../tags/tag751.xml"/><Relationship Id="rId932" Type="http://schemas.openxmlformats.org/officeDocument/2006/relationships/tags" Target="../tags/tag958.xml"/><Relationship Id="rId1148" Type="http://schemas.openxmlformats.org/officeDocument/2006/relationships/tags" Target="../tags/tag1174.xml"/><Relationship Id="rId1355" Type="http://schemas.openxmlformats.org/officeDocument/2006/relationships/tags" Target="../tags/tag1381.xml"/><Relationship Id="rId1562" Type="http://schemas.openxmlformats.org/officeDocument/2006/relationships/tags" Target="../tags/tag1588.xml"/><Relationship Id="rId157" Type="http://schemas.openxmlformats.org/officeDocument/2006/relationships/tags" Target="../tags/tag183.xml"/><Relationship Id="rId364" Type="http://schemas.openxmlformats.org/officeDocument/2006/relationships/tags" Target="../tags/tag390.xml"/><Relationship Id="rId1008" Type="http://schemas.openxmlformats.org/officeDocument/2006/relationships/tags" Target="../tags/tag1034.xml"/><Relationship Id="rId1215" Type="http://schemas.openxmlformats.org/officeDocument/2006/relationships/tags" Target="../tags/tag1241.xml"/><Relationship Id="rId1422" Type="http://schemas.openxmlformats.org/officeDocument/2006/relationships/tags" Target="../tags/tag1448.xml"/><Relationship Id="rId1867" Type="http://schemas.openxmlformats.org/officeDocument/2006/relationships/tags" Target="../tags/tag1893.xml"/><Relationship Id="rId61" Type="http://schemas.openxmlformats.org/officeDocument/2006/relationships/tags" Target="../tags/tag87.xml"/><Relationship Id="rId571" Type="http://schemas.openxmlformats.org/officeDocument/2006/relationships/tags" Target="../tags/tag597.xml"/><Relationship Id="rId669" Type="http://schemas.openxmlformats.org/officeDocument/2006/relationships/tags" Target="../tags/tag695.xml"/><Relationship Id="rId876" Type="http://schemas.openxmlformats.org/officeDocument/2006/relationships/tags" Target="../tags/tag902.xml"/><Relationship Id="rId1299" Type="http://schemas.openxmlformats.org/officeDocument/2006/relationships/tags" Target="../tags/tag1325.xml"/><Relationship Id="rId1727" Type="http://schemas.openxmlformats.org/officeDocument/2006/relationships/tags" Target="../tags/tag1753.xml"/><Relationship Id="rId1934" Type="http://schemas.openxmlformats.org/officeDocument/2006/relationships/slideLayout" Target="../slideLayouts/slideLayout2.xml"/><Relationship Id="rId19" Type="http://schemas.openxmlformats.org/officeDocument/2006/relationships/tags" Target="../tags/tag45.xml"/><Relationship Id="rId224" Type="http://schemas.openxmlformats.org/officeDocument/2006/relationships/tags" Target="../tags/tag250.xml"/><Relationship Id="rId431" Type="http://schemas.openxmlformats.org/officeDocument/2006/relationships/tags" Target="../tags/tag457.xml"/><Relationship Id="rId529" Type="http://schemas.openxmlformats.org/officeDocument/2006/relationships/tags" Target="../tags/tag555.xml"/><Relationship Id="rId736" Type="http://schemas.openxmlformats.org/officeDocument/2006/relationships/tags" Target="../tags/tag762.xml"/><Relationship Id="rId1061" Type="http://schemas.openxmlformats.org/officeDocument/2006/relationships/tags" Target="../tags/tag1087.xml"/><Relationship Id="rId1159" Type="http://schemas.openxmlformats.org/officeDocument/2006/relationships/tags" Target="../tags/tag1185.xml"/><Relationship Id="rId1366" Type="http://schemas.openxmlformats.org/officeDocument/2006/relationships/tags" Target="../tags/tag1392.xml"/><Relationship Id="rId168" Type="http://schemas.openxmlformats.org/officeDocument/2006/relationships/tags" Target="../tags/tag194.xml"/><Relationship Id="rId943" Type="http://schemas.openxmlformats.org/officeDocument/2006/relationships/tags" Target="../tags/tag969.xml"/><Relationship Id="rId1019" Type="http://schemas.openxmlformats.org/officeDocument/2006/relationships/tags" Target="../tags/tag1045.xml"/><Relationship Id="rId1573" Type="http://schemas.openxmlformats.org/officeDocument/2006/relationships/tags" Target="../tags/tag1599.xml"/><Relationship Id="rId1780" Type="http://schemas.openxmlformats.org/officeDocument/2006/relationships/tags" Target="../tags/tag1806.xml"/><Relationship Id="rId1878" Type="http://schemas.openxmlformats.org/officeDocument/2006/relationships/tags" Target="../tags/tag1904.xml"/><Relationship Id="rId72" Type="http://schemas.openxmlformats.org/officeDocument/2006/relationships/tags" Target="../tags/tag98.xml"/><Relationship Id="rId375" Type="http://schemas.openxmlformats.org/officeDocument/2006/relationships/tags" Target="../tags/tag401.xml"/><Relationship Id="rId582" Type="http://schemas.openxmlformats.org/officeDocument/2006/relationships/tags" Target="../tags/tag608.xml"/><Relationship Id="rId803" Type="http://schemas.openxmlformats.org/officeDocument/2006/relationships/tags" Target="../tags/tag829.xml"/><Relationship Id="rId1226" Type="http://schemas.openxmlformats.org/officeDocument/2006/relationships/tags" Target="../tags/tag1252.xml"/><Relationship Id="rId1433" Type="http://schemas.openxmlformats.org/officeDocument/2006/relationships/tags" Target="../tags/tag1459.xml"/><Relationship Id="rId1640" Type="http://schemas.openxmlformats.org/officeDocument/2006/relationships/tags" Target="../tags/tag1666.xml"/><Relationship Id="rId1738" Type="http://schemas.openxmlformats.org/officeDocument/2006/relationships/tags" Target="../tags/tag1764.xml"/><Relationship Id="rId3" Type="http://schemas.openxmlformats.org/officeDocument/2006/relationships/tags" Target="../tags/tag29.xml"/><Relationship Id="rId235" Type="http://schemas.openxmlformats.org/officeDocument/2006/relationships/tags" Target="../tags/tag261.xml"/><Relationship Id="rId442" Type="http://schemas.openxmlformats.org/officeDocument/2006/relationships/tags" Target="../tags/tag468.xml"/><Relationship Id="rId887" Type="http://schemas.openxmlformats.org/officeDocument/2006/relationships/tags" Target="../tags/tag913.xml"/><Relationship Id="rId1072" Type="http://schemas.openxmlformats.org/officeDocument/2006/relationships/tags" Target="../tags/tag1098.xml"/><Relationship Id="rId1500" Type="http://schemas.openxmlformats.org/officeDocument/2006/relationships/tags" Target="../tags/tag1526.xml"/><Relationship Id="rId302" Type="http://schemas.openxmlformats.org/officeDocument/2006/relationships/tags" Target="../tags/tag328.xml"/><Relationship Id="rId747" Type="http://schemas.openxmlformats.org/officeDocument/2006/relationships/tags" Target="../tags/tag773.xml"/><Relationship Id="rId954" Type="http://schemas.openxmlformats.org/officeDocument/2006/relationships/tags" Target="../tags/tag980.xml"/><Relationship Id="rId1377" Type="http://schemas.openxmlformats.org/officeDocument/2006/relationships/tags" Target="../tags/tag1403.xml"/><Relationship Id="rId1584" Type="http://schemas.openxmlformats.org/officeDocument/2006/relationships/tags" Target="../tags/tag1610.xml"/><Relationship Id="rId1791" Type="http://schemas.openxmlformats.org/officeDocument/2006/relationships/tags" Target="../tags/tag1817.xml"/><Relationship Id="rId1805" Type="http://schemas.openxmlformats.org/officeDocument/2006/relationships/tags" Target="../tags/tag1831.xml"/><Relationship Id="rId83" Type="http://schemas.openxmlformats.org/officeDocument/2006/relationships/tags" Target="../tags/tag109.xml"/><Relationship Id="rId179" Type="http://schemas.openxmlformats.org/officeDocument/2006/relationships/tags" Target="../tags/tag205.xml"/><Relationship Id="rId386" Type="http://schemas.openxmlformats.org/officeDocument/2006/relationships/tags" Target="../tags/tag412.xml"/><Relationship Id="rId593" Type="http://schemas.openxmlformats.org/officeDocument/2006/relationships/tags" Target="../tags/tag619.xml"/><Relationship Id="rId607" Type="http://schemas.openxmlformats.org/officeDocument/2006/relationships/tags" Target="../tags/tag633.xml"/><Relationship Id="rId814" Type="http://schemas.openxmlformats.org/officeDocument/2006/relationships/tags" Target="../tags/tag840.xml"/><Relationship Id="rId1237" Type="http://schemas.openxmlformats.org/officeDocument/2006/relationships/tags" Target="../tags/tag1263.xml"/><Relationship Id="rId1444" Type="http://schemas.openxmlformats.org/officeDocument/2006/relationships/tags" Target="../tags/tag1470.xml"/><Relationship Id="rId1651" Type="http://schemas.openxmlformats.org/officeDocument/2006/relationships/tags" Target="../tags/tag1677.xml"/><Relationship Id="rId1889" Type="http://schemas.openxmlformats.org/officeDocument/2006/relationships/tags" Target="../tags/tag1915.xml"/><Relationship Id="rId246" Type="http://schemas.openxmlformats.org/officeDocument/2006/relationships/tags" Target="../tags/tag272.xml"/><Relationship Id="rId453" Type="http://schemas.openxmlformats.org/officeDocument/2006/relationships/tags" Target="../tags/tag479.xml"/><Relationship Id="rId660" Type="http://schemas.openxmlformats.org/officeDocument/2006/relationships/tags" Target="../tags/tag686.xml"/><Relationship Id="rId898" Type="http://schemas.openxmlformats.org/officeDocument/2006/relationships/tags" Target="../tags/tag924.xml"/><Relationship Id="rId1083" Type="http://schemas.openxmlformats.org/officeDocument/2006/relationships/tags" Target="../tags/tag1109.xml"/><Relationship Id="rId1290" Type="http://schemas.openxmlformats.org/officeDocument/2006/relationships/tags" Target="../tags/tag1316.xml"/><Relationship Id="rId1304" Type="http://schemas.openxmlformats.org/officeDocument/2006/relationships/tags" Target="../tags/tag1330.xml"/><Relationship Id="rId1511" Type="http://schemas.openxmlformats.org/officeDocument/2006/relationships/tags" Target="../tags/tag1537.xml"/><Relationship Id="rId1749" Type="http://schemas.openxmlformats.org/officeDocument/2006/relationships/tags" Target="../tags/tag1775.xml"/><Relationship Id="rId106" Type="http://schemas.openxmlformats.org/officeDocument/2006/relationships/tags" Target="../tags/tag132.xml"/><Relationship Id="rId313" Type="http://schemas.openxmlformats.org/officeDocument/2006/relationships/tags" Target="../tags/tag339.xml"/><Relationship Id="rId758" Type="http://schemas.openxmlformats.org/officeDocument/2006/relationships/tags" Target="../tags/tag784.xml"/><Relationship Id="rId965" Type="http://schemas.openxmlformats.org/officeDocument/2006/relationships/tags" Target="../tags/tag991.xml"/><Relationship Id="rId1150" Type="http://schemas.openxmlformats.org/officeDocument/2006/relationships/tags" Target="../tags/tag1176.xml"/><Relationship Id="rId1388" Type="http://schemas.openxmlformats.org/officeDocument/2006/relationships/tags" Target="../tags/tag1414.xml"/><Relationship Id="rId1595" Type="http://schemas.openxmlformats.org/officeDocument/2006/relationships/tags" Target="../tags/tag1621.xml"/><Relationship Id="rId1609" Type="http://schemas.openxmlformats.org/officeDocument/2006/relationships/tags" Target="../tags/tag1635.xml"/><Relationship Id="rId1816" Type="http://schemas.openxmlformats.org/officeDocument/2006/relationships/tags" Target="../tags/tag1842.xml"/><Relationship Id="rId10" Type="http://schemas.openxmlformats.org/officeDocument/2006/relationships/tags" Target="../tags/tag36.xml"/><Relationship Id="rId94" Type="http://schemas.openxmlformats.org/officeDocument/2006/relationships/tags" Target="../tags/tag120.xml"/><Relationship Id="rId397" Type="http://schemas.openxmlformats.org/officeDocument/2006/relationships/tags" Target="../tags/tag423.xml"/><Relationship Id="rId520" Type="http://schemas.openxmlformats.org/officeDocument/2006/relationships/tags" Target="../tags/tag546.xml"/><Relationship Id="rId618" Type="http://schemas.openxmlformats.org/officeDocument/2006/relationships/tags" Target="../tags/tag644.xml"/><Relationship Id="rId825" Type="http://schemas.openxmlformats.org/officeDocument/2006/relationships/tags" Target="../tags/tag851.xml"/><Relationship Id="rId1248" Type="http://schemas.openxmlformats.org/officeDocument/2006/relationships/tags" Target="../tags/tag1274.xml"/><Relationship Id="rId1455" Type="http://schemas.openxmlformats.org/officeDocument/2006/relationships/tags" Target="../tags/tag1481.xml"/><Relationship Id="rId1662" Type="http://schemas.openxmlformats.org/officeDocument/2006/relationships/tags" Target="../tags/tag1688.xml"/><Relationship Id="rId257" Type="http://schemas.openxmlformats.org/officeDocument/2006/relationships/tags" Target="../tags/tag283.xml"/><Relationship Id="rId464" Type="http://schemas.openxmlformats.org/officeDocument/2006/relationships/tags" Target="../tags/tag490.xml"/><Relationship Id="rId1010" Type="http://schemas.openxmlformats.org/officeDocument/2006/relationships/tags" Target="../tags/tag1036.xml"/><Relationship Id="rId1094" Type="http://schemas.openxmlformats.org/officeDocument/2006/relationships/tags" Target="../tags/tag1120.xml"/><Relationship Id="rId1108" Type="http://schemas.openxmlformats.org/officeDocument/2006/relationships/tags" Target="../tags/tag1134.xml"/><Relationship Id="rId1315" Type="http://schemas.openxmlformats.org/officeDocument/2006/relationships/tags" Target="../tags/tag1341.xml"/><Relationship Id="rId117" Type="http://schemas.openxmlformats.org/officeDocument/2006/relationships/tags" Target="../tags/tag143.xml"/><Relationship Id="rId671" Type="http://schemas.openxmlformats.org/officeDocument/2006/relationships/tags" Target="../tags/tag697.xml"/><Relationship Id="rId769" Type="http://schemas.openxmlformats.org/officeDocument/2006/relationships/tags" Target="../tags/tag795.xml"/><Relationship Id="rId976" Type="http://schemas.openxmlformats.org/officeDocument/2006/relationships/tags" Target="../tags/tag1002.xml"/><Relationship Id="rId1399" Type="http://schemas.openxmlformats.org/officeDocument/2006/relationships/tags" Target="../tags/tag1425.xml"/><Relationship Id="rId324" Type="http://schemas.openxmlformats.org/officeDocument/2006/relationships/tags" Target="../tags/tag350.xml"/><Relationship Id="rId531" Type="http://schemas.openxmlformats.org/officeDocument/2006/relationships/tags" Target="../tags/tag557.xml"/><Relationship Id="rId629" Type="http://schemas.openxmlformats.org/officeDocument/2006/relationships/tags" Target="../tags/tag655.xml"/><Relationship Id="rId1161" Type="http://schemas.openxmlformats.org/officeDocument/2006/relationships/tags" Target="../tags/tag1187.xml"/><Relationship Id="rId1259" Type="http://schemas.openxmlformats.org/officeDocument/2006/relationships/tags" Target="../tags/tag1285.xml"/><Relationship Id="rId1466" Type="http://schemas.openxmlformats.org/officeDocument/2006/relationships/tags" Target="../tags/tag1492.xml"/><Relationship Id="rId836" Type="http://schemas.openxmlformats.org/officeDocument/2006/relationships/tags" Target="../tags/tag862.xml"/><Relationship Id="rId1021" Type="http://schemas.openxmlformats.org/officeDocument/2006/relationships/tags" Target="../tags/tag1047.xml"/><Relationship Id="rId1119" Type="http://schemas.openxmlformats.org/officeDocument/2006/relationships/tags" Target="../tags/tag1145.xml"/><Relationship Id="rId1673" Type="http://schemas.openxmlformats.org/officeDocument/2006/relationships/tags" Target="../tags/tag1699.xml"/><Relationship Id="rId1880" Type="http://schemas.openxmlformats.org/officeDocument/2006/relationships/tags" Target="../tags/tag1906.xml"/><Relationship Id="rId903" Type="http://schemas.openxmlformats.org/officeDocument/2006/relationships/tags" Target="../tags/tag929.xml"/><Relationship Id="rId1326" Type="http://schemas.openxmlformats.org/officeDocument/2006/relationships/tags" Target="../tags/tag1352.xml"/><Relationship Id="rId1533" Type="http://schemas.openxmlformats.org/officeDocument/2006/relationships/tags" Target="../tags/tag1559.xml"/><Relationship Id="rId1740" Type="http://schemas.openxmlformats.org/officeDocument/2006/relationships/tags" Target="../tags/tag1766.xml"/><Relationship Id="rId32" Type="http://schemas.openxmlformats.org/officeDocument/2006/relationships/tags" Target="../tags/tag58.xml"/><Relationship Id="rId1600" Type="http://schemas.openxmlformats.org/officeDocument/2006/relationships/tags" Target="../tags/tag1626.xml"/><Relationship Id="rId1838" Type="http://schemas.openxmlformats.org/officeDocument/2006/relationships/tags" Target="../tags/tag1864.xml"/><Relationship Id="rId181" Type="http://schemas.openxmlformats.org/officeDocument/2006/relationships/tags" Target="../tags/tag207.xml"/><Relationship Id="rId1905" Type="http://schemas.openxmlformats.org/officeDocument/2006/relationships/tags" Target="../tags/tag1931.xml"/><Relationship Id="rId279" Type="http://schemas.openxmlformats.org/officeDocument/2006/relationships/tags" Target="../tags/tag305.xml"/><Relationship Id="rId486" Type="http://schemas.openxmlformats.org/officeDocument/2006/relationships/tags" Target="../tags/tag512.xml"/><Relationship Id="rId693" Type="http://schemas.openxmlformats.org/officeDocument/2006/relationships/tags" Target="../tags/tag719.xml"/><Relationship Id="rId139" Type="http://schemas.openxmlformats.org/officeDocument/2006/relationships/tags" Target="../tags/tag165.xml"/><Relationship Id="rId346" Type="http://schemas.openxmlformats.org/officeDocument/2006/relationships/tags" Target="../tags/tag372.xml"/><Relationship Id="rId553" Type="http://schemas.openxmlformats.org/officeDocument/2006/relationships/tags" Target="../tags/tag579.xml"/><Relationship Id="rId760" Type="http://schemas.openxmlformats.org/officeDocument/2006/relationships/tags" Target="../tags/tag786.xml"/><Relationship Id="rId998" Type="http://schemas.openxmlformats.org/officeDocument/2006/relationships/tags" Target="../tags/tag1024.xml"/><Relationship Id="rId1183" Type="http://schemas.openxmlformats.org/officeDocument/2006/relationships/tags" Target="../tags/tag1209.xml"/><Relationship Id="rId1390" Type="http://schemas.openxmlformats.org/officeDocument/2006/relationships/tags" Target="../tags/tag1416.xml"/><Relationship Id="rId206" Type="http://schemas.openxmlformats.org/officeDocument/2006/relationships/tags" Target="../tags/tag232.xml"/><Relationship Id="rId413" Type="http://schemas.openxmlformats.org/officeDocument/2006/relationships/tags" Target="../tags/tag439.xml"/><Relationship Id="rId858" Type="http://schemas.openxmlformats.org/officeDocument/2006/relationships/tags" Target="../tags/tag884.xml"/><Relationship Id="rId1043" Type="http://schemas.openxmlformats.org/officeDocument/2006/relationships/tags" Target="../tags/tag1069.xml"/><Relationship Id="rId1488" Type="http://schemas.openxmlformats.org/officeDocument/2006/relationships/tags" Target="../tags/tag1514.xml"/><Relationship Id="rId1695" Type="http://schemas.openxmlformats.org/officeDocument/2006/relationships/tags" Target="../tags/tag1721.xml"/><Relationship Id="rId620" Type="http://schemas.openxmlformats.org/officeDocument/2006/relationships/tags" Target="../tags/tag646.xml"/><Relationship Id="rId718" Type="http://schemas.openxmlformats.org/officeDocument/2006/relationships/tags" Target="../tags/tag744.xml"/><Relationship Id="rId925" Type="http://schemas.openxmlformats.org/officeDocument/2006/relationships/tags" Target="../tags/tag951.xml"/><Relationship Id="rId1250" Type="http://schemas.openxmlformats.org/officeDocument/2006/relationships/tags" Target="../tags/tag1276.xml"/><Relationship Id="rId1348" Type="http://schemas.openxmlformats.org/officeDocument/2006/relationships/tags" Target="../tags/tag1374.xml"/><Relationship Id="rId1555" Type="http://schemas.openxmlformats.org/officeDocument/2006/relationships/tags" Target="../tags/tag1581.xml"/><Relationship Id="rId1762" Type="http://schemas.openxmlformats.org/officeDocument/2006/relationships/tags" Target="../tags/tag1788.xml"/><Relationship Id="rId1110" Type="http://schemas.openxmlformats.org/officeDocument/2006/relationships/tags" Target="../tags/tag1136.xml"/><Relationship Id="rId1208" Type="http://schemas.openxmlformats.org/officeDocument/2006/relationships/tags" Target="../tags/tag1234.xml"/><Relationship Id="rId1415" Type="http://schemas.openxmlformats.org/officeDocument/2006/relationships/tags" Target="../tags/tag1441.xml"/><Relationship Id="rId54" Type="http://schemas.openxmlformats.org/officeDocument/2006/relationships/tags" Target="../tags/tag80.xml"/><Relationship Id="rId1622" Type="http://schemas.openxmlformats.org/officeDocument/2006/relationships/tags" Target="../tags/tag1648.xml"/><Relationship Id="rId1927" Type="http://schemas.openxmlformats.org/officeDocument/2006/relationships/tags" Target="../tags/tag1953.xml"/><Relationship Id="rId270" Type="http://schemas.openxmlformats.org/officeDocument/2006/relationships/tags" Target="../tags/tag296.xml"/><Relationship Id="rId130" Type="http://schemas.openxmlformats.org/officeDocument/2006/relationships/tags" Target="../tags/tag156.xml"/><Relationship Id="rId368" Type="http://schemas.openxmlformats.org/officeDocument/2006/relationships/tags" Target="../tags/tag394.xml"/><Relationship Id="rId575" Type="http://schemas.openxmlformats.org/officeDocument/2006/relationships/tags" Target="../tags/tag601.xml"/><Relationship Id="rId782" Type="http://schemas.openxmlformats.org/officeDocument/2006/relationships/tags" Target="../tags/tag808.xml"/><Relationship Id="rId228" Type="http://schemas.openxmlformats.org/officeDocument/2006/relationships/tags" Target="../tags/tag254.xml"/><Relationship Id="rId435" Type="http://schemas.openxmlformats.org/officeDocument/2006/relationships/tags" Target="../tags/tag461.xml"/><Relationship Id="rId642" Type="http://schemas.openxmlformats.org/officeDocument/2006/relationships/tags" Target="../tags/tag668.xml"/><Relationship Id="rId1065" Type="http://schemas.openxmlformats.org/officeDocument/2006/relationships/tags" Target="../tags/tag1091.xml"/><Relationship Id="rId1272" Type="http://schemas.openxmlformats.org/officeDocument/2006/relationships/tags" Target="../tags/tag1298.xml"/><Relationship Id="rId502" Type="http://schemas.openxmlformats.org/officeDocument/2006/relationships/tags" Target="../tags/tag528.xml"/><Relationship Id="rId947" Type="http://schemas.openxmlformats.org/officeDocument/2006/relationships/tags" Target="../tags/tag973.xml"/><Relationship Id="rId1132" Type="http://schemas.openxmlformats.org/officeDocument/2006/relationships/tags" Target="../tags/tag1158.xml"/><Relationship Id="rId1577" Type="http://schemas.openxmlformats.org/officeDocument/2006/relationships/tags" Target="../tags/tag1603.xml"/><Relationship Id="rId1784" Type="http://schemas.openxmlformats.org/officeDocument/2006/relationships/tags" Target="../tags/tag1810.xml"/><Relationship Id="rId76" Type="http://schemas.openxmlformats.org/officeDocument/2006/relationships/tags" Target="../tags/tag102.xml"/><Relationship Id="rId807" Type="http://schemas.openxmlformats.org/officeDocument/2006/relationships/tags" Target="../tags/tag833.xml"/><Relationship Id="rId1437" Type="http://schemas.openxmlformats.org/officeDocument/2006/relationships/tags" Target="../tags/tag1463.xml"/><Relationship Id="rId1644" Type="http://schemas.openxmlformats.org/officeDocument/2006/relationships/tags" Target="../tags/tag1670.xml"/><Relationship Id="rId1851" Type="http://schemas.openxmlformats.org/officeDocument/2006/relationships/tags" Target="../tags/tag1877.xml"/><Relationship Id="rId1504" Type="http://schemas.openxmlformats.org/officeDocument/2006/relationships/tags" Target="../tags/tag1530.xml"/><Relationship Id="rId1711" Type="http://schemas.openxmlformats.org/officeDocument/2006/relationships/tags" Target="../tags/tag1737.xml"/><Relationship Id="rId292" Type="http://schemas.openxmlformats.org/officeDocument/2006/relationships/tags" Target="../tags/tag318.xml"/><Relationship Id="rId1809" Type="http://schemas.openxmlformats.org/officeDocument/2006/relationships/tags" Target="../tags/tag1835.xml"/><Relationship Id="rId597" Type="http://schemas.openxmlformats.org/officeDocument/2006/relationships/tags" Target="../tags/tag623.xml"/><Relationship Id="rId152" Type="http://schemas.openxmlformats.org/officeDocument/2006/relationships/tags" Target="../tags/tag178.xml"/><Relationship Id="rId457" Type="http://schemas.openxmlformats.org/officeDocument/2006/relationships/tags" Target="../tags/tag483.xml"/><Relationship Id="rId1087" Type="http://schemas.openxmlformats.org/officeDocument/2006/relationships/tags" Target="../tags/tag1113.xml"/><Relationship Id="rId1294" Type="http://schemas.openxmlformats.org/officeDocument/2006/relationships/tags" Target="../tags/tag1320.xml"/><Relationship Id="rId664" Type="http://schemas.openxmlformats.org/officeDocument/2006/relationships/tags" Target="../tags/tag690.xml"/><Relationship Id="rId871" Type="http://schemas.openxmlformats.org/officeDocument/2006/relationships/tags" Target="../tags/tag897.xml"/><Relationship Id="rId969" Type="http://schemas.openxmlformats.org/officeDocument/2006/relationships/tags" Target="../tags/tag995.xml"/><Relationship Id="rId1599" Type="http://schemas.openxmlformats.org/officeDocument/2006/relationships/tags" Target="../tags/tag1625.xml"/><Relationship Id="rId317" Type="http://schemas.openxmlformats.org/officeDocument/2006/relationships/tags" Target="../tags/tag343.xml"/><Relationship Id="rId524" Type="http://schemas.openxmlformats.org/officeDocument/2006/relationships/tags" Target="../tags/tag550.xml"/><Relationship Id="rId731" Type="http://schemas.openxmlformats.org/officeDocument/2006/relationships/tags" Target="../tags/tag757.xml"/><Relationship Id="rId1154" Type="http://schemas.openxmlformats.org/officeDocument/2006/relationships/tags" Target="../tags/tag1180.xml"/><Relationship Id="rId1361" Type="http://schemas.openxmlformats.org/officeDocument/2006/relationships/tags" Target="../tags/tag1387.xml"/><Relationship Id="rId1459" Type="http://schemas.openxmlformats.org/officeDocument/2006/relationships/tags" Target="../tags/tag1485.xml"/><Relationship Id="rId98" Type="http://schemas.openxmlformats.org/officeDocument/2006/relationships/tags" Target="../tags/tag124.xml"/><Relationship Id="rId829" Type="http://schemas.openxmlformats.org/officeDocument/2006/relationships/tags" Target="../tags/tag855.xml"/><Relationship Id="rId1014" Type="http://schemas.openxmlformats.org/officeDocument/2006/relationships/tags" Target="../tags/tag1040.xml"/><Relationship Id="rId1221" Type="http://schemas.openxmlformats.org/officeDocument/2006/relationships/tags" Target="../tags/tag1247.xml"/><Relationship Id="rId1666" Type="http://schemas.openxmlformats.org/officeDocument/2006/relationships/tags" Target="../tags/tag1692.xml"/><Relationship Id="rId1873" Type="http://schemas.openxmlformats.org/officeDocument/2006/relationships/tags" Target="../tags/tag1899.xml"/><Relationship Id="rId1319" Type="http://schemas.openxmlformats.org/officeDocument/2006/relationships/tags" Target="../tags/tag1345.xml"/><Relationship Id="rId1526" Type="http://schemas.openxmlformats.org/officeDocument/2006/relationships/tags" Target="../tags/tag1552.xml"/><Relationship Id="rId1733" Type="http://schemas.openxmlformats.org/officeDocument/2006/relationships/tags" Target="../tags/tag1759.xml"/><Relationship Id="rId25" Type="http://schemas.openxmlformats.org/officeDocument/2006/relationships/tags" Target="../tags/tag51.xml"/><Relationship Id="rId1800" Type="http://schemas.openxmlformats.org/officeDocument/2006/relationships/tags" Target="../tags/tag1826.xml"/><Relationship Id="rId174" Type="http://schemas.openxmlformats.org/officeDocument/2006/relationships/tags" Target="../tags/tag200.xml"/><Relationship Id="rId381" Type="http://schemas.openxmlformats.org/officeDocument/2006/relationships/tags" Target="../tags/tag407.xml"/><Relationship Id="rId241" Type="http://schemas.openxmlformats.org/officeDocument/2006/relationships/tags" Target="../tags/tag267.xml"/><Relationship Id="rId479" Type="http://schemas.openxmlformats.org/officeDocument/2006/relationships/tags" Target="../tags/tag505.xml"/><Relationship Id="rId686" Type="http://schemas.openxmlformats.org/officeDocument/2006/relationships/tags" Target="../tags/tag712.xml"/><Relationship Id="rId893" Type="http://schemas.openxmlformats.org/officeDocument/2006/relationships/tags" Target="../tags/tag919.xml"/><Relationship Id="rId339" Type="http://schemas.openxmlformats.org/officeDocument/2006/relationships/tags" Target="../tags/tag365.xml"/><Relationship Id="rId546" Type="http://schemas.openxmlformats.org/officeDocument/2006/relationships/tags" Target="../tags/tag572.xml"/><Relationship Id="rId753" Type="http://schemas.openxmlformats.org/officeDocument/2006/relationships/tags" Target="../tags/tag779.xml"/><Relationship Id="rId1176" Type="http://schemas.openxmlformats.org/officeDocument/2006/relationships/tags" Target="../tags/tag1202.xml"/><Relationship Id="rId1383" Type="http://schemas.openxmlformats.org/officeDocument/2006/relationships/tags" Target="../tags/tag1409.xml"/><Relationship Id="rId101" Type="http://schemas.openxmlformats.org/officeDocument/2006/relationships/tags" Target="../tags/tag127.xml"/><Relationship Id="rId406" Type="http://schemas.openxmlformats.org/officeDocument/2006/relationships/tags" Target="../tags/tag432.xml"/><Relationship Id="rId960" Type="http://schemas.openxmlformats.org/officeDocument/2006/relationships/tags" Target="../tags/tag986.xml"/><Relationship Id="rId1036" Type="http://schemas.openxmlformats.org/officeDocument/2006/relationships/tags" Target="../tags/tag1062.xml"/><Relationship Id="rId1243" Type="http://schemas.openxmlformats.org/officeDocument/2006/relationships/tags" Target="../tags/tag1269.xml"/><Relationship Id="rId1590" Type="http://schemas.openxmlformats.org/officeDocument/2006/relationships/tags" Target="../tags/tag1616.xml"/><Relationship Id="rId1688" Type="http://schemas.openxmlformats.org/officeDocument/2006/relationships/tags" Target="../tags/tag1714.xml"/><Relationship Id="rId1895" Type="http://schemas.openxmlformats.org/officeDocument/2006/relationships/tags" Target="../tags/tag1921.xml"/><Relationship Id="rId613" Type="http://schemas.openxmlformats.org/officeDocument/2006/relationships/tags" Target="../tags/tag639.xml"/><Relationship Id="rId820" Type="http://schemas.openxmlformats.org/officeDocument/2006/relationships/tags" Target="../tags/tag846.xml"/><Relationship Id="rId918" Type="http://schemas.openxmlformats.org/officeDocument/2006/relationships/tags" Target="../tags/tag944.xml"/><Relationship Id="rId1450" Type="http://schemas.openxmlformats.org/officeDocument/2006/relationships/tags" Target="../tags/tag1476.xml"/><Relationship Id="rId1548" Type="http://schemas.openxmlformats.org/officeDocument/2006/relationships/tags" Target="../tags/tag1574.xml"/><Relationship Id="rId1755" Type="http://schemas.openxmlformats.org/officeDocument/2006/relationships/tags" Target="../tags/tag1781.xml"/><Relationship Id="rId1103" Type="http://schemas.openxmlformats.org/officeDocument/2006/relationships/tags" Target="../tags/tag1129.xml"/><Relationship Id="rId1310" Type="http://schemas.openxmlformats.org/officeDocument/2006/relationships/tags" Target="../tags/tag1336.xml"/><Relationship Id="rId1408" Type="http://schemas.openxmlformats.org/officeDocument/2006/relationships/tags" Target="../tags/tag1434.xml"/><Relationship Id="rId47" Type="http://schemas.openxmlformats.org/officeDocument/2006/relationships/tags" Target="../tags/tag73.xml"/><Relationship Id="rId1615" Type="http://schemas.openxmlformats.org/officeDocument/2006/relationships/tags" Target="../tags/tag1641.xml"/><Relationship Id="rId1822" Type="http://schemas.openxmlformats.org/officeDocument/2006/relationships/tags" Target="../tags/tag1848.xml"/><Relationship Id="rId196" Type="http://schemas.openxmlformats.org/officeDocument/2006/relationships/tags" Target="../tags/tag222.xml"/><Relationship Id="rId263" Type="http://schemas.openxmlformats.org/officeDocument/2006/relationships/tags" Target="../tags/tag289.xml"/><Relationship Id="rId470" Type="http://schemas.openxmlformats.org/officeDocument/2006/relationships/tags" Target="../tags/tag496.xml"/><Relationship Id="rId123" Type="http://schemas.openxmlformats.org/officeDocument/2006/relationships/tags" Target="../tags/tag149.xml"/><Relationship Id="rId330" Type="http://schemas.openxmlformats.org/officeDocument/2006/relationships/tags" Target="../tags/tag356.xml"/><Relationship Id="rId568" Type="http://schemas.openxmlformats.org/officeDocument/2006/relationships/tags" Target="../tags/tag594.xml"/><Relationship Id="rId775" Type="http://schemas.openxmlformats.org/officeDocument/2006/relationships/tags" Target="../tags/tag801.xml"/><Relationship Id="rId982" Type="http://schemas.openxmlformats.org/officeDocument/2006/relationships/tags" Target="../tags/tag1008.xml"/><Relationship Id="rId1198" Type="http://schemas.openxmlformats.org/officeDocument/2006/relationships/tags" Target="../tags/tag1224.xml"/><Relationship Id="rId428" Type="http://schemas.openxmlformats.org/officeDocument/2006/relationships/tags" Target="../tags/tag454.xml"/><Relationship Id="rId635" Type="http://schemas.openxmlformats.org/officeDocument/2006/relationships/tags" Target="../tags/tag661.xml"/><Relationship Id="rId842" Type="http://schemas.openxmlformats.org/officeDocument/2006/relationships/tags" Target="../tags/tag868.xml"/><Relationship Id="rId1058" Type="http://schemas.openxmlformats.org/officeDocument/2006/relationships/tags" Target="../tags/tag1084.xml"/><Relationship Id="rId1265" Type="http://schemas.openxmlformats.org/officeDocument/2006/relationships/tags" Target="../tags/tag1291.xml"/><Relationship Id="rId1472" Type="http://schemas.openxmlformats.org/officeDocument/2006/relationships/tags" Target="../tags/tag1498.xml"/><Relationship Id="rId702" Type="http://schemas.openxmlformats.org/officeDocument/2006/relationships/tags" Target="../tags/tag728.xml"/><Relationship Id="rId1125" Type="http://schemas.openxmlformats.org/officeDocument/2006/relationships/tags" Target="../tags/tag1151.xml"/><Relationship Id="rId1332" Type="http://schemas.openxmlformats.org/officeDocument/2006/relationships/tags" Target="../tags/tag1358.xml"/><Relationship Id="rId1777" Type="http://schemas.openxmlformats.org/officeDocument/2006/relationships/tags" Target="../tags/tag1803.xml"/><Relationship Id="rId69" Type="http://schemas.openxmlformats.org/officeDocument/2006/relationships/tags" Target="../tags/tag95.xml"/><Relationship Id="rId1637" Type="http://schemas.openxmlformats.org/officeDocument/2006/relationships/tags" Target="../tags/tag1663.xml"/><Relationship Id="rId1844" Type="http://schemas.openxmlformats.org/officeDocument/2006/relationships/tags" Target="../tags/tag1870.xml"/><Relationship Id="rId1704" Type="http://schemas.openxmlformats.org/officeDocument/2006/relationships/tags" Target="../tags/tag1730.xml"/><Relationship Id="rId285" Type="http://schemas.openxmlformats.org/officeDocument/2006/relationships/tags" Target="../tags/tag311.xml"/><Relationship Id="rId1911" Type="http://schemas.openxmlformats.org/officeDocument/2006/relationships/tags" Target="../tags/tag1937.xml"/><Relationship Id="rId492" Type="http://schemas.openxmlformats.org/officeDocument/2006/relationships/tags" Target="../tags/tag518.xml"/><Relationship Id="rId797" Type="http://schemas.openxmlformats.org/officeDocument/2006/relationships/tags" Target="../tags/tag823.xml"/><Relationship Id="rId145" Type="http://schemas.openxmlformats.org/officeDocument/2006/relationships/tags" Target="../tags/tag171.xml"/><Relationship Id="rId352" Type="http://schemas.openxmlformats.org/officeDocument/2006/relationships/tags" Target="../tags/tag378.xml"/><Relationship Id="rId1287" Type="http://schemas.openxmlformats.org/officeDocument/2006/relationships/tags" Target="../tags/tag1313.xml"/><Relationship Id="rId212" Type="http://schemas.openxmlformats.org/officeDocument/2006/relationships/tags" Target="../tags/tag238.xml"/><Relationship Id="rId657" Type="http://schemas.openxmlformats.org/officeDocument/2006/relationships/tags" Target="../tags/tag683.xml"/><Relationship Id="rId864" Type="http://schemas.openxmlformats.org/officeDocument/2006/relationships/tags" Target="../tags/tag890.xml"/><Relationship Id="rId1494" Type="http://schemas.openxmlformats.org/officeDocument/2006/relationships/tags" Target="../tags/tag1520.xml"/><Relationship Id="rId1799" Type="http://schemas.openxmlformats.org/officeDocument/2006/relationships/tags" Target="../tags/tag1825.xml"/><Relationship Id="rId517" Type="http://schemas.openxmlformats.org/officeDocument/2006/relationships/tags" Target="../tags/tag543.xml"/><Relationship Id="rId724" Type="http://schemas.openxmlformats.org/officeDocument/2006/relationships/tags" Target="../tags/tag750.xml"/><Relationship Id="rId931" Type="http://schemas.openxmlformats.org/officeDocument/2006/relationships/tags" Target="../tags/tag957.xml"/><Relationship Id="rId1147" Type="http://schemas.openxmlformats.org/officeDocument/2006/relationships/tags" Target="../tags/tag1173.xml"/><Relationship Id="rId1354" Type="http://schemas.openxmlformats.org/officeDocument/2006/relationships/tags" Target="../tags/tag1380.xml"/><Relationship Id="rId1561" Type="http://schemas.openxmlformats.org/officeDocument/2006/relationships/tags" Target="../tags/tag1587.xml"/><Relationship Id="rId60" Type="http://schemas.openxmlformats.org/officeDocument/2006/relationships/tags" Target="../tags/tag86.xml"/><Relationship Id="rId1007" Type="http://schemas.openxmlformats.org/officeDocument/2006/relationships/tags" Target="../tags/tag1033.xml"/><Relationship Id="rId1214" Type="http://schemas.openxmlformats.org/officeDocument/2006/relationships/tags" Target="../tags/tag1240.xml"/><Relationship Id="rId1421" Type="http://schemas.openxmlformats.org/officeDocument/2006/relationships/tags" Target="../tags/tag1447.xml"/><Relationship Id="rId1659" Type="http://schemas.openxmlformats.org/officeDocument/2006/relationships/tags" Target="../tags/tag1685.xml"/><Relationship Id="rId1866" Type="http://schemas.openxmlformats.org/officeDocument/2006/relationships/tags" Target="../tags/tag1892.xml"/><Relationship Id="rId1519" Type="http://schemas.openxmlformats.org/officeDocument/2006/relationships/tags" Target="../tags/tag1545.xml"/><Relationship Id="rId1726" Type="http://schemas.openxmlformats.org/officeDocument/2006/relationships/tags" Target="../tags/tag1752.xml"/><Relationship Id="rId1933" Type="http://schemas.openxmlformats.org/officeDocument/2006/relationships/tags" Target="../tags/tag1959.xml"/><Relationship Id="rId18" Type="http://schemas.openxmlformats.org/officeDocument/2006/relationships/tags" Target="../tags/tag44.xml"/><Relationship Id="rId167" Type="http://schemas.openxmlformats.org/officeDocument/2006/relationships/tags" Target="../tags/tag193.xml"/><Relationship Id="rId374" Type="http://schemas.openxmlformats.org/officeDocument/2006/relationships/tags" Target="../tags/tag400.xml"/><Relationship Id="rId581" Type="http://schemas.openxmlformats.org/officeDocument/2006/relationships/tags" Target="../tags/tag607.xml"/><Relationship Id="rId234" Type="http://schemas.openxmlformats.org/officeDocument/2006/relationships/tags" Target="../tags/tag260.xml"/><Relationship Id="rId679" Type="http://schemas.openxmlformats.org/officeDocument/2006/relationships/tags" Target="../tags/tag705.xml"/><Relationship Id="rId886" Type="http://schemas.openxmlformats.org/officeDocument/2006/relationships/tags" Target="../tags/tag912.xml"/><Relationship Id="rId2" Type="http://schemas.openxmlformats.org/officeDocument/2006/relationships/tags" Target="../tags/tag28.xml"/><Relationship Id="rId441" Type="http://schemas.openxmlformats.org/officeDocument/2006/relationships/tags" Target="../tags/tag467.xml"/><Relationship Id="rId539" Type="http://schemas.openxmlformats.org/officeDocument/2006/relationships/tags" Target="../tags/tag565.xml"/><Relationship Id="rId746" Type="http://schemas.openxmlformats.org/officeDocument/2006/relationships/tags" Target="../tags/tag772.xml"/><Relationship Id="rId1071" Type="http://schemas.openxmlformats.org/officeDocument/2006/relationships/tags" Target="../tags/tag1097.xml"/><Relationship Id="rId1169" Type="http://schemas.openxmlformats.org/officeDocument/2006/relationships/tags" Target="../tags/tag1195.xml"/><Relationship Id="rId1376" Type="http://schemas.openxmlformats.org/officeDocument/2006/relationships/tags" Target="../tags/tag1402.xml"/><Relationship Id="rId1583" Type="http://schemas.openxmlformats.org/officeDocument/2006/relationships/tags" Target="../tags/tag1609.xml"/><Relationship Id="rId301" Type="http://schemas.openxmlformats.org/officeDocument/2006/relationships/tags" Target="../tags/tag327.xml"/><Relationship Id="rId953" Type="http://schemas.openxmlformats.org/officeDocument/2006/relationships/tags" Target="../tags/tag979.xml"/><Relationship Id="rId1029" Type="http://schemas.openxmlformats.org/officeDocument/2006/relationships/tags" Target="../tags/tag1055.xml"/><Relationship Id="rId1236" Type="http://schemas.openxmlformats.org/officeDocument/2006/relationships/tags" Target="../tags/tag1262.xml"/><Relationship Id="rId1790" Type="http://schemas.openxmlformats.org/officeDocument/2006/relationships/tags" Target="../tags/tag1816.xml"/><Relationship Id="rId1888" Type="http://schemas.openxmlformats.org/officeDocument/2006/relationships/tags" Target="../tags/tag1914.xml"/><Relationship Id="rId82" Type="http://schemas.openxmlformats.org/officeDocument/2006/relationships/tags" Target="../tags/tag108.xml"/><Relationship Id="rId606" Type="http://schemas.openxmlformats.org/officeDocument/2006/relationships/tags" Target="../tags/tag632.xml"/><Relationship Id="rId813" Type="http://schemas.openxmlformats.org/officeDocument/2006/relationships/tags" Target="../tags/tag839.xml"/><Relationship Id="rId1443" Type="http://schemas.openxmlformats.org/officeDocument/2006/relationships/tags" Target="../tags/tag1469.xml"/><Relationship Id="rId1650" Type="http://schemas.openxmlformats.org/officeDocument/2006/relationships/tags" Target="../tags/tag1676.xml"/><Relationship Id="rId1748" Type="http://schemas.openxmlformats.org/officeDocument/2006/relationships/tags" Target="../tags/tag1774.xml"/><Relationship Id="rId1303" Type="http://schemas.openxmlformats.org/officeDocument/2006/relationships/tags" Target="../tags/tag1329.xml"/><Relationship Id="rId1510" Type="http://schemas.openxmlformats.org/officeDocument/2006/relationships/tags" Target="../tags/tag1536.xml"/><Relationship Id="rId1608" Type="http://schemas.openxmlformats.org/officeDocument/2006/relationships/tags" Target="../tags/tag1634.xml"/><Relationship Id="rId1815" Type="http://schemas.openxmlformats.org/officeDocument/2006/relationships/tags" Target="../tags/tag1841.xml"/><Relationship Id="rId189" Type="http://schemas.openxmlformats.org/officeDocument/2006/relationships/tags" Target="../tags/tag215.xml"/><Relationship Id="rId396" Type="http://schemas.openxmlformats.org/officeDocument/2006/relationships/tags" Target="../tags/tag422.xml"/><Relationship Id="rId256" Type="http://schemas.openxmlformats.org/officeDocument/2006/relationships/tags" Target="../tags/tag282.xml"/><Relationship Id="rId463" Type="http://schemas.openxmlformats.org/officeDocument/2006/relationships/tags" Target="../tags/tag489.xml"/><Relationship Id="rId670" Type="http://schemas.openxmlformats.org/officeDocument/2006/relationships/tags" Target="../tags/tag696.xml"/><Relationship Id="rId1093" Type="http://schemas.openxmlformats.org/officeDocument/2006/relationships/tags" Target="../tags/tag1119.xml"/><Relationship Id="rId116" Type="http://schemas.openxmlformats.org/officeDocument/2006/relationships/tags" Target="../tags/tag142.xml"/><Relationship Id="rId323" Type="http://schemas.openxmlformats.org/officeDocument/2006/relationships/tags" Target="../tags/tag349.xml"/><Relationship Id="rId530" Type="http://schemas.openxmlformats.org/officeDocument/2006/relationships/tags" Target="../tags/tag556.xml"/><Relationship Id="rId768" Type="http://schemas.openxmlformats.org/officeDocument/2006/relationships/tags" Target="../tags/tag794.xml"/><Relationship Id="rId975" Type="http://schemas.openxmlformats.org/officeDocument/2006/relationships/tags" Target="../tags/tag1001.xml"/><Relationship Id="rId1160" Type="http://schemas.openxmlformats.org/officeDocument/2006/relationships/tags" Target="../tags/tag1186.xml"/><Relationship Id="rId1398" Type="http://schemas.openxmlformats.org/officeDocument/2006/relationships/tags" Target="../tags/tag1424.xml"/><Relationship Id="rId628" Type="http://schemas.openxmlformats.org/officeDocument/2006/relationships/tags" Target="../tags/tag654.xml"/><Relationship Id="rId835" Type="http://schemas.openxmlformats.org/officeDocument/2006/relationships/tags" Target="../tags/tag861.xml"/><Relationship Id="rId1258" Type="http://schemas.openxmlformats.org/officeDocument/2006/relationships/tags" Target="../tags/tag1284.xml"/><Relationship Id="rId1465" Type="http://schemas.openxmlformats.org/officeDocument/2006/relationships/tags" Target="../tags/tag1491.xml"/><Relationship Id="rId1672" Type="http://schemas.openxmlformats.org/officeDocument/2006/relationships/tags" Target="../tags/tag1698.xml"/><Relationship Id="rId1020" Type="http://schemas.openxmlformats.org/officeDocument/2006/relationships/tags" Target="../tags/tag1046.xml"/><Relationship Id="rId1118" Type="http://schemas.openxmlformats.org/officeDocument/2006/relationships/tags" Target="../tags/tag1144.xml"/><Relationship Id="rId1325" Type="http://schemas.openxmlformats.org/officeDocument/2006/relationships/tags" Target="../tags/tag1351.xml"/><Relationship Id="rId1532" Type="http://schemas.openxmlformats.org/officeDocument/2006/relationships/tags" Target="../tags/tag1558.xml"/><Relationship Id="rId902" Type="http://schemas.openxmlformats.org/officeDocument/2006/relationships/tags" Target="../tags/tag928.xml"/><Relationship Id="rId1837" Type="http://schemas.openxmlformats.org/officeDocument/2006/relationships/tags" Target="../tags/tag1863.xml"/><Relationship Id="rId31" Type="http://schemas.openxmlformats.org/officeDocument/2006/relationships/tags" Target="../tags/tag57.xml"/><Relationship Id="rId180" Type="http://schemas.openxmlformats.org/officeDocument/2006/relationships/tags" Target="../tags/tag206.xml"/><Relationship Id="rId278" Type="http://schemas.openxmlformats.org/officeDocument/2006/relationships/tags" Target="../tags/tag304.xml"/><Relationship Id="rId1904" Type="http://schemas.openxmlformats.org/officeDocument/2006/relationships/tags" Target="../tags/tag1930.xml"/><Relationship Id="rId485" Type="http://schemas.openxmlformats.org/officeDocument/2006/relationships/tags" Target="../tags/tag511.xml"/><Relationship Id="rId692" Type="http://schemas.openxmlformats.org/officeDocument/2006/relationships/tags" Target="../tags/tag718.xml"/><Relationship Id="rId138" Type="http://schemas.openxmlformats.org/officeDocument/2006/relationships/tags" Target="../tags/tag164.xml"/><Relationship Id="rId345" Type="http://schemas.openxmlformats.org/officeDocument/2006/relationships/tags" Target="../tags/tag371.xml"/><Relationship Id="rId552" Type="http://schemas.openxmlformats.org/officeDocument/2006/relationships/tags" Target="../tags/tag578.xml"/><Relationship Id="rId997" Type="http://schemas.openxmlformats.org/officeDocument/2006/relationships/tags" Target="../tags/tag1023.xml"/><Relationship Id="rId1182" Type="http://schemas.openxmlformats.org/officeDocument/2006/relationships/tags" Target="../tags/tag1208.xml"/><Relationship Id="rId205" Type="http://schemas.openxmlformats.org/officeDocument/2006/relationships/tags" Target="../tags/tag231.xml"/><Relationship Id="rId412" Type="http://schemas.openxmlformats.org/officeDocument/2006/relationships/tags" Target="../tags/tag438.xml"/><Relationship Id="rId857" Type="http://schemas.openxmlformats.org/officeDocument/2006/relationships/tags" Target="../tags/tag883.xml"/><Relationship Id="rId1042" Type="http://schemas.openxmlformats.org/officeDocument/2006/relationships/tags" Target="../tags/tag1068.xml"/><Relationship Id="rId1487" Type="http://schemas.openxmlformats.org/officeDocument/2006/relationships/tags" Target="../tags/tag1513.xml"/><Relationship Id="rId1694" Type="http://schemas.openxmlformats.org/officeDocument/2006/relationships/tags" Target="../tags/tag1720.xml"/><Relationship Id="rId717" Type="http://schemas.openxmlformats.org/officeDocument/2006/relationships/tags" Target="../tags/tag743.xml"/><Relationship Id="rId924" Type="http://schemas.openxmlformats.org/officeDocument/2006/relationships/tags" Target="../tags/tag950.xml"/><Relationship Id="rId1347" Type="http://schemas.openxmlformats.org/officeDocument/2006/relationships/tags" Target="../tags/tag1373.xml"/><Relationship Id="rId1554" Type="http://schemas.openxmlformats.org/officeDocument/2006/relationships/tags" Target="../tags/tag1580.xml"/><Relationship Id="rId1761" Type="http://schemas.openxmlformats.org/officeDocument/2006/relationships/tags" Target="../tags/tag1787.xml"/><Relationship Id="rId53" Type="http://schemas.openxmlformats.org/officeDocument/2006/relationships/tags" Target="../tags/tag79.xml"/><Relationship Id="rId1207" Type="http://schemas.openxmlformats.org/officeDocument/2006/relationships/tags" Target="../tags/tag1233.xml"/><Relationship Id="rId1414" Type="http://schemas.openxmlformats.org/officeDocument/2006/relationships/tags" Target="../tags/tag1440.xml"/><Relationship Id="rId1621" Type="http://schemas.openxmlformats.org/officeDocument/2006/relationships/tags" Target="../tags/tag1647.xml"/><Relationship Id="rId1859" Type="http://schemas.openxmlformats.org/officeDocument/2006/relationships/tags" Target="../tags/tag1885.xml"/><Relationship Id="rId1719" Type="http://schemas.openxmlformats.org/officeDocument/2006/relationships/tags" Target="../tags/tag1745.xml"/><Relationship Id="rId1926" Type="http://schemas.openxmlformats.org/officeDocument/2006/relationships/tags" Target="../tags/tag1952.xml"/><Relationship Id="rId367" Type="http://schemas.openxmlformats.org/officeDocument/2006/relationships/tags" Target="../tags/tag393.xml"/><Relationship Id="rId574" Type="http://schemas.openxmlformats.org/officeDocument/2006/relationships/tags" Target="../tags/tag600.xml"/><Relationship Id="rId227" Type="http://schemas.openxmlformats.org/officeDocument/2006/relationships/tags" Target="../tags/tag253.xml"/><Relationship Id="rId781" Type="http://schemas.openxmlformats.org/officeDocument/2006/relationships/tags" Target="../tags/tag807.xml"/><Relationship Id="rId879" Type="http://schemas.openxmlformats.org/officeDocument/2006/relationships/tags" Target="../tags/tag905.xml"/><Relationship Id="rId434" Type="http://schemas.openxmlformats.org/officeDocument/2006/relationships/tags" Target="../tags/tag460.xml"/><Relationship Id="rId641" Type="http://schemas.openxmlformats.org/officeDocument/2006/relationships/tags" Target="../tags/tag667.xml"/><Relationship Id="rId739" Type="http://schemas.openxmlformats.org/officeDocument/2006/relationships/tags" Target="../tags/tag765.xml"/><Relationship Id="rId1064" Type="http://schemas.openxmlformats.org/officeDocument/2006/relationships/tags" Target="../tags/tag1090.xml"/><Relationship Id="rId1271" Type="http://schemas.openxmlformats.org/officeDocument/2006/relationships/tags" Target="../tags/tag1297.xml"/><Relationship Id="rId1369" Type="http://schemas.openxmlformats.org/officeDocument/2006/relationships/tags" Target="../tags/tag1395.xml"/><Relationship Id="rId1576" Type="http://schemas.openxmlformats.org/officeDocument/2006/relationships/tags" Target="../tags/tag1602.xml"/><Relationship Id="rId501" Type="http://schemas.openxmlformats.org/officeDocument/2006/relationships/tags" Target="../tags/tag527.xml"/><Relationship Id="rId946" Type="http://schemas.openxmlformats.org/officeDocument/2006/relationships/tags" Target="../tags/tag972.xml"/><Relationship Id="rId1131" Type="http://schemas.openxmlformats.org/officeDocument/2006/relationships/tags" Target="../tags/tag1157.xml"/><Relationship Id="rId1229" Type="http://schemas.openxmlformats.org/officeDocument/2006/relationships/tags" Target="../tags/tag1255.xml"/><Relationship Id="rId1783" Type="http://schemas.openxmlformats.org/officeDocument/2006/relationships/tags" Target="../tags/tag1809.xml"/><Relationship Id="rId75" Type="http://schemas.openxmlformats.org/officeDocument/2006/relationships/tags" Target="../tags/tag101.xml"/><Relationship Id="rId806" Type="http://schemas.openxmlformats.org/officeDocument/2006/relationships/tags" Target="../tags/tag832.xml"/><Relationship Id="rId1436" Type="http://schemas.openxmlformats.org/officeDocument/2006/relationships/tags" Target="../tags/tag1462.xml"/><Relationship Id="rId1643" Type="http://schemas.openxmlformats.org/officeDocument/2006/relationships/tags" Target="../tags/tag1669.xml"/><Relationship Id="rId1850" Type="http://schemas.openxmlformats.org/officeDocument/2006/relationships/tags" Target="../tags/tag1876.xml"/><Relationship Id="rId1503" Type="http://schemas.openxmlformats.org/officeDocument/2006/relationships/tags" Target="../tags/tag1529.xml"/><Relationship Id="rId1710" Type="http://schemas.openxmlformats.org/officeDocument/2006/relationships/tags" Target="../tags/tag1736.xml"/><Relationship Id="rId291" Type="http://schemas.openxmlformats.org/officeDocument/2006/relationships/tags" Target="../tags/tag317.xml"/><Relationship Id="rId1808" Type="http://schemas.openxmlformats.org/officeDocument/2006/relationships/tags" Target="../tags/tag1834.xml"/><Relationship Id="rId151" Type="http://schemas.openxmlformats.org/officeDocument/2006/relationships/tags" Target="../tags/tag177.xml"/><Relationship Id="rId389" Type="http://schemas.openxmlformats.org/officeDocument/2006/relationships/tags" Target="../tags/tag415.xml"/><Relationship Id="rId596" Type="http://schemas.openxmlformats.org/officeDocument/2006/relationships/tags" Target="../tags/tag622.xml"/><Relationship Id="rId249" Type="http://schemas.openxmlformats.org/officeDocument/2006/relationships/tags" Target="../tags/tag275.xml"/><Relationship Id="rId456" Type="http://schemas.openxmlformats.org/officeDocument/2006/relationships/tags" Target="../tags/tag482.xml"/><Relationship Id="rId663" Type="http://schemas.openxmlformats.org/officeDocument/2006/relationships/tags" Target="../tags/tag689.xml"/><Relationship Id="rId870" Type="http://schemas.openxmlformats.org/officeDocument/2006/relationships/tags" Target="../tags/tag896.xml"/><Relationship Id="rId1086" Type="http://schemas.openxmlformats.org/officeDocument/2006/relationships/tags" Target="../tags/tag1112.xml"/><Relationship Id="rId1293" Type="http://schemas.openxmlformats.org/officeDocument/2006/relationships/tags" Target="../tags/tag1319.xml"/><Relationship Id="rId109" Type="http://schemas.openxmlformats.org/officeDocument/2006/relationships/tags" Target="../tags/tag135.xml"/><Relationship Id="rId316" Type="http://schemas.openxmlformats.org/officeDocument/2006/relationships/tags" Target="../tags/tag342.xml"/><Relationship Id="rId523" Type="http://schemas.openxmlformats.org/officeDocument/2006/relationships/tags" Target="../tags/tag549.xml"/><Relationship Id="rId968" Type="http://schemas.openxmlformats.org/officeDocument/2006/relationships/tags" Target="../tags/tag994.xml"/><Relationship Id="rId1153" Type="http://schemas.openxmlformats.org/officeDocument/2006/relationships/tags" Target="../tags/tag1179.xml"/><Relationship Id="rId1598" Type="http://schemas.openxmlformats.org/officeDocument/2006/relationships/tags" Target="../tags/tag1624.xml"/><Relationship Id="rId97" Type="http://schemas.openxmlformats.org/officeDocument/2006/relationships/tags" Target="../tags/tag123.xml"/><Relationship Id="rId730" Type="http://schemas.openxmlformats.org/officeDocument/2006/relationships/tags" Target="../tags/tag756.xml"/><Relationship Id="rId828" Type="http://schemas.openxmlformats.org/officeDocument/2006/relationships/tags" Target="../tags/tag854.xml"/><Relationship Id="rId1013" Type="http://schemas.openxmlformats.org/officeDocument/2006/relationships/tags" Target="../tags/tag1039.xml"/><Relationship Id="rId1360" Type="http://schemas.openxmlformats.org/officeDocument/2006/relationships/tags" Target="../tags/tag1386.xml"/><Relationship Id="rId1458" Type="http://schemas.openxmlformats.org/officeDocument/2006/relationships/tags" Target="../tags/tag1484.xml"/><Relationship Id="rId1665" Type="http://schemas.openxmlformats.org/officeDocument/2006/relationships/tags" Target="../tags/tag1691.xml"/><Relationship Id="rId1872" Type="http://schemas.openxmlformats.org/officeDocument/2006/relationships/tags" Target="../tags/tag1898.xml"/><Relationship Id="rId1220" Type="http://schemas.openxmlformats.org/officeDocument/2006/relationships/tags" Target="../tags/tag1246.xml"/><Relationship Id="rId1318" Type="http://schemas.openxmlformats.org/officeDocument/2006/relationships/tags" Target="../tags/tag1344.xml"/><Relationship Id="rId1525" Type="http://schemas.openxmlformats.org/officeDocument/2006/relationships/tags" Target="../tags/tag1551.xml"/><Relationship Id="rId1732" Type="http://schemas.openxmlformats.org/officeDocument/2006/relationships/tags" Target="../tags/tag1758.xml"/><Relationship Id="rId24" Type="http://schemas.openxmlformats.org/officeDocument/2006/relationships/tags" Target="../tags/tag50.xml"/><Relationship Id="rId173" Type="http://schemas.openxmlformats.org/officeDocument/2006/relationships/tags" Target="../tags/tag199.xml"/><Relationship Id="rId380" Type="http://schemas.openxmlformats.org/officeDocument/2006/relationships/tags" Target="../tags/tag406.xml"/><Relationship Id="rId240" Type="http://schemas.openxmlformats.org/officeDocument/2006/relationships/tags" Target="../tags/tag266.xml"/><Relationship Id="rId478" Type="http://schemas.openxmlformats.org/officeDocument/2006/relationships/tags" Target="../tags/tag504.xml"/><Relationship Id="rId685" Type="http://schemas.openxmlformats.org/officeDocument/2006/relationships/tags" Target="../tags/tag711.xml"/><Relationship Id="rId892" Type="http://schemas.openxmlformats.org/officeDocument/2006/relationships/tags" Target="../tags/tag918.xml"/><Relationship Id="rId100" Type="http://schemas.openxmlformats.org/officeDocument/2006/relationships/tags" Target="../tags/tag126.xml"/><Relationship Id="rId338" Type="http://schemas.openxmlformats.org/officeDocument/2006/relationships/tags" Target="../tags/tag364.xml"/><Relationship Id="rId545" Type="http://schemas.openxmlformats.org/officeDocument/2006/relationships/tags" Target="../tags/tag571.xml"/><Relationship Id="rId752" Type="http://schemas.openxmlformats.org/officeDocument/2006/relationships/tags" Target="../tags/tag778.xml"/><Relationship Id="rId1175" Type="http://schemas.openxmlformats.org/officeDocument/2006/relationships/tags" Target="../tags/tag1201.xml"/><Relationship Id="rId1382" Type="http://schemas.openxmlformats.org/officeDocument/2006/relationships/tags" Target="../tags/tag1408.xml"/><Relationship Id="rId405" Type="http://schemas.openxmlformats.org/officeDocument/2006/relationships/tags" Target="../tags/tag431.xml"/><Relationship Id="rId612" Type="http://schemas.openxmlformats.org/officeDocument/2006/relationships/tags" Target="../tags/tag638.xml"/><Relationship Id="rId1035" Type="http://schemas.openxmlformats.org/officeDocument/2006/relationships/tags" Target="../tags/tag1061.xml"/><Relationship Id="rId1242" Type="http://schemas.openxmlformats.org/officeDocument/2006/relationships/tags" Target="../tags/tag1268.xml"/><Relationship Id="rId1687" Type="http://schemas.openxmlformats.org/officeDocument/2006/relationships/tags" Target="../tags/tag1713.xml"/><Relationship Id="rId1894" Type="http://schemas.openxmlformats.org/officeDocument/2006/relationships/tags" Target="../tags/tag1920.xml"/><Relationship Id="rId917" Type="http://schemas.openxmlformats.org/officeDocument/2006/relationships/tags" Target="../tags/tag943.xml"/><Relationship Id="rId1102" Type="http://schemas.openxmlformats.org/officeDocument/2006/relationships/tags" Target="../tags/tag1128.xml"/><Relationship Id="rId1547" Type="http://schemas.openxmlformats.org/officeDocument/2006/relationships/tags" Target="../tags/tag1573.xml"/><Relationship Id="rId1754" Type="http://schemas.openxmlformats.org/officeDocument/2006/relationships/tags" Target="../tags/tag1780.xml"/><Relationship Id="rId46" Type="http://schemas.openxmlformats.org/officeDocument/2006/relationships/tags" Target="../tags/tag72.xml"/><Relationship Id="rId1407" Type="http://schemas.openxmlformats.org/officeDocument/2006/relationships/tags" Target="../tags/tag1433.xml"/><Relationship Id="rId1614" Type="http://schemas.openxmlformats.org/officeDocument/2006/relationships/tags" Target="../tags/tag1640.xml"/><Relationship Id="rId1821" Type="http://schemas.openxmlformats.org/officeDocument/2006/relationships/tags" Target="../tags/tag1847.xml"/><Relationship Id="rId195" Type="http://schemas.openxmlformats.org/officeDocument/2006/relationships/tags" Target="../tags/tag221.xml"/><Relationship Id="rId1919" Type="http://schemas.openxmlformats.org/officeDocument/2006/relationships/tags" Target="../tags/tag1945.xml"/><Relationship Id="rId262" Type="http://schemas.openxmlformats.org/officeDocument/2006/relationships/tags" Target="../tags/tag288.xml"/><Relationship Id="rId567" Type="http://schemas.openxmlformats.org/officeDocument/2006/relationships/tags" Target="../tags/tag593.xml"/><Relationship Id="rId1197" Type="http://schemas.openxmlformats.org/officeDocument/2006/relationships/tags" Target="../tags/tag1223.xml"/><Relationship Id="rId122" Type="http://schemas.openxmlformats.org/officeDocument/2006/relationships/tags" Target="../tags/tag148.xml"/><Relationship Id="rId774" Type="http://schemas.openxmlformats.org/officeDocument/2006/relationships/tags" Target="../tags/tag800.xml"/><Relationship Id="rId981" Type="http://schemas.openxmlformats.org/officeDocument/2006/relationships/tags" Target="../tags/tag1007.xml"/><Relationship Id="rId1057" Type="http://schemas.openxmlformats.org/officeDocument/2006/relationships/tags" Target="../tags/tag1083.xml"/><Relationship Id="rId427" Type="http://schemas.openxmlformats.org/officeDocument/2006/relationships/tags" Target="../tags/tag453.xml"/><Relationship Id="rId634" Type="http://schemas.openxmlformats.org/officeDocument/2006/relationships/tags" Target="../tags/tag660.xml"/><Relationship Id="rId841" Type="http://schemas.openxmlformats.org/officeDocument/2006/relationships/tags" Target="../tags/tag867.xml"/><Relationship Id="rId1264" Type="http://schemas.openxmlformats.org/officeDocument/2006/relationships/tags" Target="../tags/tag1290.xml"/><Relationship Id="rId1471" Type="http://schemas.openxmlformats.org/officeDocument/2006/relationships/tags" Target="../tags/tag1497.xml"/><Relationship Id="rId1569" Type="http://schemas.openxmlformats.org/officeDocument/2006/relationships/tags" Target="../tags/tag1595.xml"/><Relationship Id="rId701" Type="http://schemas.openxmlformats.org/officeDocument/2006/relationships/tags" Target="../tags/tag727.xml"/><Relationship Id="rId939" Type="http://schemas.openxmlformats.org/officeDocument/2006/relationships/tags" Target="../tags/tag965.xml"/><Relationship Id="rId1124" Type="http://schemas.openxmlformats.org/officeDocument/2006/relationships/tags" Target="../tags/tag1150.xml"/><Relationship Id="rId1331" Type="http://schemas.openxmlformats.org/officeDocument/2006/relationships/tags" Target="../tags/tag1357.xml"/><Relationship Id="rId1776" Type="http://schemas.openxmlformats.org/officeDocument/2006/relationships/tags" Target="../tags/tag1802.xml"/><Relationship Id="rId68" Type="http://schemas.openxmlformats.org/officeDocument/2006/relationships/tags" Target="../tags/tag94.xml"/><Relationship Id="rId1429" Type="http://schemas.openxmlformats.org/officeDocument/2006/relationships/tags" Target="../tags/tag1455.xml"/><Relationship Id="rId1636" Type="http://schemas.openxmlformats.org/officeDocument/2006/relationships/tags" Target="../tags/tag1662.xml"/><Relationship Id="rId1843" Type="http://schemas.openxmlformats.org/officeDocument/2006/relationships/tags" Target="../tags/tag1869.xml"/><Relationship Id="rId1703" Type="http://schemas.openxmlformats.org/officeDocument/2006/relationships/tags" Target="../tags/tag1729.xml"/><Relationship Id="rId1910" Type="http://schemas.openxmlformats.org/officeDocument/2006/relationships/tags" Target="../tags/tag1936.xml"/><Relationship Id="rId284" Type="http://schemas.openxmlformats.org/officeDocument/2006/relationships/tags" Target="../tags/tag310.xml"/><Relationship Id="rId491" Type="http://schemas.openxmlformats.org/officeDocument/2006/relationships/tags" Target="../tags/tag517.xml"/><Relationship Id="rId144" Type="http://schemas.openxmlformats.org/officeDocument/2006/relationships/tags" Target="../tags/tag170.xml"/><Relationship Id="rId589" Type="http://schemas.openxmlformats.org/officeDocument/2006/relationships/tags" Target="../tags/tag615.xml"/><Relationship Id="rId796" Type="http://schemas.openxmlformats.org/officeDocument/2006/relationships/tags" Target="../tags/tag822.xml"/><Relationship Id="rId351" Type="http://schemas.openxmlformats.org/officeDocument/2006/relationships/tags" Target="../tags/tag377.xml"/><Relationship Id="rId449" Type="http://schemas.openxmlformats.org/officeDocument/2006/relationships/tags" Target="../tags/tag475.xml"/><Relationship Id="rId656" Type="http://schemas.openxmlformats.org/officeDocument/2006/relationships/tags" Target="../tags/tag682.xml"/><Relationship Id="rId863" Type="http://schemas.openxmlformats.org/officeDocument/2006/relationships/tags" Target="../tags/tag889.xml"/><Relationship Id="rId1079" Type="http://schemas.openxmlformats.org/officeDocument/2006/relationships/tags" Target="../tags/tag1105.xml"/><Relationship Id="rId1286" Type="http://schemas.openxmlformats.org/officeDocument/2006/relationships/tags" Target="../tags/tag1312.xml"/><Relationship Id="rId1493" Type="http://schemas.openxmlformats.org/officeDocument/2006/relationships/tags" Target="../tags/tag1519.xml"/><Relationship Id="rId211" Type="http://schemas.openxmlformats.org/officeDocument/2006/relationships/tags" Target="../tags/tag237.xml"/><Relationship Id="rId309" Type="http://schemas.openxmlformats.org/officeDocument/2006/relationships/tags" Target="../tags/tag335.xml"/><Relationship Id="rId516" Type="http://schemas.openxmlformats.org/officeDocument/2006/relationships/tags" Target="../tags/tag542.xml"/><Relationship Id="rId1146" Type="http://schemas.openxmlformats.org/officeDocument/2006/relationships/tags" Target="../tags/tag1172.xml"/><Relationship Id="rId1798" Type="http://schemas.openxmlformats.org/officeDocument/2006/relationships/tags" Target="../tags/tag1824.xml"/><Relationship Id="rId723" Type="http://schemas.openxmlformats.org/officeDocument/2006/relationships/tags" Target="../tags/tag749.xml"/><Relationship Id="rId930" Type="http://schemas.openxmlformats.org/officeDocument/2006/relationships/tags" Target="../tags/tag956.xml"/><Relationship Id="rId1006" Type="http://schemas.openxmlformats.org/officeDocument/2006/relationships/tags" Target="../tags/tag1032.xml"/><Relationship Id="rId1353" Type="http://schemas.openxmlformats.org/officeDocument/2006/relationships/tags" Target="../tags/tag1379.xml"/><Relationship Id="rId1560" Type="http://schemas.openxmlformats.org/officeDocument/2006/relationships/tags" Target="../tags/tag1586.xml"/><Relationship Id="rId1658" Type="http://schemas.openxmlformats.org/officeDocument/2006/relationships/tags" Target="../tags/tag1684.xml"/><Relationship Id="rId1865" Type="http://schemas.openxmlformats.org/officeDocument/2006/relationships/tags" Target="../tags/tag1891.xml"/><Relationship Id="rId1213" Type="http://schemas.openxmlformats.org/officeDocument/2006/relationships/tags" Target="../tags/tag1239.xml"/><Relationship Id="rId1420" Type="http://schemas.openxmlformats.org/officeDocument/2006/relationships/tags" Target="../tags/tag1446.xml"/><Relationship Id="rId1518" Type="http://schemas.openxmlformats.org/officeDocument/2006/relationships/tags" Target="../tags/tag1544.xml"/><Relationship Id="rId1725" Type="http://schemas.openxmlformats.org/officeDocument/2006/relationships/tags" Target="../tags/tag1751.xml"/><Relationship Id="rId1932" Type="http://schemas.openxmlformats.org/officeDocument/2006/relationships/tags" Target="../tags/tag1958.xml"/><Relationship Id="rId17" Type="http://schemas.openxmlformats.org/officeDocument/2006/relationships/tags" Target="../tags/tag43.xml"/><Relationship Id="rId166" Type="http://schemas.openxmlformats.org/officeDocument/2006/relationships/tags" Target="../tags/tag192.xml"/><Relationship Id="rId373" Type="http://schemas.openxmlformats.org/officeDocument/2006/relationships/tags" Target="../tags/tag399.xml"/><Relationship Id="rId580" Type="http://schemas.openxmlformats.org/officeDocument/2006/relationships/tags" Target="../tags/tag606.xml"/><Relationship Id="rId1" Type="http://schemas.openxmlformats.org/officeDocument/2006/relationships/tags" Target="../tags/tag27.xml"/><Relationship Id="rId233" Type="http://schemas.openxmlformats.org/officeDocument/2006/relationships/tags" Target="../tags/tag259.xml"/><Relationship Id="rId440" Type="http://schemas.openxmlformats.org/officeDocument/2006/relationships/tags" Target="../tags/tag466.xml"/><Relationship Id="rId678" Type="http://schemas.openxmlformats.org/officeDocument/2006/relationships/tags" Target="../tags/tag704.xml"/><Relationship Id="rId885" Type="http://schemas.openxmlformats.org/officeDocument/2006/relationships/tags" Target="../tags/tag911.xml"/><Relationship Id="rId1070" Type="http://schemas.openxmlformats.org/officeDocument/2006/relationships/tags" Target="../tags/tag1096.xml"/><Relationship Id="rId300" Type="http://schemas.openxmlformats.org/officeDocument/2006/relationships/tags" Target="../tags/tag326.xml"/><Relationship Id="rId538" Type="http://schemas.openxmlformats.org/officeDocument/2006/relationships/tags" Target="../tags/tag564.xml"/><Relationship Id="rId745" Type="http://schemas.openxmlformats.org/officeDocument/2006/relationships/tags" Target="../tags/tag771.xml"/><Relationship Id="rId952" Type="http://schemas.openxmlformats.org/officeDocument/2006/relationships/tags" Target="../tags/tag978.xml"/><Relationship Id="rId1168" Type="http://schemas.openxmlformats.org/officeDocument/2006/relationships/tags" Target="../tags/tag1194.xml"/><Relationship Id="rId1375" Type="http://schemas.openxmlformats.org/officeDocument/2006/relationships/tags" Target="../tags/tag1401.xml"/><Relationship Id="rId1582" Type="http://schemas.openxmlformats.org/officeDocument/2006/relationships/tags" Target="../tags/tag1608.xml"/><Relationship Id="rId81" Type="http://schemas.openxmlformats.org/officeDocument/2006/relationships/tags" Target="../tags/tag107.xml"/><Relationship Id="rId605" Type="http://schemas.openxmlformats.org/officeDocument/2006/relationships/tags" Target="../tags/tag631.xml"/><Relationship Id="rId812" Type="http://schemas.openxmlformats.org/officeDocument/2006/relationships/tags" Target="../tags/tag838.xml"/><Relationship Id="rId1028" Type="http://schemas.openxmlformats.org/officeDocument/2006/relationships/tags" Target="../tags/tag1054.xml"/><Relationship Id="rId1235" Type="http://schemas.openxmlformats.org/officeDocument/2006/relationships/tags" Target="../tags/tag1261.xml"/><Relationship Id="rId1442" Type="http://schemas.openxmlformats.org/officeDocument/2006/relationships/tags" Target="../tags/tag1468.xml"/><Relationship Id="rId1887" Type="http://schemas.openxmlformats.org/officeDocument/2006/relationships/tags" Target="../tags/tag1913.xml"/><Relationship Id="rId1302" Type="http://schemas.openxmlformats.org/officeDocument/2006/relationships/tags" Target="../tags/tag1328.xml"/><Relationship Id="rId1747" Type="http://schemas.openxmlformats.org/officeDocument/2006/relationships/tags" Target="../tags/tag1773.xml"/><Relationship Id="rId39" Type="http://schemas.openxmlformats.org/officeDocument/2006/relationships/tags" Target="../tags/tag65.xml"/><Relationship Id="rId1607" Type="http://schemas.openxmlformats.org/officeDocument/2006/relationships/tags" Target="../tags/tag1633.xml"/><Relationship Id="rId1814" Type="http://schemas.openxmlformats.org/officeDocument/2006/relationships/tags" Target="../tags/tag1840.xml"/><Relationship Id="rId188" Type="http://schemas.openxmlformats.org/officeDocument/2006/relationships/tags" Target="../tags/tag214.xml"/><Relationship Id="rId395" Type="http://schemas.openxmlformats.org/officeDocument/2006/relationships/tags" Target="../tags/tag421.xml"/><Relationship Id="rId255" Type="http://schemas.openxmlformats.org/officeDocument/2006/relationships/tags" Target="../tags/tag281.xml"/><Relationship Id="rId462" Type="http://schemas.openxmlformats.org/officeDocument/2006/relationships/tags" Target="../tags/tag488.xml"/><Relationship Id="rId1092" Type="http://schemas.openxmlformats.org/officeDocument/2006/relationships/tags" Target="../tags/tag1118.xml"/><Relationship Id="rId1397" Type="http://schemas.openxmlformats.org/officeDocument/2006/relationships/tags" Target="../tags/tag1423.xml"/><Relationship Id="rId115" Type="http://schemas.openxmlformats.org/officeDocument/2006/relationships/tags" Target="../tags/tag141.xml"/><Relationship Id="rId322" Type="http://schemas.openxmlformats.org/officeDocument/2006/relationships/tags" Target="../tags/tag348.xml"/><Relationship Id="rId767" Type="http://schemas.openxmlformats.org/officeDocument/2006/relationships/tags" Target="../tags/tag793.xml"/><Relationship Id="rId974" Type="http://schemas.openxmlformats.org/officeDocument/2006/relationships/tags" Target="../tags/tag1000.xml"/><Relationship Id="rId627" Type="http://schemas.openxmlformats.org/officeDocument/2006/relationships/tags" Target="../tags/tag653.xml"/><Relationship Id="rId834" Type="http://schemas.openxmlformats.org/officeDocument/2006/relationships/tags" Target="../tags/tag860.xml"/><Relationship Id="rId1257" Type="http://schemas.openxmlformats.org/officeDocument/2006/relationships/tags" Target="../tags/tag1283.xml"/><Relationship Id="rId1464" Type="http://schemas.openxmlformats.org/officeDocument/2006/relationships/tags" Target="../tags/tag1490.xml"/><Relationship Id="rId1671" Type="http://schemas.openxmlformats.org/officeDocument/2006/relationships/tags" Target="../tags/tag1697.xml"/><Relationship Id="rId901" Type="http://schemas.openxmlformats.org/officeDocument/2006/relationships/tags" Target="../tags/tag927.xml"/><Relationship Id="rId1117" Type="http://schemas.openxmlformats.org/officeDocument/2006/relationships/tags" Target="../tags/tag1143.xml"/><Relationship Id="rId1324" Type="http://schemas.openxmlformats.org/officeDocument/2006/relationships/tags" Target="../tags/tag1350.xml"/><Relationship Id="rId1531" Type="http://schemas.openxmlformats.org/officeDocument/2006/relationships/tags" Target="../tags/tag1557.xml"/><Relationship Id="rId1769" Type="http://schemas.openxmlformats.org/officeDocument/2006/relationships/tags" Target="../tags/tag1795.xml"/><Relationship Id="rId30" Type="http://schemas.openxmlformats.org/officeDocument/2006/relationships/tags" Target="../tags/tag56.xml"/><Relationship Id="rId1629" Type="http://schemas.openxmlformats.org/officeDocument/2006/relationships/tags" Target="../tags/tag1655.xml"/><Relationship Id="rId1836" Type="http://schemas.openxmlformats.org/officeDocument/2006/relationships/tags" Target="../tags/tag1862.xml"/><Relationship Id="rId1903" Type="http://schemas.openxmlformats.org/officeDocument/2006/relationships/tags" Target="../tags/tag1929.xml"/><Relationship Id="rId277" Type="http://schemas.openxmlformats.org/officeDocument/2006/relationships/tags" Target="../tags/tag303.xml"/><Relationship Id="rId484" Type="http://schemas.openxmlformats.org/officeDocument/2006/relationships/tags" Target="../tags/tag510.xml"/><Relationship Id="rId137" Type="http://schemas.openxmlformats.org/officeDocument/2006/relationships/tags" Target="../tags/tag163.xml"/><Relationship Id="rId344" Type="http://schemas.openxmlformats.org/officeDocument/2006/relationships/tags" Target="../tags/tag370.xml"/><Relationship Id="rId691" Type="http://schemas.openxmlformats.org/officeDocument/2006/relationships/tags" Target="../tags/tag717.xml"/><Relationship Id="rId789" Type="http://schemas.openxmlformats.org/officeDocument/2006/relationships/tags" Target="../tags/tag815.xml"/><Relationship Id="rId996" Type="http://schemas.openxmlformats.org/officeDocument/2006/relationships/tags" Target="../tags/tag1022.xml"/><Relationship Id="rId551" Type="http://schemas.openxmlformats.org/officeDocument/2006/relationships/tags" Target="../tags/tag577.xml"/><Relationship Id="rId649" Type="http://schemas.openxmlformats.org/officeDocument/2006/relationships/tags" Target="../tags/tag675.xml"/><Relationship Id="rId856" Type="http://schemas.openxmlformats.org/officeDocument/2006/relationships/tags" Target="../tags/tag882.xml"/><Relationship Id="rId1181" Type="http://schemas.openxmlformats.org/officeDocument/2006/relationships/tags" Target="../tags/tag1207.xml"/><Relationship Id="rId1279" Type="http://schemas.openxmlformats.org/officeDocument/2006/relationships/tags" Target="../tags/tag1305.xml"/><Relationship Id="rId1486" Type="http://schemas.openxmlformats.org/officeDocument/2006/relationships/tags" Target="../tags/tag1512.xml"/><Relationship Id="rId204" Type="http://schemas.openxmlformats.org/officeDocument/2006/relationships/tags" Target="../tags/tag230.xml"/><Relationship Id="rId411" Type="http://schemas.openxmlformats.org/officeDocument/2006/relationships/tags" Target="../tags/tag437.xml"/><Relationship Id="rId509" Type="http://schemas.openxmlformats.org/officeDocument/2006/relationships/tags" Target="../tags/tag535.xml"/><Relationship Id="rId1041" Type="http://schemas.openxmlformats.org/officeDocument/2006/relationships/tags" Target="../tags/tag1067.xml"/><Relationship Id="rId1139" Type="http://schemas.openxmlformats.org/officeDocument/2006/relationships/tags" Target="../tags/tag1165.xml"/><Relationship Id="rId1346" Type="http://schemas.openxmlformats.org/officeDocument/2006/relationships/tags" Target="../tags/tag1372.xml"/><Relationship Id="rId1693" Type="http://schemas.openxmlformats.org/officeDocument/2006/relationships/tags" Target="../tags/tag1719.xml"/><Relationship Id="rId716" Type="http://schemas.openxmlformats.org/officeDocument/2006/relationships/tags" Target="../tags/tag742.xml"/><Relationship Id="rId923" Type="http://schemas.openxmlformats.org/officeDocument/2006/relationships/tags" Target="../tags/tag949.xml"/><Relationship Id="rId1553" Type="http://schemas.openxmlformats.org/officeDocument/2006/relationships/tags" Target="../tags/tag1579.xml"/><Relationship Id="rId1760" Type="http://schemas.openxmlformats.org/officeDocument/2006/relationships/tags" Target="../tags/tag1786.xml"/><Relationship Id="rId1858" Type="http://schemas.openxmlformats.org/officeDocument/2006/relationships/tags" Target="../tags/tag1884.xml"/><Relationship Id="rId52" Type="http://schemas.openxmlformats.org/officeDocument/2006/relationships/tags" Target="../tags/tag78.xml"/><Relationship Id="rId1206" Type="http://schemas.openxmlformats.org/officeDocument/2006/relationships/tags" Target="../tags/tag1232.xml"/><Relationship Id="rId1413" Type="http://schemas.openxmlformats.org/officeDocument/2006/relationships/tags" Target="../tags/tag1439.xml"/><Relationship Id="rId1620" Type="http://schemas.openxmlformats.org/officeDocument/2006/relationships/tags" Target="../tags/tag1646.xml"/><Relationship Id="rId1718" Type="http://schemas.openxmlformats.org/officeDocument/2006/relationships/tags" Target="../tags/tag1744.xml"/><Relationship Id="rId1925" Type="http://schemas.openxmlformats.org/officeDocument/2006/relationships/tags" Target="../tags/tag1951.xml"/><Relationship Id="rId299" Type="http://schemas.openxmlformats.org/officeDocument/2006/relationships/tags" Target="../tags/tag325.xml"/><Relationship Id="rId159" Type="http://schemas.openxmlformats.org/officeDocument/2006/relationships/tags" Target="../tags/tag185.xml"/><Relationship Id="rId366" Type="http://schemas.openxmlformats.org/officeDocument/2006/relationships/tags" Target="../tags/tag392.xml"/><Relationship Id="rId573" Type="http://schemas.openxmlformats.org/officeDocument/2006/relationships/tags" Target="../tags/tag599.xml"/><Relationship Id="rId780" Type="http://schemas.openxmlformats.org/officeDocument/2006/relationships/tags" Target="../tags/tag806.xml"/><Relationship Id="rId226" Type="http://schemas.openxmlformats.org/officeDocument/2006/relationships/tags" Target="../tags/tag252.xml"/><Relationship Id="rId433" Type="http://schemas.openxmlformats.org/officeDocument/2006/relationships/tags" Target="../tags/tag459.xml"/><Relationship Id="rId878" Type="http://schemas.openxmlformats.org/officeDocument/2006/relationships/tags" Target="../tags/tag904.xml"/><Relationship Id="rId1063" Type="http://schemas.openxmlformats.org/officeDocument/2006/relationships/tags" Target="../tags/tag1089.xml"/><Relationship Id="rId1270" Type="http://schemas.openxmlformats.org/officeDocument/2006/relationships/tags" Target="../tags/tag1296.xml"/><Relationship Id="rId640" Type="http://schemas.openxmlformats.org/officeDocument/2006/relationships/tags" Target="../tags/tag666.xml"/><Relationship Id="rId738" Type="http://schemas.openxmlformats.org/officeDocument/2006/relationships/tags" Target="../tags/tag764.xml"/><Relationship Id="rId945" Type="http://schemas.openxmlformats.org/officeDocument/2006/relationships/tags" Target="../tags/tag971.xml"/><Relationship Id="rId1368" Type="http://schemas.openxmlformats.org/officeDocument/2006/relationships/tags" Target="../tags/tag1394.xml"/><Relationship Id="rId1575" Type="http://schemas.openxmlformats.org/officeDocument/2006/relationships/tags" Target="../tags/tag1601.xml"/><Relationship Id="rId1782" Type="http://schemas.openxmlformats.org/officeDocument/2006/relationships/tags" Target="../tags/tag1808.xml"/><Relationship Id="rId74" Type="http://schemas.openxmlformats.org/officeDocument/2006/relationships/tags" Target="../tags/tag100.xml"/><Relationship Id="rId500" Type="http://schemas.openxmlformats.org/officeDocument/2006/relationships/tags" Target="../tags/tag526.xml"/><Relationship Id="rId805" Type="http://schemas.openxmlformats.org/officeDocument/2006/relationships/tags" Target="../tags/tag831.xml"/><Relationship Id="rId1130" Type="http://schemas.openxmlformats.org/officeDocument/2006/relationships/tags" Target="../tags/tag1156.xml"/><Relationship Id="rId1228" Type="http://schemas.openxmlformats.org/officeDocument/2006/relationships/tags" Target="../tags/tag1254.xml"/><Relationship Id="rId1435" Type="http://schemas.openxmlformats.org/officeDocument/2006/relationships/tags" Target="../tags/tag1461.xml"/><Relationship Id="rId1642" Type="http://schemas.openxmlformats.org/officeDocument/2006/relationships/tags" Target="../tags/tag1668.xml"/><Relationship Id="rId1502" Type="http://schemas.openxmlformats.org/officeDocument/2006/relationships/tags" Target="../tags/tag1528.xml"/><Relationship Id="rId1807" Type="http://schemas.openxmlformats.org/officeDocument/2006/relationships/tags" Target="../tags/tag1833.xml"/><Relationship Id="rId290" Type="http://schemas.openxmlformats.org/officeDocument/2006/relationships/tags" Target="../tags/tag316.xml"/><Relationship Id="rId388" Type="http://schemas.openxmlformats.org/officeDocument/2006/relationships/tags" Target="../tags/tag414.xml"/><Relationship Id="rId150" Type="http://schemas.openxmlformats.org/officeDocument/2006/relationships/tags" Target="../tags/tag176.xml"/><Relationship Id="rId595" Type="http://schemas.openxmlformats.org/officeDocument/2006/relationships/tags" Target="../tags/tag621.xml"/><Relationship Id="rId248" Type="http://schemas.openxmlformats.org/officeDocument/2006/relationships/tags" Target="../tags/tag274.xml"/><Relationship Id="rId455" Type="http://schemas.openxmlformats.org/officeDocument/2006/relationships/tags" Target="../tags/tag481.xml"/><Relationship Id="rId662" Type="http://schemas.openxmlformats.org/officeDocument/2006/relationships/tags" Target="../tags/tag688.xml"/><Relationship Id="rId1085" Type="http://schemas.openxmlformats.org/officeDocument/2006/relationships/tags" Target="../tags/tag1111.xml"/><Relationship Id="rId1292" Type="http://schemas.openxmlformats.org/officeDocument/2006/relationships/tags" Target="../tags/tag1318.xml"/><Relationship Id="rId108" Type="http://schemas.openxmlformats.org/officeDocument/2006/relationships/tags" Target="../tags/tag134.xml"/><Relationship Id="rId315" Type="http://schemas.openxmlformats.org/officeDocument/2006/relationships/tags" Target="../tags/tag341.xml"/><Relationship Id="rId522" Type="http://schemas.openxmlformats.org/officeDocument/2006/relationships/tags" Target="../tags/tag548.xml"/><Relationship Id="rId967" Type="http://schemas.openxmlformats.org/officeDocument/2006/relationships/tags" Target="../tags/tag993.xml"/><Relationship Id="rId1152" Type="http://schemas.openxmlformats.org/officeDocument/2006/relationships/tags" Target="../tags/tag1178.xml"/><Relationship Id="rId1597" Type="http://schemas.openxmlformats.org/officeDocument/2006/relationships/tags" Target="../tags/tag1623.xml"/><Relationship Id="rId96" Type="http://schemas.openxmlformats.org/officeDocument/2006/relationships/tags" Target="../tags/tag122.xml"/><Relationship Id="rId827" Type="http://schemas.openxmlformats.org/officeDocument/2006/relationships/tags" Target="../tags/tag853.xml"/><Relationship Id="rId1012" Type="http://schemas.openxmlformats.org/officeDocument/2006/relationships/tags" Target="../tags/tag1038.xml"/><Relationship Id="rId1457" Type="http://schemas.openxmlformats.org/officeDocument/2006/relationships/tags" Target="../tags/tag1483.xml"/><Relationship Id="rId1664" Type="http://schemas.openxmlformats.org/officeDocument/2006/relationships/tags" Target="../tags/tag1690.xml"/><Relationship Id="rId1871" Type="http://schemas.openxmlformats.org/officeDocument/2006/relationships/tags" Target="../tags/tag1897.xml"/><Relationship Id="rId1317" Type="http://schemas.openxmlformats.org/officeDocument/2006/relationships/tags" Target="../tags/tag1343.xml"/><Relationship Id="rId1524" Type="http://schemas.openxmlformats.org/officeDocument/2006/relationships/tags" Target="../tags/tag1550.xml"/><Relationship Id="rId1731" Type="http://schemas.openxmlformats.org/officeDocument/2006/relationships/tags" Target="../tags/tag1757.xml"/><Relationship Id="rId23" Type="http://schemas.openxmlformats.org/officeDocument/2006/relationships/tags" Target="../tags/tag49.xml"/><Relationship Id="rId1829" Type="http://schemas.openxmlformats.org/officeDocument/2006/relationships/tags" Target="../tags/tag1855.xml"/><Relationship Id="rId172" Type="http://schemas.openxmlformats.org/officeDocument/2006/relationships/tags" Target="../tags/tag198.xml"/><Relationship Id="rId477" Type="http://schemas.openxmlformats.org/officeDocument/2006/relationships/tags" Target="../tags/tag503.xml"/><Relationship Id="rId684" Type="http://schemas.openxmlformats.org/officeDocument/2006/relationships/tags" Target="../tags/tag710.xml"/><Relationship Id="rId337" Type="http://schemas.openxmlformats.org/officeDocument/2006/relationships/tags" Target="../tags/tag363.xml"/><Relationship Id="rId891" Type="http://schemas.openxmlformats.org/officeDocument/2006/relationships/tags" Target="../tags/tag917.xml"/><Relationship Id="rId989" Type="http://schemas.openxmlformats.org/officeDocument/2006/relationships/tags" Target="../tags/tag1015.xml"/><Relationship Id="rId544" Type="http://schemas.openxmlformats.org/officeDocument/2006/relationships/tags" Target="../tags/tag570.xml"/><Relationship Id="rId751" Type="http://schemas.openxmlformats.org/officeDocument/2006/relationships/tags" Target="../tags/tag777.xml"/><Relationship Id="rId849" Type="http://schemas.openxmlformats.org/officeDocument/2006/relationships/tags" Target="../tags/tag875.xml"/><Relationship Id="rId1174" Type="http://schemas.openxmlformats.org/officeDocument/2006/relationships/tags" Target="../tags/tag1200.xml"/><Relationship Id="rId1381" Type="http://schemas.openxmlformats.org/officeDocument/2006/relationships/tags" Target="../tags/tag1407.xml"/><Relationship Id="rId1479" Type="http://schemas.openxmlformats.org/officeDocument/2006/relationships/tags" Target="../tags/tag1505.xml"/><Relationship Id="rId1686" Type="http://schemas.openxmlformats.org/officeDocument/2006/relationships/tags" Target="../tags/tag1712.xml"/><Relationship Id="rId404" Type="http://schemas.openxmlformats.org/officeDocument/2006/relationships/tags" Target="../tags/tag430.xml"/><Relationship Id="rId611" Type="http://schemas.openxmlformats.org/officeDocument/2006/relationships/tags" Target="../tags/tag637.xml"/><Relationship Id="rId1034" Type="http://schemas.openxmlformats.org/officeDocument/2006/relationships/tags" Target="../tags/tag1060.xml"/><Relationship Id="rId1241" Type="http://schemas.openxmlformats.org/officeDocument/2006/relationships/tags" Target="../tags/tag1267.xml"/><Relationship Id="rId1339" Type="http://schemas.openxmlformats.org/officeDocument/2006/relationships/tags" Target="../tags/tag1365.xml"/><Relationship Id="rId1893" Type="http://schemas.openxmlformats.org/officeDocument/2006/relationships/tags" Target="../tags/tag1919.xml"/><Relationship Id="rId709" Type="http://schemas.openxmlformats.org/officeDocument/2006/relationships/tags" Target="../tags/tag735.xml"/><Relationship Id="rId916" Type="http://schemas.openxmlformats.org/officeDocument/2006/relationships/tags" Target="../tags/tag942.xml"/><Relationship Id="rId1101" Type="http://schemas.openxmlformats.org/officeDocument/2006/relationships/tags" Target="../tags/tag1127.xml"/><Relationship Id="rId1546" Type="http://schemas.openxmlformats.org/officeDocument/2006/relationships/tags" Target="../tags/tag1572.xml"/><Relationship Id="rId1753" Type="http://schemas.openxmlformats.org/officeDocument/2006/relationships/tags" Target="../tags/tag1779.xml"/><Relationship Id="rId45" Type="http://schemas.openxmlformats.org/officeDocument/2006/relationships/tags" Target="../tags/tag71.xml"/><Relationship Id="rId1406" Type="http://schemas.openxmlformats.org/officeDocument/2006/relationships/tags" Target="../tags/tag1432.xml"/><Relationship Id="rId1613" Type="http://schemas.openxmlformats.org/officeDocument/2006/relationships/tags" Target="../tags/tag1639.xml"/><Relationship Id="rId1820" Type="http://schemas.openxmlformats.org/officeDocument/2006/relationships/tags" Target="../tags/tag1846.xml"/><Relationship Id="rId194" Type="http://schemas.openxmlformats.org/officeDocument/2006/relationships/tags" Target="../tags/tag220.xml"/><Relationship Id="rId1918" Type="http://schemas.openxmlformats.org/officeDocument/2006/relationships/tags" Target="../tags/tag1944.xml"/><Relationship Id="rId261" Type="http://schemas.openxmlformats.org/officeDocument/2006/relationships/tags" Target="../tags/tag287.xml"/><Relationship Id="rId499" Type="http://schemas.openxmlformats.org/officeDocument/2006/relationships/tags" Target="../tags/tag525.xml"/><Relationship Id="rId359" Type="http://schemas.openxmlformats.org/officeDocument/2006/relationships/tags" Target="../tags/tag385.xml"/><Relationship Id="rId566" Type="http://schemas.openxmlformats.org/officeDocument/2006/relationships/tags" Target="../tags/tag592.xml"/><Relationship Id="rId773" Type="http://schemas.openxmlformats.org/officeDocument/2006/relationships/tags" Target="../tags/tag799.xml"/><Relationship Id="rId1196" Type="http://schemas.openxmlformats.org/officeDocument/2006/relationships/tags" Target="../tags/tag1222.xml"/><Relationship Id="rId121" Type="http://schemas.openxmlformats.org/officeDocument/2006/relationships/tags" Target="../tags/tag147.xml"/><Relationship Id="rId219" Type="http://schemas.openxmlformats.org/officeDocument/2006/relationships/tags" Target="../tags/tag245.xml"/><Relationship Id="rId426" Type="http://schemas.openxmlformats.org/officeDocument/2006/relationships/tags" Target="../tags/tag452.xml"/><Relationship Id="rId633" Type="http://schemas.openxmlformats.org/officeDocument/2006/relationships/tags" Target="../tags/tag659.xml"/><Relationship Id="rId980" Type="http://schemas.openxmlformats.org/officeDocument/2006/relationships/tags" Target="../tags/tag1006.xml"/><Relationship Id="rId1056" Type="http://schemas.openxmlformats.org/officeDocument/2006/relationships/tags" Target="../tags/tag1082.xml"/><Relationship Id="rId1263" Type="http://schemas.openxmlformats.org/officeDocument/2006/relationships/tags" Target="../tags/tag1289.xml"/><Relationship Id="rId840" Type="http://schemas.openxmlformats.org/officeDocument/2006/relationships/tags" Target="../tags/tag866.xml"/><Relationship Id="rId938" Type="http://schemas.openxmlformats.org/officeDocument/2006/relationships/tags" Target="../tags/tag964.xml"/><Relationship Id="rId1470" Type="http://schemas.openxmlformats.org/officeDocument/2006/relationships/tags" Target="../tags/tag1496.xml"/><Relationship Id="rId1568" Type="http://schemas.openxmlformats.org/officeDocument/2006/relationships/tags" Target="../tags/tag1594.xml"/><Relationship Id="rId1775" Type="http://schemas.openxmlformats.org/officeDocument/2006/relationships/tags" Target="../tags/tag1801.xml"/><Relationship Id="rId67" Type="http://schemas.openxmlformats.org/officeDocument/2006/relationships/tags" Target="../tags/tag93.xml"/><Relationship Id="rId700" Type="http://schemas.openxmlformats.org/officeDocument/2006/relationships/tags" Target="../tags/tag726.xml"/><Relationship Id="rId1123" Type="http://schemas.openxmlformats.org/officeDocument/2006/relationships/tags" Target="../tags/tag1149.xml"/><Relationship Id="rId1330" Type="http://schemas.openxmlformats.org/officeDocument/2006/relationships/tags" Target="../tags/tag1356.xml"/><Relationship Id="rId1428" Type="http://schemas.openxmlformats.org/officeDocument/2006/relationships/tags" Target="../tags/tag1454.xml"/><Relationship Id="rId1635" Type="http://schemas.openxmlformats.org/officeDocument/2006/relationships/tags" Target="../tags/tag1661.xml"/><Relationship Id="rId1842" Type="http://schemas.openxmlformats.org/officeDocument/2006/relationships/tags" Target="../tags/tag1868.xml"/><Relationship Id="rId1702" Type="http://schemas.openxmlformats.org/officeDocument/2006/relationships/tags" Target="../tags/tag1728.xml"/><Relationship Id="rId283" Type="http://schemas.openxmlformats.org/officeDocument/2006/relationships/tags" Target="../tags/tag309.xml"/><Relationship Id="rId490" Type="http://schemas.openxmlformats.org/officeDocument/2006/relationships/tags" Target="../tags/tag516.xml"/><Relationship Id="rId143" Type="http://schemas.openxmlformats.org/officeDocument/2006/relationships/tags" Target="../tags/tag169.xml"/><Relationship Id="rId350" Type="http://schemas.openxmlformats.org/officeDocument/2006/relationships/tags" Target="../tags/tag376.xml"/><Relationship Id="rId588" Type="http://schemas.openxmlformats.org/officeDocument/2006/relationships/tags" Target="../tags/tag614.xml"/><Relationship Id="rId795" Type="http://schemas.openxmlformats.org/officeDocument/2006/relationships/tags" Target="../tags/tag821.xml"/><Relationship Id="rId9" Type="http://schemas.openxmlformats.org/officeDocument/2006/relationships/tags" Target="../tags/tag35.xml"/><Relationship Id="rId210" Type="http://schemas.openxmlformats.org/officeDocument/2006/relationships/tags" Target="../tags/tag236.xml"/><Relationship Id="rId448" Type="http://schemas.openxmlformats.org/officeDocument/2006/relationships/tags" Target="../tags/tag474.xml"/><Relationship Id="rId655" Type="http://schemas.openxmlformats.org/officeDocument/2006/relationships/tags" Target="../tags/tag681.xml"/><Relationship Id="rId862" Type="http://schemas.openxmlformats.org/officeDocument/2006/relationships/tags" Target="../tags/tag888.xml"/><Relationship Id="rId1078" Type="http://schemas.openxmlformats.org/officeDocument/2006/relationships/tags" Target="../tags/tag1104.xml"/><Relationship Id="rId1285" Type="http://schemas.openxmlformats.org/officeDocument/2006/relationships/tags" Target="../tags/tag1311.xml"/><Relationship Id="rId1492" Type="http://schemas.openxmlformats.org/officeDocument/2006/relationships/tags" Target="../tags/tag1518.xml"/><Relationship Id="rId308" Type="http://schemas.openxmlformats.org/officeDocument/2006/relationships/tags" Target="../tags/tag334.xml"/><Relationship Id="rId515" Type="http://schemas.openxmlformats.org/officeDocument/2006/relationships/tags" Target="../tags/tag541.xml"/><Relationship Id="rId722" Type="http://schemas.openxmlformats.org/officeDocument/2006/relationships/tags" Target="../tags/tag748.xml"/><Relationship Id="rId1145" Type="http://schemas.openxmlformats.org/officeDocument/2006/relationships/tags" Target="../tags/tag1171.xml"/><Relationship Id="rId1352" Type="http://schemas.openxmlformats.org/officeDocument/2006/relationships/tags" Target="../tags/tag1378.xml"/><Relationship Id="rId1797" Type="http://schemas.openxmlformats.org/officeDocument/2006/relationships/tags" Target="../tags/tag1823.xml"/><Relationship Id="rId89" Type="http://schemas.openxmlformats.org/officeDocument/2006/relationships/tags" Target="../tags/tag115.xml"/><Relationship Id="rId1005" Type="http://schemas.openxmlformats.org/officeDocument/2006/relationships/tags" Target="../tags/tag1031.xml"/><Relationship Id="rId1212" Type="http://schemas.openxmlformats.org/officeDocument/2006/relationships/tags" Target="../tags/tag1238.xml"/><Relationship Id="rId1657" Type="http://schemas.openxmlformats.org/officeDocument/2006/relationships/tags" Target="../tags/tag1683.xml"/><Relationship Id="rId1864" Type="http://schemas.openxmlformats.org/officeDocument/2006/relationships/tags" Target="../tags/tag1890.xml"/><Relationship Id="rId1517" Type="http://schemas.openxmlformats.org/officeDocument/2006/relationships/tags" Target="../tags/tag1543.xml"/><Relationship Id="rId1724" Type="http://schemas.openxmlformats.org/officeDocument/2006/relationships/tags" Target="../tags/tag1750.xml"/><Relationship Id="rId16" Type="http://schemas.openxmlformats.org/officeDocument/2006/relationships/tags" Target="../tags/tag42.xml"/><Relationship Id="rId1931" Type="http://schemas.openxmlformats.org/officeDocument/2006/relationships/tags" Target="../tags/tag1957.xml"/><Relationship Id="rId165" Type="http://schemas.openxmlformats.org/officeDocument/2006/relationships/tags" Target="../tags/tag191.xml"/><Relationship Id="rId372" Type="http://schemas.openxmlformats.org/officeDocument/2006/relationships/tags" Target="../tags/tag398.xml"/><Relationship Id="rId677" Type="http://schemas.openxmlformats.org/officeDocument/2006/relationships/tags" Target="../tags/tag703.xml"/><Relationship Id="rId232" Type="http://schemas.openxmlformats.org/officeDocument/2006/relationships/tags" Target="../tags/tag258.xml"/><Relationship Id="rId884" Type="http://schemas.openxmlformats.org/officeDocument/2006/relationships/tags" Target="../tags/tag910.xml"/><Relationship Id="rId537" Type="http://schemas.openxmlformats.org/officeDocument/2006/relationships/tags" Target="../tags/tag563.xml"/><Relationship Id="rId744" Type="http://schemas.openxmlformats.org/officeDocument/2006/relationships/tags" Target="../tags/tag770.xml"/><Relationship Id="rId951" Type="http://schemas.openxmlformats.org/officeDocument/2006/relationships/tags" Target="../tags/tag977.xml"/><Relationship Id="rId1167" Type="http://schemas.openxmlformats.org/officeDocument/2006/relationships/tags" Target="../tags/tag1193.xml"/><Relationship Id="rId1374" Type="http://schemas.openxmlformats.org/officeDocument/2006/relationships/tags" Target="../tags/tag1400.xml"/><Relationship Id="rId1581" Type="http://schemas.openxmlformats.org/officeDocument/2006/relationships/tags" Target="../tags/tag1607.xml"/><Relationship Id="rId1679" Type="http://schemas.openxmlformats.org/officeDocument/2006/relationships/tags" Target="../tags/tag1705.xml"/><Relationship Id="rId80" Type="http://schemas.openxmlformats.org/officeDocument/2006/relationships/tags" Target="../tags/tag106.xml"/><Relationship Id="rId604" Type="http://schemas.openxmlformats.org/officeDocument/2006/relationships/tags" Target="../tags/tag630.xml"/><Relationship Id="rId811" Type="http://schemas.openxmlformats.org/officeDocument/2006/relationships/tags" Target="../tags/tag837.xml"/><Relationship Id="rId1027" Type="http://schemas.openxmlformats.org/officeDocument/2006/relationships/tags" Target="../tags/tag1053.xml"/><Relationship Id="rId1234" Type="http://schemas.openxmlformats.org/officeDocument/2006/relationships/tags" Target="../tags/tag1260.xml"/><Relationship Id="rId1441" Type="http://schemas.openxmlformats.org/officeDocument/2006/relationships/tags" Target="../tags/tag1467.xml"/><Relationship Id="rId1886" Type="http://schemas.openxmlformats.org/officeDocument/2006/relationships/tags" Target="../tags/tag1912.xml"/><Relationship Id="rId909" Type="http://schemas.openxmlformats.org/officeDocument/2006/relationships/tags" Target="../tags/tag935.xml"/><Relationship Id="rId1301" Type="http://schemas.openxmlformats.org/officeDocument/2006/relationships/tags" Target="../tags/tag1327.xml"/><Relationship Id="rId1539" Type="http://schemas.openxmlformats.org/officeDocument/2006/relationships/tags" Target="../tags/tag1565.xml"/><Relationship Id="rId1746" Type="http://schemas.openxmlformats.org/officeDocument/2006/relationships/tags" Target="../tags/tag1772.xml"/><Relationship Id="rId38" Type="http://schemas.openxmlformats.org/officeDocument/2006/relationships/tags" Target="../tags/tag64.xml"/><Relationship Id="rId1606" Type="http://schemas.openxmlformats.org/officeDocument/2006/relationships/tags" Target="../tags/tag1632.xml"/><Relationship Id="rId1813" Type="http://schemas.openxmlformats.org/officeDocument/2006/relationships/tags" Target="../tags/tag1839.xml"/><Relationship Id="rId187" Type="http://schemas.openxmlformats.org/officeDocument/2006/relationships/tags" Target="../tags/tag213.xml"/><Relationship Id="rId394" Type="http://schemas.openxmlformats.org/officeDocument/2006/relationships/tags" Target="../tags/tag420.xml"/><Relationship Id="rId254" Type="http://schemas.openxmlformats.org/officeDocument/2006/relationships/tags" Target="../tags/tag280.xml"/><Relationship Id="rId699" Type="http://schemas.openxmlformats.org/officeDocument/2006/relationships/tags" Target="../tags/tag725.xml"/><Relationship Id="rId1091" Type="http://schemas.openxmlformats.org/officeDocument/2006/relationships/tags" Target="../tags/tag1117.xml"/><Relationship Id="rId114" Type="http://schemas.openxmlformats.org/officeDocument/2006/relationships/tags" Target="../tags/tag140.xml"/><Relationship Id="rId461" Type="http://schemas.openxmlformats.org/officeDocument/2006/relationships/tags" Target="../tags/tag487.xml"/><Relationship Id="rId559" Type="http://schemas.openxmlformats.org/officeDocument/2006/relationships/tags" Target="../tags/tag585.xml"/><Relationship Id="rId766" Type="http://schemas.openxmlformats.org/officeDocument/2006/relationships/tags" Target="../tags/tag792.xml"/><Relationship Id="rId1189" Type="http://schemas.openxmlformats.org/officeDocument/2006/relationships/tags" Target="../tags/tag1215.xml"/><Relationship Id="rId1396" Type="http://schemas.openxmlformats.org/officeDocument/2006/relationships/tags" Target="../tags/tag1422.xml"/><Relationship Id="rId321" Type="http://schemas.openxmlformats.org/officeDocument/2006/relationships/tags" Target="../tags/tag347.xml"/><Relationship Id="rId419" Type="http://schemas.openxmlformats.org/officeDocument/2006/relationships/tags" Target="../tags/tag445.xml"/><Relationship Id="rId626" Type="http://schemas.openxmlformats.org/officeDocument/2006/relationships/tags" Target="../tags/tag652.xml"/><Relationship Id="rId973" Type="http://schemas.openxmlformats.org/officeDocument/2006/relationships/tags" Target="../tags/tag999.xml"/><Relationship Id="rId1049" Type="http://schemas.openxmlformats.org/officeDocument/2006/relationships/tags" Target="../tags/tag1075.xml"/><Relationship Id="rId1256" Type="http://schemas.openxmlformats.org/officeDocument/2006/relationships/tags" Target="../tags/tag1282.xml"/><Relationship Id="rId833" Type="http://schemas.openxmlformats.org/officeDocument/2006/relationships/tags" Target="../tags/tag859.xml"/><Relationship Id="rId1116" Type="http://schemas.openxmlformats.org/officeDocument/2006/relationships/tags" Target="../tags/tag1142.xml"/><Relationship Id="rId1463" Type="http://schemas.openxmlformats.org/officeDocument/2006/relationships/tags" Target="../tags/tag1489.xml"/><Relationship Id="rId1670" Type="http://schemas.openxmlformats.org/officeDocument/2006/relationships/tags" Target="../tags/tag1696.xml"/><Relationship Id="rId1768" Type="http://schemas.openxmlformats.org/officeDocument/2006/relationships/tags" Target="../tags/tag1794.xml"/><Relationship Id="rId900" Type="http://schemas.openxmlformats.org/officeDocument/2006/relationships/tags" Target="../tags/tag926.xml"/><Relationship Id="rId1323" Type="http://schemas.openxmlformats.org/officeDocument/2006/relationships/tags" Target="../tags/tag1349.xml"/><Relationship Id="rId1530" Type="http://schemas.openxmlformats.org/officeDocument/2006/relationships/tags" Target="../tags/tag1556.xml"/><Relationship Id="rId1628" Type="http://schemas.openxmlformats.org/officeDocument/2006/relationships/tags" Target="../tags/tag1654.xml"/><Relationship Id="rId1835" Type="http://schemas.openxmlformats.org/officeDocument/2006/relationships/tags" Target="../tags/tag1861.xml"/><Relationship Id="rId1902" Type="http://schemas.openxmlformats.org/officeDocument/2006/relationships/tags" Target="../tags/tag1928.xml"/><Relationship Id="rId276" Type="http://schemas.openxmlformats.org/officeDocument/2006/relationships/tags" Target="../tags/tag302.xml"/><Relationship Id="rId483" Type="http://schemas.openxmlformats.org/officeDocument/2006/relationships/tags" Target="../tags/tag509.xml"/><Relationship Id="rId690" Type="http://schemas.openxmlformats.org/officeDocument/2006/relationships/tags" Target="../tags/tag716.xml"/><Relationship Id="rId136" Type="http://schemas.openxmlformats.org/officeDocument/2006/relationships/tags" Target="../tags/tag162.xml"/><Relationship Id="rId343" Type="http://schemas.openxmlformats.org/officeDocument/2006/relationships/tags" Target="../tags/tag369.xml"/><Relationship Id="rId550" Type="http://schemas.openxmlformats.org/officeDocument/2006/relationships/tags" Target="../tags/tag576.xml"/><Relationship Id="rId788" Type="http://schemas.openxmlformats.org/officeDocument/2006/relationships/tags" Target="../tags/tag814.xml"/><Relationship Id="rId995" Type="http://schemas.openxmlformats.org/officeDocument/2006/relationships/tags" Target="../tags/tag1021.xml"/><Relationship Id="rId1180" Type="http://schemas.openxmlformats.org/officeDocument/2006/relationships/tags" Target="../tags/tag1206.xml"/><Relationship Id="rId203" Type="http://schemas.openxmlformats.org/officeDocument/2006/relationships/tags" Target="../tags/tag229.xml"/><Relationship Id="rId648" Type="http://schemas.openxmlformats.org/officeDocument/2006/relationships/tags" Target="../tags/tag674.xml"/><Relationship Id="rId855" Type="http://schemas.openxmlformats.org/officeDocument/2006/relationships/tags" Target="../tags/tag881.xml"/><Relationship Id="rId1040" Type="http://schemas.openxmlformats.org/officeDocument/2006/relationships/tags" Target="../tags/tag1066.xml"/><Relationship Id="rId1278" Type="http://schemas.openxmlformats.org/officeDocument/2006/relationships/tags" Target="../tags/tag1304.xml"/><Relationship Id="rId1485" Type="http://schemas.openxmlformats.org/officeDocument/2006/relationships/tags" Target="../tags/tag1511.xml"/><Relationship Id="rId1692" Type="http://schemas.openxmlformats.org/officeDocument/2006/relationships/tags" Target="../tags/tag1718.xml"/><Relationship Id="rId410" Type="http://schemas.openxmlformats.org/officeDocument/2006/relationships/tags" Target="../tags/tag436.xml"/><Relationship Id="rId508" Type="http://schemas.openxmlformats.org/officeDocument/2006/relationships/tags" Target="../tags/tag534.xml"/><Relationship Id="rId715" Type="http://schemas.openxmlformats.org/officeDocument/2006/relationships/tags" Target="../tags/tag741.xml"/><Relationship Id="rId922" Type="http://schemas.openxmlformats.org/officeDocument/2006/relationships/tags" Target="../tags/tag948.xml"/><Relationship Id="rId1138" Type="http://schemas.openxmlformats.org/officeDocument/2006/relationships/tags" Target="../tags/tag1164.xml"/><Relationship Id="rId1345" Type="http://schemas.openxmlformats.org/officeDocument/2006/relationships/tags" Target="../tags/tag1371.xml"/><Relationship Id="rId1552" Type="http://schemas.openxmlformats.org/officeDocument/2006/relationships/tags" Target="../tags/tag1578.xml"/><Relationship Id="rId1205" Type="http://schemas.openxmlformats.org/officeDocument/2006/relationships/tags" Target="../tags/tag1231.xml"/><Relationship Id="rId1857" Type="http://schemas.openxmlformats.org/officeDocument/2006/relationships/tags" Target="../tags/tag1883.xml"/><Relationship Id="rId51" Type="http://schemas.openxmlformats.org/officeDocument/2006/relationships/tags" Target="../tags/tag77.xml"/><Relationship Id="rId1412" Type="http://schemas.openxmlformats.org/officeDocument/2006/relationships/tags" Target="../tags/tag1438.xml"/><Relationship Id="rId1717" Type="http://schemas.openxmlformats.org/officeDocument/2006/relationships/tags" Target="../tags/tag1743.xml"/><Relationship Id="rId1924" Type="http://schemas.openxmlformats.org/officeDocument/2006/relationships/tags" Target="../tags/tag1950.xml"/><Relationship Id="rId298" Type="http://schemas.openxmlformats.org/officeDocument/2006/relationships/tags" Target="../tags/tag324.xml"/><Relationship Id="rId158" Type="http://schemas.openxmlformats.org/officeDocument/2006/relationships/tags" Target="../tags/tag184.xml"/><Relationship Id="rId365" Type="http://schemas.openxmlformats.org/officeDocument/2006/relationships/tags" Target="../tags/tag391.xml"/><Relationship Id="rId572" Type="http://schemas.openxmlformats.org/officeDocument/2006/relationships/tags" Target="../tags/tag598.xml"/><Relationship Id="rId225" Type="http://schemas.openxmlformats.org/officeDocument/2006/relationships/tags" Target="../tags/tag251.xml"/><Relationship Id="rId432" Type="http://schemas.openxmlformats.org/officeDocument/2006/relationships/tags" Target="../tags/tag458.xml"/><Relationship Id="rId877" Type="http://schemas.openxmlformats.org/officeDocument/2006/relationships/tags" Target="../tags/tag903.xml"/><Relationship Id="rId1062" Type="http://schemas.openxmlformats.org/officeDocument/2006/relationships/tags" Target="../tags/tag1088.xml"/><Relationship Id="rId737" Type="http://schemas.openxmlformats.org/officeDocument/2006/relationships/tags" Target="../tags/tag763.xml"/><Relationship Id="rId944" Type="http://schemas.openxmlformats.org/officeDocument/2006/relationships/tags" Target="../tags/tag970.xml"/><Relationship Id="rId1367" Type="http://schemas.openxmlformats.org/officeDocument/2006/relationships/tags" Target="../tags/tag1393.xml"/><Relationship Id="rId1574" Type="http://schemas.openxmlformats.org/officeDocument/2006/relationships/tags" Target="../tags/tag1600.xml"/><Relationship Id="rId1781" Type="http://schemas.openxmlformats.org/officeDocument/2006/relationships/tags" Target="../tags/tag1807.xml"/><Relationship Id="rId73" Type="http://schemas.openxmlformats.org/officeDocument/2006/relationships/tags" Target="../tags/tag99.xml"/><Relationship Id="rId804" Type="http://schemas.openxmlformats.org/officeDocument/2006/relationships/tags" Target="../tags/tag830.xml"/><Relationship Id="rId1227" Type="http://schemas.openxmlformats.org/officeDocument/2006/relationships/tags" Target="../tags/tag1253.xml"/><Relationship Id="rId1434" Type="http://schemas.openxmlformats.org/officeDocument/2006/relationships/tags" Target="../tags/tag1460.xml"/><Relationship Id="rId1641" Type="http://schemas.openxmlformats.org/officeDocument/2006/relationships/tags" Target="../tags/tag1667.xml"/><Relationship Id="rId1879" Type="http://schemas.openxmlformats.org/officeDocument/2006/relationships/tags" Target="../tags/tag1905.xml"/><Relationship Id="rId1501" Type="http://schemas.openxmlformats.org/officeDocument/2006/relationships/tags" Target="../tags/tag1527.xml"/><Relationship Id="rId1739" Type="http://schemas.openxmlformats.org/officeDocument/2006/relationships/tags" Target="../tags/tag1765.xml"/><Relationship Id="rId1806" Type="http://schemas.openxmlformats.org/officeDocument/2006/relationships/tags" Target="../tags/tag1832.xml"/><Relationship Id="rId387" Type="http://schemas.openxmlformats.org/officeDocument/2006/relationships/tags" Target="../tags/tag413.xml"/><Relationship Id="rId594" Type="http://schemas.openxmlformats.org/officeDocument/2006/relationships/tags" Target="../tags/tag620.xml"/><Relationship Id="rId247" Type="http://schemas.openxmlformats.org/officeDocument/2006/relationships/tags" Target="../tags/tag273.xml"/><Relationship Id="rId899" Type="http://schemas.openxmlformats.org/officeDocument/2006/relationships/tags" Target="../tags/tag925.xml"/><Relationship Id="rId1084" Type="http://schemas.openxmlformats.org/officeDocument/2006/relationships/tags" Target="../tags/tag1110.xml"/><Relationship Id="rId107" Type="http://schemas.openxmlformats.org/officeDocument/2006/relationships/tags" Target="../tags/tag133.xml"/><Relationship Id="rId454" Type="http://schemas.openxmlformats.org/officeDocument/2006/relationships/tags" Target="../tags/tag480.xml"/><Relationship Id="rId661" Type="http://schemas.openxmlformats.org/officeDocument/2006/relationships/tags" Target="../tags/tag687.xml"/><Relationship Id="rId759" Type="http://schemas.openxmlformats.org/officeDocument/2006/relationships/tags" Target="../tags/tag785.xml"/><Relationship Id="rId966" Type="http://schemas.openxmlformats.org/officeDocument/2006/relationships/tags" Target="../tags/tag992.xml"/><Relationship Id="rId1291" Type="http://schemas.openxmlformats.org/officeDocument/2006/relationships/tags" Target="../tags/tag1317.xml"/><Relationship Id="rId1389" Type="http://schemas.openxmlformats.org/officeDocument/2006/relationships/tags" Target="../tags/tag1415.xml"/><Relationship Id="rId1596" Type="http://schemas.openxmlformats.org/officeDocument/2006/relationships/tags" Target="../tags/tag1622.xml"/><Relationship Id="rId314" Type="http://schemas.openxmlformats.org/officeDocument/2006/relationships/tags" Target="../tags/tag340.xml"/><Relationship Id="rId521" Type="http://schemas.openxmlformats.org/officeDocument/2006/relationships/tags" Target="../tags/tag547.xml"/><Relationship Id="rId619" Type="http://schemas.openxmlformats.org/officeDocument/2006/relationships/tags" Target="../tags/tag645.xml"/><Relationship Id="rId1151" Type="http://schemas.openxmlformats.org/officeDocument/2006/relationships/tags" Target="../tags/tag1177.xml"/><Relationship Id="rId1249" Type="http://schemas.openxmlformats.org/officeDocument/2006/relationships/tags" Target="../tags/tag1275.xml"/><Relationship Id="rId95" Type="http://schemas.openxmlformats.org/officeDocument/2006/relationships/tags" Target="../tags/tag121.xml"/><Relationship Id="rId826" Type="http://schemas.openxmlformats.org/officeDocument/2006/relationships/tags" Target="../tags/tag852.xml"/><Relationship Id="rId1011" Type="http://schemas.openxmlformats.org/officeDocument/2006/relationships/tags" Target="../tags/tag1037.xml"/><Relationship Id="rId1109" Type="http://schemas.openxmlformats.org/officeDocument/2006/relationships/tags" Target="../tags/tag1135.xml"/><Relationship Id="rId1456" Type="http://schemas.openxmlformats.org/officeDocument/2006/relationships/tags" Target="../tags/tag1482.xml"/><Relationship Id="rId1663" Type="http://schemas.openxmlformats.org/officeDocument/2006/relationships/tags" Target="../tags/tag1689.xml"/><Relationship Id="rId1870" Type="http://schemas.openxmlformats.org/officeDocument/2006/relationships/tags" Target="../tags/tag1896.xml"/><Relationship Id="rId1316" Type="http://schemas.openxmlformats.org/officeDocument/2006/relationships/tags" Target="../tags/tag1342.xml"/><Relationship Id="rId1523" Type="http://schemas.openxmlformats.org/officeDocument/2006/relationships/tags" Target="../tags/tag1549.xml"/><Relationship Id="rId1730" Type="http://schemas.openxmlformats.org/officeDocument/2006/relationships/tags" Target="../tags/tag1756.xml"/><Relationship Id="rId22" Type="http://schemas.openxmlformats.org/officeDocument/2006/relationships/tags" Target="../tags/tag48.xml"/><Relationship Id="rId1828" Type="http://schemas.openxmlformats.org/officeDocument/2006/relationships/tags" Target="../tags/tag1854.xml"/><Relationship Id="rId171" Type="http://schemas.openxmlformats.org/officeDocument/2006/relationships/tags" Target="../tags/tag197.xml"/><Relationship Id="rId269" Type="http://schemas.openxmlformats.org/officeDocument/2006/relationships/tags" Target="../tags/tag295.xml"/><Relationship Id="rId476" Type="http://schemas.openxmlformats.org/officeDocument/2006/relationships/tags" Target="../tags/tag502.xml"/><Relationship Id="rId683" Type="http://schemas.openxmlformats.org/officeDocument/2006/relationships/tags" Target="../tags/tag709.xml"/><Relationship Id="rId890" Type="http://schemas.openxmlformats.org/officeDocument/2006/relationships/tags" Target="../tags/tag916.xml"/><Relationship Id="rId129" Type="http://schemas.openxmlformats.org/officeDocument/2006/relationships/tags" Target="../tags/tag155.xml"/><Relationship Id="rId336" Type="http://schemas.openxmlformats.org/officeDocument/2006/relationships/tags" Target="../tags/tag362.xml"/><Relationship Id="rId543" Type="http://schemas.openxmlformats.org/officeDocument/2006/relationships/tags" Target="../tags/tag569.xml"/><Relationship Id="rId988" Type="http://schemas.openxmlformats.org/officeDocument/2006/relationships/tags" Target="../tags/tag1014.xml"/><Relationship Id="rId1173" Type="http://schemas.openxmlformats.org/officeDocument/2006/relationships/tags" Target="../tags/tag1199.xml"/><Relationship Id="rId1380" Type="http://schemas.openxmlformats.org/officeDocument/2006/relationships/tags" Target="../tags/tag1406.xml"/><Relationship Id="rId403" Type="http://schemas.openxmlformats.org/officeDocument/2006/relationships/tags" Target="../tags/tag429.xml"/><Relationship Id="rId750" Type="http://schemas.openxmlformats.org/officeDocument/2006/relationships/tags" Target="../tags/tag776.xml"/><Relationship Id="rId848" Type="http://schemas.openxmlformats.org/officeDocument/2006/relationships/tags" Target="../tags/tag874.xml"/><Relationship Id="rId1033" Type="http://schemas.openxmlformats.org/officeDocument/2006/relationships/tags" Target="../tags/tag1059.xml"/><Relationship Id="rId1478" Type="http://schemas.openxmlformats.org/officeDocument/2006/relationships/tags" Target="../tags/tag1504.xml"/><Relationship Id="rId1685" Type="http://schemas.openxmlformats.org/officeDocument/2006/relationships/tags" Target="../tags/tag1711.xml"/><Relationship Id="rId1892" Type="http://schemas.openxmlformats.org/officeDocument/2006/relationships/tags" Target="../tags/tag1918.xml"/><Relationship Id="rId610" Type="http://schemas.openxmlformats.org/officeDocument/2006/relationships/tags" Target="../tags/tag636.xml"/><Relationship Id="rId708" Type="http://schemas.openxmlformats.org/officeDocument/2006/relationships/tags" Target="../tags/tag734.xml"/><Relationship Id="rId915" Type="http://schemas.openxmlformats.org/officeDocument/2006/relationships/tags" Target="../tags/tag941.xml"/><Relationship Id="rId1240" Type="http://schemas.openxmlformats.org/officeDocument/2006/relationships/tags" Target="../tags/tag1266.xml"/><Relationship Id="rId1338" Type="http://schemas.openxmlformats.org/officeDocument/2006/relationships/tags" Target="../tags/tag1364.xml"/><Relationship Id="rId1545" Type="http://schemas.openxmlformats.org/officeDocument/2006/relationships/tags" Target="../tags/tag1571.xml"/><Relationship Id="rId1100" Type="http://schemas.openxmlformats.org/officeDocument/2006/relationships/tags" Target="../tags/tag1126.xml"/><Relationship Id="rId1405" Type="http://schemas.openxmlformats.org/officeDocument/2006/relationships/tags" Target="../tags/tag1431.xml"/><Relationship Id="rId1752" Type="http://schemas.openxmlformats.org/officeDocument/2006/relationships/tags" Target="../tags/tag1778.xml"/><Relationship Id="rId44" Type="http://schemas.openxmlformats.org/officeDocument/2006/relationships/tags" Target="../tags/tag70.xml"/><Relationship Id="rId1612" Type="http://schemas.openxmlformats.org/officeDocument/2006/relationships/tags" Target="../tags/tag1638.xml"/><Relationship Id="rId1917" Type="http://schemas.openxmlformats.org/officeDocument/2006/relationships/tags" Target="../tags/tag1943.xml"/><Relationship Id="rId193" Type="http://schemas.openxmlformats.org/officeDocument/2006/relationships/tags" Target="../tags/tag219.xml"/><Relationship Id="rId498" Type="http://schemas.openxmlformats.org/officeDocument/2006/relationships/tags" Target="../tags/tag524.xml"/><Relationship Id="rId260" Type="http://schemas.openxmlformats.org/officeDocument/2006/relationships/tags" Target="../tags/tag286.xml"/><Relationship Id="rId120" Type="http://schemas.openxmlformats.org/officeDocument/2006/relationships/tags" Target="../tags/tag146.xml"/><Relationship Id="rId358" Type="http://schemas.openxmlformats.org/officeDocument/2006/relationships/tags" Target="../tags/tag384.xml"/><Relationship Id="rId565" Type="http://schemas.openxmlformats.org/officeDocument/2006/relationships/tags" Target="../tags/tag591.xml"/><Relationship Id="rId772" Type="http://schemas.openxmlformats.org/officeDocument/2006/relationships/tags" Target="../tags/tag798.xml"/><Relationship Id="rId1195" Type="http://schemas.openxmlformats.org/officeDocument/2006/relationships/tags" Target="../tags/tag1221.xml"/><Relationship Id="rId218" Type="http://schemas.openxmlformats.org/officeDocument/2006/relationships/tags" Target="../tags/tag244.xml"/><Relationship Id="rId425" Type="http://schemas.openxmlformats.org/officeDocument/2006/relationships/tags" Target="../tags/tag451.xml"/><Relationship Id="rId632" Type="http://schemas.openxmlformats.org/officeDocument/2006/relationships/tags" Target="../tags/tag658.xml"/><Relationship Id="rId1055" Type="http://schemas.openxmlformats.org/officeDocument/2006/relationships/tags" Target="../tags/tag1081.xml"/><Relationship Id="rId1262" Type="http://schemas.openxmlformats.org/officeDocument/2006/relationships/tags" Target="../tags/tag1288.xml"/><Relationship Id="rId937" Type="http://schemas.openxmlformats.org/officeDocument/2006/relationships/tags" Target="../tags/tag963.xml"/><Relationship Id="rId1122" Type="http://schemas.openxmlformats.org/officeDocument/2006/relationships/tags" Target="../tags/tag1148.xml"/><Relationship Id="rId1567" Type="http://schemas.openxmlformats.org/officeDocument/2006/relationships/tags" Target="../tags/tag1593.xml"/><Relationship Id="rId1774" Type="http://schemas.openxmlformats.org/officeDocument/2006/relationships/tags" Target="../tags/tag1800.xml"/><Relationship Id="rId66" Type="http://schemas.openxmlformats.org/officeDocument/2006/relationships/tags" Target="../tags/tag92.xml"/><Relationship Id="rId1427" Type="http://schemas.openxmlformats.org/officeDocument/2006/relationships/tags" Target="../tags/tag1453.xml"/><Relationship Id="rId1634" Type="http://schemas.openxmlformats.org/officeDocument/2006/relationships/tags" Target="../tags/tag1660.xml"/><Relationship Id="rId1841" Type="http://schemas.openxmlformats.org/officeDocument/2006/relationships/tags" Target="../tags/tag1867.xml"/><Relationship Id="rId1701" Type="http://schemas.openxmlformats.org/officeDocument/2006/relationships/tags" Target="../tags/tag1727.xml"/><Relationship Id="rId282" Type="http://schemas.openxmlformats.org/officeDocument/2006/relationships/tags" Target="../tags/tag308.xml"/><Relationship Id="rId587" Type="http://schemas.openxmlformats.org/officeDocument/2006/relationships/tags" Target="../tags/tag613.xml"/><Relationship Id="rId8" Type="http://schemas.openxmlformats.org/officeDocument/2006/relationships/tags" Target="../tags/tag34.xml"/><Relationship Id="rId142" Type="http://schemas.openxmlformats.org/officeDocument/2006/relationships/tags" Target="../tags/tag168.xml"/><Relationship Id="rId447" Type="http://schemas.openxmlformats.org/officeDocument/2006/relationships/tags" Target="../tags/tag473.xml"/><Relationship Id="rId794" Type="http://schemas.openxmlformats.org/officeDocument/2006/relationships/tags" Target="../tags/tag820.xml"/><Relationship Id="rId1077" Type="http://schemas.openxmlformats.org/officeDocument/2006/relationships/tags" Target="../tags/tag1103.xml"/><Relationship Id="rId654" Type="http://schemas.openxmlformats.org/officeDocument/2006/relationships/tags" Target="../tags/tag680.xml"/><Relationship Id="rId861" Type="http://schemas.openxmlformats.org/officeDocument/2006/relationships/tags" Target="../tags/tag887.xml"/><Relationship Id="rId959" Type="http://schemas.openxmlformats.org/officeDocument/2006/relationships/tags" Target="../tags/tag985.xml"/><Relationship Id="rId1284" Type="http://schemas.openxmlformats.org/officeDocument/2006/relationships/tags" Target="../tags/tag1310.xml"/><Relationship Id="rId1491" Type="http://schemas.openxmlformats.org/officeDocument/2006/relationships/tags" Target="../tags/tag1517.xml"/><Relationship Id="rId1589" Type="http://schemas.openxmlformats.org/officeDocument/2006/relationships/tags" Target="../tags/tag1615.xml"/><Relationship Id="rId307" Type="http://schemas.openxmlformats.org/officeDocument/2006/relationships/tags" Target="../tags/tag333.xml"/><Relationship Id="rId514" Type="http://schemas.openxmlformats.org/officeDocument/2006/relationships/tags" Target="../tags/tag540.xml"/><Relationship Id="rId721" Type="http://schemas.openxmlformats.org/officeDocument/2006/relationships/tags" Target="../tags/tag747.xml"/><Relationship Id="rId1144" Type="http://schemas.openxmlformats.org/officeDocument/2006/relationships/tags" Target="../tags/tag1170.xml"/><Relationship Id="rId1351" Type="http://schemas.openxmlformats.org/officeDocument/2006/relationships/tags" Target="../tags/tag1377.xml"/><Relationship Id="rId1449" Type="http://schemas.openxmlformats.org/officeDocument/2006/relationships/tags" Target="../tags/tag1475.xml"/><Relationship Id="rId1796" Type="http://schemas.openxmlformats.org/officeDocument/2006/relationships/tags" Target="../tags/tag1822.xml"/><Relationship Id="rId88" Type="http://schemas.openxmlformats.org/officeDocument/2006/relationships/tags" Target="../tags/tag114.xml"/><Relationship Id="rId819" Type="http://schemas.openxmlformats.org/officeDocument/2006/relationships/tags" Target="../tags/tag845.xml"/><Relationship Id="rId1004" Type="http://schemas.openxmlformats.org/officeDocument/2006/relationships/tags" Target="../tags/tag1030.xml"/><Relationship Id="rId1211" Type="http://schemas.openxmlformats.org/officeDocument/2006/relationships/tags" Target="../tags/tag1237.xml"/><Relationship Id="rId1656" Type="http://schemas.openxmlformats.org/officeDocument/2006/relationships/tags" Target="../tags/tag1682.xml"/><Relationship Id="rId1863" Type="http://schemas.openxmlformats.org/officeDocument/2006/relationships/tags" Target="../tags/tag1889.xml"/><Relationship Id="rId1309" Type="http://schemas.openxmlformats.org/officeDocument/2006/relationships/tags" Target="../tags/tag1335.xml"/><Relationship Id="rId1516" Type="http://schemas.openxmlformats.org/officeDocument/2006/relationships/tags" Target="../tags/tag1542.xml"/><Relationship Id="rId1723" Type="http://schemas.openxmlformats.org/officeDocument/2006/relationships/tags" Target="../tags/tag1749.xml"/><Relationship Id="rId1930" Type="http://schemas.openxmlformats.org/officeDocument/2006/relationships/tags" Target="../tags/tag1956.xml"/><Relationship Id="rId15" Type="http://schemas.openxmlformats.org/officeDocument/2006/relationships/tags" Target="../tags/tag41.xml"/><Relationship Id="rId164" Type="http://schemas.openxmlformats.org/officeDocument/2006/relationships/tags" Target="../tags/tag190.xml"/><Relationship Id="rId371" Type="http://schemas.openxmlformats.org/officeDocument/2006/relationships/tags" Target="../tags/tag397.xml"/><Relationship Id="rId469" Type="http://schemas.openxmlformats.org/officeDocument/2006/relationships/tags" Target="../tags/tag495.xml"/><Relationship Id="rId676" Type="http://schemas.openxmlformats.org/officeDocument/2006/relationships/tags" Target="../tags/tag702.xml"/><Relationship Id="rId883" Type="http://schemas.openxmlformats.org/officeDocument/2006/relationships/tags" Target="../tags/tag909.xml"/><Relationship Id="rId1099" Type="http://schemas.openxmlformats.org/officeDocument/2006/relationships/tags" Target="../tags/tag1125.xml"/><Relationship Id="rId231" Type="http://schemas.openxmlformats.org/officeDocument/2006/relationships/tags" Target="../tags/tag257.xml"/><Relationship Id="rId329" Type="http://schemas.openxmlformats.org/officeDocument/2006/relationships/tags" Target="../tags/tag355.xml"/><Relationship Id="rId536" Type="http://schemas.openxmlformats.org/officeDocument/2006/relationships/tags" Target="../tags/tag562.xml"/><Relationship Id="rId1166" Type="http://schemas.openxmlformats.org/officeDocument/2006/relationships/tags" Target="../tags/tag1192.xml"/><Relationship Id="rId1373" Type="http://schemas.openxmlformats.org/officeDocument/2006/relationships/tags" Target="../tags/tag1399.xml"/><Relationship Id="rId743" Type="http://schemas.openxmlformats.org/officeDocument/2006/relationships/tags" Target="../tags/tag769.xml"/><Relationship Id="rId950" Type="http://schemas.openxmlformats.org/officeDocument/2006/relationships/tags" Target="../tags/tag976.xml"/><Relationship Id="rId1026" Type="http://schemas.openxmlformats.org/officeDocument/2006/relationships/tags" Target="../tags/tag1052.xml"/><Relationship Id="rId1580" Type="http://schemas.openxmlformats.org/officeDocument/2006/relationships/tags" Target="../tags/tag1606.xml"/><Relationship Id="rId1678" Type="http://schemas.openxmlformats.org/officeDocument/2006/relationships/tags" Target="../tags/tag1704.xml"/><Relationship Id="rId1885" Type="http://schemas.openxmlformats.org/officeDocument/2006/relationships/tags" Target="../tags/tag1911.xml"/><Relationship Id="rId603" Type="http://schemas.openxmlformats.org/officeDocument/2006/relationships/tags" Target="../tags/tag629.xml"/><Relationship Id="rId810" Type="http://schemas.openxmlformats.org/officeDocument/2006/relationships/tags" Target="../tags/tag836.xml"/><Relationship Id="rId908" Type="http://schemas.openxmlformats.org/officeDocument/2006/relationships/tags" Target="../tags/tag934.xml"/><Relationship Id="rId1233" Type="http://schemas.openxmlformats.org/officeDocument/2006/relationships/tags" Target="../tags/tag1259.xml"/><Relationship Id="rId1440" Type="http://schemas.openxmlformats.org/officeDocument/2006/relationships/tags" Target="../tags/tag1466.xml"/><Relationship Id="rId1538" Type="http://schemas.openxmlformats.org/officeDocument/2006/relationships/tags" Target="../tags/tag1564.xml"/><Relationship Id="rId1300" Type="http://schemas.openxmlformats.org/officeDocument/2006/relationships/tags" Target="../tags/tag1326.xml"/><Relationship Id="rId1745" Type="http://schemas.openxmlformats.org/officeDocument/2006/relationships/tags" Target="../tags/tag1771.xml"/></Relationships>
</file>

<file path=ppt/slides/_rels/slide24.xml.rels><?xml version="1.0" encoding="UTF-8" standalone="yes"?>
<Relationships xmlns="http://schemas.openxmlformats.org/package/2006/relationships"><Relationship Id="rId1522" Type="http://schemas.openxmlformats.org/officeDocument/2006/relationships/tags" Target="../tags/tag3481.xml"/><Relationship Id="rId1827" Type="http://schemas.openxmlformats.org/officeDocument/2006/relationships/tags" Target="../tags/tag3786.xml"/><Relationship Id="rId21" Type="http://schemas.openxmlformats.org/officeDocument/2006/relationships/tags" Target="../tags/tag1980.xml"/><Relationship Id="rId170" Type="http://schemas.openxmlformats.org/officeDocument/2006/relationships/tags" Target="../tags/tag2129.xml"/><Relationship Id="rId268" Type="http://schemas.openxmlformats.org/officeDocument/2006/relationships/tags" Target="../tags/tag2227.xml"/><Relationship Id="rId475" Type="http://schemas.openxmlformats.org/officeDocument/2006/relationships/tags" Target="../tags/tag2434.xml"/><Relationship Id="rId682" Type="http://schemas.openxmlformats.org/officeDocument/2006/relationships/tags" Target="../tags/tag2641.xml"/><Relationship Id="rId128" Type="http://schemas.openxmlformats.org/officeDocument/2006/relationships/tags" Target="../tags/tag2087.xml"/><Relationship Id="rId335" Type="http://schemas.openxmlformats.org/officeDocument/2006/relationships/tags" Target="../tags/tag2294.xml"/><Relationship Id="rId542" Type="http://schemas.openxmlformats.org/officeDocument/2006/relationships/tags" Target="../tags/tag2501.xml"/><Relationship Id="rId987" Type="http://schemas.openxmlformats.org/officeDocument/2006/relationships/tags" Target="../tags/tag2946.xml"/><Relationship Id="rId1172" Type="http://schemas.openxmlformats.org/officeDocument/2006/relationships/tags" Target="../tags/tag3131.xml"/><Relationship Id="rId402" Type="http://schemas.openxmlformats.org/officeDocument/2006/relationships/tags" Target="../tags/tag2361.xml"/><Relationship Id="rId847" Type="http://schemas.openxmlformats.org/officeDocument/2006/relationships/tags" Target="../tags/tag2806.xml"/><Relationship Id="rId1032" Type="http://schemas.openxmlformats.org/officeDocument/2006/relationships/tags" Target="../tags/tag2991.xml"/><Relationship Id="rId1477" Type="http://schemas.openxmlformats.org/officeDocument/2006/relationships/tags" Target="../tags/tag3436.xml"/><Relationship Id="rId1684" Type="http://schemas.openxmlformats.org/officeDocument/2006/relationships/tags" Target="../tags/tag3643.xml"/><Relationship Id="rId707" Type="http://schemas.openxmlformats.org/officeDocument/2006/relationships/tags" Target="../tags/tag2666.xml"/><Relationship Id="rId914" Type="http://schemas.openxmlformats.org/officeDocument/2006/relationships/tags" Target="../tags/tag2873.xml"/><Relationship Id="rId1337" Type="http://schemas.openxmlformats.org/officeDocument/2006/relationships/tags" Target="../tags/tag3296.xml"/><Relationship Id="rId1544" Type="http://schemas.openxmlformats.org/officeDocument/2006/relationships/tags" Target="../tags/tag3503.xml"/><Relationship Id="rId1751" Type="http://schemas.openxmlformats.org/officeDocument/2006/relationships/tags" Target="../tags/tag3710.xml"/><Relationship Id="rId43" Type="http://schemas.openxmlformats.org/officeDocument/2006/relationships/tags" Target="../tags/tag2002.xml"/><Relationship Id="rId1404" Type="http://schemas.openxmlformats.org/officeDocument/2006/relationships/tags" Target="../tags/tag3363.xml"/><Relationship Id="rId1611" Type="http://schemas.openxmlformats.org/officeDocument/2006/relationships/tags" Target="../tags/tag3570.xml"/><Relationship Id="rId1849" Type="http://schemas.openxmlformats.org/officeDocument/2006/relationships/tags" Target="../tags/tag3808.xml"/><Relationship Id="rId192" Type="http://schemas.openxmlformats.org/officeDocument/2006/relationships/tags" Target="../tags/tag2151.xml"/><Relationship Id="rId1709" Type="http://schemas.openxmlformats.org/officeDocument/2006/relationships/tags" Target="../tags/tag3668.xml"/><Relationship Id="rId497" Type="http://schemas.openxmlformats.org/officeDocument/2006/relationships/tags" Target="../tags/tag2456.xml"/><Relationship Id="rId357" Type="http://schemas.openxmlformats.org/officeDocument/2006/relationships/tags" Target="../tags/tag2316.xml"/><Relationship Id="rId1194" Type="http://schemas.openxmlformats.org/officeDocument/2006/relationships/tags" Target="../tags/tag3153.xml"/><Relationship Id="rId217" Type="http://schemas.openxmlformats.org/officeDocument/2006/relationships/tags" Target="../tags/tag2176.xml"/><Relationship Id="rId564" Type="http://schemas.openxmlformats.org/officeDocument/2006/relationships/tags" Target="../tags/tag2523.xml"/><Relationship Id="rId771" Type="http://schemas.openxmlformats.org/officeDocument/2006/relationships/tags" Target="../tags/tag2730.xml"/><Relationship Id="rId869" Type="http://schemas.openxmlformats.org/officeDocument/2006/relationships/tags" Target="../tags/tag2828.xml"/><Relationship Id="rId1499" Type="http://schemas.openxmlformats.org/officeDocument/2006/relationships/tags" Target="../tags/tag3458.xml"/><Relationship Id="rId424" Type="http://schemas.openxmlformats.org/officeDocument/2006/relationships/tags" Target="../tags/tag2383.xml"/><Relationship Id="rId631" Type="http://schemas.openxmlformats.org/officeDocument/2006/relationships/tags" Target="../tags/tag2590.xml"/><Relationship Id="rId729" Type="http://schemas.openxmlformats.org/officeDocument/2006/relationships/tags" Target="../tags/tag2688.xml"/><Relationship Id="rId1054" Type="http://schemas.openxmlformats.org/officeDocument/2006/relationships/tags" Target="../tags/tag3013.xml"/><Relationship Id="rId1261" Type="http://schemas.openxmlformats.org/officeDocument/2006/relationships/tags" Target="../tags/tag3220.xml"/><Relationship Id="rId1359" Type="http://schemas.openxmlformats.org/officeDocument/2006/relationships/tags" Target="../tags/tag3318.xml"/><Relationship Id="rId936" Type="http://schemas.openxmlformats.org/officeDocument/2006/relationships/tags" Target="../tags/tag2895.xml"/><Relationship Id="rId1121" Type="http://schemas.openxmlformats.org/officeDocument/2006/relationships/tags" Target="../tags/tag3080.xml"/><Relationship Id="rId1219" Type="http://schemas.openxmlformats.org/officeDocument/2006/relationships/tags" Target="../tags/tag3178.xml"/><Relationship Id="rId1566" Type="http://schemas.openxmlformats.org/officeDocument/2006/relationships/tags" Target="../tags/tag3525.xml"/><Relationship Id="rId1773" Type="http://schemas.openxmlformats.org/officeDocument/2006/relationships/tags" Target="../tags/tag3732.xml"/><Relationship Id="rId65" Type="http://schemas.openxmlformats.org/officeDocument/2006/relationships/tags" Target="../tags/tag2024.xml"/><Relationship Id="rId1426" Type="http://schemas.openxmlformats.org/officeDocument/2006/relationships/tags" Target="../tags/tag3385.xml"/><Relationship Id="rId1633" Type="http://schemas.openxmlformats.org/officeDocument/2006/relationships/tags" Target="../tags/tag3592.xml"/><Relationship Id="rId1840" Type="http://schemas.openxmlformats.org/officeDocument/2006/relationships/tags" Target="../tags/tag3799.xml"/><Relationship Id="rId1700" Type="http://schemas.openxmlformats.org/officeDocument/2006/relationships/tags" Target="../tags/tag3659.xml"/><Relationship Id="rId281" Type="http://schemas.openxmlformats.org/officeDocument/2006/relationships/tags" Target="../tags/tag2240.xml"/><Relationship Id="rId141" Type="http://schemas.openxmlformats.org/officeDocument/2006/relationships/tags" Target="../tags/tag2100.xml"/><Relationship Id="rId379" Type="http://schemas.openxmlformats.org/officeDocument/2006/relationships/tags" Target="../tags/tag2338.xml"/><Relationship Id="rId586" Type="http://schemas.openxmlformats.org/officeDocument/2006/relationships/tags" Target="../tags/tag2545.xml"/><Relationship Id="rId793" Type="http://schemas.openxmlformats.org/officeDocument/2006/relationships/tags" Target="../tags/tag2752.xml"/><Relationship Id="rId7" Type="http://schemas.openxmlformats.org/officeDocument/2006/relationships/tags" Target="../tags/tag1966.xml"/><Relationship Id="rId239" Type="http://schemas.openxmlformats.org/officeDocument/2006/relationships/tags" Target="../tags/tag2198.xml"/><Relationship Id="rId446" Type="http://schemas.openxmlformats.org/officeDocument/2006/relationships/tags" Target="../tags/tag2405.xml"/><Relationship Id="rId653" Type="http://schemas.openxmlformats.org/officeDocument/2006/relationships/tags" Target="../tags/tag2612.xml"/><Relationship Id="rId1076" Type="http://schemas.openxmlformats.org/officeDocument/2006/relationships/tags" Target="../tags/tag3035.xml"/><Relationship Id="rId1283" Type="http://schemas.openxmlformats.org/officeDocument/2006/relationships/tags" Target="../tags/tag3242.xml"/><Relationship Id="rId1490" Type="http://schemas.openxmlformats.org/officeDocument/2006/relationships/tags" Target="../tags/tag3449.xml"/><Relationship Id="rId306" Type="http://schemas.openxmlformats.org/officeDocument/2006/relationships/tags" Target="../tags/tag2265.xml"/><Relationship Id="rId860" Type="http://schemas.openxmlformats.org/officeDocument/2006/relationships/tags" Target="../tags/tag2819.xml"/><Relationship Id="rId958" Type="http://schemas.openxmlformats.org/officeDocument/2006/relationships/tags" Target="../tags/tag2917.xml"/><Relationship Id="rId1143" Type="http://schemas.openxmlformats.org/officeDocument/2006/relationships/tags" Target="../tags/tag3102.xml"/><Relationship Id="rId1588" Type="http://schemas.openxmlformats.org/officeDocument/2006/relationships/tags" Target="../tags/tag3547.xml"/><Relationship Id="rId1795" Type="http://schemas.openxmlformats.org/officeDocument/2006/relationships/tags" Target="../tags/tag3754.xml"/><Relationship Id="rId87" Type="http://schemas.openxmlformats.org/officeDocument/2006/relationships/tags" Target="../tags/tag2046.xml"/><Relationship Id="rId513" Type="http://schemas.openxmlformats.org/officeDocument/2006/relationships/tags" Target="../tags/tag2472.xml"/><Relationship Id="rId720" Type="http://schemas.openxmlformats.org/officeDocument/2006/relationships/tags" Target="../tags/tag2679.xml"/><Relationship Id="rId818" Type="http://schemas.openxmlformats.org/officeDocument/2006/relationships/tags" Target="../tags/tag2777.xml"/><Relationship Id="rId1350" Type="http://schemas.openxmlformats.org/officeDocument/2006/relationships/tags" Target="../tags/tag3309.xml"/><Relationship Id="rId1448" Type="http://schemas.openxmlformats.org/officeDocument/2006/relationships/tags" Target="../tags/tag3407.xml"/><Relationship Id="rId1655" Type="http://schemas.openxmlformats.org/officeDocument/2006/relationships/tags" Target="../tags/tag3614.xml"/><Relationship Id="rId1003" Type="http://schemas.openxmlformats.org/officeDocument/2006/relationships/tags" Target="../tags/tag2962.xml"/><Relationship Id="rId1210" Type="http://schemas.openxmlformats.org/officeDocument/2006/relationships/tags" Target="../tags/tag3169.xml"/><Relationship Id="rId1308" Type="http://schemas.openxmlformats.org/officeDocument/2006/relationships/tags" Target="../tags/tag3267.xml"/><Relationship Id="rId1515" Type="http://schemas.openxmlformats.org/officeDocument/2006/relationships/tags" Target="../tags/tag3474.xml"/><Relationship Id="rId1722" Type="http://schemas.openxmlformats.org/officeDocument/2006/relationships/tags" Target="../tags/tag3681.xml"/><Relationship Id="rId14" Type="http://schemas.openxmlformats.org/officeDocument/2006/relationships/tags" Target="../tags/tag1973.xml"/><Relationship Id="rId163" Type="http://schemas.openxmlformats.org/officeDocument/2006/relationships/tags" Target="../tags/tag2122.xml"/><Relationship Id="rId370" Type="http://schemas.openxmlformats.org/officeDocument/2006/relationships/tags" Target="../tags/tag2329.xml"/><Relationship Id="rId230" Type="http://schemas.openxmlformats.org/officeDocument/2006/relationships/tags" Target="../tags/tag2189.xml"/><Relationship Id="rId468" Type="http://schemas.openxmlformats.org/officeDocument/2006/relationships/tags" Target="../tags/tag2427.xml"/><Relationship Id="rId675" Type="http://schemas.openxmlformats.org/officeDocument/2006/relationships/tags" Target="../tags/tag2634.xml"/><Relationship Id="rId882" Type="http://schemas.openxmlformats.org/officeDocument/2006/relationships/tags" Target="../tags/tag2841.xml"/><Relationship Id="rId1098" Type="http://schemas.openxmlformats.org/officeDocument/2006/relationships/tags" Target="../tags/tag3057.xml"/><Relationship Id="rId328" Type="http://schemas.openxmlformats.org/officeDocument/2006/relationships/tags" Target="../tags/tag2287.xml"/><Relationship Id="rId535" Type="http://schemas.openxmlformats.org/officeDocument/2006/relationships/tags" Target="../tags/tag2494.xml"/><Relationship Id="rId742" Type="http://schemas.openxmlformats.org/officeDocument/2006/relationships/tags" Target="../tags/tag2701.xml"/><Relationship Id="rId1165" Type="http://schemas.openxmlformats.org/officeDocument/2006/relationships/tags" Target="../tags/tag3124.xml"/><Relationship Id="rId1372" Type="http://schemas.openxmlformats.org/officeDocument/2006/relationships/tags" Target="../tags/tag3331.xml"/><Relationship Id="rId602" Type="http://schemas.openxmlformats.org/officeDocument/2006/relationships/tags" Target="../tags/tag2561.xml"/><Relationship Id="rId1025" Type="http://schemas.openxmlformats.org/officeDocument/2006/relationships/tags" Target="../tags/tag2984.xml"/><Relationship Id="rId1232" Type="http://schemas.openxmlformats.org/officeDocument/2006/relationships/tags" Target="../tags/tag3191.xml"/><Relationship Id="rId1677" Type="http://schemas.openxmlformats.org/officeDocument/2006/relationships/tags" Target="../tags/tag3636.xml"/><Relationship Id="rId907" Type="http://schemas.openxmlformats.org/officeDocument/2006/relationships/tags" Target="../tags/tag2866.xml"/><Relationship Id="rId1537" Type="http://schemas.openxmlformats.org/officeDocument/2006/relationships/tags" Target="../tags/tag3496.xml"/><Relationship Id="rId1744" Type="http://schemas.openxmlformats.org/officeDocument/2006/relationships/tags" Target="../tags/tag3703.xml"/><Relationship Id="rId36" Type="http://schemas.openxmlformats.org/officeDocument/2006/relationships/tags" Target="../tags/tag1995.xml"/><Relationship Id="rId1604" Type="http://schemas.openxmlformats.org/officeDocument/2006/relationships/tags" Target="../tags/tag3563.xml"/><Relationship Id="rId185" Type="http://schemas.openxmlformats.org/officeDocument/2006/relationships/tags" Target="../tags/tag2144.xml"/><Relationship Id="rId1811" Type="http://schemas.openxmlformats.org/officeDocument/2006/relationships/tags" Target="../tags/tag3770.xml"/><Relationship Id="rId392" Type="http://schemas.openxmlformats.org/officeDocument/2006/relationships/tags" Target="../tags/tag2351.xml"/><Relationship Id="rId697" Type="http://schemas.openxmlformats.org/officeDocument/2006/relationships/tags" Target="../tags/tag2656.xml"/><Relationship Id="rId252" Type="http://schemas.openxmlformats.org/officeDocument/2006/relationships/tags" Target="../tags/tag2211.xml"/><Relationship Id="rId1187" Type="http://schemas.openxmlformats.org/officeDocument/2006/relationships/tags" Target="../tags/tag3146.xml"/><Relationship Id="rId112" Type="http://schemas.openxmlformats.org/officeDocument/2006/relationships/tags" Target="../tags/tag2071.xml"/><Relationship Id="rId557" Type="http://schemas.openxmlformats.org/officeDocument/2006/relationships/tags" Target="../tags/tag2516.xml"/><Relationship Id="rId764" Type="http://schemas.openxmlformats.org/officeDocument/2006/relationships/tags" Target="../tags/tag2723.xml"/><Relationship Id="rId971" Type="http://schemas.openxmlformats.org/officeDocument/2006/relationships/tags" Target="../tags/tag2930.xml"/><Relationship Id="rId1394" Type="http://schemas.openxmlformats.org/officeDocument/2006/relationships/tags" Target="../tags/tag3353.xml"/><Relationship Id="rId1699" Type="http://schemas.openxmlformats.org/officeDocument/2006/relationships/tags" Target="../tags/tag3658.xml"/><Relationship Id="rId417" Type="http://schemas.openxmlformats.org/officeDocument/2006/relationships/tags" Target="../tags/tag2376.xml"/><Relationship Id="rId624" Type="http://schemas.openxmlformats.org/officeDocument/2006/relationships/tags" Target="../tags/tag2583.xml"/><Relationship Id="rId831" Type="http://schemas.openxmlformats.org/officeDocument/2006/relationships/tags" Target="../tags/tag2790.xml"/><Relationship Id="rId1047" Type="http://schemas.openxmlformats.org/officeDocument/2006/relationships/tags" Target="../tags/tag3006.xml"/><Relationship Id="rId1254" Type="http://schemas.openxmlformats.org/officeDocument/2006/relationships/tags" Target="../tags/tag3213.xml"/><Relationship Id="rId1461" Type="http://schemas.openxmlformats.org/officeDocument/2006/relationships/tags" Target="../tags/tag3420.xml"/><Relationship Id="rId929" Type="http://schemas.openxmlformats.org/officeDocument/2006/relationships/tags" Target="../tags/tag2888.xml"/><Relationship Id="rId1114" Type="http://schemas.openxmlformats.org/officeDocument/2006/relationships/tags" Target="../tags/tag3073.xml"/><Relationship Id="rId1321" Type="http://schemas.openxmlformats.org/officeDocument/2006/relationships/tags" Target="../tags/tag3280.xml"/><Relationship Id="rId1559" Type="http://schemas.openxmlformats.org/officeDocument/2006/relationships/tags" Target="../tags/tag3518.xml"/><Relationship Id="rId1766" Type="http://schemas.openxmlformats.org/officeDocument/2006/relationships/tags" Target="../tags/tag3725.xml"/><Relationship Id="rId58" Type="http://schemas.openxmlformats.org/officeDocument/2006/relationships/tags" Target="../tags/tag2017.xml"/><Relationship Id="rId1419" Type="http://schemas.openxmlformats.org/officeDocument/2006/relationships/tags" Target="../tags/tag3378.xml"/><Relationship Id="rId1626" Type="http://schemas.openxmlformats.org/officeDocument/2006/relationships/tags" Target="../tags/tag3585.xml"/><Relationship Id="rId1833" Type="http://schemas.openxmlformats.org/officeDocument/2006/relationships/tags" Target="../tags/tag3792.xml"/><Relationship Id="rId274" Type="http://schemas.openxmlformats.org/officeDocument/2006/relationships/tags" Target="../tags/tag2233.xml"/><Relationship Id="rId481" Type="http://schemas.openxmlformats.org/officeDocument/2006/relationships/tags" Target="../tags/tag2440.xml"/><Relationship Id="rId134" Type="http://schemas.openxmlformats.org/officeDocument/2006/relationships/tags" Target="../tags/tag2093.xml"/><Relationship Id="rId579" Type="http://schemas.openxmlformats.org/officeDocument/2006/relationships/tags" Target="../tags/tag2538.xml"/><Relationship Id="rId786" Type="http://schemas.openxmlformats.org/officeDocument/2006/relationships/tags" Target="../tags/tag2745.xml"/><Relationship Id="rId993" Type="http://schemas.openxmlformats.org/officeDocument/2006/relationships/tags" Target="../tags/tag2952.xml"/><Relationship Id="rId341" Type="http://schemas.openxmlformats.org/officeDocument/2006/relationships/tags" Target="../tags/tag2300.xml"/><Relationship Id="rId439" Type="http://schemas.openxmlformats.org/officeDocument/2006/relationships/tags" Target="../tags/tag2398.xml"/><Relationship Id="rId646" Type="http://schemas.openxmlformats.org/officeDocument/2006/relationships/tags" Target="../tags/tag2605.xml"/><Relationship Id="rId1069" Type="http://schemas.openxmlformats.org/officeDocument/2006/relationships/tags" Target="../tags/tag3028.xml"/><Relationship Id="rId1276" Type="http://schemas.openxmlformats.org/officeDocument/2006/relationships/tags" Target="../tags/tag3235.xml"/><Relationship Id="rId1483" Type="http://schemas.openxmlformats.org/officeDocument/2006/relationships/tags" Target="../tags/tag3442.xml"/><Relationship Id="rId201" Type="http://schemas.openxmlformats.org/officeDocument/2006/relationships/tags" Target="../tags/tag2160.xml"/><Relationship Id="rId506" Type="http://schemas.openxmlformats.org/officeDocument/2006/relationships/tags" Target="../tags/tag2465.xml"/><Relationship Id="rId853" Type="http://schemas.openxmlformats.org/officeDocument/2006/relationships/tags" Target="../tags/tag2812.xml"/><Relationship Id="rId1136" Type="http://schemas.openxmlformats.org/officeDocument/2006/relationships/tags" Target="../tags/tag3095.xml"/><Relationship Id="rId1690" Type="http://schemas.openxmlformats.org/officeDocument/2006/relationships/tags" Target="../tags/tag3649.xml"/><Relationship Id="rId1788" Type="http://schemas.openxmlformats.org/officeDocument/2006/relationships/tags" Target="../tags/tag3747.xml"/><Relationship Id="rId713" Type="http://schemas.openxmlformats.org/officeDocument/2006/relationships/tags" Target="../tags/tag2672.xml"/><Relationship Id="rId920" Type="http://schemas.openxmlformats.org/officeDocument/2006/relationships/tags" Target="../tags/tag2879.xml"/><Relationship Id="rId1343" Type="http://schemas.openxmlformats.org/officeDocument/2006/relationships/tags" Target="../tags/tag3302.xml"/><Relationship Id="rId1550" Type="http://schemas.openxmlformats.org/officeDocument/2006/relationships/tags" Target="../tags/tag3509.xml"/><Relationship Id="rId1648" Type="http://schemas.openxmlformats.org/officeDocument/2006/relationships/tags" Target="../tags/tag3607.xml"/><Relationship Id="rId1203" Type="http://schemas.openxmlformats.org/officeDocument/2006/relationships/tags" Target="../tags/tag3162.xml"/><Relationship Id="rId1410" Type="http://schemas.openxmlformats.org/officeDocument/2006/relationships/tags" Target="../tags/tag3369.xml"/><Relationship Id="rId1508" Type="http://schemas.openxmlformats.org/officeDocument/2006/relationships/tags" Target="../tags/tag3467.xml"/><Relationship Id="rId1855" Type="http://schemas.openxmlformats.org/officeDocument/2006/relationships/notesSlide" Target="../notesSlides/notesSlide24.xml"/><Relationship Id="rId1715" Type="http://schemas.openxmlformats.org/officeDocument/2006/relationships/tags" Target="../tags/tag3674.xml"/><Relationship Id="rId296" Type="http://schemas.openxmlformats.org/officeDocument/2006/relationships/tags" Target="../tags/tag2255.xml"/><Relationship Id="rId156" Type="http://schemas.openxmlformats.org/officeDocument/2006/relationships/tags" Target="../tags/tag2115.xml"/><Relationship Id="rId363" Type="http://schemas.openxmlformats.org/officeDocument/2006/relationships/tags" Target="../tags/tag2322.xml"/><Relationship Id="rId570" Type="http://schemas.openxmlformats.org/officeDocument/2006/relationships/tags" Target="../tags/tag2529.xml"/><Relationship Id="rId223" Type="http://schemas.openxmlformats.org/officeDocument/2006/relationships/tags" Target="../tags/tag2182.xml"/><Relationship Id="rId430" Type="http://schemas.openxmlformats.org/officeDocument/2006/relationships/tags" Target="../tags/tag2389.xml"/><Relationship Id="rId668" Type="http://schemas.openxmlformats.org/officeDocument/2006/relationships/tags" Target="../tags/tag2627.xml"/><Relationship Id="rId875" Type="http://schemas.openxmlformats.org/officeDocument/2006/relationships/tags" Target="../tags/tag2834.xml"/><Relationship Id="rId1060" Type="http://schemas.openxmlformats.org/officeDocument/2006/relationships/tags" Target="../tags/tag3019.xml"/><Relationship Id="rId1298" Type="http://schemas.openxmlformats.org/officeDocument/2006/relationships/tags" Target="../tags/tag3257.xml"/><Relationship Id="rId528" Type="http://schemas.openxmlformats.org/officeDocument/2006/relationships/tags" Target="../tags/tag2487.xml"/><Relationship Id="rId735" Type="http://schemas.openxmlformats.org/officeDocument/2006/relationships/tags" Target="../tags/tag2694.xml"/><Relationship Id="rId942" Type="http://schemas.openxmlformats.org/officeDocument/2006/relationships/tags" Target="../tags/tag2901.xml"/><Relationship Id="rId1158" Type="http://schemas.openxmlformats.org/officeDocument/2006/relationships/tags" Target="../tags/tag3117.xml"/><Relationship Id="rId1365" Type="http://schemas.openxmlformats.org/officeDocument/2006/relationships/tags" Target="../tags/tag3324.xml"/><Relationship Id="rId1572" Type="http://schemas.openxmlformats.org/officeDocument/2006/relationships/tags" Target="../tags/tag3531.xml"/><Relationship Id="rId1018" Type="http://schemas.openxmlformats.org/officeDocument/2006/relationships/tags" Target="../tags/tag2977.xml"/><Relationship Id="rId1225" Type="http://schemas.openxmlformats.org/officeDocument/2006/relationships/tags" Target="../tags/tag3184.xml"/><Relationship Id="rId1432" Type="http://schemas.openxmlformats.org/officeDocument/2006/relationships/tags" Target="../tags/tag3391.xml"/><Relationship Id="rId71" Type="http://schemas.openxmlformats.org/officeDocument/2006/relationships/tags" Target="../tags/tag2030.xml"/><Relationship Id="rId802" Type="http://schemas.openxmlformats.org/officeDocument/2006/relationships/tags" Target="../tags/tag2761.xml"/><Relationship Id="rId1737" Type="http://schemas.openxmlformats.org/officeDocument/2006/relationships/tags" Target="../tags/tag3696.xml"/><Relationship Id="rId29" Type="http://schemas.openxmlformats.org/officeDocument/2006/relationships/tags" Target="../tags/tag1988.xml"/><Relationship Id="rId178" Type="http://schemas.openxmlformats.org/officeDocument/2006/relationships/tags" Target="../tags/tag2137.xml"/><Relationship Id="rId1804" Type="http://schemas.openxmlformats.org/officeDocument/2006/relationships/tags" Target="../tags/tag3763.xml"/><Relationship Id="rId385" Type="http://schemas.openxmlformats.org/officeDocument/2006/relationships/tags" Target="../tags/tag2344.xml"/><Relationship Id="rId592" Type="http://schemas.openxmlformats.org/officeDocument/2006/relationships/tags" Target="../tags/tag2551.xml"/><Relationship Id="rId245" Type="http://schemas.openxmlformats.org/officeDocument/2006/relationships/tags" Target="../tags/tag2204.xml"/><Relationship Id="rId452" Type="http://schemas.openxmlformats.org/officeDocument/2006/relationships/tags" Target="../tags/tag2411.xml"/><Relationship Id="rId897" Type="http://schemas.openxmlformats.org/officeDocument/2006/relationships/tags" Target="../tags/tag2856.xml"/><Relationship Id="rId1082" Type="http://schemas.openxmlformats.org/officeDocument/2006/relationships/tags" Target="../tags/tag3041.xml"/><Relationship Id="rId105" Type="http://schemas.openxmlformats.org/officeDocument/2006/relationships/tags" Target="../tags/tag2064.xml"/><Relationship Id="rId312" Type="http://schemas.openxmlformats.org/officeDocument/2006/relationships/tags" Target="../tags/tag2271.xml"/><Relationship Id="rId757" Type="http://schemas.openxmlformats.org/officeDocument/2006/relationships/tags" Target="../tags/tag2716.xml"/><Relationship Id="rId964" Type="http://schemas.openxmlformats.org/officeDocument/2006/relationships/tags" Target="../tags/tag2923.xml"/><Relationship Id="rId1387" Type="http://schemas.openxmlformats.org/officeDocument/2006/relationships/tags" Target="../tags/tag3346.xml"/><Relationship Id="rId1594" Type="http://schemas.openxmlformats.org/officeDocument/2006/relationships/tags" Target="../tags/tag3553.xml"/><Relationship Id="rId93" Type="http://schemas.openxmlformats.org/officeDocument/2006/relationships/tags" Target="../tags/tag2052.xml"/><Relationship Id="rId617" Type="http://schemas.openxmlformats.org/officeDocument/2006/relationships/tags" Target="../tags/tag2576.xml"/><Relationship Id="rId824" Type="http://schemas.openxmlformats.org/officeDocument/2006/relationships/tags" Target="../tags/tag2783.xml"/><Relationship Id="rId1247" Type="http://schemas.openxmlformats.org/officeDocument/2006/relationships/tags" Target="../tags/tag3206.xml"/><Relationship Id="rId1454" Type="http://schemas.openxmlformats.org/officeDocument/2006/relationships/tags" Target="../tags/tag3413.xml"/><Relationship Id="rId1661" Type="http://schemas.openxmlformats.org/officeDocument/2006/relationships/tags" Target="../tags/tag3620.xml"/><Relationship Id="rId1107" Type="http://schemas.openxmlformats.org/officeDocument/2006/relationships/tags" Target="../tags/tag3066.xml"/><Relationship Id="rId1314" Type="http://schemas.openxmlformats.org/officeDocument/2006/relationships/tags" Target="../tags/tag3273.xml"/><Relationship Id="rId1521" Type="http://schemas.openxmlformats.org/officeDocument/2006/relationships/tags" Target="../tags/tag3480.xml"/><Relationship Id="rId1759" Type="http://schemas.openxmlformats.org/officeDocument/2006/relationships/tags" Target="../tags/tag3718.xml"/><Relationship Id="rId1619" Type="http://schemas.openxmlformats.org/officeDocument/2006/relationships/tags" Target="../tags/tag3578.xml"/><Relationship Id="rId1826" Type="http://schemas.openxmlformats.org/officeDocument/2006/relationships/tags" Target="../tags/tag3785.xml"/><Relationship Id="rId20" Type="http://schemas.openxmlformats.org/officeDocument/2006/relationships/tags" Target="../tags/tag1979.xml"/><Relationship Id="rId267" Type="http://schemas.openxmlformats.org/officeDocument/2006/relationships/tags" Target="../tags/tag2226.xml"/><Relationship Id="rId474" Type="http://schemas.openxmlformats.org/officeDocument/2006/relationships/tags" Target="../tags/tag2433.xml"/><Relationship Id="rId127" Type="http://schemas.openxmlformats.org/officeDocument/2006/relationships/tags" Target="../tags/tag2086.xml"/><Relationship Id="rId681" Type="http://schemas.openxmlformats.org/officeDocument/2006/relationships/tags" Target="../tags/tag2640.xml"/><Relationship Id="rId779" Type="http://schemas.openxmlformats.org/officeDocument/2006/relationships/tags" Target="../tags/tag2738.xml"/><Relationship Id="rId986" Type="http://schemas.openxmlformats.org/officeDocument/2006/relationships/tags" Target="../tags/tag2945.xml"/><Relationship Id="rId334" Type="http://schemas.openxmlformats.org/officeDocument/2006/relationships/tags" Target="../tags/tag2293.xml"/><Relationship Id="rId541" Type="http://schemas.openxmlformats.org/officeDocument/2006/relationships/tags" Target="../tags/tag2500.xml"/><Relationship Id="rId639" Type="http://schemas.openxmlformats.org/officeDocument/2006/relationships/tags" Target="../tags/tag2598.xml"/><Relationship Id="rId1171" Type="http://schemas.openxmlformats.org/officeDocument/2006/relationships/tags" Target="../tags/tag3130.xml"/><Relationship Id="rId1269" Type="http://schemas.openxmlformats.org/officeDocument/2006/relationships/tags" Target="../tags/tag3228.xml"/><Relationship Id="rId1476" Type="http://schemas.openxmlformats.org/officeDocument/2006/relationships/tags" Target="../tags/tag3435.xml"/><Relationship Id="rId401" Type="http://schemas.openxmlformats.org/officeDocument/2006/relationships/tags" Target="../tags/tag2360.xml"/><Relationship Id="rId846" Type="http://schemas.openxmlformats.org/officeDocument/2006/relationships/tags" Target="../tags/tag2805.xml"/><Relationship Id="rId1031" Type="http://schemas.openxmlformats.org/officeDocument/2006/relationships/tags" Target="../tags/tag2990.xml"/><Relationship Id="rId1129" Type="http://schemas.openxmlformats.org/officeDocument/2006/relationships/tags" Target="../tags/tag3088.xml"/><Relationship Id="rId1683" Type="http://schemas.openxmlformats.org/officeDocument/2006/relationships/tags" Target="../tags/tag3642.xml"/><Relationship Id="rId706" Type="http://schemas.openxmlformats.org/officeDocument/2006/relationships/tags" Target="../tags/tag2665.xml"/><Relationship Id="rId913" Type="http://schemas.openxmlformats.org/officeDocument/2006/relationships/tags" Target="../tags/tag2872.xml"/><Relationship Id="rId1336" Type="http://schemas.openxmlformats.org/officeDocument/2006/relationships/tags" Target="../tags/tag3295.xml"/><Relationship Id="rId1543" Type="http://schemas.openxmlformats.org/officeDocument/2006/relationships/tags" Target="../tags/tag3502.xml"/><Relationship Id="rId1750" Type="http://schemas.openxmlformats.org/officeDocument/2006/relationships/tags" Target="../tags/tag3709.xml"/><Relationship Id="rId42" Type="http://schemas.openxmlformats.org/officeDocument/2006/relationships/tags" Target="../tags/tag2001.xml"/><Relationship Id="rId1403" Type="http://schemas.openxmlformats.org/officeDocument/2006/relationships/tags" Target="../tags/tag3362.xml"/><Relationship Id="rId1610" Type="http://schemas.openxmlformats.org/officeDocument/2006/relationships/tags" Target="../tags/tag3569.xml"/><Relationship Id="rId1848" Type="http://schemas.openxmlformats.org/officeDocument/2006/relationships/tags" Target="../tags/tag3807.xml"/><Relationship Id="rId191" Type="http://schemas.openxmlformats.org/officeDocument/2006/relationships/tags" Target="../tags/tag2150.xml"/><Relationship Id="rId1708" Type="http://schemas.openxmlformats.org/officeDocument/2006/relationships/tags" Target="../tags/tag3667.xml"/><Relationship Id="rId289" Type="http://schemas.openxmlformats.org/officeDocument/2006/relationships/tags" Target="../tags/tag2248.xml"/><Relationship Id="rId496" Type="http://schemas.openxmlformats.org/officeDocument/2006/relationships/tags" Target="../tags/tag2455.xml"/><Relationship Id="rId149" Type="http://schemas.openxmlformats.org/officeDocument/2006/relationships/tags" Target="../tags/tag2108.xml"/><Relationship Id="rId356" Type="http://schemas.openxmlformats.org/officeDocument/2006/relationships/tags" Target="../tags/tag2315.xml"/><Relationship Id="rId563" Type="http://schemas.openxmlformats.org/officeDocument/2006/relationships/tags" Target="../tags/tag2522.xml"/><Relationship Id="rId770" Type="http://schemas.openxmlformats.org/officeDocument/2006/relationships/tags" Target="../tags/tag2729.xml"/><Relationship Id="rId1193" Type="http://schemas.openxmlformats.org/officeDocument/2006/relationships/tags" Target="../tags/tag3152.xml"/><Relationship Id="rId216" Type="http://schemas.openxmlformats.org/officeDocument/2006/relationships/tags" Target="../tags/tag2175.xml"/><Relationship Id="rId423" Type="http://schemas.openxmlformats.org/officeDocument/2006/relationships/tags" Target="../tags/tag2382.xml"/><Relationship Id="rId868" Type="http://schemas.openxmlformats.org/officeDocument/2006/relationships/tags" Target="../tags/tag2827.xml"/><Relationship Id="rId1053" Type="http://schemas.openxmlformats.org/officeDocument/2006/relationships/tags" Target="../tags/tag3012.xml"/><Relationship Id="rId1260" Type="http://schemas.openxmlformats.org/officeDocument/2006/relationships/tags" Target="../tags/tag3219.xml"/><Relationship Id="rId1498" Type="http://schemas.openxmlformats.org/officeDocument/2006/relationships/tags" Target="../tags/tag3457.xml"/><Relationship Id="rId630" Type="http://schemas.openxmlformats.org/officeDocument/2006/relationships/tags" Target="../tags/tag2589.xml"/><Relationship Id="rId728" Type="http://schemas.openxmlformats.org/officeDocument/2006/relationships/tags" Target="../tags/tag2687.xml"/><Relationship Id="rId935" Type="http://schemas.openxmlformats.org/officeDocument/2006/relationships/tags" Target="../tags/tag2894.xml"/><Relationship Id="rId1358" Type="http://schemas.openxmlformats.org/officeDocument/2006/relationships/tags" Target="../tags/tag3317.xml"/><Relationship Id="rId1565" Type="http://schemas.openxmlformats.org/officeDocument/2006/relationships/tags" Target="../tags/tag3524.xml"/><Relationship Id="rId1772" Type="http://schemas.openxmlformats.org/officeDocument/2006/relationships/tags" Target="../tags/tag3731.xml"/><Relationship Id="rId64" Type="http://schemas.openxmlformats.org/officeDocument/2006/relationships/tags" Target="../tags/tag2023.xml"/><Relationship Id="rId1120" Type="http://schemas.openxmlformats.org/officeDocument/2006/relationships/tags" Target="../tags/tag3079.xml"/><Relationship Id="rId1218" Type="http://schemas.openxmlformats.org/officeDocument/2006/relationships/tags" Target="../tags/tag3177.xml"/><Relationship Id="rId1425" Type="http://schemas.openxmlformats.org/officeDocument/2006/relationships/tags" Target="../tags/tag3384.xml"/><Relationship Id="rId1632" Type="http://schemas.openxmlformats.org/officeDocument/2006/relationships/tags" Target="../tags/tag3591.xml"/><Relationship Id="rId280" Type="http://schemas.openxmlformats.org/officeDocument/2006/relationships/tags" Target="../tags/tag2239.xml"/><Relationship Id="rId140" Type="http://schemas.openxmlformats.org/officeDocument/2006/relationships/tags" Target="../tags/tag2099.xml"/><Relationship Id="rId378" Type="http://schemas.openxmlformats.org/officeDocument/2006/relationships/tags" Target="../tags/tag2337.xml"/><Relationship Id="rId585" Type="http://schemas.openxmlformats.org/officeDocument/2006/relationships/tags" Target="../tags/tag2544.xml"/><Relationship Id="rId792" Type="http://schemas.openxmlformats.org/officeDocument/2006/relationships/tags" Target="../tags/tag2751.xml"/><Relationship Id="rId6" Type="http://schemas.openxmlformats.org/officeDocument/2006/relationships/tags" Target="../tags/tag1965.xml"/><Relationship Id="rId238" Type="http://schemas.openxmlformats.org/officeDocument/2006/relationships/tags" Target="../tags/tag2197.xml"/><Relationship Id="rId445" Type="http://schemas.openxmlformats.org/officeDocument/2006/relationships/tags" Target="../tags/tag2404.xml"/><Relationship Id="rId652" Type="http://schemas.openxmlformats.org/officeDocument/2006/relationships/tags" Target="../tags/tag2611.xml"/><Relationship Id="rId1075" Type="http://schemas.openxmlformats.org/officeDocument/2006/relationships/tags" Target="../tags/tag3034.xml"/><Relationship Id="rId1282" Type="http://schemas.openxmlformats.org/officeDocument/2006/relationships/tags" Target="../tags/tag3241.xml"/><Relationship Id="rId305" Type="http://schemas.openxmlformats.org/officeDocument/2006/relationships/tags" Target="../tags/tag2264.xml"/><Relationship Id="rId512" Type="http://schemas.openxmlformats.org/officeDocument/2006/relationships/tags" Target="../tags/tag2471.xml"/><Relationship Id="rId957" Type="http://schemas.openxmlformats.org/officeDocument/2006/relationships/tags" Target="../tags/tag2916.xml"/><Relationship Id="rId1142" Type="http://schemas.openxmlformats.org/officeDocument/2006/relationships/tags" Target="../tags/tag3101.xml"/><Relationship Id="rId1587" Type="http://schemas.openxmlformats.org/officeDocument/2006/relationships/tags" Target="../tags/tag3546.xml"/><Relationship Id="rId1794" Type="http://schemas.openxmlformats.org/officeDocument/2006/relationships/tags" Target="../tags/tag3753.xml"/><Relationship Id="rId86" Type="http://schemas.openxmlformats.org/officeDocument/2006/relationships/tags" Target="../tags/tag2045.xml"/><Relationship Id="rId817" Type="http://schemas.openxmlformats.org/officeDocument/2006/relationships/tags" Target="../tags/tag2776.xml"/><Relationship Id="rId1002" Type="http://schemas.openxmlformats.org/officeDocument/2006/relationships/tags" Target="../tags/tag2961.xml"/><Relationship Id="rId1447" Type="http://schemas.openxmlformats.org/officeDocument/2006/relationships/tags" Target="../tags/tag3406.xml"/><Relationship Id="rId1654" Type="http://schemas.openxmlformats.org/officeDocument/2006/relationships/tags" Target="../tags/tag3613.xml"/><Relationship Id="rId1307" Type="http://schemas.openxmlformats.org/officeDocument/2006/relationships/tags" Target="../tags/tag3266.xml"/><Relationship Id="rId1514" Type="http://schemas.openxmlformats.org/officeDocument/2006/relationships/tags" Target="../tags/tag3473.xml"/><Relationship Id="rId1721" Type="http://schemas.openxmlformats.org/officeDocument/2006/relationships/tags" Target="../tags/tag3680.xml"/><Relationship Id="rId13" Type="http://schemas.openxmlformats.org/officeDocument/2006/relationships/tags" Target="../tags/tag1972.xml"/><Relationship Id="rId1819" Type="http://schemas.openxmlformats.org/officeDocument/2006/relationships/tags" Target="../tags/tag3778.xml"/><Relationship Id="rId162" Type="http://schemas.openxmlformats.org/officeDocument/2006/relationships/tags" Target="../tags/tag2121.xml"/><Relationship Id="rId467" Type="http://schemas.openxmlformats.org/officeDocument/2006/relationships/tags" Target="../tags/tag2426.xml"/><Relationship Id="rId1097" Type="http://schemas.openxmlformats.org/officeDocument/2006/relationships/tags" Target="../tags/tag3056.xml"/><Relationship Id="rId674" Type="http://schemas.openxmlformats.org/officeDocument/2006/relationships/tags" Target="../tags/tag2633.xml"/><Relationship Id="rId881" Type="http://schemas.openxmlformats.org/officeDocument/2006/relationships/tags" Target="../tags/tag2840.xml"/><Relationship Id="rId979" Type="http://schemas.openxmlformats.org/officeDocument/2006/relationships/tags" Target="../tags/tag2938.xml"/><Relationship Id="rId327" Type="http://schemas.openxmlformats.org/officeDocument/2006/relationships/tags" Target="../tags/tag2286.xml"/><Relationship Id="rId534" Type="http://schemas.openxmlformats.org/officeDocument/2006/relationships/tags" Target="../tags/tag2493.xml"/><Relationship Id="rId741" Type="http://schemas.openxmlformats.org/officeDocument/2006/relationships/tags" Target="../tags/tag2700.xml"/><Relationship Id="rId839" Type="http://schemas.openxmlformats.org/officeDocument/2006/relationships/tags" Target="../tags/tag2798.xml"/><Relationship Id="rId1164" Type="http://schemas.openxmlformats.org/officeDocument/2006/relationships/tags" Target="../tags/tag3123.xml"/><Relationship Id="rId1371" Type="http://schemas.openxmlformats.org/officeDocument/2006/relationships/tags" Target="../tags/tag3330.xml"/><Relationship Id="rId1469" Type="http://schemas.openxmlformats.org/officeDocument/2006/relationships/tags" Target="../tags/tag3428.xml"/><Relationship Id="rId601" Type="http://schemas.openxmlformats.org/officeDocument/2006/relationships/tags" Target="../tags/tag2560.xml"/><Relationship Id="rId1024" Type="http://schemas.openxmlformats.org/officeDocument/2006/relationships/tags" Target="../tags/tag2983.xml"/><Relationship Id="rId1231" Type="http://schemas.openxmlformats.org/officeDocument/2006/relationships/tags" Target="../tags/tag3190.xml"/><Relationship Id="rId1676" Type="http://schemas.openxmlformats.org/officeDocument/2006/relationships/tags" Target="../tags/tag3635.xml"/><Relationship Id="rId906" Type="http://schemas.openxmlformats.org/officeDocument/2006/relationships/tags" Target="../tags/tag2865.xml"/><Relationship Id="rId1329" Type="http://schemas.openxmlformats.org/officeDocument/2006/relationships/tags" Target="../tags/tag3288.xml"/><Relationship Id="rId1536" Type="http://schemas.openxmlformats.org/officeDocument/2006/relationships/tags" Target="../tags/tag3495.xml"/><Relationship Id="rId1743" Type="http://schemas.openxmlformats.org/officeDocument/2006/relationships/tags" Target="../tags/tag3702.xml"/><Relationship Id="rId35" Type="http://schemas.openxmlformats.org/officeDocument/2006/relationships/tags" Target="../tags/tag1994.xml"/><Relationship Id="rId1603" Type="http://schemas.openxmlformats.org/officeDocument/2006/relationships/tags" Target="../tags/tag3562.xml"/><Relationship Id="rId1810" Type="http://schemas.openxmlformats.org/officeDocument/2006/relationships/tags" Target="../tags/tag3769.xml"/><Relationship Id="rId184" Type="http://schemas.openxmlformats.org/officeDocument/2006/relationships/tags" Target="../tags/tag2143.xml"/><Relationship Id="rId391" Type="http://schemas.openxmlformats.org/officeDocument/2006/relationships/tags" Target="../tags/tag2350.xml"/><Relationship Id="rId251" Type="http://schemas.openxmlformats.org/officeDocument/2006/relationships/tags" Target="../tags/tag2210.xml"/><Relationship Id="rId489" Type="http://schemas.openxmlformats.org/officeDocument/2006/relationships/tags" Target="../tags/tag2448.xml"/><Relationship Id="rId696" Type="http://schemas.openxmlformats.org/officeDocument/2006/relationships/tags" Target="../tags/tag2655.xml"/><Relationship Id="rId349" Type="http://schemas.openxmlformats.org/officeDocument/2006/relationships/tags" Target="../tags/tag2308.xml"/><Relationship Id="rId556" Type="http://schemas.openxmlformats.org/officeDocument/2006/relationships/tags" Target="../tags/tag2515.xml"/><Relationship Id="rId763" Type="http://schemas.openxmlformats.org/officeDocument/2006/relationships/tags" Target="../tags/tag2722.xml"/><Relationship Id="rId1186" Type="http://schemas.openxmlformats.org/officeDocument/2006/relationships/tags" Target="../tags/tag3145.xml"/><Relationship Id="rId1393" Type="http://schemas.openxmlformats.org/officeDocument/2006/relationships/tags" Target="../tags/tag3352.xml"/><Relationship Id="rId111" Type="http://schemas.openxmlformats.org/officeDocument/2006/relationships/tags" Target="../tags/tag2070.xml"/><Relationship Id="rId209" Type="http://schemas.openxmlformats.org/officeDocument/2006/relationships/tags" Target="../tags/tag2168.xml"/><Relationship Id="rId416" Type="http://schemas.openxmlformats.org/officeDocument/2006/relationships/tags" Target="../tags/tag2375.xml"/><Relationship Id="rId970" Type="http://schemas.openxmlformats.org/officeDocument/2006/relationships/tags" Target="../tags/tag2929.xml"/><Relationship Id="rId1046" Type="http://schemas.openxmlformats.org/officeDocument/2006/relationships/tags" Target="../tags/tag3005.xml"/><Relationship Id="rId1253" Type="http://schemas.openxmlformats.org/officeDocument/2006/relationships/tags" Target="../tags/tag3212.xml"/><Relationship Id="rId1698" Type="http://schemas.openxmlformats.org/officeDocument/2006/relationships/tags" Target="../tags/tag3657.xml"/><Relationship Id="rId623" Type="http://schemas.openxmlformats.org/officeDocument/2006/relationships/tags" Target="../tags/tag2582.xml"/><Relationship Id="rId830" Type="http://schemas.openxmlformats.org/officeDocument/2006/relationships/tags" Target="../tags/tag2789.xml"/><Relationship Id="rId928" Type="http://schemas.openxmlformats.org/officeDocument/2006/relationships/tags" Target="../tags/tag2887.xml"/><Relationship Id="rId1460" Type="http://schemas.openxmlformats.org/officeDocument/2006/relationships/tags" Target="../tags/tag3419.xml"/><Relationship Id="rId1558" Type="http://schemas.openxmlformats.org/officeDocument/2006/relationships/tags" Target="../tags/tag3517.xml"/><Relationship Id="rId1765" Type="http://schemas.openxmlformats.org/officeDocument/2006/relationships/tags" Target="../tags/tag3724.xml"/><Relationship Id="rId57" Type="http://schemas.openxmlformats.org/officeDocument/2006/relationships/tags" Target="../tags/tag2016.xml"/><Relationship Id="rId1113" Type="http://schemas.openxmlformats.org/officeDocument/2006/relationships/tags" Target="../tags/tag3072.xml"/><Relationship Id="rId1320" Type="http://schemas.openxmlformats.org/officeDocument/2006/relationships/tags" Target="../tags/tag3279.xml"/><Relationship Id="rId1418" Type="http://schemas.openxmlformats.org/officeDocument/2006/relationships/tags" Target="../tags/tag3377.xml"/><Relationship Id="rId1625" Type="http://schemas.openxmlformats.org/officeDocument/2006/relationships/tags" Target="../tags/tag3584.xml"/><Relationship Id="rId1832" Type="http://schemas.openxmlformats.org/officeDocument/2006/relationships/tags" Target="../tags/tag3791.xml"/><Relationship Id="rId273" Type="http://schemas.openxmlformats.org/officeDocument/2006/relationships/tags" Target="../tags/tag2232.xml"/><Relationship Id="rId480" Type="http://schemas.openxmlformats.org/officeDocument/2006/relationships/tags" Target="../tags/tag2439.xml"/><Relationship Id="rId133" Type="http://schemas.openxmlformats.org/officeDocument/2006/relationships/tags" Target="../tags/tag2092.xml"/><Relationship Id="rId340" Type="http://schemas.openxmlformats.org/officeDocument/2006/relationships/tags" Target="../tags/tag2299.xml"/><Relationship Id="rId578" Type="http://schemas.openxmlformats.org/officeDocument/2006/relationships/tags" Target="../tags/tag2537.xml"/><Relationship Id="rId785" Type="http://schemas.openxmlformats.org/officeDocument/2006/relationships/tags" Target="../tags/tag2744.xml"/><Relationship Id="rId992" Type="http://schemas.openxmlformats.org/officeDocument/2006/relationships/tags" Target="../tags/tag2951.xml"/><Relationship Id="rId200" Type="http://schemas.openxmlformats.org/officeDocument/2006/relationships/tags" Target="../tags/tag2159.xml"/><Relationship Id="rId438" Type="http://schemas.openxmlformats.org/officeDocument/2006/relationships/tags" Target="../tags/tag2397.xml"/><Relationship Id="rId645" Type="http://schemas.openxmlformats.org/officeDocument/2006/relationships/tags" Target="../tags/tag2604.xml"/><Relationship Id="rId852" Type="http://schemas.openxmlformats.org/officeDocument/2006/relationships/tags" Target="../tags/tag2811.xml"/><Relationship Id="rId1068" Type="http://schemas.openxmlformats.org/officeDocument/2006/relationships/tags" Target="../tags/tag3027.xml"/><Relationship Id="rId1275" Type="http://schemas.openxmlformats.org/officeDocument/2006/relationships/tags" Target="../tags/tag3234.xml"/><Relationship Id="rId1482" Type="http://schemas.openxmlformats.org/officeDocument/2006/relationships/tags" Target="../tags/tag3441.xml"/><Relationship Id="rId505" Type="http://schemas.openxmlformats.org/officeDocument/2006/relationships/tags" Target="../tags/tag2464.xml"/><Relationship Id="rId712" Type="http://schemas.openxmlformats.org/officeDocument/2006/relationships/tags" Target="../tags/tag2671.xml"/><Relationship Id="rId1135" Type="http://schemas.openxmlformats.org/officeDocument/2006/relationships/tags" Target="../tags/tag3094.xml"/><Relationship Id="rId1342" Type="http://schemas.openxmlformats.org/officeDocument/2006/relationships/tags" Target="../tags/tag3301.xml"/><Relationship Id="rId1787" Type="http://schemas.openxmlformats.org/officeDocument/2006/relationships/tags" Target="../tags/tag3746.xml"/><Relationship Id="rId79" Type="http://schemas.openxmlformats.org/officeDocument/2006/relationships/tags" Target="../tags/tag2038.xml"/><Relationship Id="rId1202" Type="http://schemas.openxmlformats.org/officeDocument/2006/relationships/tags" Target="../tags/tag3161.xml"/><Relationship Id="rId1647" Type="http://schemas.openxmlformats.org/officeDocument/2006/relationships/tags" Target="../tags/tag3606.xml"/><Relationship Id="rId1854" Type="http://schemas.openxmlformats.org/officeDocument/2006/relationships/slideLayout" Target="../slideLayouts/slideLayout2.xml"/><Relationship Id="rId1507" Type="http://schemas.openxmlformats.org/officeDocument/2006/relationships/tags" Target="../tags/tag3466.xml"/><Relationship Id="rId1714" Type="http://schemas.openxmlformats.org/officeDocument/2006/relationships/tags" Target="../tags/tag3673.xml"/><Relationship Id="rId295" Type="http://schemas.openxmlformats.org/officeDocument/2006/relationships/tags" Target="../tags/tag2254.xml"/><Relationship Id="rId155" Type="http://schemas.openxmlformats.org/officeDocument/2006/relationships/tags" Target="../tags/tag2114.xml"/><Relationship Id="rId362" Type="http://schemas.openxmlformats.org/officeDocument/2006/relationships/tags" Target="../tags/tag2321.xml"/><Relationship Id="rId1297" Type="http://schemas.openxmlformats.org/officeDocument/2006/relationships/tags" Target="../tags/tag3256.xml"/><Relationship Id="rId222" Type="http://schemas.openxmlformats.org/officeDocument/2006/relationships/tags" Target="../tags/tag2181.xml"/><Relationship Id="rId667" Type="http://schemas.openxmlformats.org/officeDocument/2006/relationships/tags" Target="../tags/tag2626.xml"/><Relationship Id="rId874" Type="http://schemas.openxmlformats.org/officeDocument/2006/relationships/tags" Target="../tags/tag2833.xml"/><Relationship Id="rId527" Type="http://schemas.openxmlformats.org/officeDocument/2006/relationships/tags" Target="../tags/tag2486.xml"/><Relationship Id="rId734" Type="http://schemas.openxmlformats.org/officeDocument/2006/relationships/tags" Target="../tags/tag2693.xml"/><Relationship Id="rId941" Type="http://schemas.openxmlformats.org/officeDocument/2006/relationships/tags" Target="../tags/tag2900.xml"/><Relationship Id="rId1157" Type="http://schemas.openxmlformats.org/officeDocument/2006/relationships/tags" Target="../tags/tag3116.xml"/><Relationship Id="rId1364" Type="http://schemas.openxmlformats.org/officeDocument/2006/relationships/tags" Target="../tags/tag3323.xml"/><Relationship Id="rId1571" Type="http://schemas.openxmlformats.org/officeDocument/2006/relationships/tags" Target="../tags/tag3530.xml"/><Relationship Id="rId70" Type="http://schemas.openxmlformats.org/officeDocument/2006/relationships/tags" Target="../tags/tag2029.xml"/><Relationship Id="rId801" Type="http://schemas.openxmlformats.org/officeDocument/2006/relationships/tags" Target="../tags/tag2760.xml"/><Relationship Id="rId1017" Type="http://schemas.openxmlformats.org/officeDocument/2006/relationships/tags" Target="../tags/tag2976.xml"/><Relationship Id="rId1224" Type="http://schemas.openxmlformats.org/officeDocument/2006/relationships/tags" Target="../tags/tag3183.xml"/><Relationship Id="rId1431" Type="http://schemas.openxmlformats.org/officeDocument/2006/relationships/tags" Target="../tags/tag3390.xml"/><Relationship Id="rId1669" Type="http://schemas.openxmlformats.org/officeDocument/2006/relationships/tags" Target="../tags/tag3628.xml"/><Relationship Id="rId1529" Type="http://schemas.openxmlformats.org/officeDocument/2006/relationships/tags" Target="../tags/tag3488.xml"/><Relationship Id="rId1736" Type="http://schemas.openxmlformats.org/officeDocument/2006/relationships/tags" Target="../tags/tag3695.xml"/><Relationship Id="rId28" Type="http://schemas.openxmlformats.org/officeDocument/2006/relationships/tags" Target="../tags/tag1987.xml"/><Relationship Id="rId1803" Type="http://schemas.openxmlformats.org/officeDocument/2006/relationships/tags" Target="../tags/tag3762.xml"/><Relationship Id="rId177" Type="http://schemas.openxmlformats.org/officeDocument/2006/relationships/tags" Target="../tags/tag2136.xml"/><Relationship Id="rId384" Type="http://schemas.openxmlformats.org/officeDocument/2006/relationships/tags" Target="../tags/tag2343.xml"/><Relationship Id="rId591" Type="http://schemas.openxmlformats.org/officeDocument/2006/relationships/tags" Target="../tags/tag2550.xml"/><Relationship Id="rId244" Type="http://schemas.openxmlformats.org/officeDocument/2006/relationships/tags" Target="../tags/tag2203.xml"/><Relationship Id="rId689" Type="http://schemas.openxmlformats.org/officeDocument/2006/relationships/tags" Target="../tags/tag2648.xml"/><Relationship Id="rId896" Type="http://schemas.openxmlformats.org/officeDocument/2006/relationships/tags" Target="../tags/tag2855.xml"/><Relationship Id="rId1081" Type="http://schemas.openxmlformats.org/officeDocument/2006/relationships/tags" Target="../tags/tag3040.xml"/><Relationship Id="rId451" Type="http://schemas.openxmlformats.org/officeDocument/2006/relationships/tags" Target="../tags/tag2410.xml"/><Relationship Id="rId549" Type="http://schemas.openxmlformats.org/officeDocument/2006/relationships/tags" Target="../tags/tag2508.xml"/><Relationship Id="rId756" Type="http://schemas.openxmlformats.org/officeDocument/2006/relationships/tags" Target="../tags/tag2715.xml"/><Relationship Id="rId1179" Type="http://schemas.openxmlformats.org/officeDocument/2006/relationships/tags" Target="../tags/tag3138.xml"/><Relationship Id="rId1386" Type="http://schemas.openxmlformats.org/officeDocument/2006/relationships/tags" Target="../tags/tag3345.xml"/><Relationship Id="rId1593" Type="http://schemas.openxmlformats.org/officeDocument/2006/relationships/tags" Target="../tags/tag3552.xml"/><Relationship Id="rId104" Type="http://schemas.openxmlformats.org/officeDocument/2006/relationships/tags" Target="../tags/tag2063.xml"/><Relationship Id="rId311" Type="http://schemas.openxmlformats.org/officeDocument/2006/relationships/tags" Target="../tags/tag2270.xml"/><Relationship Id="rId409" Type="http://schemas.openxmlformats.org/officeDocument/2006/relationships/tags" Target="../tags/tag2368.xml"/><Relationship Id="rId963" Type="http://schemas.openxmlformats.org/officeDocument/2006/relationships/tags" Target="../tags/tag2922.xml"/><Relationship Id="rId1039" Type="http://schemas.openxmlformats.org/officeDocument/2006/relationships/tags" Target="../tags/tag2998.xml"/><Relationship Id="rId1246" Type="http://schemas.openxmlformats.org/officeDocument/2006/relationships/tags" Target="../tags/tag3205.xml"/><Relationship Id="rId92" Type="http://schemas.openxmlformats.org/officeDocument/2006/relationships/tags" Target="../tags/tag2051.xml"/><Relationship Id="rId616" Type="http://schemas.openxmlformats.org/officeDocument/2006/relationships/tags" Target="../tags/tag2575.xml"/><Relationship Id="rId823" Type="http://schemas.openxmlformats.org/officeDocument/2006/relationships/tags" Target="../tags/tag2782.xml"/><Relationship Id="rId1453" Type="http://schemas.openxmlformats.org/officeDocument/2006/relationships/tags" Target="../tags/tag3412.xml"/><Relationship Id="rId1660" Type="http://schemas.openxmlformats.org/officeDocument/2006/relationships/tags" Target="../tags/tag3619.xml"/><Relationship Id="rId1758" Type="http://schemas.openxmlformats.org/officeDocument/2006/relationships/tags" Target="../tags/tag3717.xml"/><Relationship Id="rId1106" Type="http://schemas.openxmlformats.org/officeDocument/2006/relationships/tags" Target="../tags/tag3065.xml"/><Relationship Id="rId1313" Type="http://schemas.openxmlformats.org/officeDocument/2006/relationships/tags" Target="../tags/tag3272.xml"/><Relationship Id="rId1520" Type="http://schemas.openxmlformats.org/officeDocument/2006/relationships/tags" Target="../tags/tag3479.xml"/><Relationship Id="rId1618" Type="http://schemas.openxmlformats.org/officeDocument/2006/relationships/tags" Target="../tags/tag3577.xml"/><Relationship Id="rId1825" Type="http://schemas.openxmlformats.org/officeDocument/2006/relationships/tags" Target="../tags/tag3784.xml"/><Relationship Id="rId199" Type="http://schemas.openxmlformats.org/officeDocument/2006/relationships/tags" Target="../tags/tag2158.xml"/><Relationship Id="rId266" Type="http://schemas.openxmlformats.org/officeDocument/2006/relationships/tags" Target="../tags/tag2225.xml"/><Relationship Id="rId473" Type="http://schemas.openxmlformats.org/officeDocument/2006/relationships/tags" Target="../tags/tag2432.xml"/><Relationship Id="rId680" Type="http://schemas.openxmlformats.org/officeDocument/2006/relationships/tags" Target="../tags/tag2639.xml"/><Relationship Id="rId126" Type="http://schemas.openxmlformats.org/officeDocument/2006/relationships/tags" Target="../tags/tag2085.xml"/><Relationship Id="rId333" Type="http://schemas.openxmlformats.org/officeDocument/2006/relationships/tags" Target="../tags/tag2292.xml"/><Relationship Id="rId540" Type="http://schemas.openxmlformats.org/officeDocument/2006/relationships/tags" Target="../tags/tag2499.xml"/><Relationship Id="rId778" Type="http://schemas.openxmlformats.org/officeDocument/2006/relationships/tags" Target="../tags/tag2737.xml"/><Relationship Id="rId985" Type="http://schemas.openxmlformats.org/officeDocument/2006/relationships/tags" Target="../tags/tag2944.xml"/><Relationship Id="rId1170" Type="http://schemas.openxmlformats.org/officeDocument/2006/relationships/tags" Target="../tags/tag3129.xml"/><Relationship Id="rId638" Type="http://schemas.openxmlformats.org/officeDocument/2006/relationships/tags" Target="../tags/tag2597.xml"/><Relationship Id="rId845" Type="http://schemas.openxmlformats.org/officeDocument/2006/relationships/tags" Target="../tags/tag2804.xml"/><Relationship Id="rId1030" Type="http://schemas.openxmlformats.org/officeDocument/2006/relationships/tags" Target="../tags/tag2989.xml"/><Relationship Id="rId1268" Type="http://schemas.openxmlformats.org/officeDocument/2006/relationships/tags" Target="../tags/tag3227.xml"/><Relationship Id="rId1475" Type="http://schemas.openxmlformats.org/officeDocument/2006/relationships/tags" Target="../tags/tag3434.xml"/><Relationship Id="rId1682" Type="http://schemas.openxmlformats.org/officeDocument/2006/relationships/tags" Target="../tags/tag3641.xml"/><Relationship Id="rId400" Type="http://schemas.openxmlformats.org/officeDocument/2006/relationships/tags" Target="../tags/tag2359.xml"/><Relationship Id="rId705" Type="http://schemas.openxmlformats.org/officeDocument/2006/relationships/tags" Target="../tags/tag2664.xml"/><Relationship Id="rId1128" Type="http://schemas.openxmlformats.org/officeDocument/2006/relationships/tags" Target="../tags/tag3087.xml"/><Relationship Id="rId1335" Type="http://schemas.openxmlformats.org/officeDocument/2006/relationships/tags" Target="../tags/tag3294.xml"/><Relationship Id="rId1542" Type="http://schemas.openxmlformats.org/officeDocument/2006/relationships/tags" Target="../tags/tag3501.xml"/><Relationship Id="rId912" Type="http://schemas.openxmlformats.org/officeDocument/2006/relationships/tags" Target="../tags/tag2871.xml"/><Relationship Id="rId1847" Type="http://schemas.openxmlformats.org/officeDocument/2006/relationships/tags" Target="../tags/tag3806.xml"/><Relationship Id="rId41" Type="http://schemas.openxmlformats.org/officeDocument/2006/relationships/tags" Target="../tags/tag2000.xml"/><Relationship Id="rId1402" Type="http://schemas.openxmlformats.org/officeDocument/2006/relationships/tags" Target="../tags/tag3361.xml"/><Relationship Id="rId1707" Type="http://schemas.openxmlformats.org/officeDocument/2006/relationships/tags" Target="../tags/tag3666.xml"/><Relationship Id="rId190" Type="http://schemas.openxmlformats.org/officeDocument/2006/relationships/tags" Target="../tags/tag2149.xml"/><Relationship Id="rId288" Type="http://schemas.openxmlformats.org/officeDocument/2006/relationships/tags" Target="../tags/tag2247.xml"/><Relationship Id="rId495" Type="http://schemas.openxmlformats.org/officeDocument/2006/relationships/tags" Target="../tags/tag2454.xml"/><Relationship Id="rId148" Type="http://schemas.openxmlformats.org/officeDocument/2006/relationships/tags" Target="../tags/tag2107.xml"/><Relationship Id="rId355" Type="http://schemas.openxmlformats.org/officeDocument/2006/relationships/tags" Target="../tags/tag2314.xml"/><Relationship Id="rId562" Type="http://schemas.openxmlformats.org/officeDocument/2006/relationships/tags" Target="../tags/tag2521.xml"/><Relationship Id="rId1192" Type="http://schemas.openxmlformats.org/officeDocument/2006/relationships/tags" Target="../tags/tag3151.xml"/><Relationship Id="rId215" Type="http://schemas.openxmlformats.org/officeDocument/2006/relationships/tags" Target="../tags/tag2174.xml"/><Relationship Id="rId422" Type="http://schemas.openxmlformats.org/officeDocument/2006/relationships/tags" Target="../tags/tag2381.xml"/><Relationship Id="rId867" Type="http://schemas.openxmlformats.org/officeDocument/2006/relationships/tags" Target="../tags/tag2826.xml"/><Relationship Id="rId1052" Type="http://schemas.openxmlformats.org/officeDocument/2006/relationships/tags" Target="../tags/tag3011.xml"/><Relationship Id="rId1497" Type="http://schemas.openxmlformats.org/officeDocument/2006/relationships/tags" Target="../tags/tag3456.xml"/><Relationship Id="rId727" Type="http://schemas.openxmlformats.org/officeDocument/2006/relationships/tags" Target="../tags/tag2686.xml"/><Relationship Id="rId934" Type="http://schemas.openxmlformats.org/officeDocument/2006/relationships/tags" Target="../tags/tag2893.xml"/><Relationship Id="rId1357" Type="http://schemas.openxmlformats.org/officeDocument/2006/relationships/tags" Target="../tags/tag3316.xml"/><Relationship Id="rId1564" Type="http://schemas.openxmlformats.org/officeDocument/2006/relationships/tags" Target="../tags/tag3523.xml"/><Relationship Id="rId1771" Type="http://schemas.openxmlformats.org/officeDocument/2006/relationships/tags" Target="../tags/tag3730.xml"/><Relationship Id="rId63" Type="http://schemas.openxmlformats.org/officeDocument/2006/relationships/tags" Target="../tags/tag2022.xml"/><Relationship Id="rId1217" Type="http://schemas.openxmlformats.org/officeDocument/2006/relationships/tags" Target="../tags/tag3176.xml"/><Relationship Id="rId1424" Type="http://schemas.openxmlformats.org/officeDocument/2006/relationships/tags" Target="../tags/tag3383.xml"/><Relationship Id="rId1631" Type="http://schemas.openxmlformats.org/officeDocument/2006/relationships/tags" Target="../tags/tag3590.xml"/><Relationship Id="rId1729" Type="http://schemas.openxmlformats.org/officeDocument/2006/relationships/tags" Target="../tags/tag3688.xml"/><Relationship Id="rId377" Type="http://schemas.openxmlformats.org/officeDocument/2006/relationships/tags" Target="../tags/tag2336.xml"/><Relationship Id="rId584" Type="http://schemas.openxmlformats.org/officeDocument/2006/relationships/tags" Target="../tags/tag2543.xml"/><Relationship Id="rId5" Type="http://schemas.openxmlformats.org/officeDocument/2006/relationships/tags" Target="../tags/tag1964.xml"/><Relationship Id="rId237" Type="http://schemas.openxmlformats.org/officeDocument/2006/relationships/tags" Target="../tags/tag2196.xml"/><Relationship Id="rId791" Type="http://schemas.openxmlformats.org/officeDocument/2006/relationships/tags" Target="../tags/tag2750.xml"/><Relationship Id="rId889" Type="http://schemas.openxmlformats.org/officeDocument/2006/relationships/tags" Target="../tags/tag2848.xml"/><Relationship Id="rId1074" Type="http://schemas.openxmlformats.org/officeDocument/2006/relationships/tags" Target="../tags/tag3033.xml"/><Relationship Id="rId444" Type="http://schemas.openxmlformats.org/officeDocument/2006/relationships/tags" Target="../tags/tag2403.xml"/><Relationship Id="rId651" Type="http://schemas.openxmlformats.org/officeDocument/2006/relationships/tags" Target="../tags/tag2610.xml"/><Relationship Id="rId749" Type="http://schemas.openxmlformats.org/officeDocument/2006/relationships/tags" Target="../tags/tag2708.xml"/><Relationship Id="rId1281" Type="http://schemas.openxmlformats.org/officeDocument/2006/relationships/tags" Target="../tags/tag3240.xml"/><Relationship Id="rId1379" Type="http://schemas.openxmlformats.org/officeDocument/2006/relationships/tags" Target="../tags/tag3338.xml"/><Relationship Id="rId1586" Type="http://schemas.openxmlformats.org/officeDocument/2006/relationships/tags" Target="../tags/tag3545.xml"/><Relationship Id="rId304" Type="http://schemas.openxmlformats.org/officeDocument/2006/relationships/tags" Target="../tags/tag2263.xml"/><Relationship Id="rId511" Type="http://schemas.openxmlformats.org/officeDocument/2006/relationships/tags" Target="../tags/tag2470.xml"/><Relationship Id="rId609" Type="http://schemas.openxmlformats.org/officeDocument/2006/relationships/tags" Target="../tags/tag2568.xml"/><Relationship Id="rId956" Type="http://schemas.openxmlformats.org/officeDocument/2006/relationships/tags" Target="../tags/tag2915.xml"/><Relationship Id="rId1141" Type="http://schemas.openxmlformats.org/officeDocument/2006/relationships/tags" Target="../tags/tag3100.xml"/><Relationship Id="rId1239" Type="http://schemas.openxmlformats.org/officeDocument/2006/relationships/tags" Target="../tags/tag3198.xml"/><Relationship Id="rId1793" Type="http://schemas.openxmlformats.org/officeDocument/2006/relationships/tags" Target="../tags/tag3752.xml"/><Relationship Id="rId85" Type="http://schemas.openxmlformats.org/officeDocument/2006/relationships/tags" Target="../tags/tag2044.xml"/><Relationship Id="rId816" Type="http://schemas.openxmlformats.org/officeDocument/2006/relationships/tags" Target="../tags/tag2775.xml"/><Relationship Id="rId1001" Type="http://schemas.openxmlformats.org/officeDocument/2006/relationships/tags" Target="../tags/tag2960.xml"/><Relationship Id="rId1446" Type="http://schemas.openxmlformats.org/officeDocument/2006/relationships/tags" Target="../tags/tag3405.xml"/><Relationship Id="rId1653" Type="http://schemas.openxmlformats.org/officeDocument/2006/relationships/tags" Target="../tags/tag3612.xml"/><Relationship Id="rId1306" Type="http://schemas.openxmlformats.org/officeDocument/2006/relationships/tags" Target="../tags/tag3265.xml"/><Relationship Id="rId1513" Type="http://schemas.openxmlformats.org/officeDocument/2006/relationships/tags" Target="../tags/tag3472.xml"/><Relationship Id="rId1720" Type="http://schemas.openxmlformats.org/officeDocument/2006/relationships/tags" Target="../tags/tag3679.xml"/><Relationship Id="rId12" Type="http://schemas.openxmlformats.org/officeDocument/2006/relationships/tags" Target="../tags/tag1971.xml"/><Relationship Id="rId1818" Type="http://schemas.openxmlformats.org/officeDocument/2006/relationships/tags" Target="../tags/tag3777.xml"/><Relationship Id="rId161" Type="http://schemas.openxmlformats.org/officeDocument/2006/relationships/tags" Target="../tags/tag2120.xml"/><Relationship Id="rId399" Type="http://schemas.openxmlformats.org/officeDocument/2006/relationships/tags" Target="../tags/tag2358.xml"/><Relationship Id="rId259" Type="http://schemas.openxmlformats.org/officeDocument/2006/relationships/tags" Target="../tags/tag2218.xml"/><Relationship Id="rId466" Type="http://schemas.openxmlformats.org/officeDocument/2006/relationships/tags" Target="../tags/tag2425.xml"/><Relationship Id="rId673" Type="http://schemas.openxmlformats.org/officeDocument/2006/relationships/tags" Target="../tags/tag2632.xml"/><Relationship Id="rId880" Type="http://schemas.openxmlformats.org/officeDocument/2006/relationships/tags" Target="../tags/tag2839.xml"/><Relationship Id="rId1096" Type="http://schemas.openxmlformats.org/officeDocument/2006/relationships/tags" Target="../tags/tag3055.xml"/><Relationship Id="rId119" Type="http://schemas.openxmlformats.org/officeDocument/2006/relationships/tags" Target="../tags/tag2078.xml"/><Relationship Id="rId326" Type="http://schemas.openxmlformats.org/officeDocument/2006/relationships/tags" Target="../tags/tag2285.xml"/><Relationship Id="rId533" Type="http://schemas.openxmlformats.org/officeDocument/2006/relationships/tags" Target="../tags/tag2492.xml"/><Relationship Id="rId978" Type="http://schemas.openxmlformats.org/officeDocument/2006/relationships/tags" Target="../tags/tag2937.xml"/><Relationship Id="rId1163" Type="http://schemas.openxmlformats.org/officeDocument/2006/relationships/tags" Target="../tags/tag3122.xml"/><Relationship Id="rId1370" Type="http://schemas.openxmlformats.org/officeDocument/2006/relationships/tags" Target="../tags/tag3329.xml"/><Relationship Id="rId740" Type="http://schemas.openxmlformats.org/officeDocument/2006/relationships/tags" Target="../tags/tag2699.xml"/><Relationship Id="rId838" Type="http://schemas.openxmlformats.org/officeDocument/2006/relationships/tags" Target="../tags/tag2797.xml"/><Relationship Id="rId1023" Type="http://schemas.openxmlformats.org/officeDocument/2006/relationships/tags" Target="../tags/tag2982.xml"/><Relationship Id="rId1468" Type="http://schemas.openxmlformats.org/officeDocument/2006/relationships/tags" Target="../tags/tag3427.xml"/><Relationship Id="rId1675" Type="http://schemas.openxmlformats.org/officeDocument/2006/relationships/tags" Target="../tags/tag3634.xml"/><Relationship Id="rId600" Type="http://schemas.openxmlformats.org/officeDocument/2006/relationships/tags" Target="../tags/tag2559.xml"/><Relationship Id="rId1230" Type="http://schemas.openxmlformats.org/officeDocument/2006/relationships/tags" Target="../tags/tag3189.xml"/><Relationship Id="rId1328" Type="http://schemas.openxmlformats.org/officeDocument/2006/relationships/tags" Target="../tags/tag3287.xml"/><Relationship Id="rId1535" Type="http://schemas.openxmlformats.org/officeDocument/2006/relationships/tags" Target="../tags/tag3494.xml"/><Relationship Id="rId905" Type="http://schemas.openxmlformats.org/officeDocument/2006/relationships/tags" Target="../tags/tag2864.xml"/><Relationship Id="rId1742" Type="http://schemas.openxmlformats.org/officeDocument/2006/relationships/tags" Target="../tags/tag3701.xml"/><Relationship Id="rId34" Type="http://schemas.openxmlformats.org/officeDocument/2006/relationships/tags" Target="../tags/tag1993.xml"/><Relationship Id="rId1602" Type="http://schemas.openxmlformats.org/officeDocument/2006/relationships/tags" Target="../tags/tag3561.xml"/><Relationship Id="rId183" Type="http://schemas.openxmlformats.org/officeDocument/2006/relationships/tags" Target="../tags/tag2142.xml"/><Relationship Id="rId390" Type="http://schemas.openxmlformats.org/officeDocument/2006/relationships/tags" Target="../tags/tag2349.xml"/><Relationship Id="rId250" Type="http://schemas.openxmlformats.org/officeDocument/2006/relationships/tags" Target="../tags/tag2209.xml"/><Relationship Id="rId488" Type="http://schemas.openxmlformats.org/officeDocument/2006/relationships/tags" Target="../tags/tag2447.xml"/><Relationship Id="rId695" Type="http://schemas.openxmlformats.org/officeDocument/2006/relationships/tags" Target="../tags/tag2654.xml"/><Relationship Id="rId110" Type="http://schemas.openxmlformats.org/officeDocument/2006/relationships/tags" Target="../tags/tag2069.xml"/><Relationship Id="rId348" Type="http://schemas.openxmlformats.org/officeDocument/2006/relationships/tags" Target="../tags/tag2307.xml"/><Relationship Id="rId555" Type="http://schemas.openxmlformats.org/officeDocument/2006/relationships/tags" Target="../tags/tag2514.xml"/><Relationship Id="rId762" Type="http://schemas.openxmlformats.org/officeDocument/2006/relationships/tags" Target="../tags/tag2721.xml"/><Relationship Id="rId1185" Type="http://schemas.openxmlformats.org/officeDocument/2006/relationships/tags" Target="../tags/tag3144.xml"/><Relationship Id="rId1392" Type="http://schemas.openxmlformats.org/officeDocument/2006/relationships/tags" Target="../tags/tag3351.xml"/><Relationship Id="rId208" Type="http://schemas.openxmlformats.org/officeDocument/2006/relationships/tags" Target="../tags/tag2167.xml"/><Relationship Id="rId415" Type="http://schemas.openxmlformats.org/officeDocument/2006/relationships/tags" Target="../tags/tag2374.xml"/><Relationship Id="rId622" Type="http://schemas.openxmlformats.org/officeDocument/2006/relationships/tags" Target="../tags/tag2581.xml"/><Relationship Id="rId1045" Type="http://schemas.openxmlformats.org/officeDocument/2006/relationships/tags" Target="../tags/tag3004.xml"/><Relationship Id="rId1252" Type="http://schemas.openxmlformats.org/officeDocument/2006/relationships/tags" Target="../tags/tag3211.xml"/><Relationship Id="rId1697" Type="http://schemas.openxmlformats.org/officeDocument/2006/relationships/tags" Target="../tags/tag3656.xml"/><Relationship Id="rId927" Type="http://schemas.openxmlformats.org/officeDocument/2006/relationships/tags" Target="../tags/tag2886.xml"/><Relationship Id="rId1112" Type="http://schemas.openxmlformats.org/officeDocument/2006/relationships/tags" Target="../tags/tag3071.xml"/><Relationship Id="rId1557" Type="http://schemas.openxmlformats.org/officeDocument/2006/relationships/tags" Target="../tags/tag3516.xml"/><Relationship Id="rId1764" Type="http://schemas.openxmlformats.org/officeDocument/2006/relationships/tags" Target="../tags/tag3723.xml"/><Relationship Id="rId56" Type="http://schemas.openxmlformats.org/officeDocument/2006/relationships/tags" Target="../tags/tag2015.xml"/><Relationship Id="rId1417" Type="http://schemas.openxmlformats.org/officeDocument/2006/relationships/tags" Target="../tags/tag3376.xml"/><Relationship Id="rId1624" Type="http://schemas.openxmlformats.org/officeDocument/2006/relationships/tags" Target="../tags/tag3583.xml"/><Relationship Id="rId1831" Type="http://schemas.openxmlformats.org/officeDocument/2006/relationships/tags" Target="../tags/tag3790.xml"/><Relationship Id="rId272" Type="http://schemas.openxmlformats.org/officeDocument/2006/relationships/tags" Target="../tags/tag2231.xml"/><Relationship Id="rId577" Type="http://schemas.openxmlformats.org/officeDocument/2006/relationships/tags" Target="../tags/tag2536.xml"/><Relationship Id="rId132" Type="http://schemas.openxmlformats.org/officeDocument/2006/relationships/tags" Target="../tags/tag2091.xml"/><Relationship Id="rId784" Type="http://schemas.openxmlformats.org/officeDocument/2006/relationships/tags" Target="../tags/tag2743.xml"/><Relationship Id="rId991" Type="http://schemas.openxmlformats.org/officeDocument/2006/relationships/tags" Target="../tags/tag2950.xml"/><Relationship Id="rId1067" Type="http://schemas.openxmlformats.org/officeDocument/2006/relationships/tags" Target="../tags/tag3026.xml"/><Relationship Id="rId437" Type="http://schemas.openxmlformats.org/officeDocument/2006/relationships/tags" Target="../tags/tag2396.xml"/><Relationship Id="rId644" Type="http://schemas.openxmlformats.org/officeDocument/2006/relationships/tags" Target="../tags/tag2603.xml"/><Relationship Id="rId851" Type="http://schemas.openxmlformats.org/officeDocument/2006/relationships/tags" Target="../tags/tag2810.xml"/><Relationship Id="rId1274" Type="http://schemas.openxmlformats.org/officeDocument/2006/relationships/tags" Target="../tags/tag3233.xml"/><Relationship Id="rId1481" Type="http://schemas.openxmlformats.org/officeDocument/2006/relationships/tags" Target="../tags/tag3440.xml"/><Relationship Id="rId1579" Type="http://schemas.openxmlformats.org/officeDocument/2006/relationships/tags" Target="../tags/tag3538.xml"/><Relationship Id="rId504" Type="http://schemas.openxmlformats.org/officeDocument/2006/relationships/tags" Target="../tags/tag2463.xml"/><Relationship Id="rId711" Type="http://schemas.openxmlformats.org/officeDocument/2006/relationships/tags" Target="../tags/tag2670.xml"/><Relationship Id="rId949" Type="http://schemas.openxmlformats.org/officeDocument/2006/relationships/tags" Target="../tags/tag2908.xml"/><Relationship Id="rId1134" Type="http://schemas.openxmlformats.org/officeDocument/2006/relationships/tags" Target="../tags/tag3093.xml"/><Relationship Id="rId1341" Type="http://schemas.openxmlformats.org/officeDocument/2006/relationships/tags" Target="../tags/tag3300.xml"/><Relationship Id="rId1786" Type="http://schemas.openxmlformats.org/officeDocument/2006/relationships/tags" Target="../tags/tag3745.xml"/><Relationship Id="rId78" Type="http://schemas.openxmlformats.org/officeDocument/2006/relationships/tags" Target="../tags/tag2037.xml"/><Relationship Id="rId809" Type="http://schemas.openxmlformats.org/officeDocument/2006/relationships/tags" Target="../tags/tag2768.xml"/><Relationship Id="rId1201" Type="http://schemas.openxmlformats.org/officeDocument/2006/relationships/tags" Target="../tags/tag3160.xml"/><Relationship Id="rId1439" Type="http://schemas.openxmlformats.org/officeDocument/2006/relationships/tags" Target="../tags/tag3398.xml"/><Relationship Id="rId1646" Type="http://schemas.openxmlformats.org/officeDocument/2006/relationships/tags" Target="../tags/tag3605.xml"/><Relationship Id="rId1853" Type="http://schemas.openxmlformats.org/officeDocument/2006/relationships/tags" Target="../tags/tag3812.xml"/><Relationship Id="rId1506" Type="http://schemas.openxmlformats.org/officeDocument/2006/relationships/tags" Target="../tags/tag3465.xml"/><Relationship Id="rId1713" Type="http://schemas.openxmlformats.org/officeDocument/2006/relationships/tags" Target="../tags/tag3672.xml"/><Relationship Id="rId294" Type="http://schemas.openxmlformats.org/officeDocument/2006/relationships/tags" Target="../tags/tag2253.xml"/><Relationship Id="rId154" Type="http://schemas.openxmlformats.org/officeDocument/2006/relationships/tags" Target="../tags/tag2113.xml"/><Relationship Id="rId361" Type="http://schemas.openxmlformats.org/officeDocument/2006/relationships/tags" Target="../tags/tag2320.xml"/><Relationship Id="rId599" Type="http://schemas.openxmlformats.org/officeDocument/2006/relationships/tags" Target="../tags/tag2558.xml"/><Relationship Id="rId459" Type="http://schemas.openxmlformats.org/officeDocument/2006/relationships/tags" Target="../tags/tag2418.xml"/><Relationship Id="rId666" Type="http://schemas.openxmlformats.org/officeDocument/2006/relationships/tags" Target="../tags/tag2625.xml"/><Relationship Id="rId873" Type="http://schemas.openxmlformats.org/officeDocument/2006/relationships/tags" Target="../tags/tag2832.xml"/><Relationship Id="rId1089" Type="http://schemas.openxmlformats.org/officeDocument/2006/relationships/tags" Target="../tags/tag3048.xml"/><Relationship Id="rId1296" Type="http://schemas.openxmlformats.org/officeDocument/2006/relationships/tags" Target="../tags/tag3255.xml"/><Relationship Id="rId221" Type="http://schemas.openxmlformats.org/officeDocument/2006/relationships/tags" Target="../tags/tag2180.xml"/><Relationship Id="rId319" Type="http://schemas.openxmlformats.org/officeDocument/2006/relationships/tags" Target="../tags/tag2278.xml"/><Relationship Id="rId526" Type="http://schemas.openxmlformats.org/officeDocument/2006/relationships/tags" Target="../tags/tag2485.xml"/><Relationship Id="rId1156" Type="http://schemas.openxmlformats.org/officeDocument/2006/relationships/tags" Target="../tags/tag3115.xml"/><Relationship Id="rId1363" Type="http://schemas.openxmlformats.org/officeDocument/2006/relationships/tags" Target="../tags/tag3322.xml"/><Relationship Id="rId733" Type="http://schemas.openxmlformats.org/officeDocument/2006/relationships/tags" Target="../tags/tag2692.xml"/><Relationship Id="rId940" Type="http://schemas.openxmlformats.org/officeDocument/2006/relationships/tags" Target="../tags/tag2899.xml"/><Relationship Id="rId1016" Type="http://schemas.openxmlformats.org/officeDocument/2006/relationships/tags" Target="../tags/tag2975.xml"/><Relationship Id="rId1570" Type="http://schemas.openxmlformats.org/officeDocument/2006/relationships/tags" Target="../tags/tag3529.xml"/><Relationship Id="rId1668" Type="http://schemas.openxmlformats.org/officeDocument/2006/relationships/tags" Target="../tags/tag3627.xml"/><Relationship Id="rId800" Type="http://schemas.openxmlformats.org/officeDocument/2006/relationships/tags" Target="../tags/tag2759.xml"/><Relationship Id="rId1223" Type="http://schemas.openxmlformats.org/officeDocument/2006/relationships/tags" Target="../tags/tag3182.xml"/><Relationship Id="rId1430" Type="http://schemas.openxmlformats.org/officeDocument/2006/relationships/tags" Target="../tags/tag3389.xml"/><Relationship Id="rId1528" Type="http://schemas.openxmlformats.org/officeDocument/2006/relationships/tags" Target="../tags/tag3487.xml"/><Relationship Id="rId1735" Type="http://schemas.openxmlformats.org/officeDocument/2006/relationships/tags" Target="../tags/tag3694.xml"/><Relationship Id="rId27" Type="http://schemas.openxmlformats.org/officeDocument/2006/relationships/tags" Target="../tags/tag1986.xml"/><Relationship Id="rId1802" Type="http://schemas.openxmlformats.org/officeDocument/2006/relationships/tags" Target="../tags/tag3761.xml"/><Relationship Id="rId176" Type="http://schemas.openxmlformats.org/officeDocument/2006/relationships/tags" Target="../tags/tag2135.xml"/><Relationship Id="rId383" Type="http://schemas.openxmlformats.org/officeDocument/2006/relationships/tags" Target="../tags/tag2342.xml"/><Relationship Id="rId590" Type="http://schemas.openxmlformats.org/officeDocument/2006/relationships/tags" Target="../tags/tag2549.xml"/><Relationship Id="rId243" Type="http://schemas.openxmlformats.org/officeDocument/2006/relationships/tags" Target="../tags/tag2202.xml"/><Relationship Id="rId450" Type="http://schemas.openxmlformats.org/officeDocument/2006/relationships/tags" Target="../tags/tag2409.xml"/><Relationship Id="rId688" Type="http://schemas.openxmlformats.org/officeDocument/2006/relationships/tags" Target="../tags/tag2647.xml"/><Relationship Id="rId895" Type="http://schemas.openxmlformats.org/officeDocument/2006/relationships/tags" Target="../tags/tag2854.xml"/><Relationship Id="rId1080" Type="http://schemas.openxmlformats.org/officeDocument/2006/relationships/tags" Target="../tags/tag3039.xml"/><Relationship Id="rId103" Type="http://schemas.openxmlformats.org/officeDocument/2006/relationships/tags" Target="../tags/tag2062.xml"/><Relationship Id="rId310" Type="http://schemas.openxmlformats.org/officeDocument/2006/relationships/tags" Target="../tags/tag2269.xml"/><Relationship Id="rId548" Type="http://schemas.openxmlformats.org/officeDocument/2006/relationships/tags" Target="../tags/tag2507.xml"/><Relationship Id="rId755" Type="http://schemas.openxmlformats.org/officeDocument/2006/relationships/tags" Target="../tags/tag2714.xml"/><Relationship Id="rId962" Type="http://schemas.openxmlformats.org/officeDocument/2006/relationships/tags" Target="../tags/tag2921.xml"/><Relationship Id="rId1178" Type="http://schemas.openxmlformats.org/officeDocument/2006/relationships/tags" Target="../tags/tag3137.xml"/><Relationship Id="rId1385" Type="http://schemas.openxmlformats.org/officeDocument/2006/relationships/tags" Target="../tags/tag3344.xml"/><Relationship Id="rId1592" Type="http://schemas.openxmlformats.org/officeDocument/2006/relationships/tags" Target="../tags/tag3551.xml"/><Relationship Id="rId91" Type="http://schemas.openxmlformats.org/officeDocument/2006/relationships/tags" Target="../tags/tag2050.xml"/><Relationship Id="rId408" Type="http://schemas.openxmlformats.org/officeDocument/2006/relationships/tags" Target="../tags/tag2367.xml"/><Relationship Id="rId615" Type="http://schemas.openxmlformats.org/officeDocument/2006/relationships/tags" Target="../tags/tag2574.xml"/><Relationship Id="rId822" Type="http://schemas.openxmlformats.org/officeDocument/2006/relationships/tags" Target="../tags/tag2781.xml"/><Relationship Id="rId1038" Type="http://schemas.openxmlformats.org/officeDocument/2006/relationships/tags" Target="../tags/tag2997.xml"/><Relationship Id="rId1245" Type="http://schemas.openxmlformats.org/officeDocument/2006/relationships/tags" Target="../tags/tag3204.xml"/><Relationship Id="rId1452" Type="http://schemas.openxmlformats.org/officeDocument/2006/relationships/tags" Target="../tags/tag3411.xml"/><Relationship Id="rId1105" Type="http://schemas.openxmlformats.org/officeDocument/2006/relationships/tags" Target="../tags/tag3064.xml"/><Relationship Id="rId1312" Type="http://schemas.openxmlformats.org/officeDocument/2006/relationships/tags" Target="../tags/tag3271.xml"/><Relationship Id="rId1757" Type="http://schemas.openxmlformats.org/officeDocument/2006/relationships/tags" Target="../tags/tag3716.xml"/><Relationship Id="rId49" Type="http://schemas.openxmlformats.org/officeDocument/2006/relationships/tags" Target="../tags/tag2008.xml"/><Relationship Id="rId1617" Type="http://schemas.openxmlformats.org/officeDocument/2006/relationships/tags" Target="../tags/tag3576.xml"/><Relationship Id="rId1824" Type="http://schemas.openxmlformats.org/officeDocument/2006/relationships/tags" Target="../tags/tag3783.xml"/><Relationship Id="rId198" Type="http://schemas.openxmlformats.org/officeDocument/2006/relationships/tags" Target="../tags/tag2157.xml"/><Relationship Id="rId265" Type="http://schemas.openxmlformats.org/officeDocument/2006/relationships/tags" Target="../tags/tag2224.xml"/><Relationship Id="rId472" Type="http://schemas.openxmlformats.org/officeDocument/2006/relationships/tags" Target="../tags/tag2431.xml"/><Relationship Id="rId125" Type="http://schemas.openxmlformats.org/officeDocument/2006/relationships/tags" Target="../tags/tag2084.xml"/><Relationship Id="rId332" Type="http://schemas.openxmlformats.org/officeDocument/2006/relationships/tags" Target="../tags/tag2291.xml"/><Relationship Id="rId777" Type="http://schemas.openxmlformats.org/officeDocument/2006/relationships/tags" Target="../tags/tag2736.xml"/><Relationship Id="rId984" Type="http://schemas.openxmlformats.org/officeDocument/2006/relationships/tags" Target="../tags/tag2943.xml"/><Relationship Id="rId637" Type="http://schemas.openxmlformats.org/officeDocument/2006/relationships/tags" Target="../tags/tag2596.xml"/><Relationship Id="rId844" Type="http://schemas.openxmlformats.org/officeDocument/2006/relationships/tags" Target="../tags/tag2803.xml"/><Relationship Id="rId1267" Type="http://schemas.openxmlformats.org/officeDocument/2006/relationships/tags" Target="../tags/tag3226.xml"/><Relationship Id="rId1474" Type="http://schemas.openxmlformats.org/officeDocument/2006/relationships/tags" Target="../tags/tag3433.xml"/><Relationship Id="rId1681" Type="http://schemas.openxmlformats.org/officeDocument/2006/relationships/tags" Target="../tags/tag3640.xml"/><Relationship Id="rId704" Type="http://schemas.openxmlformats.org/officeDocument/2006/relationships/tags" Target="../tags/tag2663.xml"/><Relationship Id="rId911" Type="http://schemas.openxmlformats.org/officeDocument/2006/relationships/tags" Target="../tags/tag2870.xml"/><Relationship Id="rId1127" Type="http://schemas.openxmlformats.org/officeDocument/2006/relationships/tags" Target="../tags/tag3086.xml"/><Relationship Id="rId1334" Type="http://schemas.openxmlformats.org/officeDocument/2006/relationships/tags" Target="../tags/tag3293.xml"/><Relationship Id="rId1541" Type="http://schemas.openxmlformats.org/officeDocument/2006/relationships/tags" Target="../tags/tag3500.xml"/><Relationship Id="rId1779" Type="http://schemas.openxmlformats.org/officeDocument/2006/relationships/tags" Target="../tags/tag3738.xml"/><Relationship Id="rId40" Type="http://schemas.openxmlformats.org/officeDocument/2006/relationships/tags" Target="../tags/tag1999.xml"/><Relationship Id="rId1401" Type="http://schemas.openxmlformats.org/officeDocument/2006/relationships/tags" Target="../tags/tag3360.xml"/><Relationship Id="rId1639" Type="http://schemas.openxmlformats.org/officeDocument/2006/relationships/tags" Target="../tags/tag3598.xml"/><Relationship Id="rId1846" Type="http://schemas.openxmlformats.org/officeDocument/2006/relationships/tags" Target="../tags/tag3805.xml"/><Relationship Id="rId1706" Type="http://schemas.openxmlformats.org/officeDocument/2006/relationships/tags" Target="../tags/tag3665.xml"/><Relationship Id="rId287" Type="http://schemas.openxmlformats.org/officeDocument/2006/relationships/tags" Target="../tags/tag2246.xml"/><Relationship Id="rId494" Type="http://schemas.openxmlformats.org/officeDocument/2006/relationships/tags" Target="../tags/tag2453.xml"/><Relationship Id="rId147" Type="http://schemas.openxmlformats.org/officeDocument/2006/relationships/tags" Target="../tags/tag2106.xml"/><Relationship Id="rId354" Type="http://schemas.openxmlformats.org/officeDocument/2006/relationships/tags" Target="../tags/tag2313.xml"/><Relationship Id="rId799" Type="http://schemas.openxmlformats.org/officeDocument/2006/relationships/tags" Target="../tags/tag2758.xml"/><Relationship Id="rId1191" Type="http://schemas.openxmlformats.org/officeDocument/2006/relationships/tags" Target="../tags/tag3150.xml"/><Relationship Id="rId561" Type="http://schemas.openxmlformats.org/officeDocument/2006/relationships/tags" Target="../tags/tag2520.xml"/><Relationship Id="rId659" Type="http://schemas.openxmlformats.org/officeDocument/2006/relationships/tags" Target="../tags/tag2618.xml"/><Relationship Id="rId866" Type="http://schemas.openxmlformats.org/officeDocument/2006/relationships/tags" Target="../tags/tag2825.xml"/><Relationship Id="rId1289" Type="http://schemas.openxmlformats.org/officeDocument/2006/relationships/tags" Target="../tags/tag3248.xml"/><Relationship Id="rId1496" Type="http://schemas.openxmlformats.org/officeDocument/2006/relationships/tags" Target="../tags/tag3455.xml"/><Relationship Id="rId214" Type="http://schemas.openxmlformats.org/officeDocument/2006/relationships/tags" Target="../tags/tag2173.xml"/><Relationship Id="rId421" Type="http://schemas.openxmlformats.org/officeDocument/2006/relationships/tags" Target="../tags/tag2380.xml"/><Relationship Id="rId519" Type="http://schemas.openxmlformats.org/officeDocument/2006/relationships/tags" Target="../tags/tag2478.xml"/><Relationship Id="rId1051" Type="http://schemas.openxmlformats.org/officeDocument/2006/relationships/tags" Target="../tags/tag3010.xml"/><Relationship Id="rId1149" Type="http://schemas.openxmlformats.org/officeDocument/2006/relationships/tags" Target="../tags/tag3108.xml"/><Relationship Id="rId1356" Type="http://schemas.openxmlformats.org/officeDocument/2006/relationships/tags" Target="../tags/tag3315.xml"/><Relationship Id="rId726" Type="http://schemas.openxmlformats.org/officeDocument/2006/relationships/tags" Target="../tags/tag2685.xml"/><Relationship Id="rId933" Type="http://schemas.openxmlformats.org/officeDocument/2006/relationships/tags" Target="../tags/tag2892.xml"/><Relationship Id="rId1009" Type="http://schemas.openxmlformats.org/officeDocument/2006/relationships/tags" Target="../tags/tag2968.xml"/><Relationship Id="rId1563" Type="http://schemas.openxmlformats.org/officeDocument/2006/relationships/tags" Target="../tags/tag3522.xml"/><Relationship Id="rId1770" Type="http://schemas.openxmlformats.org/officeDocument/2006/relationships/tags" Target="../tags/tag3729.xml"/><Relationship Id="rId62" Type="http://schemas.openxmlformats.org/officeDocument/2006/relationships/tags" Target="../tags/tag2021.xml"/><Relationship Id="rId1216" Type="http://schemas.openxmlformats.org/officeDocument/2006/relationships/tags" Target="../tags/tag3175.xml"/><Relationship Id="rId1423" Type="http://schemas.openxmlformats.org/officeDocument/2006/relationships/tags" Target="../tags/tag3382.xml"/><Relationship Id="rId1630" Type="http://schemas.openxmlformats.org/officeDocument/2006/relationships/tags" Target="../tags/tag3589.xml"/><Relationship Id="rId1728" Type="http://schemas.openxmlformats.org/officeDocument/2006/relationships/tags" Target="../tags/tag3687.xml"/><Relationship Id="rId169" Type="http://schemas.openxmlformats.org/officeDocument/2006/relationships/tags" Target="../tags/tag2128.xml"/><Relationship Id="rId376" Type="http://schemas.openxmlformats.org/officeDocument/2006/relationships/tags" Target="../tags/tag2335.xml"/><Relationship Id="rId583" Type="http://schemas.openxmlformats.org/officeDocument/2006/relationships/tags" Target="../tags/tag2542.xml"/><Relationship Id="rId790" Type="http://schemas.openxmlformats.org/officeDocument/2006/relationships/tags" Target="../tags/tag2749.xml"/><Relationship Id="rId4" Type="http://schemas.openxmlformats.org/officeDocument/2006/relationships/tags" Target="../tags/tag1963.xml"/><Relationship Id="rId236" Type="http://schemas.openxmlformats.org/officeDocument/2006/relationships/tags" Target="../tags/tag2195.xml"/><Relationship Id="rId443" Type="http://schemas.openxmlformats.org/officeDocument/2006/relationships/tags" Target="../tags/tag2402.xml"/><Relationship Id="rId650" Type="http://schemas.openxmlformats.org/officeDocument/2006/relationships/tags" Target="../tags/tag2609.xml"/><Relationship Id="rId888" Type="http://schemas.openxmlformats.org/officeDocument/2006/relationships/tags" Target="../tags/tag2847.xml"/><Relationship Id="rId1073" Type="http://schemas.openxmlformats.org/officeDocument/2006/relationships/tags" Target="../tags/tag3032.xml"/><Relationship Id="rId1280" Type="http://schemas.openxmlformats.org/officeDocument/2006/relationships/tags" Target="../tags/tag3239.xml"/><Relationship Id="rId303" Type="http://schemas.openxmlformats.org/officeDocument/2006/relationships/tags" Target="../tags/tag2262.xml"/><Relationship Id="rId748" Type="http://schemas.openxmlformats.org/officeDocument/2006/relationships/tags" Target="../tags/tag2707.xml"/><Relationship Id="rId955" Type="http://schemas.openxmlformats.org/officeDocument/2006/relationships/tags" Target="../tags/tag2914.xml"/><Relationship Id="rId1140" Type="http://schemas.openxmlformats.org/officeDocument/2006/relationships/tags" Target="../tags/tag3099.xml"/><Relationship Id="rId1378" Type="http://schemas.openxmlformats.org/officeDocument/2006/relationships/tags" Target="../tags/tag3337.xml"/><Relationship Id="rId1585" Type="http://schemas.openxmlformats.org/officeDocument/2006/relationships/tags" Target="../tags/tag3544.xml"/><Relationship Id="rId1792" Type="http://schemas.openxmlformats.org/officeDocument/2006/relationships/tags" Target="../tags/tag3751.xml"/><Relationship Id="rId84" Type="http://schemas.openxmlformats.org/officeDocument/2006/relationships/tags" Target="../tags/tag2043.xml"/><Relationship Id="rId510" Type="http://schemas.openxmlformats.org/officeDocument/2006/relationships/tags" Target="../tags/tag2469.xml"/><Relationship Id="rId608" Type="http://schemas.openxmlformats.org/officeDocument/2006/relationships/tags" Target="../tags/tag2567.xml"/><Relationship Id="rId815" Type="http://schemas.openxmlformats.org/officeDocument/2006/relationships/tags" Target="../tags/tag2774.xml"/><Relationship Id="rId1238" Type="http://schemas.openxmlformats.org/officeDocument/2006/relationships/tags" Target="../tags/tag3197.xml"/><Relationship Id="rId1445" Type="http://schemas.openxmlformats.org/officeDocument/2006/relationships/tags" Target="../tags/tag3404.xml"/><Relationship Id="rId1652" Type="http://schemas.openxmlformats.org/officeDocument/2006/relationships/tags" Target="../tags/tag3611.xml"/><Relationship Id="rId1000" Type="http://schemas.openxmlformats.org/officeDocument/2006/relationships/tags" Target="../tags/tag2959.xml"/><Relationship Id="rId1305" Type="http://schemas.openxmlformats.org/officeDocument/2006/relationships/tags" Target="../tags/tag3264.xml"/><Relationship Id="rId1512" Type="http://schemas.openxmlformats.org/officeDocument/2006/relationships/tags" Target="../tags/tag3471.xml"/><Relationship Id="rId1817" Type="http://schemas.openxmlformats.org/officeDocument/2006/relationships/tags" Target="../tags/tag3776.xml"/><Relationship Id="rId11" Type="http://schemas.openxmlformats.org/officeDocument/2006/relationships/tags" Target="../tags/tag1970.xml"/><Relationship Id="rId398" Type="http://schemas.openxmlformats.org/officeDocument/2006/relationships/tags" Target="../tags/tag2357.xml"/><Relationship Id="rId160" Type="http://schemas.openxmlformats.org/officeDocument/2006/relationships/tags" Target="../tags/tag2119.xml"/><Relationship Id="rId258" Type="http://schemas.openxmlformats.org/officeDocument/2006/relationships/tags" Target="../tags/tag2217.xml"/><Relationship Id="rId465" Type="http://schemas.openxmlformats.org/officeDocument/2006/relationships/tags" Target="../tags/tag2424.xml"/><Relationship Id="rId672" Type="http://schemas.openxmlformats.org/officeDocument/2006/relationships/tags" Target="../tags/tag2631.xml"/><Relationship Id="rId1095" Type="http://schemas.openxmlformats.org/officeDocument/2006/relationships/tags" Target="../tags/tag3054.xml"/><Relationship Id="rId118" Type="http://schemas.openxmlformats.org/officeDocument/2006/relationships/tags" Target="../tags/tag2077.xml"/><Relationship Id="rId325" Type="http://schemas.openxmlformats.org/officeDocument/2006/relationships/tags" Target="../tags/tag2284.xml"/><Relationship Id="rId532" Type="http://schemas.openxmlformats.org/officeDocument/2006/relationships/tags" Target="../tags/tag2491.xml"/><Relationship Id="rId977" Type="http://schemas.openxmlformats.org/officeDocument/2006/relationships/tags" Target="../tags/tag2936.xml"/><Relationship Id="rId1162" Type="http://schemas.openxmlformats.org/officeDocument/2006/relationships/tags" Target="../tags/tag3121.xml"/><Relationship Id="rId837" Type="http://schemas.openxmlformats.org/officeDocument/2006/relationships/tags" Target="../tags/tag2796.xml"/><Relationship Id="rId1022" Type="http://schemas.openxmlformats.org/officeDocument/2006/relationships/tags" Target="../tags/tag2981.xml"/><Relationship Id="rId1467" Type="http://schemas.openxmlformats.org/officeDocument/2006/relationships/tags" Target="../tags/tag3426.xml"/><Relationship Id="rId1674" Type="http://schemas.openxmlformats.org/officeDocument/2006/relationships/tags" Target="../tags/tag3633.xml"/><Relationship Id="rId904" Type="http://schemas.openxmlformats.org/officeDocument/2006/relationships/tags" Target="../tags/tag2863.xml"/><Relationship Id="rId1327" Type="http://schemas.openxmlformats.org/officeDocument/2006/relationships/tags" Target="../tags/tag3286.xml"/><Relationship Id="rId1534" Type="http://schemas.openxmlformats.org/officeDocument/2006/relationships/tags" Target="../tags/tag3493.xml"/><Relationship Id="rId1741" Type="http://schemas.openxmlformats.org/officeDocument/2006/relationships/tags" Target="../tags/tag3700.xml"/><Relationship Id="rId33" Type="http://schemas.openxmlformats.org/officeDocument/2006/relationships/tags" Target="../tags/tag1992.xml"/><Relationship Id="rId1601" Type="http://schemas.openxmlformats.org/officeDocument/2006/relationships/tags" Target="../tags/tag3560.xml"/><Relationship Id="rId1839" Type="http://schemas.openxmlformats.org/officeDocument/2006/relationships/tags" Target="../tags/tag3798.xml"/><Relationship Id="rId182" Type="http://schemas.openxmlformats.org/officeDocument/2006/relationships/tags" Target="../tags/tag2141.xml"/><Relationship Id="rId487" Type="http://schemas.openxmlformats.org/officeDocument/2006/relationships/tags" Target="../tags/tag2446.xml"/><Relationship Id="rId694" Type="http://schemas.openxmlformats.org/officeDocument/2006/relationships/tags" Target="../tags/tag2653.xml"/><Relationship Id="rId347" Type="http://schemas.openxmlformats.org/officeDocument/2006/relationships/tags" Target="../tags/tag2306.xml"/><Relationship Id="rId999" Type="http://schemas.openxmlformats.org/officeDocument/2006/relationships/tags" Target="../tags/tag2958.xml"/><Relationship Id="rId1184" Type="http://schemas.openxmlformats.org/officeDocument/2006/relationships/tags" Target="../tags/tag3143.xml"/><Relationship Id="rId554" Type="http://schemas.openxmlformats.org/officeDocument/2006/relationships/tags" Target="../tags/tag2513.xml"/><Relationship Id="rId761" Type="http://schemas.openxmlformats.org/officeDocument/2006/relationships/tags" Target="../tags/tag2720.xml"/><Relationship Id="rId859" Type="http://schemas.openxmlformats.org/officeDocument/2006/relationships/tags" Target="../tags/tag2818.xml"/><Relationship Id="rId1391" Type="http://schemas.openxmlformats.org/officeDocument/2006/relationships/tags" Target="../tags/tag3350.xml"/><Relationship Id="rId1489" Type="http://schemas.openxmlformats.org/officeDocument/2006/relationships/tags" Target="../tags/tag3448.xml"/><Relationship Id="rId1696" Type="http://schemas.openxmlformats.org/officeDocument/2006/relationships/tags" Target="../tags/tag3655.xml"/><Relationship Id="rId207" Type="http://schemas.openxmlformats.org/officeDocument/2006/relationships/tags" Target="../tags/tag2166.xml"/><Relationship Id="rId414" Type="http://schemas.openxmlformats.org/officeDocument/2006/relationships/tags" Target="../tags/tag2373.xml"/><Relationship Id="rId621" Type="http://schemas.openxmlformats.org/officeDocument/2006/relationships/tags" Target="../tags/tag2580.xml"/><Relationship Id="rId1044" Type="http://schemas.openxmlformats.org/officeDocument/2006/relationships/tags" Target="../tags/tag3003.xml"/><Relationship Id="rId1251" Type="http://schemas.openxmlformats.org/officeDocument/2006/relationships/tags" Target="../tags/tag3210.xml"/><Relationship Id="rId1349" Type="http://schemas.openxmlformats.org/officeDocument/2006/relationships/tags" Target="../tags/tag3308.xml"/><Relationship Id="rId260" Type="http://schemas.openxmlformats.org/officeDocument/2006/relationships/tags" Target="../tags/tag2219.xml"/><Relationship Id="rId719" Type="http://schemas.openxmlformats.org/officeDocument/2006/relationships/tags" Target="../tags/tag2678.xml"/><Relationship Id="rId926" Type="http://schemas.openxmlformats.org/officeDocument/2006/relationships/tags" Target="../tags/tag2885.xml"/><Relationship Id="rId1111" Type="http://schemas.openxmlformats.org/officeDocument/2006/relationships/tags" Target="../tags/tag3070.xml"/><Relationship Id="rId1556" Type="http://schemas.openxmlformats.org/officeDocument/2006/relationships/tags" Target="../tags/tag3515.xml"/><Relationship Id="rId1763" Type="http://schemas.openxmlformats.org/officeDocument/2006/relationships/tags" Target="../tags/tag3722.xml"/><Relationship Id="rId55" Type="http://schemas.openxmlformats.org/officeDocument/2006/relationships/tags" Target="../tags/tag2014.xml"/><Relationship Id="rId120" Type="http://schemas.openxmlformats.org/officeDocument/2006/relationships/tags" Target="../tags/tag2079.xml"/><Relationship Id="rId358" Type="http://schemas.openxmlformats.org/officeDocument/2006/relationships/tags" Target="../tags/tag2317.xml"/><Relationship Id="rId565" Type="http://schemas.openxmlformats.org/officeDocument/2006/relationships/tags" Target="../tags/tag2524.xml"/><Relationship Id="rId772" Type="http://schemas.openxmlformats.org/officeDocument/2006/relationships/tags" Target="../tags/tag2731.xml"/><Relationship Id="rId1195" Type="http://schemas.openxmlformats.org/officeDocument/2006/relationships/tags" Target="../tags/tag3154.xml"/><Relationship Id="rId1209" Type="http://schemas.openxmlformats.org/officeDocument/2006/relationships/tags" Target="../tags/tag3168.xml"/><Relationship Id="rId1416" Type="http://schemas.openxmlformats.org/officeDocument/2006/relationships/tags" Target="../tags/tag3375.xml"/><Relationship Id="rId1623" Type="http://schemas.openxmlformats.org/officeDocument/2006/relationships/tags" Target="../tags/tag3582.xml"/><Relationship Id="rId1830" Type="http://schemas.openxmlformats.org/officeDocument/2006/relationships/tags" Target="../tags/tag3789.xml"/><Relationship Id="rId218" Type="http://schemas.openxmlformats.org/officeDocument/2006/relationships/tags" Target="../tags/tag2177.xml"/><Relationship Id="rId425" Type="http://schemas.openxmlformats.org/officeDocument/2006/relationships/tags" Target="../tags/tag2384.xml"/><Relationship Id="rId632" Type="http://schemas.openxmlformats.org/officeDocument/2006/relationships/tags" Target="../tags/tag2591.xml"/><Relationship Id="rId1055" Type="http://schemas.openxmlformats.org/officeDocument/2006/relationships/tags" Target="../tags/tag3014.xml"/><Relationship Id="rId1262" Type="http://schemas.openxmlformats.org/officeDocument/2006/relationships/tags" Target="../tags/tag3221.xml"/><Relationship Id="rId271" Type="http://schemas.openxmlformats.org/officeDocument/2006/relationships/tags" Target="../tags/tag2230.xml"/><Relationship Id="rId937" Type="http://schemas.openxmlformats.org/officeDocument/2006/relationships/tags" Target="../tags/tag2896.xml"/><Relationship Id="rId1122" Type="http://schemas.openxmlformats.org/officeDocument/2006/relationships/tags" Target="../tags/tag3081.xml"/><Relationship Id="rId1567" Type="http://schemas.openxmlformats.org/officeDocument/2006/relationships/tags" Target="../tags/tag3526.xml"/><Relationship Id="rId1774" Type="http://schemas.openxmlformats.org/officeDocument/2006/relationships/tags" Target="../tags/tag3733.xml"/><Relationship Id="rId66" Type="http://schemas.openxmlformats.org/officeDocument/2006/relationships/tags" Target="../tags/tag2025.xml"/><Relationship Id="rId131" Type="http://schemas.openxmlformats.org/officeDocument/2006/relationships/tags" Target="../tags/tag2090.xml"/><Relationship Id="rId369" Type="http://schemas.openxmlformats.org/officeDocument/2006/relationships/tags" Target="../tags/tag2328.xml"/><Relationship Id="rId576" Type="http://schemas.openxmlformats.org/officeDocument/2006/relationships/tags" Target="../tags/tag2535.xml"/><Relationship Id="rId783" Type="http://schemas.openxmlformats.org/officeDocument/2006/relationships/tags" Target="../tags/tag2742.xml"/><Relationship Id="rId990" Type="http://schemas.openxmlformats.org/officeDocument/2006/relationships/tags" Target="../tags/tag2949.xml"/><Relationship Id="rId1427" Type="http://schemas.openxmlformats.org/officeDocument/2006/relationships/tags" Target="../tags/tag3386.xml"/><Relationship Id="rId1634" Type="http://schemas.openxmlformats.org/officeDocument/2006/relationships/tags" Target="../tags/tag3593.xml"/><Relationship Id="rId1841" Type="http://schemas.openxmlformats.org/officeDocument/2006/relationships/tags" Target="../tags/tag3800.xml"/><Relationship Id="rId229" Type="http://schemas.openxmlformats.org/officeDocument/2006/relationships/tags" Target="../tags/tag2188.xml"/><Relationship Id="rId436" Type="http://schemas.openxmlformats.org/officeDocument/2006/relationships/tags" Target="../tags/tag2395.xml"/><Relationship Id="rId643" Type="http://schemas.openxmlformats.org/officeDocument/2006/relationships/tags" Target="../tags/tag2602.xml"/><Relationship Id="rId1066" Type="http://schemas.openxmlformats.org/officeDocument/2006/relationships/tags" Target="../tags/tag3025.xml"/><Relationship Id="rId1273" Type="http://schemas.openxmlformats.org/officeDocument/2006/relationships/tags" Target="../tags/tag3232.xml"/><Relationship Id="rId1480" Type="http://schemas.openxmlformats.org/officeDocument/2006/relationships/tags" Target="../tags/tag3439.xml"/><Relationship Id="rId850" Type="http://schemas.openxmlformats.org/officeDocument/2006/relationships/tags" Target="../tags/tag2809.xml"/><Relationship Id="rId948" Type="http://schemas.openxmlformats.org/officeDocument/2006/relationships/tags" Target="../tags/tag2907.xml"/><Relationship Id="rId1133" Type="http://schemas.openxmlformats.org/officeDocument/2006/relationships/tags" Target="../tags/tag3092.xml"/><Relationship Id="rId1578" Type="http://schemas.openxmlformats.org/officeDocument/2006/relationships/tags" Target="../tags/tag3537.xml"/><Relationship Id="rId1701" Type="http://schemas.openxmlformats.org/officeDocument/2006/relationships/tags" Target="../tags/tag3660.xml"/><Relationship Id="rId1785" Type="http://schemas.openxmlformats.org/officeDocument/2006/relationships/tags" Target="../tags/tag3744.xml"/><Relationship Id="rId77" Type="http://schemas.openxmlformats.org/officeDocument/2006/relationships/tags" Target="../tags/tag2036.xml"/><Relationship Id="rId282" Type="http://schemas.openxmlformats.org/officeDocument/2006/relationships/tags" Target="../tags/tag2241.xml"/><Relationship Id="rId503" Type="http://schemas.openxmlformats.org/officeDocument/2006/relationships/tags" Target="../tags/tag2462.xml"/><Relationship Id="rId587" Type="http://schemas.openxmlformats.org/officeDocument/2006/relationships/tags" Target="../tags/tag2546.xml"/><Relationship Id="rId710" Type="http://schemas.openxmlformats.org/officeDocument/2006/relationships/tags" Target="../tags/tag2669.xml"/><Relationship Id="rId808" Type="http://schemas.openxmlformats.org/officeDocument/2006/relationships/tags" Target="../tags/tag2767.xml"/><Relationship Id="rId1340" Type="http://schemas.openxmlformats.org/officeDocument/2006/relationships/tags" Target="../tags/tag3299.xml"/><Relationship Id="rId1438" Type="http://schemas.openxmlformats.org/officeDocument/2006/relationships/tags" Target="../tags/tag3397.xml"/><Relationship Id="rId1645" Type="http://schemas.openxmlformats.org/officeDocument/2006/relationships/tags" Target="../tags/tag3604.xml"/><Relationship Id="rId8" Type="http://schemas.openxmlformats.org/officeDocument/2006/relationships/tags" Target="../tags/tag1967.xml"/><Relationship Id="rId142" Type="http://schemas.openxmlformats.org/officeDocument/2006/relationships/tags" Target="../tags/tag2101.xml"/><Relationship Id="rId447" Type="http://schemas.openxmlformats.org/officeDocument/2006/relationships/tags" Target="../tags/tag2406.xml"/><Relationship Id="rId794" Type="http://schemas.openxmlformats.org/officeDocument/2006/relationships/tags" Target="../tags/tag2753.xml"/><Relationship Id="rId1077" Type="http://schemas.openxmlformats.org/officeDocument/2006/relationships/tags" Target="../tags/tag3036.xml"/><Relationship Id="rId1200" Type="http://schemas.openxmlformats.org/officeDocument/2006/relationships/tags" Target="../tags/tag3159.xml"/><Relationship Id="rId1852" Type="http://schemas.openxmlformats.org/officeDocument/2006/relationships/tags" Target="../tags/tag3811.xml"/><Relationship Id="rId654" Type="http://schemas.openxmlformats.org/officeDocument/2006/relationships/tags" Target="../tags/tag2613.xml"/><Relationship Id="rId861" Type="http://schemas.openxmlformats.org/officeDocument/2006/relationships/tags" Target="../tags/tag2820.xml"/><Relationship Id="rId959" Type="http://schemas.openxmlformats.org/officeDocument/2006/relationships/tags" Target="../tags/tag2918.xml"/><Relationship Id="rId1284" Type="http://schemas.openxmlformats.org/officeDocument/2006/relationships/tags" Target="../tags/tag3243.xml"/><Relationship Id="rId1491" Type="http://schemas.openxmlformats.org/officeDocument/2006/relationships/tags" Target="../tags/tag3450.xml"/><Relationship Id="rId1505" Type="http://schemas.openxmlformats.org/officeDocument/2006/relationships/tags" Target="../tags/tag3464.xml"/><Relationship Id="rId1589" Type="http://schemas.openxmlformats.org/officeDocument/2006/relationships/tags" Target="../tags/tag3548.xml"/><Relationship Id="rId1712" Type="http://schemas.openxmlformats.org/officeDocument/2006/relationships/tags" Target="../tags/tag3671.xml"/><Relationship Id="rId293" Type="http://schemas.openxmlformats.org/officeDocument/2006/relationships/tags" Target="../tags/tag2252.xml"/><Relationship Id="rId307" Type="http://schemas.openxmlformats.org/officeDocument/2006/relationships/tags" Target="../tags/tag2266.xml"/><Relationship Id="rId514" Type="http://schemas.openxmlformats.org/officeDocument/2006/relationships/tags" Target="../tags/tag2473.xml"/><Relationship Id="rId721" Type="http://schemas.openxmlformats.org/officeDocument/2006/relationships/tags" Target="../tags/tag2680.xml"/><Relationship Id="rId1144" Type="http://schemas.openxmlformats.org/officeDocument/2006/relationships/tags" Target="../tags/tag3103.xml"/><Relationship Id="rId1351" Type="http://schemas.openxmlformats.org/officeDocument/2006/relationships/tags" Target="../tags/tag3310.xml"/><Relationship Id="rId1449" Type="http://schemas.openxmlformats.org/officeDocument/2006/relationships/tags" Target="../tags/tag3408.xml"/><Relationship Id="rId1796" Type="http://schemas.openxmlformats.org/officeDocument/2006/relationships/tags" Target="../tags/tag3755.xml"/><Relationship Id="rId88" Type="http://schemas.openxmlformats.org/officeDocument/2006/relationships/tags" Target="../tags/tag2047.xml"/><Relationship Id="rId153" Type="http://schemas.openxmlformats.org/officeDocument/2006/relationships/tags" Target="../tags/tag2112.xml"/><Relationship Id="rId360" Type="http://schemas.openxmlformats.org/officeDocument/2006/relationships/tags" Target="../tags/tag2319.xml"/><Relationship Id="rId598" Type="http://schemas.openxmlformats.org/officeDocument/2006/relationships/tags" Target="../tags/tag2557.xml"/><Relationship Id="rId819" Type="http://schemas.openxmlformats.org/officeDocument/2006/relationships/tags" Target="../tags/tag2778.xml"/><Relationship Id="rId1004" Type="http://schemas.openxmlformats.org/officeDocument/2006/relationships/tags" Target="../tags/tag2963.xml"/><Relationship Id="rId1211" Type="http://schemas.openxmlformats.org/officeDocument/2006/relationships/tags" Target="../tags/tag3170.xml"/><Relationship Id="rId1656" Type="http://schemas.openxmlformats.org/officeDocument/2006/relationships/tags" Target="../tags/tag3615.xml"/><Relationship Id="rId220" Type="http://schemas.openxmlformats.org/officeDocument/2006/relationships/tags" Target="../tags/tag2179.xml"/><Relationship Id="rId458" Type="http://schemas.openxmlformats.org/officeDocument/2006/relationships/tags" Target="../tags/tag2417.xml"/><Relationship Id="rId665" Type="http://schemas.openxmlformats.org/officeDocument/2006/relationships/tags" Target="../tags/tag2624.xml"/><Relationship Id="rId872" Type="http://schemas.openxmlformats.org/officeDocument/2006/relationships/tags" Target="../tags/tag2831.xml"/><Relationship Id="rId1088" Type="http://schemas.openxmlformats.org/officeDocument/2006/relationships/tags" Target="../tags/tag3047.xml"/><Relationship Id="rId1295" Type="http://schemas.openxmlformats.org/officeDocument/2006/relationships/tags" Target="../tags/tag3254.xml"/><Relationship Id="rId1309" Type="http://schemas.openxmlformats.org/officeDocument/2006/relationships/tags" Target="../tags/tag3268.xml"/><Relationship Id="rId1516" Type="http://schemas.openxmlformats.org/officeDocument/2006/relationships/tags" Target="../tags/tag3475.xml"/><Relationship Id="rId1723" Type="http://schemas.openxmlformats.org/officeDocument/2006/relationships/tags" Target="../tags/tag3682.xml"/><Relationship Id="rId15" Type="http://schemas.openxmlformats.org/officeDocument/2006/relationships/tags" Target="../tags/tag1974.xml"/><Relationship Id="rId318" Type="http://schemas.openxmlformats.org/officeDocument/2006/relationships/tags" Target="../tags/tag2277.xml"/><Relationship Id="rId525" Type="http://schemas.openxmlformats.org/officeDocument/2006/relationships/tags" Target="../tags/tag2484.xml"/><Relationship Id="rId732" Type="http://schemas.openxmlformats.org/officeDocument/2006/relationships/tags" Target="../tags/tag2691.xml"/><Relationship Id="rId1155" Type="http://schemas.openxmlformats.org/officeDocument/2006/relationships/tags" Target="../tags/tag3114.xml"/><Relationship Id="rId1362" Type="http://schemas.openxmlformats.org/officeDocument/2006/relationships/tags" Target="../tags/tag3321.xml"/><Relationship Id="rId99" Type="http://schemas.openxmlformats.org/officeDocument/2006/relationships/tags" Target="../tags/tag2058.xml"/><Relationship Id="rId164" Type="http://schemas.openxmlformats.org/officeDocument/2006/relationships/tags" Target="../tags/tag2123.xml"/><Relationship Id="rId371" Type="http://schemas.openxmlformats.org/officeDocument/2006/relationships/tags" Target="../tags/tag2330.xml"/><Relationship Id="rId1015" Type="http://schemas.openxmlformats.org/officeDocument/2006/relationships/tags" Target="../tags/tag2974.xml"/><Relationship Id="rId1222" Type="http://schemas.openxmlformats.org/officeDocument/2006/relationships/tags" Target="../tags/tag3181.xml"/><Relationship Id="rId1667" Type="http://schemas.openxmlformats.org/officeDocument/2006/relationships/tags" Target="../tags/tag3626.xml"/><Relationship Id="rId469" Type="http://schemas.openxmlformats.org/officeDocument/2006/relationships/tags" Target="../tags/tag2428.xml"/><Relationship Id="rId676" Type="http://schemas.openxmlformats.org/officeDocument/2006/relationships/tags" Target="../tags/tag2635.xml"/><Relationship Id="rId883" Type="http://schemas.openxmlformats.org/officeDocument/2006/relationships/tags" Target="../tags/tag2842.xml"/><Relationship Id="rId1099" Type="http://schemas.openxmlformats.org/officeDocument/2006/relationships/tags" Target="../tags/tag3058.xml"/><Relationship Id="rId1527" Type="http://schemas.openxmlformats.org/officeDocument/2006/relationships/tags" Target="../tags/tag3486.xml"/><Relationship Id="rId1734" Type="http://schemas.openxmlformats.org/officeDocument/2006/relationships/tags" Target="../tags/tag3693.xml"/><Relationship Id="rId26" Type="http://schemas.openxmlformats.org/officeDocument/2006/relationships/tags" Target="../tags/tag1985.xml"/><Relationship Id="rId231" Type="http://schemas.openxmlformats.org/officeDocument/2006/relationships/tags" Target="../tags/tag2190.xml"/><Relationship Id="rId329" Type="http://schemas.openxmlformats.org/officeDocument/2006/relationships/tags" Target="../tags/tag2288.xml"/><Relationship Id="rId536" Type="http://schemas.openxmlformats.org/officeDocument/2006/relationships/tags" Target="../tags/tag2495.xml"/><Relationship Id="rId1166" Type="http://schemas.openxmlformats.org/officeDocument/2006/relationships/tags" Target="../tags/tag3125.xml"/><Relationship Id="rId1373" Type="http://schemas.openxmlformats.org/officeDocument/2006/relationships/tags" Target="../tags/tag3332.xml"/><Relationship Id="rId175" Type="http://schemas.openxmlformats.org/officeDocument/2006/relationships/tags" Target="../tags/tag2134.xml"/><Relationship Id="rId743" Type="http://schemas.openxmlformats.org/officeDocument/2006/relationships/tags" Target="../tags/tag2702.xml"/><Relationship Id="rId950" Type="http://schemas.openxmlformats.org/officeDocument/2006/relationships/tags" Target="../tags/tag2909.xml"/><Relationship Id="rId1026" Type="http://schemas.openxmlformats.org/officeDocument/2006/relationships/tags" Target="../tags/tag2985.xml"/><Relationship Id="rId1580" Type="http://schemas.openxmlformats.org/officeDocument/2006/relationships/tags" Target="../tags/tag3539.xml"/><Relationship Id="rId1678" Type="http://schemas.openxmlformats.org/officeDocument/2006/relationships/tags" Target="../tags/tag3637.xml"/><Relationship Id="rId1801" Type="http://schemas.openxmlformats.org/officeDocument/2006/relationships/tags" Target="../tags/tag3760.xml"/><Relationship Id="rId382" Type="http://schemas.openxmlformats.org/officeDocument/2006/relationships/tags" Target="../tags/tag2341.xml"/><Relationship Id="rId603" Type="http://schemas.openxmlformats.org/officeDocument/2006/relationships/tags" Target="../tags/tag2562.xml"/><Relationship Id="rId687" Type="http://schemas.openxmlformats.org/officeDocument/2006/relationships/tags" Target="../tags/tag2646.xml"/><Relationship Id="rId810" Type="http://schemas.openxmlformats.org/officeDocument/2006/relationships/tags" Target="../tags/tag2769.xml"/><Relationship Id="rId908" Type="http://schemas.openxmlformats.org/officeDocument/2006/relationships/tags" Target="../tags/tag2867.xml"/><Relationship Id="rId1233" Type="http://schemas.openxmlformats.org/officeDocument/2006/relationships/tags" Target="../tags/tag3192.xml"/><Relationship Id="rId1440" Type="http://schemas.openxmlformats.org/officeDocument/2006/relationships/tags" Target="../tags/tag3399.xml"/><Relationship Id="rId1538" Type="http://schemas.openxmlformats.org/officeDocument/2006/relationships/tags" Target="../tags/tag3497.xml"/><Relationship Id="rId242" Type="http://schemas.openxmlformats.org/officeDocument/2006/relationships/tags" Target="../tags/tag2201.xml"/><Relationship Id="rId894" Type="http://schemas.openxmlformats.org/officeDocument/2006/relationships/tags" Target="../tags/tag2853.xml"/><Relationship Id="rId1177" Type="http://schemas.openxmlformats.org/officeDocument/2006/relationships/tags" Target="../tags/tag3136.xml"/><Relationship Id="rId1300" Type="http://schemas.openxmlformats.org/officeDocument/2006/relationships/tags" Target="../tags/tag3259.xml"/><Relationship Id="rId1745" Type="http://schemas.openxmlformats.org/officeDocument/2006/relationships/tags" Target="../tags/tag3704.xml"/><Relationship Id="rId37" Type="http://schemas.openxmlformats.org/officeDocument/2006/relationships/tags" Target="../tags/tag1996.xml"/><Relationship Id="rId102" Type="http://schemas.openxmlformats.org/officeDocument/2006/relationships/tags" Target="../tags/tag2061.xml"/><Relationship Id="rId547" Type="http://schemas.openxmlformats.org/officeDocument/2006/relationships/tags" Target="../tags/tag2506.xml"/><Relationship Id="rId754" Type="http://schemas.openxmlformats.org/officeDocument/2006/relationships/tags" Target="../tags/tag2713.xml"/><Relationship Id="rId961" Type="http://schemas.openxmlformats.org/officeDocument/2006/relationships/tags" Target="../tags/tag2920.xml"/><Relationship Id="rId1384" Type="http://schemas.openxmlformats.org/officeDocument/2006/relationships/tags" Target="../tags/tag3343.xml"/><Relationship Id="rId1591" Type="http://schemas.openxmlformats.org/officeDocument/2006/relationships/tags" Target="../tags/tag3550.xml"/><Relationship Id="rId1605" Type="http://schemas.openxmlformats.org/officeDocument/2006/relationships/tags" Target="../tags/tag3564.xml"/><Relationship Id="rId1689" Type="http://schemas.openxmlformats.org/officeDocument/2006/relationships/tags" Target="../tags/tag3648.xml"/><Relationship Id="rId1812" Type="http://schemas.openxmlformats.org/officeDocument/2006/relationships/tags" Target="../tags/tag3771.xml"/><Relationship Id="rId90" Type="http://schemas.openxmlformats.org/officeDocument/2006/relationships/tags" Target="../tags/tag2049.xml"/><Relationship Id="rId186" Type="http://schemas.openxmlformats.org/officeDocument/2006/relationships/tags" Target="../tags/tag2145.xml"/><Relationship Id="rId393" Type="http://schemas.openxmlformats.org/officeDocument/2006/relationships/tags" Target="../tags/tag2352.xml"/><Relationship Id="rId407" Type="http://schemas.openxmlformats.org/officeDocument/2006/relationships/tags" Target="../tags/tag2366.xml"/><Relationship Id="rId614" Type="http://schemas.openxmlformats.org/officeDocument/2006/relationships/tags" Target="../tags/tag2573.xml"/><Relationship Id="rId821" Type="http://schemas.openxmlformats.org/officeDocument/2006/relationships/tags" Target="../tags/tag2780.xml"/><Relationship Id="rId1037" Type="http://schemas.openxmlformats.org/officeDocument/2006/relationships/tags" Target="../tags/tag2996.xml"/><Relationship Id="rId1244" Type="http://schemas.openxmlformats.org/officeDocument/2006/relationships/tags" Target="../tags/tag3203.xml"/><Relationship Id="rId1451" Type="http://schemas.openxmlformats.org/officeDocument/2006/relationships/tags" Target="../tags/tag3410.xml"/><Relationship Id="rId253" Type="http://schemas.openxmlformats.org/officeDocument/2006/relationships/tags" Target="../tags/tag2212.xml"/><Relationship Id="rId460" Type="http://schemas.openxmlformats.org/officeDocument/2006/relationships/tags" Target="../tags/tag2419.xml"/><Relationship Id="rId698" Type="http://schemas.openxmlformats.org/officeDocument/2006/relationships/tags" Target="../tags/tag2657.xml"/><Relationship Id="rId919" Type="http://schemas.openxmlformats.org/officeDocument/2006/relationships/tags" Target="../tags/tag2878.xml"/><Relationship Id="rId1090" Type="http://schemas.openxmlformats.org/officeDocument/2006/relationships/tags" Target="../tags/tag3049.xml"/><Relationship Id="rId1104" Type="http://schemas.openxmlformats.org/officeDocument/2006/relationships/tags" Target="../tags/tag3063.xml"/><Relationship Id="rId1311" Type="http://schemas.openxmlformats.org/officeDocument/2006/relationships/tags" Target="../tags/tag3270.xml"/><Relationship Id="rId1549" Type="http://schemas.openxmlformats.org/officeDocument/2006/relationships/tags" Target="../tags/tag3508.xml"/><Relationship Id="rId1756" Type="http://schemas.openxmlformats.org/officeDocument/2006/relationships/tags" Target="../tags/tag3715.xml"/><Relationship Id="rId48" Type="http://schemas.openxmlformats.org/officeDocument/2006/relationships/tags" Target="../tags/tag2007.xml"/><Relationship Id="rId113" Type="http://schemas.openxmlformats.org/officeDocument/2006/relationships/tags" Target="../tags/tag2072.xml"/><Relationship Id="rId320" Type="http://schemas.openxmlformats.org/officeDocument/2006/relationships/tags" Target="../tags/tag2279.xml"/><Relationship Id="rId558" Type="http://schemas.openxmlformats.org/officeDocument/2006/relationships/tags" Target="../tags/tag2517.xml"/><Relationship Id="rId765" Type="http://schemas.openxmlformats.org/officeDocument/2006/relationships/tags" Target="../tags/tag2724.xml"/><Relationship Id="rId972" Type="http://schemas.openxmlformats.org/officeDocument/2006/relationships/tags" Target="../tags/tag2931.xml"/><Relationship Id="rId1188" Type="http://schemas.openxmlformats.org/officeDocument/2006/relationships/tags" Target="../tags/tag3147.xml"/><Relationship Id="rId1395" Type="http://schemas.openxmlformats.org/officeDocument/2006/relationships/tags" Target="../tags/tag3354.xml"/><Relationship Id="rId1409" Type="http://schemas.openxmlformats.org/officeDocument/2006/relationships/tags" Target="../tags/tag3368.xml"/><Relationship Id="rId1616" Type="http://schemas.openxmlformats.org/officeDocument/2006/relationships/tags" Target="../tags/tag3575.xml"/><Relationship Id="rId1823" Type="http://schemas.openxmlformats.org/officeDocument/2006/relationships/tags" Target="../tags/tag3782.xml"/><Relationship Id="rId197" Type="http://schemas.openxmlformats.org/officeDocument/2006/relationships/tags" Target="../tags/tag2156.xml"/><Relationship Id="rId418" Type="http://schemas.openxmlformats.org/officeDocument/2006/relationships/tags" Target="../tags/tag2377.xml"/><Relationship Id="rId625" Type="http://schemas.openxmlformats.org/officeDocument/2006/relationships/tags" Target="../tags/tag2584.xml"/><Relationship Id="rId832" Type="http://schemas.openxmlformats.org/officeDocument/2006/relationships/tags" Target="../tags/tag2791.xml"/><Relationship Id="rId1048" Type="http://schemas.openxmlformats.org/officeDocument/2006/relationships/tags" Target="../tags/tag3007.xml"/><Relationship Id="rId1255" Type="http://schemas.openxmlformats.org/officeDocument/2006/relationships/tags" Target="../tags/tag3214.xml"/><Relationship Id="rId1462" Type="http://schemas.openxmlformats.org/officeDocument/2006/relationships/tags" Target="../tags/tag3421.xml"/><Relationship Id="rId264" Type="http://schemas.openxmlformats.org/officeDocument/2006/relationships/tags" Target="../tags/tag2223.xml"/><Relationship Id="rId471" Type="http://schemas.openxmlformats.org/officeDocument/2006/relationships/tags" Target="../tags/tag2430.xml"/><Relationship Id="rId1115" Type="http://schemas.openxmlformats.org/officeDocument/2006/relationships/tags" Target="../tags/tag3074.xml"/><Relationship Id="rId1322" Type="http://schemas.openxmlformats.org/officeDocument/2006/relationships/tags" Target="../tags/tag3281.xml"/><Relationship Id="rId1767" Type="http://schemas.openxmlformats.org/officeDocument/2006/relationships/tags" Target="../tags/tag3726.xml"/><Relationship Id="rId59" Type="http://schemas.openxmlformats.org/officeDocument/2006/relationships/tags" Target="../tags/tag2018.xml"/><Relationship Id="rId124" Type="http://schemas.openxmlformats.org/officeDocument/2006/relationships/tags" Target="../tags/tag2083.xml"/><Relationship Id="rId569" Type="http://schemas.openxmlformats.org/officeDocument/2006/relationships/tags" Target="../tags/tag2528.xml"/><Relationship Id="rId776" Type="http://schemas.openxmlformats.org/officeDocument/2006/relationships/tags" Target="../tags/tag2735.xml"/><Relationship Id="rId983" Type="http://schemas.openxmlformats.org/officeDocument/2006/relationships/tags" Target="../tags/tag2942.xml"/><Relationship Id="rId1199" Type="http://schemas.openxmlformats.org/officeDocument/2006/relationships/tags" Target="../tags/tag3158.xml"/><Relationship Id="rId1627" Type="http://schemas.openxmlformats.org/officeDocument/2006/relationships/tags" Target="../tags/tag3586.xml"/><Relationship Id="rId1834" Type="http://schemas.openxmlformats.org/officeDocument/2006/relationships/tags" Target="../tags/tag3793.xml"/><Relationship Id="rId331" Type="http://schemas.openxmlformats.org/officeDocument/2006/relationships/tags" Target="../tags/tag2290.xml"/><Relationship Id="rId429" Type="http://schemas.openxmlformats.org/officeDocument/2006/relationships/tags" Target="../tags/tag2388.xml"/><Relationship Id="rId636" Type="http://schemas.openxmlformats.org/officeDocument/2006/relationships/tags" Target="../tags/tag2595.xml"/><Relationship Id="rId1059" Type="http://schemas.openxmlformats.org/officeDocument/2006/relationships/tags" Target="../tags/tag3018.xml"/><Relationship Id="rId1266" Type="http://schemas.openxmlformats.org/officeDocument/2006/relationships/tags" Target="../tags/tag3225.xml"/><Relationship Id="rId1473" Type="http://schemas.openxmlformats.org/officeDocument/2006/relationships/tags" Target="../tags/tag3432.xml"/><Relationship Id="rId843" Type="http://schemas.openxmlformats.org/officeDocument/2006/relationships/tags" Target="../tags/tag2802.xml"/><Relationship Id="rId1126" Type="http://schemas.openxmlformats.org/officeDocument/2006/relationships/tags" Target="../tags/tag3085.xml"/><Relationship Id="rId1680" Type="http://schemas.openxmlformats.org/officeDocument/2006/relationships/tags" Target="../tags/tag3639.xml"/><Relationship Id="rId1778" Type="http://schemas.openxmlformats.org/officeDocument/2006/relationships/tags" Target="../tags/tag3737.xml"/><Relationship Id="rId275" Type="http://schemas.openxmlformats.org/officeDocument/2006/relationships/tags" Target="../tags/tag2234.xml"/><Relationship Id="rId482" Type="http://schemas.openxmlformats.org/officeDocument/2006/relationships/tags" Target="../tags/tag2441.xml"/><Relationship Id="rId703" Type="http://schemas.openxmlformats.org/officeDocument/2006/relationships/tags" Target="../tags/tag2662.xml"/><Relationship Id="rId910" Type="http://schemas.openxmlformats.org/officeDocument/2006/relationships/tags" Target="../tags/tag2869.xml"/><Relationship Id="rId1333" Type="http://schemas.openxmlformats.org/officeDocument/2006/relationships/tags" Target="../tags/tag3292.xml"/><Relationship Id="rId1540" Type="http://schemas.openxmlformats.org/officeDocument/2006/relationships/tags" Target="../tags/tag3499.xml"/><Relationship Id="rId1638" Type="http://schemas.openxmlformats.org/officeDocument/2006/relationships/tags" Target="../tags/tag3597.xml"/><Relationship Id="rId135" Type="http://schemas.openxmlformats.org/officeDocument/2006/relationships/tags" Target="../tags/tag2094.xml"/><Relationship Id="rId342" Type="http://schemas.openxmlformats.org/officeDocument/2006/relationships/tags" Target="../tags/tag2301.xml"/><Relationship Id="rId787" Type="http://schemas.openxmlformats.org/officeDocument/2006/relationships/tags" Target="../tags/tag2746.xml"/><Relationship Id="rId994" Type="http://schemas.openxmlformats.org/officeDocument/2006/relationships/tags" Target="../tags/tag2953.xml"/><Relationship Id="rId1400" Type="http://schemas.openxmlformats.org/officeDocument/2006/relationships/tags" Target="../tags/tag3359.xml"/><Relationship Id="rId1845" Type="http://schemas.openxmlformats.org/officeDocument/2006/relationships/tags" Target="../tags/tag3804.xml"/><Relationship Id="rId202" Type="http://schemas.openxmlformats.org/officeDocument/2006/relationships/tags" Target="../tags/tag2161.xml"/><Relationship Id="rId647" Type="http://schemas.openxmlformats.org/officeDocument/2006/relationships/tags" Target="../tags/tag2606.xml"/><Relationship Id="rId854" Type="http://schemas.openxmlformats.org/officeDocument/2006/relationships/tags" Target="../tags/tag2813.xml"/><Relationship Id="rId1277" Type="http://schemas.openxmlformats.org/officeDocument/2006/relationships/tags" Target="../tags/tag3236.xml"/><Relationship Id="rId1484" Type="http://schemas.openxmlformats.org/officeDocument/2006/relationships/tags" Target="../tags/tag3443.xml"/><Relationship Id="rId1691" Type="http://schemas.openxmlformats.org/officeDocument/2006/relationships/tags" Target="../tags/tag3650.xml"/><Relationship Id="rId1705" Type="http://schemas.openxmlformats.org/officeDocument/2006/relationships/tags" Target="../tags/tag3664.xml"/><Relationship Id="rId286" Type="http://schemas.openxmlformats.org/officeDocument/2006/relationships/tags" Target="../tags/tag2245.xml"/><Relationship Id="rId493" Type="http://schemas.openxmlformats.org/officeDocument/2006/relationships/tags" Target="../tags/tag2452.xml"/><Relationship Id="rId507" Type="http://schemas.openxmlformats.org/officeDocument/2006/relationships/tags" Target="../tags/tag2466.xml"/><Relationship Id="rId714" Type="http://schemas.openxmlformats.org/officeDocument/2006/relationships/tags" Target="../tags/tag2673.xml"/><Relationship Id="rId921" Type="http://schemas.openxmlformats.org/officeDocument/2006/relationships/tags" Target="../tags/tag2880.xml"/><Relationship Id="rId1137" Type="http://schemas.openxmlformats.org/officeDocument/2006/relationships/tags" Target="../tags/tag3096.xml"/><Relationship Id="rId1344" Type="http://schemas.openxmlformats.org/officeDocument/2006/relationships/tags" Target="../tags/tag3303.xml"/><Relationship Id="rId1551" Type="http://schemas.openxmlformats.org/officeDocument/2006/relationships/tags" Target="../tags/tag3510.xml"/><Relationship Id="rId1789" Type="http://schemas.openxmlformats.org/officeDocument/2006/relationships/tags" Target="../tags/tag3748.xml"/><Relationship Id="rId50" Type="http://schemas.openxmlformats.org/officeDocument/2006/relationships/tags" Target="../tags/tag2009.xml"/><Relationship Id="rId146" Type="http://schemas.openxmlformats.org/officeDocument/2006/relationships/tags" Target="../tags/tag2105.xml"/><Relationship Id="rId353" Type="http://schemas.openxmlformats.org/officeDocument/2006/relationships/tags" Target="../tags/tag2312.xml"/><Relationship Id="rId560" Type="http://schemas.openxmlformats.org/officeDocument/2006/relationships/tags" Target="../tags/tag2519.xml"/><Relationship Id="rId798" Type="http://schemas.openxmlformats.org/officeDocument/2006/relationships/tags" Target="../tags/tag2757.xml"/><Relationship Id="rId1190" Type="http://schemas.openxmlformats.org/officeDocument/2006/relationships/tags" Target="../tags/tag3149.xml"/><Relationship Id="rId1204" Type="http://schemas.openxmlformats.org/officeDocument/2006/relationships/tags" Target="../tags/tag3163.xml"/><Relationship Id="rId1411" Type="http://schemas.openxmlformats.org/officeDocument/2006/relationships/tags" Target="../tags/tag3370.xml"/><Relationship Id="rId1649" Type="http://schemas.openxmlformats.org/officeDocument/2006/relationships/tags" Target="../tags/tag3608.xml"/><Relationship Id="rId213" Type="http://schemas.openxmlformats.org/officeDocument/2006/relationships/tags" Target="../tags/tag2172.xml"/><Relationship Id="rId420" Type="http://schemas.openxmlformats.org/officeDocument/2006/relationships/tags" Target="../tags/tag2379.xml"/><Relationship Id="rId658" Type="http://schemas.openxmlformats.org/officeDocument/2006/relationships/tags" Target="../tags/tag2617.xml"/><Relationship Id="rId865" Type="http://schemas.openxmlformats.org/officeDocument/2006/relationships/tags" Target="../tags/tag2824.xml"/><Relationship Id="rId1050" Type="http://schemas.openxmlformats.org/officeDocument/2006/relationships/tags" Target="../tags/tag3009.xml"/><Relationship Id="rId1288" Type="http://schemas.openxmlformats.org/officeDocument/2006/relationships/tags" Target="../tags/tag3247.xml"/><Relationship Id="rId1495" Type="http://schemas.openxmlformats.org/officeDocument/2006/relationships/tags" Target="../tags/tag3454.xml"/><Relationship Id="rId1509" Type="http://schemas.openxmlformats.org/officeDocument/2006/relationships/tags" Target="../tags/tag3468.xml"/><Relationship Id="rId1716" Type="http://schemas.openxmlformats.org/officeDocument/2006/relationships/tags" Target="../tags/tag3675.xml"/><Relationship Id="rId297" Type="http://schemas.openxmlformats.org/officeDocument/2006/relationships/tags" Target="../tags/tag2256.xml"/><Relationship Id="rId518" Type="http://schemas.openxmlformats.org/officeDocument/2006/relationships/tags" Target="../tags/tag2477.xml"/><Relationship Id="rId725" Type="http://schemas.openxmlformats.org/officeDocument/2006/relationships/tags" Target="../tags/tag2684.xml"/><Relationship Id="rId932" Type="http://schemas.openxmlformats.org/officeDocument/2006/relationships/tags" Target="../tags/tag2891.xml"/><Relationship Id="rId1148" Type="http://schemas.openxmlformats.org/officeDocument/2006/relationships/tags" Target="../tags/tag3107.xml"/><Relationship Id="rId1355" Type="http://schemas.openxmlformats.org/officeDocument/2006/relationships/tags" Target="../tags/tag3314.xml"/><Relationship Id="rId1562" Type="http://schemas.openxmlformats.org/officeDocument/2006/relationships/tags" Target="../tags/tag3521.xml"/><Relationship Id="rId157" Type="http://schemas.openxmlformats.org/officeDocument/2006/relationships/tags" Target="../tags/tag2116.xml"/><Relationship Id="rId364" Type="http://schemas.openxmlformats.org/officeDocument/2006/relationships/tags" Target="../tags/tag2323.xml"/><Relationship Id="rId1008" Type="http://schemas.openxmlformats.org/officeDocument/2006/relationships/tags" Target="../tags/tag2967.xml"/><Relationship Id="rId1215" Type="http://schemas.openxmlformats.org/officeDocument/2006/relationships/tags" Target="../tags/tag3174.xml"/><Relationship Id="rId1422" Type="http://schemas.openxmlformats.org/officeDocument/2006/relationships/tags" Target="../tags/tag3381.xml"/><Relationship Id="rId61" Type="http://schemas.openxmlformats.org/officeDocument/2006/relationships/tags" Target="../tags/tag2020.xml"/><Relationship Id="rId571" Type="http://schemas.openxmlformats.org/officeDocument/2006/relationships/tags" Target="../tags/tag2530.xml"/><Relationship Id="rId669" Type="http://schemas.openxmlformats.org/officeDocument/2006/relationships/tags" Target="../tags/tag2628.xml"/><Relationship Id="rId876" Type="http://schemas.openxmlformats.org/officeDocument/2006/relationships/tags" Target="../tags/tag2835.xml"/><Relationship Id="rId1299" Type="http://schemas.openxmlformats.org/officeDocument/2006/relationships/tags" Target="../tags/tag3258.xml"/><Relationship Id="rId1727" Type="http://schemas.openxmlformats.org/officeDocument/2006/relationships/tags" Target="../tags/tag3686.xml"/><Relationship Id="rId19" Type="http://schemas.openxmlformats.org/officeDocument/2006/relationships/tags" Target="../tags/tag1978.xml"/><Relationship Id="rId224" Type="http://schemas.openxmlformats.org/officeDocument/2006/relationships/tags" Target="../tags/tag2183.xml"/><Relationship Id="rId431" Type="http://schemas.openxmlformats.org/officeDocument/2006/relationships/tags" Target="../tags/tag2390.xml"/><Relationship Id="rId529" Type="http://schemas.openxmlformats.org/officeDocument/2006/relationships/tags" Target="../tags/tag2488.xml"/><Relationship Id="rId736" Type="http://schemas.openxmlformats.org/officeDocument/2006/relationships/tags" Target="../tags/tag2695.xml"/><Relationship Id="rId1061" Type="http://schemas.openxmlformats.org/officeDocument/2006/relationships/tags" Target="../tags/tag3020.xml"/><Relationship Id="rId1159" Type="http://schemas.openxmlformats.org/officeDocument/2006/relationships/tags" Target="../tags/tag3118.xml"/><Relationship Id="rId1366" Type="http://schemas.openxmlformats.org/officeDocument/2006/relationships/tags" Target="../tags/tag3325.xml"/><Relationship Id="rId168" Type="http://schemas.openxmlformats.org/officeDocument/2006/relationships/tags" Target="../tags/tag2127.xml"/><Relationship Id="rId943" Type="http://schemas.openxmlformats.org/officeDocument/2006/relationships/tags" Target="../tags/tag2902.xml"/><Relationship Id="rId1019" Type="http://schemas.openxmlformats.org/officeDocument/2006/relationships/tags" Target="../tags/tag2978.xml"/><Relationship Id="rId1573" Type="http://schemas.openxmlformats.org/officeDocument/2006/relationships/tags" Target="../tags/tag3532.xml"/><Relationship Id="rId1780" Type="http://schemas.openxmlformats.org/officeDocument/2006/relationships/tags" Target="../tags/tag3739.xml"/><Relationship Id="rId72" Type="http://schemas.openxmlformats.org/officeDocument/2006/relationships/tags" Target="../tags/tag2031.xml"/><Relationship Id="rId375" Type="http://schemas.openxmlformats.org/officeDocument/2006/relationships/tags" Target="../tags/tag2334.xml"/><Relationship Id="rId582" Type="http://schemas.openxmlformats.org/officeDocument/2006/relationships/tags" Target="../tags/tag2541.xml"/><Relationship Id="rId803" Type="http://schemas.openxmlformats.org/officeDocument/2006/relationships/tags" Target="../tags/tag2762.xml"/><Relationship Id="rId1226" Type="http://schemas.openxmlformats.org/officeDocument/2006/relationships/tags" Target="../tags/tag3185.xml"/><Relationship Id="rId1433" Type="http://schemas.openxmlformats.org/officeDocument/2006/relationships/tags" Target="../tags/tag3392.xml"/><Relationship Id="rId1640" Type="http://schemas.openxmlformats.org/officeDocument/2006/relationships/tags" Target="../tags/tag3599.xml"/><Relationship Id="rId1738" Type="http://schemas.openxmlformats.org/officeDocument/2006/relationships/tags" Target="../tags/tag3697.xml"/><Relationship Id="rId3" Type="http://schemas.openxmlformats.org/officeDocument/2006/relationships/tags" Target="../tags/tag1962.xml"/><Relationship Id="rId235" Type="http://schemas.openxmlformats.org/officeDocument/2006/relationships/tags" Target="../tags/tag2194.xml"/><Relationship Id="rId442" Type="http://schemas.openxmlformats.org/officeDocument/2006/relationships/tags" Target="../tags/tag2401.xml"/><Relationship Id="rId887" Type="http://schemas.openxmlformats.org/officeDocument/2006/relationships/tags" Target="../tags/tag2846.xml"/><Relationship Id="rId1072" Type="http://schemas.openxmlformats.org/officeDocument/2006/relationships/tags" Target="../tags/tag3031.xml"/><Relationship Id="rId1500" Type="http://schemas.openxmlformats.org/officeDocument/2006/relationships/tags" Target="../tags/tag3459.xml"/><Relationship Id="rId302" Type="http://schemas.openxmlformats.org/officeDocument/2006/relationships/tags" Target="../tags/tag2261.xml"/><Relationship Id="rId747" Type="http://schemas.openxmlformats.org/officeDocument/2006/relationships/tags" Target="../tags/tag2706.xml"/><Relationship Id="rId954" Type="http://schemas.openxmlformats.org/officeDocument/2006/relationships/tags" Target="../tags/tag2913.xml"/><Relationship Id="rId1377" Type="http://schemas.openxmlformats.org/officeDocument/2006/relationships/tags" Target="../tags/tag3336.xml"/><Relationship Id="rId1584" Type="http://schemas.openxmlformats.org/officeDocument/2006/relationships/tags" Target="../tags/tag3543.xml"/><Relationship Id="rId1791" Type="http://schemas.openxmlformats.org/officeDocument/2006/relationships/tags" Target="../tags/tag3750.xml"/><Relationship Id="rId1805" Type="http://schemas.openxmlformats.org/officeDocument/2006/relationships/tags" Target="../tags/tag3764.xml"/><Relationship Id="rId83" Type="http://schemas.openxmlformats.org/officeDocument/2006/relationships/tags" Target="../tags/tag2042.xml"/><Relationship Id="rId179" Type="http://schemas.openxmlformats.org/officeDocument/2006/relationships/tags" Target="../tags/tag2138.xml"/><Relationship Id="rId386" Type="http://schemas.openxmlformats.org/officeDocument/2006/relationships/tags" Target="../tags/tag2345.xml"/><Relationship Id="rId593" Type="http://schemas.openxmlformats.org/officeDocument/2006/relationships/tags" Target="../tags/tag2552.xml"/><Relationship Id="rId607" Type="http://schemas.openxmlformats.org/officeDocument/2006/relationships/tags" Target="../tags/tag2566.xml"/><Relationship Id="rId814" Type="http://schemas.openxmlformats.org/officeDocument/2006/relationships/tags" Target="../tags/tag2773.xml"/><Relationship Id="rId1237" Type="http://schemas.openxmlformats.org/officeDocument/2006/relationships/tags" Target="../tags/tag3196.xml"/><Relationship Id="rId1444" Type="http://schemas.openxmlformats.org/officeDocument/2006/relationships/tags" Target="../tags/tag3403.xml"/><Relationship Id="rId1651" Type="http://schemas.openxmlformats.org/officeDocument/2006/relationships/tags" Target="../tags/tag3610.xml"/><Relationship Id="rId246" Type="http://schemas.openxmlformats.org/officeDocument/2006/relationships/tags" Target="../tags/tag2205.xml"/><Relationship Id="rId453" Type="http://schemas.openxmlformats.org/officeDocument/2006/relationships/tags" Target="../tags/tag2412.xml"/><Relationship Id="rId660" Type="http://schemas.openxmlformats.org/officeDocument/2006/relationships/tags" Target="../tags/tag2619.xml"/><Relationship Id="rId898" Type="http://schemas.openxmlformats.org/officeDocument/2006/relationships/tags" Target="../tags/tag2857.xml"/><Relationship Id="rId1083" Type="http://schemas.openxmlformats.org/officeDocument/2006/relationships/tags" Target="../tags/tag3042.xml"/><Relationship Id="rId1290" Type="http://schemas.openxmlformats.org/officeDocument/2006/relationships/tags" Target="../tags/tag3249.xml"/><Relationship Id="rId1304" Type="http://schemas.openxmlformats.org/officeDocument/2006/relationships/tags" Target="../tags/tag3263.xml"/><Relationship Id="rId1511" Type="http://schemas.openxmlformats.org/officeDocument/2006/relationships/tags" Target="../tags/tag3470.xml"/><Relationship Id="rId1749" Type="http://schemas.openxmlformats.org/officeDocument/2006/relationships/tags" Target="../tags/tag3708.xml"/><Relationship Id="rId106" Type="http://schemas.openxmlformats.org/officeDocument/2006/relationships/tags" Target="../tags/tag2065.xml"/><Relationship Id="rId313" Type="http://schemas.openxmlformats.org/officeDocument/2006/relationships/tags" Target="../tags/tag2272.xml"/><Relationship Id="rId758" Type="http://schemas.openxmlformats.org/officeDocument/2006/relationships/tags" Target="../tags/tag2717.xml"/><Relationship Id="rId965" Type="http://schemas.openxmlformats.org/officeDocument/2006/relationships/tags" Target="../tags/tag2924.xml"/><Relationship Id="rId1150" Type="http://schemas.openxmlformats.org/officeDocument/2006/relationships/tags" Target="../tags/tag3109.xml"/><Relationship Id="rId1388" Type="http://schemas.openxmlformats.org/officeDocument/2006/relationships/tags" Target="../tags/tag3347.xml"/><Relationship Id="rId1595" Type="http://schemas.openxmlformats.org/officeDocument/2006/relationships/tags" Target="../tags/tag3554.xml"/><Relationship Id="rId1609" Type="http://schemas.openxmlformats.org/officeDocument/2006/relationships/tags" Target="../tags/tag3568.xml"/><Relationship Id="rId1816" Type="http://schemas.openxmlformats.org/officeDocument/2006/relationships/tags" Target="../tags/tag3775.xml"/><Relationship Id="rId10" Type="http://schemas.openxmlformats.org/officeDocument/2006/relationships/tags" Target="../tags/tag1969.xml"/><Relationship Id="rId94" Type="http://schemas.openxmlformats.org/officeDocument/2006/relationships/tags" Target="../tags/tag2053.xml"/><Relationship Id="rId397" Type="http://schemas.openxmlformats.org/officeDocument/2006/relationships/tags" Target="../tags/tag2356.xml"/><Relationship Id="rId520" Type="http://schemas.openxmlformats.org/officeDocument/2006/relationships/tags" Target="../tags/tag2479.xml"/><Relationship Id="rId618" Type="http://schemas.openxmlformats.org/officeDocument/2006/relationships/tags" Target="../tags/tag2577.xml"/><Relationship Id="rId825" Type="http://schemas.openxmlformats.org/officeDocument/2006/relationships/tags" Target="../tags/tag2784.xml"/><Relationship Id="rId1248" Type="http://schemas.openxmlformats.org/officeDocument/2006/relationships/tags" Target="../tags/tag3207.xml"/><Relationship Id="rId1455" Type="http://schemas.openxmlformats.org/officeDocument/2006/relationships/tags" Target="../tags/tag3414.xml"/><Relationship Id="rId1662" Type="http://schemas.openxmlformats.org/officeDocument/2006/relationships/tags" Target="../tags/tag3621.xml"/><Relationship Id="rId257" Type="http://schemas.openxmlformats.org/officeDocument/2006/relationships/tags" Target="../tags/tag2216.xml"/><Relationship Id="rId464" Type="http://schemas.openxmlformats.org/officeDocument/2006/relationships/tags" Target="../tags/tag2423.xml"/><Relationship Id="rId1010" Type="http://schemas.openxmlformats.org/officeDocument/2006/relationships/tags" Target="../tags/tag2969.xml"/><Relationship Id="rId1094" Type="http://schemas.openxmlformats.org/officeDocument/2006/relationships/tags" Target="../tags/tag3053.xml"/><Relationship Id="rId1108" Type="http://schemas.openxmlformats.org/officeDocument/2006/relationships/tags" Target="../tags/tag3067.xml"/><Relationship Id="rId1315" Type="http://schemas.openxmlformats.org/officeDocument/2006/relationships/tags" Target="../tags/tag3274.xml"/><Relationship Id="rId117" Type="http://schemas.openxmlformats.org/officeDocument/2006/relationships/tags" Target="../tags/tag2076.xml"/><Relationship Id="rId671" Type="http://schemas.openxmlformats.org/officeDocument/2006/relationships/tags" Target="../tags/tag2630.xml"/><Relationship Id="rId769" Type="http://schemas.openxmlformats.org/officeDocument/2006/relationships/tags" Target="../tags/tag2728.xml"/><Relationship Id="rId976" Type="http://schemas.openxmlformats.org/officeDocument/2006/relationships/tags" Target="../tags/tag2935.xml"/><Relationship Id="rId1399" Type="http://schemas.openxmlformats.org/officeDocument/2006/relationships/tags" Target="../tags/tag3358.xml"/><Relationship Id="rId324" Type="http://schemas.openxmlformats.org/officeDocument/2006/relationships/tags" Target="../tags/tag2283.xml"/><Relationship Id="rId531" Type="http://schemas.openxmlformats.org/officeDocument/2006/relationships/tags" Target="../tags/tag2490.xml"/><Relationship Id="rId629" Type="http://schemas.openxmlformats.org/officeDocument/2006/relationships/tags" Target="../tags/tag2588.xml"/><Relationship Id="rId1161" Type="http://schemas.openxmlformats.org/officeDocument/2006/relationships/tags" Target="../tags/tag3120.xml"/><Relationship Id="rId1259" Type="http://schemas.openxmlformats.org/officeDocument/2006/relationships/tags" Target="../tags/tag3218.xml"/><Relationship Id="rId1466" Type="http://schemas.openxmlformats.org/officeDocument/2006/relationships/tags" Target="../tags/tag3425.xml"/><Relationship Id="rId836" Type="http://schemas.openxmlformats.org/officeDocument/2006/relationships/tags" Target="../tags/tag2795.xml"/><Relationship Id="rId1021" Type="http://schemas.openxmlformats.org/officeDocument/2006/relationships/tags" Target="../tags/tag2980.xml"/><Relationship Id="rId1119" Type="http://schemas.openxmlformats.org/officeDocument/2006/relationships/tags" Target="../tags/tag3078.xml"/><Relationship Id="rId1673" Type="http://schemas.openxmlformats.org/officeDocument/2006/relationships/tags" Target="../tags/tag3632.xml"/><Relationship Id="rId903" Type="http://schemas.openxmlformats.org/officeDocument/2006/relationships/tags" Target="../tags/tag2862.xml"/><Relationship Id="rId1326" Type="http://schemas.openxmlformats.org/officeDocument/2006/relationships/tags" Target="../tags/tag3285.xml"/><Relationship Id="rId1533" Type="http://schemas.openxmlformats.org/officeDocument/2006/relationships/tags" Target="../tags/tag3492.xml"/><Relationship Id="rId1740" Type="http://schemas.openxmlformats.org/officeDocument/2006/relationships/tags" Target="../tags/tag3699.xml"/><Relationship Id="rId32" Type="http://schemas.openxmlformats.org/officeDocument/2006/relationships/tags" Target="../tags/tag1991.xml"/><Relationship Id="rId1600" Type="http://schemas.openxmlformats.org/officeDocument/2006/relationships/tags" Target="../tags/tag3559.xml"/><Relationship Id="rId1838" Type="http://schemas.openxmlformats.org/officeDocument/2006/relationships/tags" Target="../tags/tag3797.xml"/><Relationship Id="rId181" Type="http://schemas.openxmlformats.org/officeDocument/2006/relationships/tags" Target="../tags/tag2140.xml"/><Relationship Id="rId279" Type="http://schemas.openxmlformats.org/officeDocument/2006/relationships/tags" Target="../tags/tag2238.xml"/><Relationship Id="rId486" Type="http://schemas.openxmlformats.org/officeDocument/2006/relationships/tags" Target="../tags/tag2445.xml"/><Relationship Id="rId693" Type="http://schemas.openxmlformats.org/officeDocument/2006/relationships/tags" Target="../tags/tag2652.xml"/><Relationship Id="rId139" Type="http://schemas.openxmlformats.org/officeDocument/2006/relationships/tags" Target="../tags/tag2098.xml"/><Relationship Id="rId346" Type="http://schemas.openxmlformats.org/officeDocument/2006/relationships/tags" Target="../tags/tag2305.xml"/><Relationship Id="rId553" Type="http://schemas.openxmlformats.org/officeDocument/2006/relationships/tags" Target="../tags/tag2512.xml"/><Relationship Id="rId760" Type="http://schemas.openxmlformats.org/officeDocument/2006/relationships/tags" Target="../tags/tag2719.xml"/><Relationship Id="rId998" Type="http://schemas.openxmlformats.org/officeDocument/2006/relationships/tags" Target="../tags/tag2957.xml"/><Relationship Id="rId1183" Type="http://schemas.openxmlformats.org/officeDocument/2006/relationships/tags" Target="../tags/tag3142.xml"/><Relationship Id="rId1390" Type="http://schemas.openxmlformats.org/officeDocument/2006/relationships/tags" Target="../tags/tag3349.xml"/><Relationship Id="rId206" Type="http://schemas.openxmlformats.org/officeDocument/2006/relationships/tags" Target="../tags/tag2165.xml"/><Relationship Id="rId413" Type="http://schemas.openxmlformats.org/officeDocument/2006/relationships/tags" Target="../tags/tag2372.xml"/><Relationship Id="rId858" Type="http://schemas.openxmlformats.org/officeDocument/2006/relationships/tags" Target="../tags/tag2817.xml"/><Relationship Id="rId1043" Type="http://schemas.openxmlformats.org/officeDocument/2006/relationships/tags" Target="../tags/tag3002.xml"/><Relationship Id="rId1488" Type="http://schemas.openxmlformats.org/officeDocument/2006/relationships/tags" Target="../tags/tag3447.xml"/><Relationship Id="rId1695" Type="http://schemas.openxmlformats.org/officeDocument/2006/relationships/tags" Target="../tags/tag3654.xml"/><Relationship Id="rId620" Type="http://schemas.openxmlformats.org/officeDocument/2006/relationships/tags" Target="../tags/tag2579.xml"/><Relationship Id="rId718" Type="http://schemas.openxmlformats.org/officeDocument/2006/relationships/tags" Target="../tags/tag2677.xml"/><Relationship Id="rId925" Type="http://schemas.openxmlformats.org/officeDocument/2006/relationships/tags" Target="../tags/tag2884.xml"/><Relationship Id="rId1250" Type="http://schemas.openxmlformats.org/officeDocument/2006/relationships/tags" Target="../tags/tag3209.xml"/><Relationship Id="rId1348" Type="http://schemas.openxmlformats.org/officeDocument/2006/relationships/tags" Target="../tags/tag3307.xml"/><Relationship Id="rId1555" Type="http://schemas.openxmlformats.org/officeDocument/2006/relationships/tags" Target="../tags/tag3514.xml"/><Relationship Id="rId1762" Type="http://schemas.openxmlformats.org/officeDocument/2006/relationships/tags" Target="../tags/tag3721.xml"/><Relationship Id="rId1110" Type="http://schemas.openxmlformats.org/officeDocument/2006/relationships/tags" Target="../tags/tag3069.xml"/><Relationship Id="rId1208" Type="http://schemas.openxmlformats.org/officeDocument/2006/relationships/tags" Target="../tags/tag3167.xml"/><Relationship Id="rId1415" Type="http://schemas.openxmlformats.org/officeDocument/2006/relationships/tags" Target="../tags/tag3374.xml"/><Relationship Id="rId54" Type="http://schemas.openxmlformats.org/officeDocument/2006/relationships/tags" Target="../tags/tag2013.xml"/><Relationship Id="rId1622" Type="http://schemas.openxmlformats.org/officeDocument/2006/relationships/tags" Target="../tags/tag3581.xml"/><Relationship Id="rId270" Type="http://schemas.openxmlformats.org/officeDocument/2006/relationships/tags" Target="../tags/tag2229.xml"/><Relationship Id="rId130" Type="http://schemas.openxmlformats.org/officeDocument/2006/relationships/tags" Target="../tags/tag2089.xml"/><Relationship Id="rId368" Type="http://schemas.openxmlformats.org/officeDocument/2006/relationships/tags" Target="../tags/tag2327.xml"/><Relationship Id="rId575" Type="http://schemas.openxmlformats.org/officeDocument/2006/relationships/tags" Target="../tags/tag2534.xml"/><Relationship Id="rId782" Type="http://schemas.openxmlformats.org/officeDocument/2006/relationships/tags" Target="../tags/tag2741.xml"/><Relationship Id="rId228" Type="http://schemas.openxmlformats.org/officeDocument/2006/relationships/tags" Target="../tags/tag2187.xml"/><Relationship Id="rId435" Type="http://schemas.openxmlformats.org/officeDocument/2006/relationships/tags" Target="../tags/tag2394.xml"/><Relationship Id="rId642" Type="http://schemas.openxmlformats.org/officeDocument/2006/relationships/tags" Target="../tags/tag2601.xml"/><Relationship Id="rId1065" Type="http://schemas.openxmlformats.org/officeDocument/2006/relationships/tags" Target="../tags/tag3024.xml"/><Relationship Id="rId1272" Type="http://schemas.openxmlformats.org/officeDocument/2006/relationships/tags" Target="../tags/tag3231.xml"/><Relationship Id="rId502" Type="http://schemas.openxmlformats.org/officeDocument/2006/relationships/tags" Target="../tags/tag2461.xml"/><Relationship Id="rId947" Type="http://schemas.openxmlformats.org/officeDocument/2006/relationships/tags" Target="../tags/tag2906.xml"/><Relationship Id="rId1132" Type="http://schemas.openxmlformats.org/officeDocument/2006/relationships/tags" Target="../tags/tag3091.xml"/><Relationship Id="rId1577" Type="http://schemas.openxmlformats.org/officeDocument/2006/relationships/tags" Target="../tags/tag3536.xml"/><Relationship Id="rId1784" Type="http://schemas.openxmlformats.org/officeDocument/2006/relationships/tags" Target="../tags/tag3743.xml"/><Relationship Id="rId76" Type="http://schemas.openxmlformats.org/officeDocument/2006/relationships/tags" Target="../tags/tag2035.xml"/><Relationship Id="rId807" Type="http://schemas.openxmlformats.org/officeDocument/2006/relationships/tags" Target="../tags/tag2766.xml"/><Relationship Id="rId1437" Type="http://schemas.openxmlformats.org/officeDocument/2006/relationships/tags" Target="../tags/tag3396.xml"/><Relationship Id="rId1644" Type="http://schemas.openxmlformats.org/officeDocument/2006/relationships/tags" Target="../tags/tag3603.xml"/><Relationship Id="rId1851" Type="http://schemas.openxmlformats.org/officeDocument/2006/relationships/tags" Target="../tags/tag3810.xml"/><Relationship Id="rId1504" Type="http://schemas.openxmlformats.org/officeDocument/2006/relationships/tags" Target="../tags/tag3463.xml"/><Relationship Id="rId1711" Type="http://schemas.openxmlformats.org/officeDocument/2006/relationships/tags" Target="../tags/tag3670.xml"/><Relationship Id="rId292" Type="http://schemas.openxmlformats.org/officeDocument/2006/relationships/tags" Target="../tags/tag2251.xml"/><Relationship Id="rId1809" Type="http://schemas.openxmlformats.org/officeDocument/2006/relationships/tags" Target="../tags/tag3768.xml"/><Relationship Id="rId597" Type="http://schemas.openxmlformats.org/officeDocument/2006/relationships/tags" Target="../tags/tag2556.xml"/><Relationship Id="rId152" Type="http://schemas.openxmlformats.org/officeDocument/2006/relationships/tags" Target="../tags/tag2111.xml"/><Relationship Id="rId457" Type="http://schemas.openxmlformats.org/officeDocument/2006/relationships/tags" Target="../tags/tag2416.xml"/><Relationship Id="rId1087" Type="http://schemas.openxmlformats.org/officeDocument/2006/relationships/tags" Target="../tags/tag3046.xml"/><Relationship Id="rId1294" Type="http://schemas.openxmlformats.org/officeDocument/2006/relationships/tags" Target="../tags/tag3253.xml"/><Relationship Id="rId664" Type="http://schemas.openxmlformats.org/officeDocument/2006/relationships/tags" Target="../tags/tag2623.xml"/><Relationship Id="rId871" Type="http://schemas.openxmlformats.org/officeDocument/2006/relationships/tags" Target="../tags/tag2830.xml"/><Relationship Id="rId969" Type="http://schemas.openxmlformats.org/officeDocument/2006/relationships/tags" Target="../tags/tag2928.xml"/><Relationship Id="rId1599" Type="http://schemas.openxmlformats.org/officeDocument/2006/relationships/tags" Target="../tags/tag3558.xml"/><Relationship Id="rId317" Type="http://schemas.openxmlformats.org/officeDocument/2006/relationships/tags" Target="../tags/tag2276.xml"/><Relationship Id="rId524" Type="http://schemas.openxmlformats.org/officeDocument/2006/relationships/tags" Target="../tags/tag2483.xml"/><Relationship Id="rId731" Type="http://schemas.openxmlformats.org/officeDocument/2006/relationships/tags" Target="../tags/tag2690.xml"/><Relationship Id="rId1154" Type="http://schemas.openxmlformats.org/officeDocument/2006/relationships/tags" Target="../tags/tag3113.xml"/><Relationship Id="rId1361" Type="http://schemas.openxmlformats.org/officeDocument/2006/relationships/tags" Target="../tags/tag3320.xml"/><Relationship Id="rId1459" Type="http://schemas.openxmlformats.org/officeDocument/2006/relationships/tags" Target="../tags/tag3418.xml"/><Relationship Id="rId98" Type="http://schemas.openxmlformats.org/officeDocument/2006/relationships/tags" Target="../tags/tag2057.xml"/><Relationship Id="rId829" Type="http://schemas.openxmlformats.org/officeDocument/2006/relationships/tags" Target="../tags/tag2788.xml"/><Relationship Id="rId1014" Type="http://schemas.openxmlformats.org/officeDocument/2006/relationships/tags" Target="../tags/tag2973.xml"/><Relationship Id="rId1221" Type="http://schemas.openxmlformats.org/officeDocument/2006/relationships/tags" Target="../tags/tag3180.xml"/><Relationship Id="rId1666" Type="http://schemas.openxmlformats.org/officeDocument/2006/relationships/tags" Target="../tags/tag3625.xml"/><Relationship Id="rId1319" Type="http://schemas.openxmlformats.org/officeDocument/2006/relationships/tags" Target="../tags/tag3278.xml"/><Relationship Id="rId1526" Type="http://schemas.openxmlformats.org/officeDocument/2006/relationships/tags" Target="../tags/tag3485.xml"/><Relationship Id="rId1733" Type="http://schemas.openxmlformats.org/officeDocument/2006/relationships/tags" Target="../tags/tag3692.xml"/><Relationship Id="rId25" Type="http://schemas.openxmlformats.org/officeDocument/2006/relationships/tags" Target="../tags/tag1984.xml"/><Relationship Id="rId1800" Type="http://schemas.openxmlformats.org/officeDocument/2006/relationships/tags" Target="../tags/tag3759.xml"/><Relationship Id="rId174" Type="http://schemas.openxmlformats.org/officeDocument/2006/relationships/tags" Target="../tags/tag2133.xml"/><Relationship Id="rId381" Type="http://schemas.openxmlformats.org/officeDocument/2006/relationships/tags" Target="../tags/tag2340.xml"/><Relationship Id="rId241" Type="http://schemas.openxmlformats.org/officeDocument/2006/relationships/tags" Target="../tags/tag2200.xml"/><Relationship Id="rId479" Type="http://schemas.openxmlformats.org/officeDocument/2006/relationships/tags" Target="../tags/tag2438.xml"/><Relationship Id="rId686" Type="http://schemas.openxmlformats.org/officeDocument/2006/relationships/tags" Target="../tags/tag2645.xml"/><Relationship Id="rId893" Type="http://schemas.openxmlformats.org/officeDocument/2006/relationships/tags" Target="../tags/tag2852.xml"/><Relationship Id="rId339" Type="http://schemas.openxmlformats.org/officeDocument/2006/relationships/tags" Target="../tags/tag2298.xml"/><Relationship Id="rId546" Type="http://schemas.openxmlformats.org/officeDocument/2006/relationships/tags" Target="../tags/tag2505.xml"/><Relationship Id="rId753" Type="http://schemas.openxmlformats.org/officeDocument/2006/relationships/tags" Target="../tags/tag2712.xml"/><Relationship Id="rId1176" Type="http://schemas.openxmlformats.org/officeDocument/2006/relationships/tags" Target="../tags/tag3135.xml"/><Relationship Id="rId1383" Type="http://schemas.openxmlformats.org/officeDocument/2006/relationships/tags" Target="../tags/tag3342.xml"/><Relationship Id="rId101" Type="http://schemas.openxmlformats.org/officeDocument/2006/relationships/tags" Target="../tags/tag2060.xml"/><Relationship Id="rId406" Type="http://schemas.openxmlformats.org/officeDocument/2006/relationships/tags" Target="../tags/tag2365.xml"/><Relationship Id="rId960" Type="http://schemas.openxmlformats.org/officeDocument/2006/relationships/tags" Target="../tags/tag2919.xml"/><Relationship Id="rId1036" Type="http://schemas.openxmlformats.org/officeDocument/2006/relationships/tags" Target="../tags/tag2995.xml"/><Relationship Id="rId1243" Type="http://schemas.openxmlformats.org/officeDocument/2006/relationships/tags" Target="../tags/tag3202.xml"/><Relationship Id="rId1590" Type="http://schemas.openxmlformats.org/officeDocument/2006/relationships/tags" Target="../tags/tag3549.xml"/><Relationship Id="rId1688" Type="http://schemas.openxmlformats.org/officeDocument/2006/relationships/tags" Target="../tags/tag3647.xml"/><Relationship Id="rId613" Type="http://schemas.openxmlformats.org/officeDocument/2006/relationships/tags" Target="../tags/tag2572.xml"/><Relationship Id="rId820" Type="http://schemas.openxmlformats.org/officeDocument/2006/relationships/tags" Target="../tags/tag2779.xml"/><Relationship Id="rId918" Type="http://schemas.openxmlformats.org/officeDocument/2006/relationships/tags" Target="../tags/tag2877.xml"/><Relationship Id="rId1450" Type="http://schemas.openxmlformats.org/officeDocument/2006/relationships/tags" Target="../tags/tag3409.xml"/><Relationship Id="rId1548" Type="http://schemas.openxmlformats.org/officeDocument/2006/relationships/tags" Target="../tags/tag3507.xml"/><Relationship Id="rId1755" Type="http://schemas.openxmlformats.org/officeDocument/2006/relationships/tags" Target="../tags/tag3714.xml"/><Relationship Id="rId1103" Type="http://schemas.openxmlformats.org/officeDocument/2006/relationships/tags" Target="../tags/tag3062.xml"/><Relationship Id="rId1310" Type="http://schemas.openxmlformats.org/officeDocument/2006/relationships/tags" Target="../tags/tag3269.xml"/><Relationship Id="rId1408" Type="http://schemas.openxmlformats.org/officeDocument/2006/relationships/tags" Target="../tags/tag3367.xml"/><Relationship Id="rId47" Type="http://schemas.openxmlformats.org/officeDocument/2006/relationships/tags" Target="../tags/tag2006.xml"/><Relationship Id="rId1615" Type="http://schemas.openxmlformats.org/officeDocument/2006/relationships/tags" Target="../tags/tag3574.xml"/><Relationship Id="rId1822" Type="http://schemas.openxmlformats.org/officeDocument/2006/relationships/tags" Target="../tags/tag3781.xml"/><Relationship Id="rId196" Type="http://schemas.openxmlformats.org/officeDocument/2006/relationships/tags" Target="../tags/tag2155.xml"/><Relationship Id="rId263" Type="http://schemas.openxmlformats.org/officeDocument/2006/relationships/tags" Target="../tags/tag2222.xml"/><Relationship Id="rId470" Type="http://schemas.openxmlformats.org/officeDocument/2006/relationships/tags" Target="../tags/tag2429.xml"/><Relationship Id="rId123" Type="http://schemas.openxmlformats.org/officeDocument/2006/relationships/tags" Target="../tags/tag2082.xml"/><Relationship Id="rId330" Type="http://schemas.openxmlformats.org/officeDocument/2006/relationships/tags" Target="../tags/tag2289.xml"/><Relationship Id="rId568" Type="http://schemas.openxmlformats.org/officeDocument/2006/relationships/tags" Target="../tags/tag2527.xml"/><Relationship Id="rId775" Type="http://schemas.openxmlformats.org/officeDocument/2006/relationships/tags" Target="../tags/tag2734.xml"/><Relationship Id="rId982" Type="http://schemas.openxmlformats.org/officeDocument/2006/relationships/tags" Target="../tags/tag2941.xml"/><Relationship Id="rId1198" Type="http://schemas.openxmlformats.org/officeDocument/2006/relationships/tags" Target="../tags/tag3157.xml"/><Relationship Id="rId428" Type="http://schemas.openxmlformats.org/officeDocument/2006/relationships/tags" Target="../tags/tag2387.xml"/><Relationship Id="rId635" Type="http://schemas.openxmlformats.org/officeDocument/2006/relationships/tags" Target="../tags/tag2594.xml"/><Relationship Id="rId842" Type="http://schemas.openxmlformats.org/officeDocument/2006/relationships/tags" Target="../tags/tag2801.xml"/><Relationship Id="rId1058" Type="http://schemas.openxmlformats.org/officeDocument/2006/relationships/tags" Target="../tags/tag3017.xml"/><Relationship Id="rId1265" Type="http://schemas.openxmlformats.org/officeDocument/2006/relationships/tags" Target="../tags/tag3224.xml"/><Relationship Id="rId1472" Type="http://schemas.openxmlformats.org/officeDocument/2006/relationships/tags" Target="../tags/tag3431.xml"/><Relationship Id="rId702" Type="http://schemas.openxmlformats.org/officeDocument/2006/relationships/tags" Target="../tags/tag2661.xml"/><Relationship Id="rId1125" Type="http://schemas.openxmlformats.org/officeDocument/2006/relationships/tags" Target="../tags/tag3084.xml"/><Relationship Id="rId1332" Type="http://schemas.openxmlformats.org/officeDocument/2006/relationships/tags" Target="../tags/tag3291.xml"/><Relationship Id="rId1777" Type="http://schemas.openxmlformats.org/officeDocument/2006/relationships/tags" Target="../tags/tag3736.xml"/><Relationship Id="rId69" Type="http://schemas.openxmlformats.org/officeDocument/2006/relationships/tags" Target="../tags/tag2028.xml"/><Relationship Id="rId1637" Type="http://schemas.openxmlformats.org/officeDocument/2006/relationships/tags" Target="../tags/tag3596.xml"/><Relationship Id="rId1844" Type="http://schemas.openxmlformats.org/officeDocument/2006/relationships/tags" Target="../tags/tag3803.xml"/><Relationship Id="rId1704" Type="http://schemas.openxmlformats.org/officeDocument/2006/relationships/tags" Target="../tags/tag3663.xml"/><Relationship Id="rId285" Type="http://schemas.openxmlformats.org/officeDocument/2006/relationships/tags" Target="../tags/tag2244.xml"/><Relationship Id="rId492" Type="http://schemas.openxmlformats.org/officeDocument/2006/relationships/tags" Target="../tags/tag2451.xml"/><Relationship Id="rId797" Type="http://schemas.openxmlformats.org/officeDocument/2006/relationships/tags" Target="../tags/tag2756.xml"/><Relationship Id="rId145" Type="http://schemas.openxmlformats.org/officeDocument/2006/relationships/tags" Target="../tags/tag2104.xml"/><Relationship Id="rId352" Type="http://schemas.openxmlformats.org/officeDocument/2006/relationships/tags" Target="../tags/tag2311.xml"/><Relationship Id="rId1287" Type="http://schemas.openxmlformats.org/officeDocument/2006/relationships/tags" Target="../tags/tag3246.xml"/><Relationship Id="rId212" Type="http://schemas.openxmlformats.org/officeDocument/2006/relationships/tags" Target="../tags/tag2171.xml"/><Relationship Id="rId657" Type="http://schemas.openxmlformats.org/officeDocument/2006/relationships/tags" Target="../tags/tag2616.xml"/><Relationship Id="rId864" Type="http://schemas.openxmlformats.org/officeDocument/2006/relationships/tags" Target="../tags/tag2823.xml"/><Relationship Id="rId1494" Type="http://schemas.openxmlformats.org/officeDocument/2006/relationships/tags" Target="../tags/tag3453.xml"/><Relationship Id="rId1799" Type="http://schemas.openxmlformats.org/officeDocument/2006/relationships/tags" Target="../tags/tag3758.xml"/><Relationship Id="rId517" Type="http://schemas.openxmlformats.org/officeDocument/2006/relationships/tags" Target="../tags/tag2476.xml"/><Relationship Id="rId724" Type="http://schemas.openxmlformats.org/officeDocument/2006/relationships/tags" Target="../tags/tag2683.xml"/><Relationship Id="rId931" Type="http://schemas.openxmlformats.org/officeDocument/2006/relationships/tags" Target="../tags/tag2890.xml"/><Relationship Id="rId1147" Type="http://schemas.openxmlformats.org/officeDocument/2006/relationships/tags" Target="../tags/tag3106.xml"/><Relationship Id="rId1354" Type="http://schemas.openxmlformats.org/officeDocument/2006/relationships/tags" Target="../tags/tag3313.xml"/><Relationship Id="rId1561" Type="http://schemas.openxmlformats.org/officeDocument/2006/relationships/tags" Target="../tags/tag3520.xml"/><Relationship Id="rId60" Type="http://schemas.openxmlformats.org/officeDocument/2006/relationships/tags" Target="../tags/tag2019.xml"/><Relationship Id="rId1007" Type="http://schemas.openxmlformats.org/officeDocument/2006/relationships/tags" Target="../tags/tag2966.xml"/><Relationship Id="rId1214" Type="http://schemas.openxmlformats.org/officeDocument/2006/relationships/tags" Target="../tags/tag3173.xml"/><Relationship Id="rId1421" Type="http://schemas.openxmlformats.org/officeDocument/2006/relationships/tags" Target="../tags/tag3380.xml"/><Relationship Id="rId1659" Type="http://schemas.openxmlformats.org/officeDocument/2006/relationships/tags" Target="../tags/tag3618.xml"/><Relationship Id="rId1519" Type="http://schemas.openxmlformats.org/officeDocument/2006/relationships/tags" Target="../tags/tag3478.xml"/><Relationship Id="rId1726" Type="http://schemas.openxmlformats.org/officeDocument/2006/relationships/tags" Target="../tags/tag3685.xml"/><Relationship Id="rId18" Type="http://schemas.openxmlformats.org/officeDocument/2006/relationships/tags" Target="../tags/tag1977.xml"/><Relationship Id="rId167" Type="http://schemas.openxmlformats.org/officeDocument/2006/relationships/tags" Target="../tags/tag2126.xml"/><Relationship Id="rId374" Type="http://schemas.openxmlformats.org/officeDocument/2006/relationships/tags" Target="../tags/tag2333.xml"/><Relationship Id="rId581" Type="http://schemas.openxmlformats.org/officeDocument/2006/relationships/tags" Target="../tags/tag2540.xml"/><Relationship Id="rId234" Type="http://schemas.openxmlformats.org/officeDocument/2006/relationships/tags" Target="../tags/tag2193.xml"/><Relationship Id="rId679" Type="http://schemas.openxmlformats.org/officeDocument/2006/relationships/tags" Target="../tags/tag2638.xml"/><Relationship Id="rId886" Type="http://schemas.openxmlformats.org/officeDocument/2006/relationships/tags" Target="../tags/tag2845.xml"/><Relationship Id="rId2" Type="http://schemas.openxmlformats.org/officeDocument/2006/relationships/tags" Target="../tags/tag1961.xml"/><Relationship Id="rId441" Type="http://schemas.openxmlformats.org/officeDocument/2006/relationships/tags" Target="../tags/tag2400.xml"/><Relationship Id="rId539" Type="http://schemas.openxmlformats.org/officeDocument/2006/relationships/tags" Target="../tags/tag2498.xml"/><Relationship Id="rId746" Type="http://schemas.openxmlformats.org/officeDocument/2006/relationships/tags" Target="../tags/tag2705.xml"/><Relationship Id="rId1071" Type="http://schemas.openxmlformats.org/officeDocument/2006/relationships/tags" Target="../tags/tag3030.xml"/><Relationship Id="rId1169" Type="http://schemas.openxmlformats.org/officeDocument/2006/relationships/tags" Target="../tags/tag3128.xml"/><Relationship Id="rId1376" Type="http://schemas.openxmlformats.org/officeDocument/2006/relationships/tags" Target="../tags/tag3335.xml"/><Relationship Id="rId1583" Type="http://schemas.openxmlformats.org/officeDocument/2006/relationships/tags" Target="../tags/tag3542.xml"/><Relationship Id="rId301" Type="http://schemas.openxmlformats.org/officeDocument/2006/relationships/tags" Target="../tags/tag2260.xml"/><Relationship Id="rId953" Type="http://schemas.openxmlformats.org/officeDocument/2006/relationships/tags" Target="../tags/tag2912.xml"/><Relationship Id="rId1029" Type="http://schemas.openxmlformats.org/officeDocument/2006/relationships/tags" Target="../tags/tag2988.xml"/><Relationship Id="rId1236" Type="http://schemas.openxmlformats.org/officeDocument/2006/relationships/tags" Target="../tags/tag3195.xml"/><Relationship Id="rId1790" Type="http://schemas.openxmlformats.org/officeDocument/2006/relationships/tags" Target="../tags/tag3749.xml"/><Relationship Id="rId82" Type="http://schemas.openxmlformats.org/officeDocument/2006/relationships/tags" Target="../tags/tag2041.xml"/><Relationship Id="rId606" Type="http://schemas.openxmlformats.org/officeDocument/2006/relationships/tags" Target="../tags/tag2565.xml"/><Relationship Id="rId813" Type="http://schemas.openxmlformats.org/officeDocument/2006/relationships/tags" Target="../tags/tag2772.xml"/><Relationship Id="rId1443" Type="http://schemas.openxmlformats.org/officeDocument/2006/relationships/tags" Target="../tags/tag3402.xml"/><Relationship Id="rId1650" Type="http://schemas.openxmlformats.org/officeDocument/2006/relationships/tags" Target="../tags/tag3609.xml"/><Relationship Id="rId1748" Type="http://schemas.openxmlformats.org/officeDocument/2006/relationships/tags" Target="../tags/tag3707.xml"/><Relationship Id="rId1303" Type="http://schemas.openxmlformats.org/officeDocument/2006/relationships/tags" Target="../tags/tag3262.xml"/><Relationship Id="rId1510" Type="http://schemas.openxmlformats.org/officeDocument/2006/relationships/tags" Target="../tags/tag3469.xml"/><Relationship Id="rId1608" Type="http://schemas.openxmlformats.org/officeDocument/2006/relationships/tags" Target="../tags/tag3567.xml"/><Relationship Id="rId1815" Type="http://schemas.openxmlformats.org/officeDocument/2006/relationships/tags" Target="../tags/tag3774.xml"/><Relationship Id="rId189" Type="http://schemas.openxmlformats.org/officeDocument/2006/relationships/tags" Target="../tags/tag2148.xml"/><Relationship Id="rId396" Type="http://schemas.openxmlformats.org/officeDocument/2006/relationships/tags" Target="../tags/tag2355.xml"/><Relationship Id="rId256" Type="http://schemas.openxmlformats.org/officeDocument/2006/relationships/tags" Target="../tags/tag2215.xml"/><Relationship Id="rId463" Type="http://schemas.openxmlformats.org/officeDocument/2006/relationships/tags" Target="../tags/tag2422.xml"/><Relationship Id="rId670" Type="http://schemas.openxmlformats.org/officeDocument/2006/relationships/tags" Target="../tags/tag2629.xml"/><Relationship Id="rId1093" Type="http://schemas.openxmlformats.org/officeDocument/2006/relationships/tags" Target="../tags/tag3052.xml"/><Relationship Id="rId116" Type="http://schemas.openxmlformats.org/officeDocument/2006/relationships/tags" Target="../tags/tag2075.xml"/><Relationship Id="rId323" Type="http://schemas.openxmlformats.org/officeDocument/2006/relationships/tags" Target="../tags/tag2282.xml"/><Relationship Id="rId530" Type="http://schemas.openxmlformats.org/officeDocument/2006/relationships/tags" Target="../tags/tag2489.xml"/><Relationship Id="rId768" Type="http://schemas.openxmlformats.org/officeDocument/2006/relationships/tags" Target="../tags/tag2727.xml"/><Relationship Id="rId975" Type="http://schemas.openxmlformats.org/officeDocument/2006/relationships/tags" Target="../tags/tag2934.xml"/><Relationship Id="rId1160" Type="http://schemas.openxmlformats.org/officeDocument/2006/relationships/tags" Target="../tags/tag3119.xml"/><Relationship Id="rId1398" Type="http://schemas.openxmlformats.org/officeDocument/2006/relationships/tags" Target="../tags/tag3357.xml"/><Relationship Id="rId628" Type="http://schemas.openxmlformats.org/officeDocument/2006/relationships/tags" Target="../tags/tag2587.xml"/><Relationship Id="rId835" Type="http://schemas.openxmlformats.org/officeDocument/2006/relationships/tags" Target="../tags/tag2794.xml"/><Relationship Id="rId1258" Type="http://schemas.openxmlformats.org/officeDocument/2006/relationships/tags" Target="../tags/tag3217.xml"/><Relationship Id="rId1465" Type="http://schemas.openxmlformats.org/officeDocument/2006/relationships/tags" Target="../tags/tag3424.xml"/><Relationship Id="rId1672" Type="http://schemas.openxmlformats.org/officeDocument/2006/relationships/tags" Target="../tags/tag3631.xml"/><Relationship Id="rId1020" Type="http://schemas.openxmlformats.org/officeDocument/2006/relationships/tags" Target="../tags/tag2979.xml"/><Relationship Id="rId1118" Type="http://schemas.openxmlformats.org/officeDocument/2006/relationships/tags" Target="../tags/tag3077.xml"/><Relationship Id="rId1325" Type="http://schemas.openxmlformats.org/officeDocument/2006/relationships/tags" Target="../tags/tag3284.xml"/><Relationship Id="rId1532" Type="http://schemas.openxmlformats.org/officeDocument/2006/relationships/tags" Target="../tags/tag3491.xml"/><Relationship Id="rId902" Type="http://schemas.openxmlformats.org/officeDocument/2006/relationships/tags" Target="../tags/tag2861.xml"/><Relationship Id="rId1837" Type="http://schemas.openxmlformats.org/officeDocument/2006/relationships/tags" Target="../tags/tag3796.xml"/><Relationship Id="rId31" Type="http://schemas.openxmlformats.org/officeDocument/2006/relationships/tags" Target="../tags/tag1990.xml"/><Relationship Id="rId180" Type="http://schemas.openxmlformats.org/officeDocument/2006/relationships/tags" Target="../tags/tag2139.xml"/><Relationship Id="rId278" Type="http://schemas.openxmlformats.org/officeDocument/2006/relationships/tags" Target="../tags/tag2237.xml"/><Relationship Id="rId485" Type="http://schemas.openxmlformats.org/officeDocument/2006/relationships/tags" Target="../tags/tag2444.xml"/><Relationship Id="rId692" Type="http://schemas.openxmlformats.org/officeDocument/2006/relationships/tags" Target="../tags/tag2651.xml"/><Relationship Id="rId138" Type="http://schemas.openxmlformats.org/officeDocument/2006/relationships/tags" Target="../tags/tag2097.xml"/><Relationship Id="rId345" Type="http://schemas.openxmlformats.org/officeDocument/2006/relationships/tags" Target="../tags/tag2304.xml"/><Relationship Id="rId552" Type="http://schemas.openxmlformats.org/officeDocument/2006/relationships/tags" Target="../tags/tag2511.xml"/><Relationship Id="rId997" Type="http://schemas.openxmlformats.org/officeDocument/2006/relationships/tags" Target="../tags/tag2956.xml"/><Relationship Id="rId1182" Type="http://schemas.openxmlformats.org/officeDocument/2006/relationships/tags" Target="../tags/tag3141.xml"/><Relationship Id="rId205" Type="http://schemas.openxmlformats.org/officeDocument/2006/relationships/tags" Target="../tags/tag2164.xml"/><Relationship Id="rId412" Type="http://schemas.openxmlformats.org/officeDocument/2006/relationships/tags" Target="../tags/tag2371.xml"/><Relationship Id="rId857" Type="http://schemas.openxmlformats.org/officeDocument/2006/relationships/tags" Target="../tags/tag2816.xml"/><Relationship Id="rId1042" Type="http://schemas.openxmlformats.org/officeDocument/2006/relationships/tags" Target="../tags/tag3001.xml"/><Relationship Id="rId1487" Type="http://schemas.openxmlformats.org/officeDocument/2006/relationships/tags" Target="../tags/tag3446.xml"/><Relationship Id="rId1694" Type="http://schemas.openxmlformats.org/officeDocument/2006/relationships/tags" Target="../tags/tag3653.xml"/><Relationship Id="rId717" Type="http://schemas.openxmlformats.org/officeDocument/2006/relationships/tags" Target="../tags/tag2676.xml"/><Relationship Id="rId924" Type="http://schemas.openxmlformats.org/officeDocument/2006/relationships/tags" Target="../tags/tag2883.xml"/><Relationship Id="rId1347" Type="http://schemas.openxmlformats.org/officeDocument/2006/relationships/tags" Target="../tags/tag3306.xml"/><Relationship Id="rId1554" Type="http://schemas.openxmlformats.org/officeDocument/2006/relationships/tags" Target="../tags/tag3513.xml"/><Relationship Id="rId1761" Type="http://schemas.openxmlformats.org/officeDocument/2006/relationships/tags" Target="../tags/tag3720.xml"/><Relationship Id="rId53" Type="http://schemas.openxmlformats.org/officeDocument/2006/relationships/tags" Target="../tags/tag2012.xml"/><Relationship Id="rId1207" Type="http://schemas.openxmlformats.org/officeDocument/2006/relationships/tags" Target="../tags/tag3166.xml"/><Relationship Id="rId1414" Type="http://schemas.openxmlformats.org/officeDocument/2006/relationships/tags" Target="../tags/tag3373.xml"/><Relationship Id="rId1621" Type="http://schemas.openxmlformats.org/officeDocument/2006/relationships/tags" Target="../tags/tag3580.xml"/><Relationship Id="rId1719" Type="http://schemas.openxmlformats.org/officeDocument/2006/relationships/tags" Target="../tags/tag3678.xml"/><Relationship Id="rId367" Type="http://schemas.openxmlformats.org/officeDocument/2006/relationships/tags" Target="../tags/tag2326.xml"/><Relationship Id="rId574" Type="http://schemas.openxmlformats.org/officeDocument/2006/relationships/tags" Target="../tags/tag2533.xml"/><Relationship Id="rId227" Type="http://schemas.openxmlformats.org/officeDocument/2006/relationships/tags" Target="../tags/tag2186.xml"/><Relationship Id="rId781" Type="http://schemas.openxmlformats.org/officeDocument/2006/relationships/tags" Target="../tags/tag2740.xml"/><Relationship Id="rId879" Type="http://schemas.openxmlformats.org/officeDocument/2006/relationships/tags" Target="../tags/tag2838.xml"/><Relationship Id="rId434" Type="http://schemas.openxmlformats.org/officeDocument/2006/relationships/tags" Target="../tags/tag2393.xml"/><Relationship Id="rId641" Type="http://schemas.openxmlformats.org/officeDocument/2006/relationships/tags" Target="../tags/tag2600.xml"/><Relationship Id="rId739" Type="http://schemas.openxmlformats.org/officeDocument/2006/relationships/tags" Target="../tags/tag2698.xml"/><Relationship Id="rId1064" Type="http://schemas.openxmlformats.org/officeDocument/2006/relationships/tags" Target="../tags/tag3023.xml"/><Relationship Id="rId1271" Type="http://schemas.openxmlformats.org/officeDocument/2006/relationships/tags" Target="../tags/tag3230.xml"/><Relationship Id="rId1369" Type="http://schemas.openxmlformats.org/officeDocument/2006/relationships/tags" Target="../tags/tag3328.xml"/><Relationship Id="rId1576" Type="http://schemas.openxmlformats.org/officeDocument/2006/relationships/tags" Target="../tags/tag3535.xml"/><Relationship Id="rId501" Type="http://schemas.openxmlformats.org/officeDocument/2006/relationships/tags" Target="../tags/tag2460.xml"/><Relationship Id="rId946" Type="http://schemas.openxmlformats.org/officeDocument/2006/relationships/tags" Target="../tags/tag2905.xml"/><Relationship Id="rId1131" Type="http://schemas.openxmlformats.org/officeDocument/2006/relationships/tags" Target="../tags/tag3090.xml"/><Relationship Id="rId1229" Type="http://schemas.openxmlformats.org/officeDocument/2006/relationships/tags" Target="../tags/tag3188.xml"/><Relationship Id="rId1783" Type="http://schemas.openxmlformats.org/officeDocument/2006/relationships/tags" Target="../tags/tag3742.xml"/><Relationship Id="rId75" Type="http://schemas.openxmlformats.org/officeDocument/2006/relationships/tags" Target="../tags/tag2034.xml"/><Relationship Id="rId806" Type="http://schemas.openxmlformats.org/officeDocument/2006/relationships/tags" Target="../tags/tag2765.xml"/><Relationship Id="rId1436" Type="http://schemas.openxmlformats.org/officeDocument/2006/relationships/tags" Target="../tags/tag3395.xml"/><Relationship Id="rId1643" Type="http://schemas.openxmlformats.org/officeDocument/2006/relationships/tags" Target="../tags/tag3602.xml"/><Relationship Id="rId1850" Type="http://schemas.openxmlformats.org/officeDocument/2006/relationships/tags" Target="../tags/tag3809.xml"/><Relationship Id="rId1503" Type="http://schemas.openxmlformats.org/officeDocument/2006/relationships/tags" Target="../tags/tag3462.xml"/><Relationship Id="rId1710" Type="http://schemas.openxmlformats.org/officeDocument/2006/relationships/tags" Target="../tags/tag3669.xml"/><Relationship Id="rId291" Type="http://schemas.openxmlformats.org/officeDocument/2006/relationships/tags" Target="../tags/tag2250.xml"/><Relationship Id="rId1808" Type="http://schemas.openxmlformats.org/officeDocument/2006/relationships/tags" Target="../tags/tag3767.xml"/><Relationship Id="rId151" Type="http://schemas.openxmlformats.org/officeDocument/2006/relationships/tags" Target="../tags/tag2110.xml"/><Relationship Id="rId389" Type="http://schemas.openxmlformats.org/officeDocument/2006/relationships/tags" Target="../tags/tag2348.xml"/><Relationship Id="rId596" Type="http://schemas.openxmlformats.org/officeDocument/2006/relationships/tags" Target="../tags/tag2555.xml"/><Relationship Id="rId249" Type="http://schemas.openxmlformats.org/officeDocument/2006/relationships/tags" Target="../tags/tag2208.xml"/><Relationship Id="rId456" Type="http://schemas.openxmlformats.org/officeDocument/2006/relationships/tags" Target="../tags/tag2415.xml"/><Relationship Id="rId663" Type="http://schemas.openxmlformats.org/officeDocument/2006/relationships/tags" Target="../tags/tag2622.xml"/><Relationship Id="rId870" Type="http://schemas.openxmlformats.org/officeDocument/2006/relationships/tags" Target="../tags/tag2829.xml"/><Relationship Id="rId1086" Type="http://schemas.openxmlformats.org/officeDocument/2006/relationships/tags" Target="../tags/tag3045.xml"/><Relationship Id="rId1293" Type="http://schemas.openxmlformats.org/officeDocument/2006/relationships/tags" Target="../tags/tag3252.xml"/><Relationship Id="rId109" Type="http://schemas.openxmlformats.org/officeDocument/2006/relationships/tags" Target="../tags/tag2068.xml"/><Relationship Id="rId316" Type="http://schemas.openxmlformats.org/officeDocument/2006/relationships/tags" Target="../tags/tag2275.xml"/><Relationship Id="rId523" Type="http://schemas.openxmlformats.org/officeDocument/2006/relationships/tags" Target="../tags/tag2482.xml"/><Relationship Id="rId968" Type="http://schemas.openxmlformats.org/officeDocument/2006/relationships/tags" Target="../tags/tag2927.xml"/><Relationship Id="rId1153" Type="http://schemas.openxmlformats.org/officeDocument/2006/relationships/tags" Target="../tags/tag3112.xml"/><Relationship Id="rId1598" Type="http://schemas.openxmlformats.org/officeDocument/2006/relationships/tags" Target="../tags/tag3557.xml"/><Relationship Id="rId97" Type="http://schemas.openxmlformats.org/officeDocument/2006/relationships/tags" Target="../tags/tag2056.xml"/><Relationship Id="rId730" Type="http://schemas.openxmlformats.org/officeDocument/2006/relationships/tags" Target="../tags/tag2689.xml"/><Relationship Id="rId828" Type="http://schemas.openxmlformats.org/officeDocument/2006/relationships/tags" Target="../tags/tag2787.xml"/><Relationship Id="rId1013" Type="http://schemas.openxmlformats.org/officeDocument/2006/relationships/tags" Target="../tags/tag2972.xml"/><Relationship Id="rId1360" Type="http://schemas.openxmlformats.org/officeDocument/2006/relationships/tags" Target="../tags/tag3319.xml"/><Relationship Id="rId1458" Type="http://schemas.openxmlformats.org/officeDocument/2006/relationships/tags" Target="../tags/tag3417.xml"/><Relationship Id="rId1665" Type="http://schemas.openxmlformats.org/officeDocument/2006/relationships/tags" Target="../tags/tag3624.xml"/><Relationship Id="rId1220" Type="http://schemas.openxmlformats.org/officeDocument/2006/relationships/tags" Target="../tags/tag3179.xml"/><Relationship Id="rId1318" Type="http://schemas.openxmlformats.org/officeDocument/2006/relationships/tags" Target="../tags/tag3277.xml"/><Relationship Id="rId1525" Type="http://schemas.openxmlformats.org/officeDocument/2006/relationships/tags" Target="../tags/tag3484.xml"/><Relationship Id="rId1732" Type="http://schemas.openxmlformats.org/officeDocument/2006/relationships/tags" Target="../tags/tag3691.xml"/><Relationship Id="rId24" Type="http://schemas.openxmlformats.org/officeDocument/2006/relationships/tags" Target="../tags/tag1983.xml"/><Relationship Id="rId173" Type="http://schemas.openxmlformats.org/officeDocument/2006/relationships/tags" Target="../tags/tag2132.xml"/><Relationship Id="rId380" Type="http://schemas.openxmlformats.org/officeDocument/2006/relationships/tags" Target="../tags/tag2339.xml"/><Relationship Id="rId240" Type="http://schemas.openxmlformats.org/officeDocument/2006/relationships/tags" Target="../tags/tag2199.xml"/><Relationship Id="rId478" Type="http://schemas.openxmlformats.org/officeDocument/2006/relationships/tags" Target="../tags/tag2437.xml"/><Relationship Id="rId685" Type="http://schemas.openxmlformats.org/officeDocument/2006/relationships/tags" Target="../tags/tag2644.xml"/><Relationship Id="rId892" Type="http://schemas.openxmlformats.org/officeDocument/2006/relationships/tags" Target="../tags/tag2851.xml"/><Relationship Id="rId100" Type="http://schemas.openxmlformats.org/officeDocument/2006/relationships/tags" Target="../tags/tag2059.xml"/><Relationship Id="rId338" Type="http://schemas.openxmlformats.org/officeDocument/2006/relationships/tags" Target="../tags/tag2297.xml"/><Relationship Id="rId545" Type="http://schemas.openxmlformats.org/officeDocument/2006/relationships/tags" Target="../tags/tag2504.xml"/><Relationship Id="rId752" Type="http://schemas.openxmlformats.org/officeDocument/2006/relationships/tags" Target="../tags/tag2711.xml"/><Relationship Id="rId1175" Type="http://schemas.openxmlformats.org/officeDocument/2006/relationships/tags" Target="../tags/tag3134.xml"/><Relationship Id="rId1382" Type="http://schemas.openxmlformats.org/officeDocument/2006/relationships/tags" Target="../tags/tag3341.xml"/><Relationship Id="rId405" Type="http://schemas.openxmlformats.org/officeDocument/2006/relationships/tags" Target="../tags/tag2364.xml"/><Relationship Id="rId612" Type="http://schemas.openxmlformats.org/officeDocument/2006/relationships/tags" Target="../tags/tag2571.xml"/><Relationship Id="rId1035" Type="http://schemas.openxmlformats.org/officeDocument/2006/relationships/tags" Target="../tags/tag2994.xml"/><Relationship Id="rId1242" Type="http://schemas.openxmlformats.org/officeDocument/2006/relationships/tags" Target="../tags/tag3201.xml"/><Relationship Id="rId1687" Type="http://schemas.openxmlformats.org/officeDocument/2006/relationships/tags" Target="../tags/tag3646.xml"/><Relationship Id="rId917" Type="http://schemas.openxmlformats.org/officeDocument/2006/relationships/tags" Target="../tags/tag2876.xml"/><Relationship Id="rId1102" Type="http://schemas.openxmlformats.org/officeDocument/2006/relationships/tags" Target="../tags/tag3061.xml"/><Relationship Id="rId1547" Type="http://schemas.openxmlformats.org/officeDocument/2006/relationships/tags" Target="../tags/tag3506.xml"/><Relationship Id="rId1754" Type="http://schemas.openxmlformats.org/officeDocument/2006/relationships/tags" Target="../tags/tag3713.xml"/><Relationship Id="rId46" Type="http://schemas.openxmlformats.org/officeDocument/2006/relationships/tags" Target="../tags/tag2005.xml"/><Relationship Id="rId1407" Type="http://schemas.openxmlformats.org/officeDocument/2006/relationships/tags" Target="../tags/tag3366.xml"/><Relationship Id="rId1614" Type="http://schemas.openxmlformats.org/officeDocument/2006/relationships/tags" Target="../tags/tag3573.xml"/><Relationship Id="rId1821" Type="http://schemas.openxmlformats.org/officeDocument/2006/relationships/tags" Target="../tags/tag3780.xml"/><Relationship Id="rId195" Type="http://schemas.openxmlformats.org/officeDocument/2006/relationships/tags" Target="../tags/tag2154.xml"/><Relationship Id="rId262" Type="http://schemas.openxmlformats.org/officeDocument/2006/relationships/tags" Target="../tags/tag2221.xml"/><Relationship Id="rId567" Type="http://schemas.openxmlformats.org/officeDocument/2006/relationships/tags" Target="../tags/tag2526.xml"/><Relationship Id="rId1197" Type="http://schemas.openxmlformats.org/officeDocument/2006/relationships/tags" Target="../tags/tag3156.xml"/><Relationship Id="rId122" Type="http://schemas.openxmlformats.org/officeDocument/2006/relationships/tags" Target="../tags/tag2081.xml"/><Relationship Id="rId774" Type="http://schemas.openxmlformats.org/officeDocument/2006/relationships/tags" Target="../tags/tag2733.xml"/><Relationship Id="rId981" Type="http://schemas.openxmlformats.org/officeDocument/2006/relationships/tags" Target="../tags/tag2940.xml"/><Relationship Id="rId1057" Type="http://schemas.openxmlformats.org/officeDocument/2006/relationships/tags" Target="../tags/tag3016.xml"/><Relationship Id="rId427" Type="http://schemas.openxmlformats.org/officeDocument/2006/relationships/tags" Target="../tags/tag2386.xml"/><Relationship Id="rId634" Type="http://schemas.openxmlformats.org/officeDocument/2006/relationships/tags" Target="../tags/tag2593.xml"/><Relationship Id="rId841" Type="http://schemas.openxmlformats.org/officeDocument/2006/relationships/tags" Target="../tags/tag2800.xml"/><Relationship Id="rId1264" Type="http://schemas.openxmlformats.org/officeDocument/2006/relationships/tags" Target="../tags/tag3223.xml"/><Relationship Id="rId1471" Type="http://schemas.openxmlformats.org/officeDocument/2006/relationships/tags" Target="../tags/tag3430.xml"/><Relationship Id="rId1569" Type="http://schemas.openxmlformats.org/officeDocument/2006/relationships/tags" Target="../tags/tag3528.xml"/><Relationship Id="rId701" Type="http://schemas.openxmlformats.org/officeDocument/2006/relationships/tags" Target="../tags/tag2660.xml"/><Relationship Id="rId939" Type="http://schemas.openxmlformats.org/officeDocument/2006/relationships/tags" Target="../tags/tag2898.xml"/><Relationship Id="rId1124" Type="http://schemas.openxmlformats.org/officeDocument/2006/relationships/tags" Target="../tags/tag3083.xml"/><Relationship Id="rId1331" Type="http://schemas.openxmlformats.org/officeDocument/2006/relationships/tags" Target="../tags/tag3290.xml"/><Relationship Id="rId1776" Type="http://schemas.openxmlformats.org/officeDocument/2006/relationships/tags" Target="../tags/tag3735.xml"/><Relationship Id="rId68" Type="http://schemas.openxmlformats.org/officeDocument/2006/relationships/tags" Target="../tags/tag2027.xml"/><Relationship Id="rId1429" Type="http://schemas.openxmlformats.org/officeDocument/2006/relationships/tags" Target="../tags/tag3388.xml"/><Relationship Id="rId1636" Type="http://schemas.openxmlformats.org/officeDocument/2006/relationships/tags" Target="../tags/tag3595.xml"/><Relationship Id="rId1843" Type="http://schemas.openxmlformats.org/officeDocument/2006/relationships/tags" Target="../tags/tag3802.xml"/><Relationship Id="rId1703" Type="http://schemas.openxmlformats.org/officeDocument/2006/relationships/tags" Target="../tags/tag3662.xml"/><Relationship Id="rId284" Type="http://schemas.openxmlformats.org/officeDocument/2006/relationships/tags" Target="../tags/tag2243.xml"/><Relationship Id="rId491" Type="http://schemas.openxmlformats.org/officeDocument/2006/relationships/tags" Target="../tags/tag2450.xml"/><Relationship Id="rId144" Type="http://schemas.openxmlformats.org/officeDocument/2006/relationships/tags" Target="../tags/tag2103.xml"/><Relationship Id="rId589" Type="http://schemas.openxmlformats.org/officeDocument/2006/relationships/tags" Target="../tags/tag2548.xml"/><Relationship Id="rId796" Type="http://schemas.openxmlformats.org/officeDocument/2006/relationships/tags" Target="../tags/tag2755.xml"/><Relationship Id="rId351" Type="http://schemas.openxmlformats.org/officeDocument/2006/relationships/tags" Target="../tags/tag2310.xml"/><Relationship Id="rId449" Type="http://schemas.openxmlformats.org/officeDocument/2006/relationships/tags" Target="../tags/tag2408.xml"/><Relationship Id="rId656" Type="http://schemas.openxmlformats.org/officeDocument/2006/relationships/tags" Target="../tags/tag2615.xml"/><Relationship Id="rId863" Type="http://schemas.openxmlformats.org/officeDocument/2006/relationships/tags" Target="../tags/tag2822.xml"/><Relationship Id="rId1079" Type="http://schemas.openxmlformats.org/officeDocument/2006/relationships/tags" Target="../tags/tag3038.xml"/><Relationship Id="rId1286" Type="http://schemas.openxmlformats.org/officeDocument/2006/relationships/tags" Target="../tags/tag3245.xml"/><Relationship Id="rId1493" Type="http://schemas.openxmlformats.org/officeDocument/2006/relationships/tags" Target="../tags/tag3452.xml"/><Relationship Id="rId211" Type="http://schemas.openxmlformats.org/officeDocument/2006/relationships/tags" Target="../tags/tag2170.xml"/><Relationship Id="rId309" Type="http://schemas.openxmlformats.org/officeDocument/2006/relationships/tags" Target="../tags/tag2268.xml"/><Relationship Id="rId516" Type="http://schemas.openxmlformats.org/officeDocument/2006/relationships/tags" Target="../tags/tag2475.xml"/><Relationship Id="rId1146" Type="http://schemas.openxmlformats.org/officeDocument/2006/relationships/tags" Target="../tags/tag3105.xml"/><Relationship Id="rId1798" Type="http://schemas.openxmlformats.org/officeDocument/2006/relationships/tags" Target="../tags/tag3757.xml"/><Relationship Id="rId723" Type="http://schemas.openxmlformats.org/officeDocument/2006/relationships/tags" Target="../tags/tag2682.xml"/><Relationship Id="rId930" Type="http://schemas.openxmlformats.org/officeDocument/2006/relationships/tags" Target="../tags/tag2889.xml"/><Relationship Id="rId1006" Type="http://schemas.openxmlformats.org/officeDocument/2006/relationships/tags" Target="../tags/tag2965.xml"/><Relationship Id="rId1353" Type="http://schemas.openxmlformats.org/officeDocument/2006/relationships/tags" Target="../tags/tag3312.xml"/><Relationship Id="rId1560" Type="http://schemas.openxmlformats.org/officeDocument/2006/relationships/tags" Target="../tags/tag3519.xml"/><Relationship Id="rId1658" Type="http://schemas.openxmlformats.org/officeDocument/2006/relationships/tags" Target="../tags/tag3617.xml"/><Relationship Id="rId1213" Type="http://schemas.openxmlformats.org/officeDocument/2006/relationships/tags" Target="../tags/tag3172.xml"/><Relationship Id="rId1420" Type="http://schemas.openxmlformats.org/officeDocument/2006/relationships/tags" Target="../tags/tag3379.xml"/><Relationship Id="rId1518" Type="http://schemas.openxmlformats.org/officeDocument/2006/relationships/tags" Target="../tags/tag3477.xml"/><Relationship Id="rId1725" Type="http://schemas.openxmlformats.org/officeDocument/2006/relationships/tags" Target="../tags/tag3684.xml"/><Relationship Id="rId17" Type="http://schemas.openxmlformats.org/officeDocument/2006/relationships/tags" Target="../tags/tag1976.xml"/><Relationship Id="rId166" Type="http://schemas.openxmlformats.org/officeDocument/2006/relationships/tags" Target="../tags/tag2125.xml"/><Relationship Id="rId373" Type="http://schemas.openxmlformats.org/officeDocument/2006/relationships/tags" Target="../tags/tag2332.xml"/><Relationship Id="rId580" Type="http://schemas.openxmlformats.org/officeDocument/2006/relationships/tags" Target="../tags/tag2539.xml"/><Relationship Id="rId1" Type="http://schemas.openxmlformats.org/officeDocument/2006/relationships/tags" Target="../tags/tag1960.xml"/><Relationship Id="rId233" Type="http://schemas.openxmlformats.org/officeDocument/2006/relationships/tags" Target="../tags/tag2192.xml"/><Relationship Id="rId440" Type="http://schemas.openxmlformats.org/officeDocument/2006/relationships/tags" Target="../tags/tag2399.xml"/><Relationship Id="rId678" Type="http://schemas.openxmlformats.org/officeDocument/2006/relationships/tags" Target="../tags/tag2637.xml"/><Relationship Id="rId885" Type="http://schemas.openxmlformats.org/officeDocument/2006/relationships/tags" Target="../tags/tag2844.xml"/><Relationship Id="rId1070" Type="http://schemas.openxmlformats.org/officeDocument/2006/relationships/tags" Target="../tags/tag3029.xml"/><Relationship Id="rId300" Type="http://schemas.openxmlformats.org/officeDocument/2006/relationships/tags" Target="../tags/tag2259.xml"/><Relationship Id="rId538" Type="http://schemas.openxmlformats.org/officeDocument/2006/relationships/tags" Target="../tags/tag2497.xml"/><Relationship Id="rId745" Type="http://schemas.openxmlformats.org/officeDocument/2006/relationships/tags" Target="../tags/tag2704.xml"/><Relationship Id="rId952" Type="http://schemas.openxmlformats.org/officeDocument/2006/relationships/tags" Target="../tags/tag2911.xml"/><Relationship Id="rId1168" Type="http://schemas.openxmlformats.org/officeDocument/2006/relationships/tags" Target="../tags/tag3127.xml"/><Relationship Id="rId1375" Type="http://schemas.openxmlformats.org/officeDocument/2006/relationships/tags" Target="../tags/tag3334.xml"/><Relationship Id="rId1582" Type="http://schemas.openxmlformats.org/officeDocument/2006/relationships/tags" Target="../tags/tag3541.xml"/><Relationship Id="rId81" Type="http://schemas.openxmlformats.org/officeDocument/2006/relationships/tags" Target="../tags/tag2040.xml"/><Relationship Id="rId605" Type="http://schemas.openxmlformats.org/officeDocument/2006/relationships/tags" Target="../tags/tag2564.xml"/><Relationship Id="rId812" Type="http://schemas.openxmlformats.org/officeDocument/2006/relationships/tags" Target="../tags/tag2771.xml"/><Relationship Id="rId1028" Type="http://schemas.openxmlformats.org/officeDocument/2006/relationships/tags" Target="../tags/tag2987.xml"/><Relationship Id="rId1235" Type="http://schemas.openxmlformats.org/officeDocument/2006/relationships/tags" Target="../tags/tag3194.xml"/><Relationship Id="rId1442" Type="http://schemas.openxmlformats.org/officeDocument/2006/relationships/tags" Target="../tags/tag3401.xml"/><Relationship Id="rId1302" Type="http://schemas.openxmlformats.org/officeDocument/2006/relationships/tags" Target="../tags/tag3261.xml"/><Relationship Id="rId1747" Type="http://schemas.openxmlformats.org/officeDocument/2006/relationships/tags" Target="../tags/tag3706.xml"/><Relationship Id="rId39" Type="http://schemas.openxmlformats.org/officeDocument/2006/relationships/tags" Target="../tags/tag1998.xml"/><Relationship Id="rId1607" Type="http://schemas.openxmlformats.org/officeDocument/2006/relationships/tags" Target="../tags/tag3566.xml"/><Relationship Id="rId1814" Type="http://schemas.openxmlformats.org/officeDocument/2006/relationships/tags" Target="../tags/tag3773.xml"/><Relationship Id="rId188" Type="http://schemas.openxmlformats.org/officeDocument/2006/relationships/tags" Target="../tags/tag2147.xml"/><Relationship Id="rId395" Type="http://schemas.openxmlformats.org/officeDocument/2006/relationships/tags" Target="../tags/tag2354.xml"/><Relationship Id="rId255" Type="http://schemas.openxmlformats.org/officeDocument/2006/relationships/tags" Target="../tags/tag2214.xml"/><Relationship Id="rId462" Type="http://schemas.openxmlformats.org/officeDocument/2006/relationships/tags" Target="../tags/tag2421.xml"/><Relationship Id="rId1092" Type="http://schemas.openxmlformats.org/officeDocument/2006/relationships/tags" Target="../tags/tag3051.xml"/><Relationship Id="rId1397" Type="http://schemas.openxmlformats.org/officeDocument/2006/relationships/tags" Target="../tags/tag3356.xml"/><Relationship Id="rId115" Type="http://schemas.openxmlformats.org/officeDocument/2006/relationships/tags" Target="../tags/tag2074.xml"/><Relationship Id="rId322" Type="http://schemas.openxmlformats.org/officeDocument/2006/relationships/tags" Target="../tags/tag2281.xml"/><Relationship Id="rId767" Type="http://schemas.openxmlformats.org/officeDocument/2006/relationships/tags" Target="../tags/tag2726.xml"/><Relationship Id="rId974" Type="http://schemas.openxmlformats.org/officeDocument/2006/relationships/tags" Target="../tags/tag2933.xml"/><Relationship Id="rId627" Type="http://schemas.openxmlformats.org/officeDocument/2006/relationships/tags" Target="../tags/tag2586.xml"/><Relationship Id="rId834" Type="http://schemas.openxmlformats.org/officeDocument/2006/relationships/tags" Target="../tags/tag2793.xml"/><Relationship Id="rId1257" Type="http://schemas.openxmlformats.org/officeDocument/2006/relationships/tags" Target="../tags/tag3216.xml"/><Relationship Id="rId1464" Type="http://schemas.openxmlformats.org/officeDocument/2006/relationships/tags" Target="../tags/tag3423.xml"/><Relationship Id="rId1671" Type="http://schemas.openxmlformats.org/officeDocument/2006/relationships/tags" Target="../tags/tag3630.xml"/><Relationship Id="rId901" Type="http://schemas.openxmlformats.org/officeDocument/2006/relationships/tags" Target="../tags/tag2860.xml"/><Relationship Id="rId1117" Type="http://schemas.openxmlformats.org/officeDocument/2006/relationships/tags" Target="../tags/tag3076.xml"/><Relationship Id="rId1324" Type="http://schemas.openxmlformats.org/officeDocument/2006/relationships/tags" Target="../tags/tag3283.xml"/><Relationship Id="rId1531" Type="http://schemas.openxmlformats.org/officeDocument/2006/relationships/tags" Target="../tags/tag3490.xml"/><Relationship Id="rId1769" Type="http://schemas.openxmlformats.org/officeDocument/2006/relationships/tags" Target="../tags/tag3728.xml"/><Relationship Id="rId30" Type="http://schemas.openxmlformats.org/officeDocument/2006/relationships/tags" Target="../tags/tag1989.xml"/><Relationship Id="rId1629" Type="http://schemas.openxmlformats.org/officeDocument/2006/relationships/tags" Target="../tags/tag3588.xml"/><Relationship Id="rId1836" Type="http://schemas.openxmlformats.org/officeDocument/2006/relationships/tags" Target="../tags/tag3795.xml"/><Relationship Id="rId277" Type="http://schemas.openxmlformats.org/officeDocument/2006/relationships/tags" Target="../tags/tag2236.xml"/><Relationship Id="rId484" Type="http://schemas.openxmlformats.org/officeDocument/2006/relationships/tags" Target="../tags/tag2443.xml"/><Relationship Id="rId137" Type="http://schemas.openxmlformats.org/officeDocument/2006/relationships/tags" Target="../tags/tag2096.xml"/><Relationship Id="rId344" Type="http://schemas.openxmlformats.org/officeDocument/2006/relationships/tags" Target="../tags/tag2303.xml"/><Relationship Id="rId691" Type="http://schemas.openxmlformats.org/officeDocument/2006/relationships/tags" Target="../tags/tag2650.xml"/><Relationship Id="rId789" Type="http://schemas.openxmlformats.org/officeDocument/2006/relationships/tags" Target="../tags/tag2748.xml"/><Relationship Id="rId996" Type="http://schemas.openxmlformats.org/officeDocument/2006/relationships/tags" Target="../tags/tag2955.xml"/><Relationship Id="rId551" Type="http://schemas.openxmlformats.org/officeDocument/2006/relationships/tags" Target="../tags/tag2510.xml"/><Relationship Id="rId649" Type="http://schemas.openxmlformats.org/officeDocument/2006/relationships/tags" Target="../tags/tag2608.xml"/><Relationship Id="rId856" Type="http://schemas.openxmlformats.org/officeDocument/2006/relationships/tags" Target="../tags/tag2815.xml"/><Relationship Id="rId1181" Type="http://schemas.openxmlformats.org/officeDocument/2006/relationships/tags" Target="../tags/tag3140.xml"/><Relationship Id="rId1279" Type="http://schemas.openxmlformats.org/officeDocument/2006/relationships/tags" Target="../tags/tag3238.xml"/><Relationship Id="rId1486" Type="http://schemas.openxmlformats.org/officeDocument/2006/relationships/tags" Target="../tags/tag3445.xml"/><Relationship Id="rId204" Type="http://schemas.openxmlformats.org/officeDocument/2006/relationships/tags" Target="../tags/tag2163.xml"/><Relationship Id="rId411" Type="http://schemas.openxmlformats.org/officeDocument/2006/relationships/tags" Target="../tags/tag2370.xml"/><Relationship Id="rId509" Type="http://schemas.openxmlformats.org/officeDocument/2006/relationships/tags" Target="../tags/tag2468.xml"/><Relationship Id="rId1041" Type="http://schemas.openxmlformats.org/officeDocument/2006/relationships/tags" Target="../tags/tag3000.xml"/><Relationship Id="rId1139" Type="http://schemas.openxmlformats.org/officeDocument/2006/relationships/tags" Target="../tags/tag3098.xml"/><Relationship Id="rId1346" Type="http://schemas.openxmlformats.org/officeDocument/2006/relationships/tags" Target="../tags/tag3305.xml"/><Relationship Id="rId1693" Type="http://schemas.openxmlformats.org/officeDocument/2006/relationships/tags" Target="../tags/tag3652.xml"/><Relationship Id="rId716" Type="http://schemas.openxmlformats.org/officeDocument/2006/relationships/tags" Target="../tags/tag2675.xml"/><Relationship Id="rId923" Type="http://schemas.openxmlformats.org/officeDocument/2006/relationships/tags" Target="../tags/tag2882.xml"/><Relationship Id="rId1553" Type="http://schemas.openxmlformats.org/officeDocument/2006/relationships/tags" Target="../tags/tag3512.xml"/><Relationship Id="rId1760" Type="http://schemas.openxmlformats.org/officeDocument/2006/relationships/tags" Target="../tags/tag3719.xml"/><Relationship Id="rId52" Type="http://schemas.openxmlformats.org/officeDocument/2006/relationships/tags" Target="../tags/tag2011.xml"/><Relationship Id="rId1206" Type="http://schemas.openxmlformats.org/officeDocument/2006/relationships/tags" Target="../tags/tag3165.xml"/><Relationship Id="rId1413" Type="http://schemas.openxmlformats.org/officeDocument/2006/relationships/tags" Target="../tags/tag3372.xml"/><Relationship Id="rId1620" Type="http://schemas.openxmlformats.org/officeDocument/2006/relationships/tags" Target="../tags/tag3579.xml"/><Relationship Id="rId1718" Type="http://schemas.openxmlformats.org/officeDocument/2006/relationships/tags" Target="../tags/tag3677.xml"/><Relationship Id="rId299" Type="http://schemas.openxmlformats.org/officeDocument/2006/relationships/tags" Target="../tags/tag2258.xml"/><Relationship Id="rId159" Type="http://schemas.openxmlformats.org/officeDocument/2006/relationships/tags" Target="../tags/tag2118.xml"/><Relationship Id="rId366" Type="http://schemas.openxmlformats.org/officeDocument/2006/relationships/tags" Target="../tags/tag2325.xml"/><Relationship Id="rId573" Type="http://schemas.openxmlformats.org/officeDocument/2006/relationships/tags" Target="../tags/tag2532.xml"/><Relationship Id="rId780" Type="http://schemas.openxmlformats.org/officeDocument/2006/relationships/tags" Target="../tags/tag2739.xml"/><Relationship Id="rId226" Type="http://schemas.openxmlformats.org/officeDocument/2006/relationships/tags" Target="../tags/tag2185.xml"/><Relationship Id="rId433" Type="http://schemas.openxmlformats.org/officeDocument/2006/relationships/tags" Target="../tags/tag2392.xml"/><Relationship Id="rId878" Type="http://schemas.openxmlformats.org/officeDocument/2006/relationships/tags" Target="../tags/tag2837.xml"/><Relationship Id="rId1063" Type="http://schemas.openxmlformats.org/officeDocument/2006/relationships/tags" Target="../tags/tag3022.xml"/><Relationship Id="rId1270" Type="http://schemas.openxmlformats.org/officeDocument/2006/relationships/tags" Target="../tags/tag3229.xml"/><Relationship Id="rId640" Type="http://schemas.openxmlformats.org/officeDocument/2006/relationships/tags" Target="../tags/tag2599.xml"/><Relationship Id="rId738" Type="http://schemas.openxmlformats.org/officeDocument/2006/relationships/tags" Target="../tags/tag2697.xml"/><Relationship Id="rId945" Type="http://schemas.openxmlformats.org/officeDocument/2006/relationships/tags" Target="../tags/tag2904.xml"/><Relationship Id="rId1368" Type="http://schemas.openxmlformats.org/officeDocument/2006/relationships/tags" Target="../tags/tag3327.xml"/><Relationship Id="rId1575" Type="http://schemas.openxmlformats.org/officeDocument/2006/relationships/tags" Target="../tags/tag3534.xml"/><Relationship Id="rId1782" Type="http://schemas.openxmlformats.org/officeDocument/2006/relationships/tags" Target="../tags/tag3741.xml"/><Relationship Id="rId74" Type="http://schemas.openxmlformats.org/officeDocument/2006/relationships/tags" Target="../tags/tag2033.xml"/><Relationship Id="rId500" Type="http://schemas.openxmlformats.org/officeDocument/2006/relationships/tags" Target="../tags/tag2459.xml"/><Relationship Id="rId805" Type="http://schemas.openxmlformats.org/officeDocument/2006/relationships/tags" Target="../tags/tag2764.xml"/><Relationship Id="rId1130" Type="http://schemas.openxmlformats.org/officeDocument/2006/relationships/tags" Target="../tags/tag3089.xml"/><Relationship Id="rId1228" Type="http://schemas.openxmlformats.org/officeDocument/2006/relationships/tags" Target="../tags/tag3187.xml"/><Relationship Id="rId1435" Type="http://schemas.openxmlformats.org/officeDocument/2006/relationships/tags" Target="../tags/tag3394.xml"/><Relationship Id="rId1642" Type="http://schemas.openxmlformats.org/officeDocument/2006/relationships/tags" Target="../tags/tag3601.xml"/><Relationship Id="rId1502" Type="http://schemas.openxmlformats.org/officeDocument/2006/relationships/tags" Target="../tags/tag3461.xml"/><Relationship Id="rId1807" Type="http://schemas.openxmlformats.org/officeDocument/2006/relationships/tags" Target="../tags/tag3766.xml"/><Relationship Id="rId290" Type="http://schemas.openxmlformats.org/officeDocument/2006/relationships/tags" Target="../tags/tag2249.xml"/><Relationship Id="rId388" Type="http://schemas.openxmlformats.org/officeDocument/2006/relationships/tags" Target="../tags/tag2347.xml"/><Relationship Id="rId150" Type="http://schemas.openxmlformats.org/officeDocument/2006/relationships/tags" Target="../tags/tag2109.xml"/><Relationship Id="rId595" Type="http://schemas.openxmlformats.org/officeDocument/2006/relationships/tags" Target="../tags/tag2554.xml"/><Relationship Id="rId248" Type="http://schemas.openxmlformats.org/officeDocument/2006/relationships/tags" Target="../tags/tag2207.xml"/><Relationship Id="rId455" Type="http://schemas.openxmlformats.org/officeDocument/2006/relationships/tags" Target="../tags/tag2414.xml"/><Relationship Id="rId662" Type="http://schemas.openxmlformats.org/officeDocument/2006/relationships/tags" Target="../tags/tag2621.xml"/><Relationship Id="rId1085" Type="http://schemas.openxmlformats.org/officeDocument/2006/relationships/tags" Target="../tags/tag3044.xml"/><Relationship Id="rId1292" Type="http://schemas.openxmlformats.org/officeDocument/2006/relationships/tags" Target="../tags/tag3251.xml"/><Relationship Id="rId108" Type="http://schemas.openxmlformats.org/officeDocument/2006/relationships/tags" Target="../tags/tag2067.xml"/><Relationship Id="rId315" Type="http://schemas.openxmlformats.org/officeDocument/2006/relationships/tags" Target="../tags/tag2274.xml"/><Relationship Id="rId522" Type="http://schemas.openxmlformats.org/officeDocument/2006/relationships/tags" Target="../tags/tag2481.xml"/><Relationship Id="rId967" Type="http://schemas.openxmlformats.org/officeDocument/2006/relationships/tags" Target="../tags/tag2926.xml"/><Relationship Id="rId1152" Type="http://schemas.openxmlformats.org/officeDocument/2006/relationships/tags" Target="../tags/tag3111.xml"/><Relationship Id="rId1597" Type="http://schemas.openxmlformats.org/officeDocument/2006/relationships/tags" Target="../tags/tag3556.xml"/><Relationship Id="rId96" Type="http://schemas.openxmlformats.org/officeDocument/2006/relationships/tags" Target="../tags/tag2055.xml"/><Relationship Id="rId827" Type="http://schemas.openxmlformats.org/officeDocument/2006/relationships/tags" Target="../tags/tag2786.xml"/><Relationship Id="rId1012" Type="http://schemas.openxmlformats.org/officeDocument/2006/relationships/tags" Target="../tags/tag2971.xml"/><Relationship Id="rId1457" Type="http://schemas.openxmlformats.org/officeDocument/2006/relationships/tags" Target="../tags/tag3416.xml"/><Relationship Id="rId1664" Type="http://schemas.openxmlformats.org/officeDocument/2006/relationships/tags" Target="../tags/tag3623.xml"/><Relationship Id="rId1317" Type="http://schemas.openxmlformats.org/officeDocument/2006/relationships/tags" Target="../tags/tag3276.xml"/><Relationship Id="rId1524" Type="http://schemas.openxmlformats.org/officeDocument/2006/relationships/tags" Target="../tags/tag3483.xml"/><Relationship Id="rId1731" Type="http://schemas.openxmlformats.org/officeDocument/2006/relationships/tags" Target="../tags/tag3690.xml"/><Relationship Id="rId23" Type="http://schemas.openxmlformats.org/officeDocument/2006/relationships/tags" Target="../tags/tag1982.xml"/><Relationship Id="rId1829" Type="http://schemas.openxmlformats.org/officeDocument/2006/relationships/tags" Target="../tags/tag3788.xml"/><Relationship Id="rId172" Type="http://schemas.openxmlformats.org/officeDocument/2006/relationships/tags" Target="../tags/tag2131.xml"/><Relationship Id="rId477" Type="http://schemas.openxmlformats.org/officeDocument/2006/relationships/tags" Target="../tags/tag2436.xml"/><Relationship Id="rId684" Type="http://schemas.openxmlformats.org/officeDocument/2006/relationships/tags" Target="../tags/tag2643.xml"/><Relationship Id="rId337" Type="http://schemas.openxmlformats.org/officeDocument/2006/relationships/tags" Target="../tags/tag2296.xml"/><Relationship Id="rId891" Type="http://schemas.openxmlformats.org/officeDocument/2006/relationships/tags" Target="../tags/tag2850.xml"/><Relationship Id="rId989" Type="http://schemas.openxmlformats.org/officeDocument/2006/relationships/tags" Target="../tags/tag2948.xml"/><Relationship Id="rId544" Type="http://schemas.openxmlformats.org/officeDocument/2006/relationships/tags" Target="../tags/tag2503.xml"/><Relationship Id="rId751" Type="http://schemas.openxmlformats.org/officeDocument/2006/relationships/tags" Target="../tags/tag2710.xml"/><Relationship Id="rId849" Type="http://schemas.openxmlformats.org/officeDocument/2006/relationships/tags" Target="../tags/tag2808.xml"/><Relationship Id="rId1174" Type="http://schemas.openxmlformats.org/officeDocument/2006/relationships/tags" Target="../tags/tag3133.xml"/><Relationship Id="rId1381" Type="http://schemas.openxmlformats.org/officeDocument/2006/relationships/tags" Target="../tags/tag3340.xml"/><Relationship Id="rId1479" Type="http://schemas.openxmlformats.org/officeDocument/2006/relationships/tags" Target="../tags/tag3438.xml"/><Relationship Id="rId1686" Type="http://schemas.openxmlformats.org/officeDocument/2006/relationships/tags" Target="../tags/tag3645.xml"/><Relationship Id="rId404" Type="http://schemas.openxmlformats.org/officeDocument/2006/relationships/tags" Target="../tags/tag2363.xml"/><Relationship Id="rId611" Type="http://schemas.openxmlformats.org/officeDocument/2006/relationships/tags" Target="../tags/tag2570.xml"/><Relationship Id="rId1034" Type="http://schemas.openxmlformats.org/officeDocument/2006/relationships/tags" Target="../tags/tag2993.xml"/><Relationship Id="rId1241" Type="http://schemas.openxmlformats.org/officeDocument/2006/relationships/tags" Target="../tags/tag3200.xml"/><Relationship Id="rId1339" Type="http://schemas.openxmlformats.org/officeDocument/2006/relationships/tags" Target="../tags/tag3298.xml"/><Relationship Id="rId709" Type="http://schemas.openxmlformats.org/officeDocument/2006/relationships/tags" Target="../tags/tag2668.xml"/><Relationship Id="rId916" Type="http://schemas.openxmlformats.org/officeDocument/2006/relationships/tags" Target="../tags/tag2875.xml"/><Relationship Id="rId1101" Type="http://schemas.openxmlformats.org/officeDocument/2006/relationships/tags" Target="../tags/tag3060.xml"/><Relationship Id="rId1546" Type="http://schemas.openxmlformats.org/officeDocument/2006/relationships/tags" Target="../tags/tag3505.xml"/><Relationship Id="rId1753" Type="http://schemas.openxmlformats.org/officeDocument/2006/relationships/tags" Target="../tags/tag3712.xml"/><Relationship Id="rId45" Type="http://schemas.openxmlformats.org/officeDocument/2006/relationships/tags" Target="../tags/tag2004.xml"/><Relationship Id="rId1406" Type="http://schemas.openxmlformats.org/officeDocument/2006/relationships/tags" Target="../tags/tag3365.xml"/><Relationship Id="rId1613" Type="http://schemas.openxmlformats.org/officeDocument/2006/relationships/tags" Target="../tags/tag3572.xml"/><Relationship Id="rId1820" Type="http://schemas.openxmlformats.org/officeDocument/2006/relationships/tags" Target="../tags/tag3779.xml"/><Relationship Id="rId194" Type="http://schemas.openxmlformats.org/officeDocument/2006/relationships/tags" Target="../tags/tag2153.xml"/><Relationship Id="rId261" Type="http://schemas.openxmlformats.org/officeDocument/2006/relationships/tags" Target="../tags/tag2220.xml"/><Relationship Id="rId499" Type="http://schemas.openxmlformats.org/officeDocument/2006/relationships/tags" Target="../tags/tag2458.xml"/><Relationship Id="rId359" Type="http://schemas.openxmlformats.org/officeDocument/2006/relationships/tags" Target="../tags/tag2318.xml"/><Relationship Id="rId566" Type="http://schemas.openxmlformats.org/officeDocument/2006/relationships/tags" Target="../tags/tag2525.xml"/><Relationship Id="rId773" Type="http://schemas.openxmlformats.org/officeDocument/2006/relationships/tags" Target="../tags/tag2732.xml"/><Relationship Id="rId1196" Type="http://schemas.openxmlformats.org/officeDocument/2006/relationships/tags" Target="../tags/tag3155.xml"/><Relationship Id="rId121" Type="http://schemas.openxmlformats.org/officeDocument/2006/relationships/tags" Target="../tags/tag2080.xml"/><Relationship Id="rId219" Type="http://schemas.openxmlformats.org/officeDocument/2006/relationships/tags" Target="../tags/tag2178.xml"/><Relationship Id="rId426" Type="http://schemas.openxmlformats.org/officeDocument/2006/relationships/tags" Target="../tags/tag2385.xml"/><Relationship Id="rId633" Type="http://schemas.openxmlformats.org/officeDocument/2006/relationships/tags" Target="../tags/tag2592.xml"/><Relationship Id="rId980" Type="http://schemas.openxmlformats.org/officeDocument/2006/relationships/tags" Target="../tags/tag2939.xml"/><Relationship Id="rId1056" Type="http://schemas.openxmlformats.org/officeDocument/2006/relationships/tags" Target="../tags/tag3015.xml"/><Relationship Id="rId1263" Type="http://schemas.openxmlformats.org/officeDocument/2006/relationships/tags" Target="../tags/tag3222.xml"/><Relationship Id="rId840" Type="http://schemas.openxmlformats.org/officeDocument/2006/relationships/tags" Target="../tags/tag2799.xml"/><Relationship Id="rId938" Type="http://schemas.openxmlformats.org/officeDocument/2006/relationships/tags" Target="../tags/tag2897.xml"/><Relationship Id="rId1470" Type="http://schemas.openxmlformats.org/officeDocument/2006/relationships/tags" Target="../tags/tag3429.xml"/><Relationship Id="rId1568" Type="http://schemas.openxmlformats.org/officeDocument/2006/relationships/tags" Target="../tags/tag3527.xml"/><Relationship Id="rId1775" Type="http://schemas.openxmlformats.org/officeDocument/2006/relationships/tags" Target="../tags/tag3734.xml"/><Relationship Id="rId67" Type="http://schemas.openxmlformats.org/officeDocument/2006/relationships/tags" Target="../tags/tag2026.xml"/><Relationship Id="rId700" Type="http://schemas.openxmlformats.org/officeDocument/2006/relationships/tags" Target="../tags/tag2659.xml"/><Relationship Id="rId1123" Type="http://schemas.openxmlformats.org/officeDocument/2006/relationships/tags" Target="../tags/tag3082.xml"/><Relationship Id="rId1330" Type="http://schemas.openxmlformats.org/officeDocument/2006/relationships/tags" Target="../tags/tag3289.xml"/><Relationship Id="rId1428" Type="http://schemas.openxmlformats.org/officeDocument/2006/relationships/tags" Target="../tags/tag3387.xml"/><Relationship Id="rId1635" Type="http://schemas.openxmlformats.org/officeDocument/2006/relationships/tags" Target="../tags/tag3594.xml"/><Relationship Id="rId1842" Type="http://schemas.openxmlformats.org/officeDocument/2006/relationships/tags" Target="../tags/tag3801.xml"/><Relationship Id="rId1702" Type="http://schemas.openxmlformats.org/officeDocument/2006/relationships/tags" Target="../tags/tag3661.xml"/><Relationship Id="rId283" Type="http://schemas.openxmlformats.org/officeDocument/2006/relationships/tags" Target="../tags/tag2242.xml"/><Relationship Id="rId490" Type="http://schemas.openxmlformats.org/officeDocument/2006/relationships/tags" Target="../tags/tag2449.xml"/><Relationship Id="rId143" Type="http://schemas.openxmlformats.org/officeDocument/2006/relationships/tags" Target="../tags/tag2102.xml"/><Relationship Id="rId350" Type="http://schemas.openxmlformats.org/officeDocument/2006/relationships/tags" Target="../tags/tag2309.xml"/><Relationship Id="rId588" Type="http://schemas.openxmlformats.org/officeDocument/2006/relationships/tags" Target="../tags/tag2547.xml"/><Relationship Id="rId795" Type="http://schemas.openxmlformats.org/officeDocument/2006/relationships/tags" Target="../tags/tag2754.xml"/><Relationship Id="rId9" Type="http://schemas.openxmlformats.org/officeDocument/2006/relationships/tags" Target="../tags/tag1968.xml"/><Relationship Id="rId210" Type="http://schemas.openxmlformats.org/officeDocument/2006/relationships/tags" Target="../tags/tag2169.xml"/><Relationship Id="rId448" Type="http://schemas.openxmlformats.org/officeDocument/2006/relationships/tags" Target="../tags/tag2407.xml"/><Relationship Id="rId655" Type="http://schemas.openxmlformats.org/officeDocument/2006/relationships/tags" Target="../tags/tag2614.xml"/><Relationship Id="rId862" Type="http://schemas.openxmlformats.org/officeDocument/2006/relationships/tags" Target="../tags/tag2821.xml"/><Relationship Id="rId1078" Type="http://schemas.openxmlformats.org/officeDocument/2006/relationships/tags" Target="../tags/tag3037.xml"/><Relationship Id="rId1285" Type="http://schemas.openxmlformats.org/officeDocument/2006/relationships/tags" Target="../tags/tag3244.xml"/><Relationship Id="rId1492" Type="http://schemas.openxmlformats.org/officeDocument/2006/relationships/tags" Target="../tags/tag3451.xml"/><Relationship Id="rId308" Type="http://schemas.openxmlformats.org/officeDocument/2006/relationships/tags" Target="../tags/tag2267.xml"/><Relationship Id="rId515" Type="http://schemas.openxmlformats.org/officeDocument/2006/relationships/tags" Target="../tags/tag2474.xml"/><Relationship Id="rId722" Type="http://schemas.openxmlformats.org/officeDocument/2006/relationships/tags" Target="../tags/tag2681.xml"/><Relationship Id="rId1145" Type="http://schemas.openxmlformats.org/officeDocument/2006/relationships/tags" Target="../tags/tag3104.xml"/><Relationship Id="rId1352" Type="http://schemas.openxmlformats.org/officeDocument/2006/relationships/tags" Target="../tags/tag3311.xml"/><Relationship Id="rId1797" Type="http://schemas.openxmlformats.org/officeDocument/2006/relationships/tags" Target="../tags/tag3756.xml"/><Relationship Id="rId89" Type="http://schemas.openxmlformats.org/officeDocument/2006/relationships/tags" Target="../tags/tag2048.xml"/><Relationship Id="rId1005" Type="http://schemas.openxmlformats.org/officeDocument/2006/relationships/tags" Target="../tags/tag2964.xml"/><Relationship Id="rId1212" Type="http://schemas.openxmlformats.org/officeDocument/2006/relationships/tags" Target="../tags/tag3171.xml"/><Relationship Id="rId1657" Type="http://schemas.openxmlformats.org/officeDocument/2006/relationships/tags" Target="../tags/tag3616.xml"/><Relationship Id="rId1517" Type="http://schemas.openxmlformats.org/officeDocument/2006/relationships/tags" Target="../tags/tag3476.xml"/><Relationship Id="rId1724" Type="http://schemas.openxmlformats.org/officeDocument/2006/relationships/tags" Target="../tags/tag3683.xml"/><Relationship Id="rId16" Type="http://schemas.openxmlformats.org/officeDocument/2006/relationships/tags" Target="../tags/tag1975.xml"/><Relationship Id="rId165" Type="http://schemas.openxmlformats.org/officeDocument/2006/relationships/tags" Target="../tags/tag2124.xml"/><Relationship Id="rId372" Type="http://schemas.openxmlformats.org/officeDocument/2006/relationships/tags" Target="../tags/tag2331.xml"/><Relationship Id="rId677" Type="http://schemas.openxmlformats.org/officeDocument/2006/relationships/tags" Target="../tags/tag2636.xml"/><Relationship Id="rId232" Type="http://schemas.openxmlformats.org/officeDocument/2006/relationships/tags" Target="../tags/tag2191.xml"/><Relationship Id="rId884" Type="http://schemas.openxmlformats.org/officeDocument/2006/relationships/tags" Target="../tags/tag2843.xml"/><Relationship Id="rId537" Type="http://schemas.openxmlformats.org/officeDocument/2006/relationships/tags" Target="../tags/tag2496.xml"/><Relationship Id="rId744" Type="http://schemas.openxmlformats.org/officeDocument/2006/relationships/tags" Target="../tags/tag2703.xml"/><Relationship Id="rId951" Type="http://schemas.openxmlformats.org/officeDocument/2006/relationships/tags" Target="../tags/tag2910.xml"/><Relationship Id="rId1167" Type="http://schemas.openxmlformats.org/officeDocument/2006/relationships/tags" Target="../tags/tag3126.xml"/><Relationship Id="rId1374" Type="http://schemas.openxmlformats.org/officeDocument/2006/relationships/tags" Target="../tags/tag3333.xml"/><Relationship Id="rId1581" Type="http://schemas.openxmlformats.org/officeDocument/2006/relationships/tags" Target="../tags/tag3540.xml"/><Relationship Id="rId1679" Type="http://schemas.openxmlformats.org/officeDocument/2006/relationships/tags" Target="../tags/tag3638.xml"/><Relationship Id="rId80" Type="http://schemas.openxmlformats.org/officeDocument/2006/relationships/tags" Target="../tags/tag2039.xml"/><Relationship Id="rId604" Type="http://schemas.openxmlformats.org/officeDocument/2006/relationships/tags" Target="../tags/tag2563.xml"/><Relationship Id="rId811" Type="http://schemas.openxmlformats.org/officeDocument/2006/relationships/tags" Target="../tags/tag2770.xml"/><Relationship Id="rId1027" Type="http://schemas.openxmlformats.org/officeDocument/2006/relationships/tags" Target="../tags/tag2986.xml"/><Relationship Id="rId1234" Type="http://schemas.openxmlformats.org/officeDocument/2006/relationships/tags" Target="../tags/tag3193.xml"/><Relationship Id="rId1441" Type="http://schemas.openxmlformats.org/officeDocument/2006/relationships/tags" Target="../tags/tag3400.xml"/><Relationship Id="rId909" Type="http://schemas.openxmlformats.org/officeDocument/2006/relationships/tags" Target="../tags/tag2868.xml"/><Relationship Id="rId1301" Type="http://schemas.openxmlformats.org/officeDocument/2006/relationships/tags" Target="../tags/tag3260.xml"/><Relationship Id="rId1539" Type="http://schemas.openxmlformats.org/officeDocument/2006/relationships/tags" Target="../tags/tag3498.xml"/><Relationship Id="rId1746" Type="http://schemas.openxmlformats.org/officeDocument/2006/relationships/tags" Target="../tags/tag3705.xml"/><Relationship Id="rId38" Type="http://schemas.openxmlformats.org/officeDocument/2006/relationships/tags" Target="../tags/tag1997.xml"/><Relationship Id="rId1606" Type="http://schemas.openxmlformats.org/officeDocument/2006/relationships/tags" Target="../tags/tag3565.xml"/><Relationship Id="rId1813" Type="http://schemas.openxmlformats.org/officeDocument/2006/relationships/tags" Target="../tags/tag3772.xml"/><Relationship Id="rId187" Type="http://schemas.openxmlformats.org/officeDocument/2006/relationships/tags" Target="../tags/tag2146.xml"/><Relationship Id="rId394" Type="http://schemas.openxmlformats.org/officeDocument/2006/relationships/tags" Target="../tags/tag2353.xml"/><Relationship Id="rId254" Type="http://schemas.openxmlformats.org/officeDocument/2006/relationships/tags" Target="../tags/tag2213.xml"/><Relationship Id="rId699" Type="http://schemas.openxmlformats.org/officeDocument/2006/relationships/tags" Target="../tags/tag2658.xml"/><Relationship Id="rId1091" Type="http://schemas.openxmlformats.org/officeDocument/2006/relationships/tags" Target="../tags/tag3050.xml"/><Relationship Id="rId114" Type="http://schemas.openxmlformats.org/officeDocument/2006/relationships/tags" Target="../tags/tag2073.xml"/><Relationship Id="rId461" Type="http://schemas.openxmlformats.org/officeDocument/2006/relationships/tags" Target="../tags/tag2420.xml"/><Relationship Id="rId559" Type="http://schemas.openxmlformats.org/officeDocument/2006/relationships/tags" Target="../tags/tag2518.xml"/><Relationship Id="rId766" Type="http://schemas.openxmlformats.org/officeDocument/2006/relationships/tags" Target="../tags/tag2725.xml"/><Relationship Id="rId1189" Type="http://schemas.openxmlformats.org/officeDocument/2006/relationships/tags" Target="../tags/tag3148.xml"/><Relationship Id="rId1396" Type="http://schemas.openxmlformats.org/officeDocument/2006/relationships/tags" Target="../tags/tag3355.xml"/><Relationship Id="rId321" Type="http://schemas.openxmlformats.org/officeDocument/2006/relationships/tags" Target="../tags/tag2280.xml"/><Relationship Id="rId419" Type="http://schemas.openxmlformats.org/officeDocument/2006/relationships/tags" Target="../tags/tag2378.xml"/><Relationship Id="rId626" Type="http://schemas.openxmlformats.org/officeDocument/2006/relationships/tags" Target="../tags/tag2585.xml"/><Relationship Id="rId973" Type="http://schemas.openxmlformats.org/officeDocument/2006/relationships/tags" Target="../tags/tag2932.xml"/><Relationship Id="rId1049" Type="http://schemas.openxmlformats.org/officeDocument/2006/relationships/tags" Target="../tags/tag3008.xml"/><Relationship Id="rId1256" Type="http://schemas.openxmlformats.org/officeDocument/2006/relationships/tags" Target="../tags/tag3215.xml"/><Relationship Id="rId833" Type="http://schemas.openxmlformats.org/officeDocument/2006/relationships/tags" Target="../tags/tag2792.xml"/><Relationship Id="rId1116" Type="http://schemas.openxmlformats.org/officeDocument/2006/relationships/tags" Target="../tags/tag3075.xml"/><Relationship Id="rId1463" Type="http://schemas.openxmlformats.org/officeDocument/2006/relationships/tags" Target="../tags/tag3422.xml"/><Relationship Id="rId1670" Type="http://schemas.openxmlformats.org/officeDocument/2006/relationships/tags" Target="../tags/tag3629.xml"/><Relationship Id="rId1768" Type="http://schemas.openxmlformats.org/officeDocument/2006/relationships/tags" Target="../tags/tag3727.xml"/><Relationship Id="rId900" Type="http://schemas.openxmlformats.org/officeDocument/2006/relationships/tags" Target="../tags/tag2859.xml"/><Relationship Id="rId1323" Type="http://schemas.openxmlformats.org/officeDocument/2006/relationships/tags" Target="../tags/tag3282.xml"/><Relationship Id="rId1530" Type="http://schemas.openxmlformats.org/officeDocument/2006/relationships/tags" Target="../tags/tag3489.xml"/><Relationship Id="rId1628" Type="http://schemas.openxmlformats.org/officeDocument/2006/relationships/tags" Target="../tags/tag3587.xml"/><Relationship Id="rId1835" Type="http://schemas.openxmlformats.org/officeDocument/2006/relationships/tags" Target="../tags/tag3794.xml"/><Relationship Id="rId276" Type="http://schemas.openxmlformats.org/officeDocument/2006/relationships/tags" Target="../tags/tag2235.xml"/><Relationship Id="rId483" Type="http://schemas.openxmlformats.org/officeDocument/2006/relationships/tags" Target="../tags/tag2442.xml"/><Relationship Id="rId690" Type="http://schemas.openxmlformats.org/officeDocument/2006/relationships/tags" Target="../tags/tag2649.xml"/><Relationship Id="rId136" Type="http://schemas.openxmlformats.org/officeDocument/2006/relationships/tags" Target="../tags/tag2095.xml"/><Relationship Id="rId343" Type="http://schemas.openxmlformats.org/officeDocument/2006/relationships/tags" Target="../tags/tag2302.xml"/><Relationship Id="rId550" Type="http://schemas.openxmlformats.org/officeDocument/2006/relationships/tags" Target="../tags/tag2509.xml"/><Relationship Id="rId788" Type="http://schemas.openxmlformats.org/officeDocument/2006/relationships/tags" Target="../tags/tag2747.xml"/><Relationship Id="rId995" Type="http://schemas.openxmlformats.org/officeDocument/2006/relationships/tags" Target="../tags/tag2954.xml"/><Relationship Id="rId1180" Type="http://schemas.openxmlformats.org/officeDocument/2006/relationships/tags" Target="../tags/tag3139.xml"/><Relationship Id="rId203" Type="http://schemas.openxmlformats.org/officeDocument/2006/relationships/tags" Target="../tags/tag2162.xml"/><Relationship Id="rId648" Type="http://schemas.openxmlformats.org/officeDocument/2006/relationships/tags" Target="../tags/tag2607.xml"/><Relationship Id="rId855" Type="http://schemas.openxmlformats.org/officeDocument/2006/relationships/tags" Target="../tags/tag2814.xml"/><Relationship Id="rId1040" Type="http://schemas.openxmlformats.org/officeDocument/2006/relationships/tags" Target="../tags/tag2999.xml"/><Relationship Id="rId1278" Type="http://schemas.openxmlformats.org/officeDocument/2006/relationships/tags" Target="../tags/tag3237.xml"/><Relationship Id="rId1485" Type="http://schemas.openxmlformats.org/officeDocument/2006/relationships/tags" Target="../tags/tag3444.xml"/><Relationship Id="rId1692" Type="http://schemas.openxmlformats.org/officeDocument/2006/relationships/tags" Target="../tags/tag3651.xml"/><Relationship Id="rId410" Type="http://schemas.openxmlformats.org/officeDocument/2006/relationships/tags" Target="../tags/tag2369.xml"/><Relationship Id="rId508" Type="http://schemas.openxmlformats.org/officeDocument/2006/relationships/tags" Target="../tags/tag2467.xml"/><Relationship Id="rId715" Type="http://schemas.openxmlformats.org/officeDocument/2006/relationships/tags" Target="../tags/tag2674.xml"/><Relationship Id="rId922" Type="http://schemas.openxmlformats.org/officeDocument/2006/relationships/tags" Target="../tags/tag2881.xml"/><Relationship Id="rId1138" Type="http://schemas.openxmlformats.org/officeDocument/2006/relationships/tags" Target="../tags/tag3097.xml"/><Relationship Id="rId1345" Type="http://schemas.openxmlformats.org/officeDocument/2006/relationships/tags" Target="../tags/tag3304.xml"/><Relationship Id="rId1552" Type="http://schemas.openxmlformats.org/officeDocument/2006/relationships/tags" Target="../tags/tag3511.xml"/><Relationship Id="rId1205" Type="http://schemas.openxmlformats.org/officeDocument/2006/relationships/tags" Target="../tags/tag3164.xml"/><Relationship Id="rId51" Type="http://schemas.openxmlformats.org/officeDocument/2006/relationships/tags" Target="../tags/tag2010.xml"/><Relationship Id="rId1412" Type="http://schemas.openxmlformats.org/officeDocument/2006/relationships/tags" Target="../tags/tag3371.xml"/><Relationship Id="rId1717" Type="http://schemas.openxmlformats.org/officeDocument/2006/relationships/tags" Target="../tags/tag3676.xml"/><Relationship Id="rId298" Type="http://schemas.openxmlformats.org/officeDocument/2006/relationships/tags" Target="../tags/tag2257.xml"/><Relationship Id="rId158" Type="http://schemas.openxmlformats.org/officeDocument/2006/relationships/tags" Target="../tags/tag2117.xml"/><Relationship Id="rId365" Type="http://schemas.openxmlformats.org/officeDocument/2006/relationships/tags" Target="../tags/tag2324.xml"/><Relationship Id="rId572" Type="http://schemas.openxmlformats.org/officeDocument/2006/relationships/tags" Target="../tags/tag2531.xml"/><Relationship Id="rId225" Type="http://schemas.openxmlformats.org/officeDocument/2006/relationships/tags" Target="../tags/tag2184.xml"/><Relationship Id="rId432" Type="http://schemas.openxmlformats.org/officeDocument/2006/relationships/tags" Target="../tags/tag2391.xml"/><Relationship Id="rId877" Type="http://schemas.openxmlformats.org/officeDocument/2006/relationships/tags" Target="../tags/tag2836.xml"/><Relationship Id="rId1062" Type="http://schemas.openxmlformats.org/officeDocument/2006/relationships/tags" Target="../tags/tag3021.xml"/><Relationship Id="rId737" Type="http://schemas.openxmlformats.org/officeDocument/2006/relationships/tags" Target="../tags/tag2696.xml"/><Relationship Id="rId944" Type="http://schemas.openxmlformats.org/officeDocument/2006/relationships/tags" Target="../tags/tag2903.xml"/><Relationship Id="rId1367" Type="http://schemas.openxmlformats.org/officeDocument/2006/relationships/tags" Target="../tags/tag3326.xml"/><Relationship Id="rId1574" Type="http://schemas.openxmlformats.org/officeDocument/2006/relationships/tags" Target="../tags/tag3533.xml"/><Relationship Id="rId1781" Type="http://schemas.openxmlformats.org/officeDocument/2006/relationships/tags" Target="../tags/tag3740.xml"/><Relationship Id="rId73" Type="http://schemas.openxmlformats.org/officeDocument/2006/relationships/tags" Target="../tags/tag2032.xml"/><Relationship Id="rId804" Type="http://schemas.openxmlformats.org/officeDocument/2006/relationships/tags" Target="../tags/tag2763.xml"/><Relationship Id="rId1227" Type="http://schemas.openxmlformats.org/officeDocument/2006/relationships/tags" Target="../tags/tag3186.xml"/><Relationship Id="rId1434" Type="http://schemas.openxmlformats.org/officeDocument/2006/relationships/tags" Target="../tags/tag3393.xml"/><Relationship Id="rId1641" Type="http://schemas.openxmlformats.org/officeDocument/2006/relationships/tags" Target="../tags/tag3600.xml"/><Relationship Id="rId1501" Type="http://schemas.openxmlformats.org/officeDocument/2006/relationships/tags" Target="../tags/tag3460.xml"/><Relationship Id="rId1739" Type="http://schemas.openxmlformats.org/officeDocument/2006/relationships/tags" Target="../tags/tag3698.xml"/><Relationship Id="rId1806" Type="http://schemas.openxmlformats.org/officeDocument/2006/relationships/tags" Target="../tags/tag3765.xml"/><Relationship Id="rId387" Type="http://schemas.openxmlformats.org/officeDocument/2006/relationships/tags" Target="../tags/tag2346.xml"/><Relationship Id="rId594" Type="http://schemas.openxmlformats.org/officeDocument/2006/relationships/tags" Target="../tags/tag2553.xml"/><Relationship Id="rId247" Type="http://schemas.openxmlformats.org/officeDocument/2006/relationships/tags" Target="../tags/tag2206.xml"/><Relationship Id="rId899" Type="http://schemas.openxmlformats.org/officeDocument/2006/relationships/tags" Target="../tags/tag2858.xml"/><Relationship Id="rId1084" Type="http://schemas.openxmlformats.org/officeDocument/2006/relationships/tags" Target="../tags/tag3043.xml"/><Relationship Id="rId107" Type="http://schemas.openxmlformats.org/officeDocument/2006/relationships/tags" Target="../tags/tag2066.xml"/><Relationship Id="rId454" Type="http://schemas.openxmlformats.org/officeDocument/2006/relationships/tags" Target="../tags/tag2413.xml"/><Relationship Id="rId661" Type="http://schemas.openxmlformats.org/officeDocument/2006/relationships/tags" Target="../tags/tag2620.xml"/><Relationship Id="rId759" Type="http://schemas.openxmlformats.org/officeDocument/2006/relationships/tags" Target="../tags/tag2718.xml"/><Relationship Id="rId966" Type="http://schemas.openxmlformats.org/officeDocument/2006/relationships/tags" Target="../tags/tag2925.xml"/><Relationship Id="rId1291" Type="http://schemas.openxmlformats.org/officeDocument/2006/relationships/tags" Target="../tags/tag3250.xml"/><Relationship Id="rId1389" Type="http://schemas.openxmlformats.org/officeDocument/2006/relationships/tags" Target="../tags/tag3348.xml"/><Relationship Id="rId1596" Type="http://schemas.openxmlformats.org/officeDocument/2006/relationships/tags" Target="../tags/tag3555.xml"/><Relationship Id="rId314" Type="http://schemas.openxmlformats.org/officeDocument/2006/relationships/tags" Target="../tags/tag2273.xml"/><Relationship Id="rId521" Type="http://schemas.openxmlformats.org/officeDocument/2006/relationships/tags" Target="../tags/tag2480.xml"/><Relationship Id="rId619" Type="http://schemas.openxmlformats.org/officeDocument/2006/relationships/tags" Target="../tags/tag2578.xml"/><Relationship Id="rId1151" Type="http://schemas.openxmlformats.org/officeDocument/2006/relationships/tags" Target="../tags/tag3110.xml"/><Relationship Id="rId1249" Type="http://schemas.openxmlformats.org/officeDocument/2006/relationships/tags" Target="../tags/tag3208.xml"/><Relationship Id="rId95" Type="http://schemas.openxmlformats.org/officeDocument/2006/relationships/tags" Target="../tags/tag2054.xml"/><Relationship Id="rId826" Type="http://schemas.openxmlformats.org/officeDocument/2006/relationships/tags" Target="../tags/tag2785.xml"/><Relationship Id="rId1011" Type="http://schemas.openxmlformats.org/officeDocument/2006/relationships/tags" Target="../tags/tag2970.xml"/><Relationship Id="rId1109" Type="http://schemas.openxmlformats.org/officeDocument/2006/relationships/tags" Target="../tags/tag3068.xml"/><Relationship Id="rId1456" Type="http://schemas.openxmlformats.org/officeDocument/2006/relationships/tags" Target="../tags/tag3415.xml"/><Relationship Id="rId1663" Type="http://schemas.openxmlformats.org/officeDocument/2006/relationships/tags" Target="../tags/tag3622.xml"/><Relationship Id="rId1316" Type="http://schemas.openxmlformats.org/officeDocument/2006/relationships/tags" Target="../tags/tag3275.xml"/><Relationship Id="rId1523" Type="http://schemas.openxmlformats.org/officeDocument/2006/relationships/tags" Target="../tags/tag3482.xml"/><Relationship Id="rId1730" Type="http://schemas.openxmlformats.org/officeDocument/2006/relationships/tags" Target="../tags/tag3689.xml"/><Relationship Id="rId22" Type="http://schemas.openxmlformats.org/officeDocument/2006/relationships/tags" Target="../tags/tag1981.xml"/><Relationship Id="rId1828" Type="http://schemas.openxmlformats.org/officeDocument/2006/relationships/tags" Target="../tags/tag3787.xml"/><Relationship Id="rId171" Type="http://schemas.openxmlformats.org/officeDocument/2006/relationships/tags" Target="../tags/tag2130.xml"/><Relationship Id="rId269" Type="http://schemas.openxmlformats.org/officeDocument/2006/relationships/tags" Target="../tags/tag2228.xml"/><Relationship Id="rId476" Type="http://schemas.openxmlformats.org/officeDocument/2006/relationships/tags" Target="../tags/tag2435.xml"/><Relationship Id="rId683" Type="http://schemas.openxmlformats.org/officeDocument/2006/relationships/tags" Target="../tags/tag2642.xml"/><Relationship Id="rId890" Type="http://schemas.openxmlformats.org/officeDocument/2006/relationships/tags" Target="../tags/tag2849.xml"/><Relationship Id="rId129" Type="http://schemas.openxmlformats.org/officeDocument/2006/relationships/tags" Target="../tags/tag2088.xml"/><Relationship Id="rId336" Type="http://schemas.openxmlformats.org/officeDocument/2006/relationships/tags" Target="../tags/tag2295.xml"/><Relationship Id="rId543" Type="http://schemas.openxmlformats.org/officeDocument/2006/relationships/tags" Target="../tags/tag2502.xml"/><Relationship Id="rId988" Type="http://schemas.openxmlformats.org/officeDocument/2006/relationships/tags" Target="../tags/tag2947.xml"/><Relationship Id="rId1173" Type="http://schemas.openxmlformats.org/officeDocument/2006/relationships/tags" Target="../tags/tag3132.xml"/><Relationship Id="rId1380" Type="http://schemas.openxmlformats.org/officeDocument/2006/relationships/tags" Target="../tags/tag3339.xml"/><Relationship Id="rId403" Type="http://schemas.openxmlformats.org/officeDocument/2006/relationships/tags" Target="../tags/tag2362.xml"/><Relationship Id="rId750" Type="http://schemas.openxmlformats.org/officeDocument/2006/relationships/tags" Target="../tags/tag2709.xml"/><Relationship Id="rId848" Type="http://schemas.openxmlformats.org/officeDocument/2006/relationships/tags" Target="../tags/tag2807.xml"/><Relationship Id="rId1033" Type="http://schemas.openxmlformats.org/officeDocument/2006/relationships/tags" Target="../tags/tag2992.xml"/><Relationship Id="rId1478" Type="http://schemas.openxmlformats.org/officeDocument/2006/relationships/tags" Target="../tags/tag3437.xml"/><Relationship Id="rId1685" Type="http://schemas.openxmlformats.org/officeDocument/2006/relationships/tags" Target="../tags/tag3644.xml"/><Relationship Id="rId610" Type="http://schemas.openxmlformats.org/officeDocument/2006/relationships/tags" Target="../tags/tag2569.xml"/><Relationship Id="rId708" Type="http://schemas.openxmlformats.org/officeDocument/2006/relationships/tags" Target="../tags/tag2667.xml"/><Relationship Id="rId915" Type="http://schemas.openxmlformats.org/officeDocument/2006/relationships/tags" Target="../tags/tag2874.xml"/><Relationship Id="rId1240" Type="http://schemas.openxmlformats.org/officeDocument/2006/relationships/tags" Target="../tags/tag3199.xml"/><Relationship Id="rId1338" Type="http://schemas.openxmlformats.org/officeDocument/2006/relationships/tags" Target="../tags/tag3297.xml"/><Relationship Id="rId1545" Type="http://schemas.openxmlformats.org/officeDocument/2006/relationships/tags" Target="../tags/tag3504.xml"/><Relationship Id="rId1100" Type="http://schemas.openxmlformats.org/officeDocument/2006/relationships/tags" Target="../tags/tag3059.xml"/><Relationship Id="rId1405" Type="http://schemas.openxmlformats.org/officeDocument/2006/relationships/tags" Target="../tags/tag3364.xml"/><Relationship Id="rId1752" Type="http://schemas.openxmlformats.org/officeDocument/2006/relationships/tags" Target="../tags/tag3711.xml"/><Relationship Id="rId44" Type="http://schemas.openxmlformats.org/officeDocument/2006/relationships/tags" Target="../tags/tag2003.xml"/><Relationship Id="rId1612" Type="http://schemas.openxmlformats.org/officeDocument/2006/relationships/tags" Target="../tags/tag3571.xml"/><Relationship Id="rId193" Type="http://schemas.openxmlformats.org/officeDocument/2006/relationships/tags" Target="../tags/tag2152.xml"/><Relationship Id="rId498" Type="http://schemas.openxmlformats.org/officeDocument/2006/relationships/tags" Target="../tags/tag24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13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13.emf"/></Relationships>
</file>

<file path=ppt/slides/_rels/slide32.xml.rels><?xml version="1.0" encoding="UTF-8" standalone="yes"?>
<Relationships xmlns="http://schemas.openxmlformats.org/package/2006/relationships"><Relationship Id="rId117" Type="http://schemas.openxmlformats.org/officeDocument/2006/relationships/tags" Target="../tags/tag3935.xml"/><Relationship Id="rId299" Type="http://schemas.openxmlformats.org/officeDocument/2006/relationships/tags" Target="../tags/tag4117.xml"/><Relationship Id="rId21" Type="http://schemas.openxmlformats.org/officeDocument/2006/relationships/tags" Target="../tags/tag3839.xml"/><Relationship Id="rId63" Type="http://schemas.openxmlformats.org/officeDocument/2006/relationships/tags" Target="../tags/tag3881.xml"/><Relationship Id="rId159" Type="http://schemas.openxmlformats.org/officeDocument/2006/relationships/tags" Target="../tags/tag3977.xml"/><Relationship Id="rId170" Type="http://schemas.openxmlformats.org/officeDocument/2006/relationships/tags" Target="../tags/tag3988.xml"/><Relationship Id="rId226" Type="http://schemas.openxmlformats.org/officeDocument/2006/relationships/tags" Target="../tags/tag4044.xml"/><Relationship Id="rId268" Type="http://schemas.openxmlformats.org/officeDocument/2006/relationships/tags" Target="../tags/tag4086.xml"/><Relationship Id="rId32" Type="http://schemas.openxmlformats.org/officeDocument/2006/relationships/tags" Target="../tags/tag3850.xml"/><Relationship Id="rId74" Type="http://schemas.openxmlformats.org/officeDocument/2006/relationships/tags" Target="../tags/tag3892.xml"/><Relationship Id="rId128" Type="http://schemas.openxmlformats.org/officeDocument/2006/relationships/tags" Target="../tags/tag3946.xml"/><Relationship Id="rId5" Type="http://schemas.openxmlformats.org/officeDocument/2006/relationships/tags" Target="../tags/tag3823.xml"/><Relationship Id="rId181" Type="http://schemas.openxmlformats.org/officeDocument/2006/relationships/tags" Target="../tags/tag3999.xml"/><Relationship Id="rId237" Type="http://schemas.openxmlformats.org/officeDocument/2006/relationships/tags" Target="../tags/tag4055.xml"/><Relationship Id="rId279" Type="http://schemas.openxmlformats.org/officeDocument/2006/relationships/tags" Target="../tags/tag4097.xml"/><Relationship Id="rId43" Type="http://schemas.openxmlformats.org/officeDocument/2006/relationships/tags" Target="../tags/tag3861.xml"/><Relationship Id="rId139" Type="http://schemas.openxmlformats.org/officeDocument/2006/relationships/tags" Target="../tags/tag3957.xml"/><Relationship Id="rId290" Type="http://schemas.openxmlformats.org/officeDocument/2006/relationships/tags" Target="../tags/tag4108.xml"/><Relationship Id="rId304" Type="http://schemas.openxmlformats.org/officeDocument/2006/relationships/tags" Target="../tags/tag4122.xml"/><Relationship Id="rId85" Type="http://schemas.openxmlformats.org/officeDocument/2006/relationships/tags" Target="../tags/tag3903.xml"/><Relationship Id="rId150" Type="http://schemas.openxmlformats.org/officeDocument/2006/relationships/tags" Target="../tags/tag3968.xml"/><Relationship Id="rId192" Type="http://schemas.openxmlformats.org/officeDocument/2006/relationships/tags" Target="../tags/tag4010.xml"/><Relationship Id="rId206" Type="http://schemas.openxmlformats.org/officeDocument/2006/relationships/tags" Target="../tags/tag4024.xml"/><Relationship Id="rId248" Type="http://schemas.openxmlformats.org/officeDocument/2006/relationships/tags" Target="../tags/tag4066.xml"/><Relationship Id="rId12" Type="http://schemas.openxmlformats.org/officeDocument/2006/relationships/tags" Target="../tags/tag3830.xml"/><Relationship Id="rId108" Type="http://schemas.openxmlformats.org/officeDocument/2006/relationships/tags" Target="../tags/tag3926.xml"/><Relationship Id="rId315" Type="http://schemas.openxmlformats.org/officeDocument/2006/relationships/tags" Target="../tags/tag4133.xml"/><Relationship Id="rId54" Type="http://schemas.openxmlformats.org/officeDocument/2006/relationships/tags" Target="../tags/tag3872.xml"/><Relationship Id="rId96" Type="http://schemas.openxmlformats.org/officeDocument/2006/relationships/tags" Target="../tags/tag3914.xml"/><Relationship Id="rId161" Type="http://schemas.openxmlformats.org/officeDocument/2006/relationships/tags" Target="../tags/tag3979.xml"/><Relationship Id="rId217" Type="http://schemas.openxmlformats.org/officeDocument/2006/relationships/tags" Target="../tags/tag4035.xml"/><Relationship Id="rId259" Type="http://schemas.openxmlformats.org/officeDocument/2006/relationships/tags" Target="../tags/tag4077.xml"/><Relationship Id="rId23" Type="http://schemas.openxmlformats.org/officeDocument/2006/relationships/tags" Target="../tags/tag3841.xml"/><Relationship Id="rId119" Type="http://schemas.openxmlformats.org/officeDocument/2006/relationships/tags" Target="../tags/tag3937.xml"/><Relationship Id="rId270" Type="http://schemas.openxmlformats.org/officeDocument/2006/relationships/tags" Target="../tags/tag4088.xml"/><Relationship Id="rId65" Type="http://schemas.openxmlformats.org/officeDocument/2006/relationships/tags" Target="../tags/tag3883.xml"/><Relationship Id="rId130" Type="http://schemas.openxmlformats.org/officeDocument/2006/relationships/tags" Target="../tags/tag3948.xml"/><Relationship Id="rId172" Type="http://schemas.openxmlformats.org/officeDocument/2006/relationships/tags" Target="../tags/tag3990.xml"/><Relationship Id="rId228" Type="http://schemas.openxmlformats.org/officeDocument/2006/relationships/tags" Target="../tags/tag4046.xml"/><Relationship Id="rId13" Type="http://schemas.openxmlformats.org/officeDocument/2006/relationships/tags" Target="../tags/tag3831.xml"/><Relationship Id="rId109" Type="http://schemas.openxmlformats.org/officeDocument/2006/relationships/tags" Target="../tags/tag3927.xml"/><Relationship Id="rId260" Type="http://schemas.openxmlformats.org/officeDocument/2006/relationships/tags" Target="../tags/tag4078.xml"/><Relationship Id="rId281" Type="http://schemas.openxmlformats.org/officeDocument/2006/relationships/tags" Target="../tags/tag4099.xml"/><Relationship Id="rId316" Type="http://schemas.openxmlformats.org/officeDocument/2006/relationships/tags" Target="../tags/tag4134.xml"/><Relationship Id="rId34" Type="http://schemas.openxmlformats.org/officeDocument/2006/relationships/tags" Target="../tags/tag3852.xml"/><Relationship Id="rId55" Type="http://schemas.openxmlformats.org/officeDocument/2006/relationships/tags" Target="../tags/tag3873.xml"/><Relationship Id="rId76" Type="http://schemas.openxmlformats.org/officeDocument/2006/relationships/tags" Target="../tags/tag3894.xml"/><Relationship Id="rId97" Type="http://schemas.openxmlformats.org/officeDocument/2006/relationships/tags" Target="../tags/tag3915.xml"/><Relationship Id="rId120" Type="http://schemas.openxmlformats.org/officeDocument/2006/relationships/tags" Target="../tags/tag3938.xml"/><Relationship Id="rId141" Type="http://schemas.openxmlformats.org/officeDocument/2006/relationships/tags" Target="../tags/tag3959.xml"/><Relationship Id="rId7" Type="http://schemas.openxmlformats.org/officeDocument/2006/relationships/tags" Target="../tags/tag3825.xml"/><Relationship Id="rId162" Type="http://schemas.openxmlformats.org/officeDocument/2006/relationships/tags" Target="../tags/tag3980.xml"/><Relationship Id="rId183" Type="http://schemas.openxmlformats.org/officeDocument/2006/relationships/tags" Target="../tags/tag4001.xml"/><Relationship Id="rId218" Type="http://schemas.openxmlformats.org/officeDocument/2006/relationships/tags" Target="../tags/tag4036.xml"/><Relationship Id="rId239" Type="http://schemas.openxmlformats.org/officeDocument/2006/relationships/tags" Target="../tags/tag4057.xml"/><Relationship Id="rId250" Type="http://schemas.openxmlformats.org/officeDocument/2006/relationships/tags" Target="../tags/tag4068.xml"/><Relationship Id="rId271" Type="http://schemas.openxmlformats.org/officeDocument/2006/relationships/tags" Target="../tags/tag4089.xml"/><Relationship Id="rId292" Type="http://schemas.openxmlformats.org/officeDocument/2006/relationships/tags" Target="../tags/tag4110.xml"/><Relationship Id="rId306" Type="http://schemas.openxmlformats.org/officeDocument/2006/relationships/tags" Target="../tags/tag4124.xml"/><Relationship Id="rId24" Type="http://schemas.openxmlformats.org/officeDocument/2006/relationships/tags" Target="../tags/tag3842.xml"/><Relationship Id="rId45" Type="http://schemas.openxmlformats.org/officeDocument/2006/relationships/tags" Target="../tags/tag3863.xml"/><Relationship Id="rId66" Type="http://schemas.openxmlformats.org/officeDocument/2006/relationships/tags" Target="../tags/tag3884.xml"/><Relationship Id="rId87" Type="http://schemas.openxmlformats.org/officeDocument/2006/relationships/tags" Target="../tags/tag3905.xml"/><Relationship Id="rId110" Type="http://schemas.openxmlformats.org/officeDocument/2006/relationships/tags" Target="../tags/tag3928.xml"/><Relationship Id="rId131" Type="http://schemas.openxmlformats.org/officeDocument/2006/relationships/tags" Target="../tags/tag3949.xml"/><Relationship Id="rId152" Type="http://schemas.openxmlformats.org/officeDocument/2006/relationships/tags" Target="../tags/tag3970.xml"/><Relationship Id="rId173" Type="http://schemas.openxmlformats.org/officeDocument/2006/relationships/tags" Target="../tags/tag3991.xml"/><Relationship Id="rId194" Type="http://schemas.openxmlformats.org/officeDocument/2006/relationships/tags" Target="../tags/tag4012.xml"/><Relationship Id="rId208" Type="http://schemas.openxmlformats.org/officeDocument/2006/relationships/tags" Target="../tags/tag4026.xml"/><Relationship Id="rId229" Type="http://schemas.openxmlformats.org/officeDocument/2006/relationships/tags" Target="../tags/tag4047.xml"/><Relationship Id="rId240" Type="http://schemas.openxmlformats.org/officeDocument/2006/relationships/tags" Target="../tags/tag4058.xml"/><Relationship Id="rId261" Type="http://schemas.openxmlformats.org/officeDocument/2006/relationships/tags" Target="../tags/tag4079.xml"/><Relationship Id="rId14" Type="http://schemas.openxmlformats.org/officeDocument/2006/relationships/tags" Target="../tags/tag3832.xml"/><Relationship Id="rId35" Type="http://schemas.openxmlformats.org/officeDocument/2006/relationships/tags" Target="../tags/tag3853.xml"/><Relationship Id="rId56" Type="http://schemas.openxmlformats.org/officeDocument/2006/relationships/tags" Target="../tags/tag3874.xml"/><Relationship Id="rId77" Type="http://schemas.openxmlformats.org/officeDocument/2006/relationships/tags" Target="../tags/tag3895.xml"/><Relationship Id="rId100" Type="http://schemas.openxmlformats.org/officeDocument/2006/relationships/tags" Target="../tags/tag3918.xml"/><Relationship Id="rId282" Type="http://schemas.openxmlformats.org/officeDocument/2006/relationships/tags" Target="../tags/tag4100.xml"/><Relationship Id="rId317" Type="http://schemas.openxmlformats.org/officeDocument/2006/relationships/slideLayout" Target="../slideLayouts/slideLayout2.xml"/><Relationship Id="rId8" Type="http://schemas.openxmlformats.org/officeDocument/2006/relationships/tags" Target="../tags/tag3826.xml"/><Relationship Id="rId98" Type="http://schemas.openxmlformats.org/officeDocument/2006/relationships/tags" Target="../tags/tag3916.xml"/><Relationship Id="rId121" Type="http://schemas.openxmlformats.org/officeDocument/2006/relationships/tags" Target="../tags/tag3939.xml"/><Relationship Id="rId142" Type="http://schemas.openxmlformats.org/officeDocument/2006/relationships/tags" Target="../tags/tag3960.xml"/><Relationship Id="rId163" Type="http://schemas.openxmlformats.org/officeDocument/2006/relationships/tags" Target="../tags/tag3981.xml"/><Relationship Id="rId184" Type="http://schemas.openxmlformats.org/officeDocument/2006/relationships/tags" Target="../tags/tag4002.xml"/><Relationship Id="rId219" Type="http://schemas.openxmlformats.org/officeDocument/2006/relationships/tags" Target="../tags/tag4037.xml"/><Relationship Id="rId230" Type="http://schemas.openxmlformats.org/officeDocument/2006/relationships/tags" Target="../tags/tag4048.xml"/><Relationship Id="rId251" Type="http://schemas.openxmlformats.org/officeDocument/2006/relationships/tags" Target="../tags/tag4069.xml"/><Relationship Id="rId25" Type="http://schemas.openxmlformats.org/officeDocument/2006/relationships/tags" Target="../tags/tag3843.xml"/><Relationship Id="rId46" Type="http://schemas.openxmlformats.org/officeDocument/2006/relationships/tags" Target="../tags/tag3864.xml"/><Relationship Id="rId67" Type="http://schemas.openxmlformats.org/officeDocument/2006/relationships/tags" Target="../tags/tag3885.xml"/><Relationship Id="rId272" Type="http://schemas.openxmlformats.org/officeDocument/2006/relationships/tags" Target="../tags/tag4090.xml"/><Relationship Id="rId293" Type="http://schemas.openxmlformats.org/officeDocument/2006/relationships/tags" Target="../tags/tag4111.xml"/><Relationship Id="rId307" Type="http://schemas.openxmlformats.org/officeDocument/2006/relationships/tags" Target="../tags/tag4125.xml"/><Relationship Id="rId88" Type="http://schemas.openxmlformats.org/officeDocument/2006/relationships/tags" Target="../tags/tag3906.xml"/><Relationship Id="rId111" Type="http://schemas.openxmlformats.org/officeDocument/2006/relationships/tags" Target="../tags/tag3929.xml"/><Relationship Id="rId132" Type="http://schemas.openxmlformats.org/officeDocument/2006/relationships/tags" Target="../tags/tag3950.xml"/><Relationship Id="rId153" Type="http://schemas.openxmlformats.org/officeDocument/2006/relationships/tags" Target="../tags/tag3971.xml"/><Relationship Id="rId174" Type="http://schemas.openxmlformats.org/officeDocument/2006/relationships/tags" Target="../tags/tag3992.xml"/><Relationship Id="rId195" Type="http://schemas.openxmlformats.org/officeDocument/2006/relationships/tags" Target="../tags/tag4013.xml"/><Relationship Id="rId209" Type="http://schemas.openxmlformats.org/officeDocument/2006/relationships/tags" Target="../tags/tag4027.xml"/><Relationship Id="rId220" Type="http://schemas.openxmlformats.org/officeDocument/2006/relationships/tags" Target="../tags/tag4038.xml"/><Relationship Id="rId241" Type="http://schemas.openxmlformats.org/officeDocument/2006/relationships/tags" Target="../tags/tag4059.xml"/><Relationship Id="rId15" Type="http://schemas.openxmlformats.org/officeDocument/2006/relationships/tags" Target="../tags/tag3833.xml"/><Relationship Id="rId36" Type="http://schemas.openxmlformats.org/officeDocument/2006/relationships/tags" Target="../tags/tag3854.xml"/><Relationship Id="rId57" Type="http://schemas.openxmlformats.org/officeDocument/2006/relationships/tags" Target="../tags/tag3875.xml"/><Relationship Id="rId262" Type="http://schemas.openxmlformats.org/officeDocument/2006/relationships/tags" Target="../tags/tag4080.xml"/><Relationship Id="rId283" Type="http://schemas.openxmlformats.org/officeDocument/2006/relationships/tags" Target="../tags/tag4101.xml"/><Relationship Id="rId318" Type="http://schemas.openxmlformats.org/officeDocument/2006/relationships/notesSlide" Target="../notesSlides/notesSlide32.xml"/><Relationship Id="rId78" Type="http://schemas.openxmlformats.org/officeDocument/2006/relationships/tags" Target="../tags/tag3896.xml"/><Relationship Id="rId99" Type="http://schemas.openxmlformats.org/officeDocument/2006/relationships/tags" Target="../tags/tag3917.xml"/><Relationship Id="rId101" Type="http://schemas.openxmlformats.org/officeDocument/2006/relationships/tags" Target="../tags/tag3919.xml"/><Relationship Id="rId122" Type="http://schemas.openxmlformats.org/officeDocument/2006/relationships/tags" Target="../tags/tag3940.xml"/><Relationship Id="rId143" Type="http://schemas.openxmlformats.org/officeDocument/2006/relationships/tags" Target="../tags/tag3961.xml"/><Relationship Id="rId164" Type="http://schemas.openxmlformats.org/officeDocument/2006/relationships/tags" Target="../tags/tag3982.xml"/><Relationship Id="rId185" Type="http://schemas.openxmlformats.org/officeDocument/2006/relationships/tags" Target="../tags/tag4003.xml"/><Relationship Id="rId9" Type="http://schemas.openxmlformats.org/officeDocument/2006/relationships/tags" Target="../tags/tag3827.xml"/><Relationship Id="rId210" Type="http://schemas.openxmlformats.org/officeDocument/2006/relationships/tags" Target="../tags/tag4028.xml"/><Relationship Id="rId26" Type="http://schemas.openxmlformats.org/officeDocument/2006/relationships/tags" Target="../tags/tag3844.xml"/><Relationship Id="rId231" Type="http://schemas.openxmlformats.org/officeDocument/2006/relationships/tags" Target="../tags/tag4049.xml"/><Relationship Id="rId252" Type="http://schemas.openxmlformats.org/officeDocument/2006/relationships/tags" Target="../tags/tag4070.xml"/><Relationship Id="rId273" Type="http://schemas.openxmlformats.org/officeDocument/2006/relationships/tags" Target="../tags/tag4091.xml"/><Relationship Id="rId294" Type="http://schemas.openxmlformats.org/officeDocument/2006/relationships/tags" Target="../tags/tag4112.xml"/><Relationship Id="rId308" Type="http://schemas.openxmlformats.org/officeDocument/2006/relationships/tags" Target="../tags/tag4126.xml"/><Relationship Id="rId47" Type="http://schemas.openxmlformats.org/officeDocument/2006/relationships/tags" Target="../tags/tag3865.xml"/><Relationship Id="rId68" Type="http://schemas.openxmlformats.org/officeDocument/2006/relationships/tags" Target="../tags/tag3886.xml"/><Relationship Id="rId89" Type="http://schemas.openxmlformats.org/officeDocument/2006/relationships/tags" Target="../tags/tag3907.xml"/><Relationship Id="rId112" Type="http://schemas.openxmlformats.org/officeDocument/2006/relationships/tags" Target="../tags/tag3930.xml"/><Relationship Id="rId133" Type="http://schemas.openxmlformats.org/officeDocument/2006/relationships/tags" Target="../tags/tag3951.xml"/><Relationship Id="rId154" Type="http://schemas.openxmlformats.org/officeDocument/2006/relationships/tags" Target="../tags/tag3972.xml"/><Relationship Id="rId175" Type="http://schemas.openxmlformats.org/officeDocument/2006/relationships/tags" Target="../tags/tag3993.xml"/><Relationship Id="rId196" Type="http://schemas.openxmlformats.org/officeDocument/2006/relationships/tags" Target="../tags/tag4014.xml"/><Relationship Id="rId200" Type="http://schemas.openxmlformats.org/officeDocument/2006/relationships/tags" Target="../tags/tag4018.xml"/><Relationship Id="rId16" Type="http://schemas.openxmlformats.org/officeDocument/2006/relationships/tags" Target="../tags/tag3834.xml"/><Relationship Id="rId221" Type="http://schemas.openxmlformats.org/officeDocument/2006/relationships/tags" Target="../tags/tag4039.xml"/><Relationship Id="rId242" Type="http://schemas.openxmlformats.org/officeDocument/2006/relationships/tags" Target="../tags/tag4060.xml"/><Relationship Id="rId263" Type="http://schemas.openxmlformats.org/officeDocument/2006/relationships/tags" Target="../tags/tag4081.xml"/><Relationship Id="rId284" Type="http://schemas.openxmlformats.org/officeDocument/2006/relationships/tags" Target="../tags/tag4102.xml"/><Relationship Id="rId37" Type="http://schemas.openxmlformats.org/officeDocument/2006/relationships/tags" Target="../tags/tag3855.xml"/><Relationship Id="rId58" Type="http://schemas.openxmlformats.org/officeDocument/2006/relationships/tags" Target="../tags/tag3876.xml"/><Relationship Id="rId79" Type="http://schemas.openxmlformats.org/officeDocument/2006/relationships/tags" Target="../tags/tag3897.xml"/><Relationship Id="rId102" Type="http://schemas.openxmlformats.org/officeDocument/2006/relationships/tags" Target="../tags/tag3920.xml"/><Relationship Id="rId123" Type="http://schemas.openxmlformats.org/officeDocument/2006/relationships/tags" Target="../tags/tag3941.xml"/><Relationship Id="rId144" Type="http://schemas.openxmlformats.org/officeDocument/2006/relationships/tags" Target="../tags/tag3962.xml"/><Relationship Id="rId90" Type="http://schemas.openxmlformats.org/officeDocument/2006/relationships/tags" Target="../tags/tag3908.xml"/><Relationship Id="rId165" Type="http://schemas.openxmlformats.org/officeDocument/2006/relationships/tags" Target="../tags/tag3983.xml"/><Relationship Id="rId186" Type="http://schemas.openxmlformats.org/officeDocument/2006/relationships/tags" Target="../tags/tag4004.xml"/><Relationship Id="rId211" Type="http://schemas.openxmlformats.org/officeDocument/2006/relationships/tags" Target="../tags/tag4029.xml"/><Relationship Id="rId232" Type="http://schemas.openxmlformats.org/officeDocument/2006/relationships/tags" Target="../tags/tag4050.xml"/><Relationship Id="rId253" Type="http://schemas.openxmlformats.org/officeDocument/2006/relationships/tags" Target="../tags/tag4071.xml"/><Relationship Id="rId274" Type="http://schemas.openxmlformats.org/officeDocument/2006/relationships/tags" Target="../tags/tag4092.xml"/><Relationship Id="rId295" Type="http://schemas.openxmlformats.org/officeDocument/2006/relationships/tags" Target="../tags/tag4113.xml"/><Relationship Id="rId309" Type="http://schemas.openxmlformats.org/officeDocument/2006/relationships/tags" Target="../tags/tag4127.xml"/><Relationship Id="rId27" Type="http://schemas.openxmlformats.org/officeDocument/2006/relationships/tags" Target="../tags/tag3845.xml"/><Relationship Id="rId48" Type="http://schemas.openxmlformats.org/officeDocument/2006/relationships/tags" Target="../tags/tag3866.xml"/><Relationship Id="rId69" Type="http://schemas.openxmlformats.org/officeDocument/2006/relationships/tags" Target="../tags/tag3887.xml"/><Relationship Id="rId113" Type="http://schemas.openxmlformats.org/officeDocument/2006/relationships/tags" Target="../tags/tag3931.xml"/><Relationship Id="rId134" Type="http://schemas.openxmlformats.org/officeDocument/2006/relationships/tags" Target="../tags/tag3952.xml"/><Relationship Id="rId80" Type="http://schemas.openxmlformats.org/officeDocument/2006/relationships/tags" Target="../tags/tag3898.xml"/><Relationship Id="rId155" Type="http://schemas.openxmlformats.org/officeDocument/2006/relationships/tags" Target="../tags/tag3973.xml"/><Relationship Id="rId176" Type="http://schemas.openxmlformats.org/officeDocument/2006/relationships/tags" Target="../tags/tag3994.xml"/><Relationship Id="rId197" Type="http://schemas.openxmlformats.org/officeDocument/2006/relationships/tags" Target="../tags/tag4015.xml"/><Relationship Id="rId201" Type="http://schemas.openxmlformats.org/officeDocument/2006/relationships/tags" Target="../tags/tag4019.xml"/><Relationship Id="rId222" Type="http://schemas.openxmlformats.org/officeDocument/2006/relationships/tags" Target="../tags/tag4040.xml"/><Relationship Id="rId243" Type="http://schemas.openxmlformats.org/officeDocument/2006/relationships/tags" Target="../tags/tag4061.xml"/><Relationship Id="rId264" Type="http://schemas.openxmlformats.org/officeDocument/2006/relationships/tags" Target="../tags/tag4082.xml"/><Relationship Id="rId285" Type="http://schemas.openxmlformats.org/officeDocument/2006/relationships/tags" Target="../tags/tag4103.xml"/><Relationship Id="rId17" Type="http://schemas.openxmlformats.org/officeDocument/2006/relationships/tags" Target="../tags/tag3835.xml"/><Relationship Id="rId38" Type="http://schemas.openxmlformats.org/officeDocument/2006/relationships/tags" Target="../tags/tag3856.xml"/><Relationship Id="rId59" Type="http://schemas.openxmlformats.org/officeDocument/2006/relationships/tags" Target="../tags/tag3877.xml"/><Relationship Id="rId103" Type="http://schemas.openxmlformats.org/officeDocument/2006/relationships/tags" Target="../tags/tag3921.xml"/><Relationship Id="rId124" Type="http://schemas.openxmlformats.org/officeDocument/2006/relationships/tags" Target="../tags/tag3942.xml"/><Relationship Id="rId310" Type="http://schemas.openxmlformats.org/officeDocument/2006/relationships/tags" Target="../tags/tag4128.xml"/><Relationship Id="rId70" Type="http://schemas.openxmlformats.org/officeDocument/2006/relationships/tags" Target="../tags/tag3888.xml"/><Relationship Id="rId91" Type="http://schemas.openxmlformats.org/officeDocument/2006/relationships/tags" Target="../tags/tag3909.xml"/><Relationship Id="rId145" Type="http://schemas.openxmlformats.org/officeDocument/2006/relationships/tags" Target="../tags/tag3963.xml"/><Relationship Id="rId166" Type="http://schemas.openxmlformats.org/officeDocument/2006/relationships/tags" Target="../tags/tag3984.xml"/><Relationship Id="rId187" Type="http://schemas.openxmlformats.org/officeDocument/2006/relationships/tags" Target="../tags/tag4005.xml"/><Relationship Id="rId1" Type="http://schemas.openxmlformats.org/officeDocument/2006/relationships/tags" Target="../tags/tag3819.xml"/><Relationship Id="rId212" Type="http://schemas.openxmlformats.org/officeDocument/2006/relationships/tags" Target="../tags/tag4030.xml"/><Relationship Id="rId233" Type="http://schemas.openxmlformats.org/officeDocument/2006/relationships/tags" Target="../tags/tag4051.xml"/><Relationship Id="rId254" Type="http://schemas.openxmlformats.org/officeDocument/2006/relationships/tags" Target="../tags/tag4072.xml"/><Relationship Id="rId28" Type="http://schemas.openxmlformats.org/officeDocument/2006/relationships/tags" Target="../tags/tag3846.xml"/><Relationship Id="rId49" Type="http://schemas.openxmlformats.org/officeDocument/2006/relationships/tags" Target="../tags/tag3867.xml"/><Relationship Id="rId114" Type="http://schemas.openxmlformats.org/officeDocument/2006/relationships/tags" Target="../tags/tag3932.xml"/><Relationship Id="rId275" Type="http://schemas.openxmlformats.org/officeDocument/2006/relationships/tags" Target="../tags/tag4093.xml"/><Relationship Id="rId296" Type="http://schemas.openxmlformats.org/officeDocument/2006/relationships/tags" Target="../tags/tag4114.xml"/><Relationship Id="rId300" Type="http://schemas.openxmlformats.org/officeDocument/2006/relationships/tags" Target="../tags/tag4118.xml"/><Relationship Id="rId60" Type="http://schemas.openxmlformats.org/officeDocument/2006/relationships/tags" Target="../tags/tag3878.xml"/><Relationship Id="rId81" Type="http://schemas.openxmlformats.org/officeDocument/2006/relationships/tags" Target="../tags/tag3899.xml"/><Relationship Id="rId135" Type="http://schemas.openxmlformats.org/officeDocument/2006/relationships/tags" Target="../tags/tag3953.xml"/><Relationship Id="rId156" Type="http://schemas.openxmlformats.org/officeDocument/2006/relationships/tags" Target="../tags/tag3974.xml"/><Relationship Id="rId177" Type="http://schemas.openxmlformats.org/officeDocument/2006/relationships/tags" Target="../tags/tag3995.xml"/><Relationship Id="rId198" Type="http://schemas.openxmlformats.org/officeDocument/2006/relationships/tags" Target="../tags/tag4016.xml"/><Relationship Id="rId202" Type="http://schemas.openxmlformats.org/officeDocument/2006/relationships/tags" Target="../tags/tag4020.xml"/><Relationship Id="rId223" Type="http://schemas.openxmlformats.org/officeDocument/2006/relationships/tags" Target="../tags/tag4041.xml"/><Relationship Id="rId244" Type="http://schemas.openxmlformats.org/officeDocument/2006/relationships/tags" Target="../tags/tag4062.xml"/><Relationship Id="rId18" Type="http://schemas.openxmlformats.org/officeDocument/2006/relationships/tags" Target="../tags/tag3836.xml"/><Relationship Id="rId39" Type="http://schemas.openxmlformats.org/officeDocument/2006/relationships/tags" Target="../tags/tag3857.xml"/><Relationship Id="rId265" Type="http://schemas.openxmlformats.org/officeDocument/2006/relationships/tags" Target="../tags/tag4083.xml"/><Relationship Id="rId286" Type="http://schemas.openxmlformats.org/officeDocument/2006/relationships/tags" Target="../tags/tag4104.xml"/><Relationship Id="rId50" Type="http://schemas.openxmlformats.org/officeDocument/2006/relationships/tags" Target="../tags/tag3868.xml"/><Relationship Id="rId104" Type="http://schemas.openxmlformats.org/officeDocument/2006/relationships/tags" Target="../tags/tag3922.xml"/><Relationship Id="rId125" Type="http://schemas.openxmlformats.org/officeDocument/2006/relationships/tags" Target="../tags/tag3943.xml"/><Relationship Id="rId146" Type="http://schemas.openxmlformats.org/officeDocument/2006/relationships/tags" Target="../tags/tag3964.xml"/><Relationship Id="rId167" Type="http://schemas.openxmlformats.org/officeDocument/2006/relationships/tags" Target="../tags/tag3985.xml"/><Relationship Id="rId188" Type="http://schemas.openxmlformats.org/officeDocument/2006/relationships/tags" Target="../tags/tag4006.xml"/><Relationship Id="rId311" Type="http://schemas.openxmlformats.org/officeDocument/2006/relationships/tags" Target="../tags/tag4129.xml"/><Relationship Id="rId71" Type="http://schemas.openxmlformats.org/officeDocument/2006/relationships/tags" Target="../tags/tag3889.xml"/><Relationship Id="rId92" Type="http://schemas.openxmlformats.org/officeDocument/2006/relationships/tags" Target="../tags/tag3910.xml"/><Relationship Id="rId213" Type="http://schemas.openxmlformats.org/officeDocument/2006/relationships/tags" Target="../tags/tag4031.xml"/><Relationship Id="rId234" Type="http://schemas.openxmlformats.org/officeDocument/2006/relationships/tags" Target="../tags/tag4052.xml"/><Relationship Id="rId2" Type="http://schemas.openxmlformats.org/officeDocument/2006/relationships/tags" Target="../tags/tag3820.xml"/><Relationship Id="rId29" Type="http://schemas.openxmlformats.org/officeDocument/2006/relationships/tags" Target="../tags/tag3847.xml"/><Relationship Id="rId255" Type="http://schemas.openxmlformats.org/officeDocument/2006/relationships/tags" Target="../tags/tag4073.xml"/><Relationship Id="rId276" Type="http://schemas.openxmlformats.org/officeDocument/2006/relationships/tags" Target="../tags/tag4094.xml"/><Relationship Id="rId297" Type="http://schemas.openxmlformats.org/officeDocument/2006/relationships/tags" Target="../tags/tag4115.xml"/><Relationship Id="rId40" Type="http://schemas.openxmlformats.org/officeDocument/2006/relationships/tags" Target="../tags/tag3858.xml"/><Relationship Id="rId115" Type="http://schemas.openxmlformats.org/officeDocument/2006/relationships/tags" Target="../tags/tag3933.xml"/><Relationship Id="rId136" Type="http://schemas.openxmlformats.org/officeDocument/2006/relationships/tags" Target="../tags/tag3954.xml"/><Relationship Id="rId157" Type="http://schemas.openxmlformats.org/officeDocument/2006/relationships/tags" Target="../tags/tag3975.xml"/><Relationship Id="rId178" Type="http://schemas.openxmlformats.org/officeDocument/2006/relationships/tags" Target="../tags/tag3996.xml"/><Relationship Id="rId301" Type="http://schemas.openxmlformats.org/officeDocument/2006/relationships/tags" Target="../tags/tag4119.xml"/><Relationship Id="rId61" Type="http://schemas.openxmlformats.org/officeDocument/2006/relationships/tags" Target="../tags/tag3879.xml"/><Relationship Id="rId82" Type="http://schemas.openxmlformats.org/officeDocument/2006/relationships/tags" Target="../tags/tag3900.xml"/><Relationship Id="rId199" Type="http://schemas.openxmlformats.org/officeDocument/2006/relationships/tags" Target="../tags/tag4017.xml"/><Relationship Id="rId203" Type="http://schemas.openxmlformats.org/officeDocument/2006/relationships/tags" Target="../tags/tag4021.xml"/><Relationship Id="rId19" Type="http://schemas.openxmlformats.org/officeDocument/2006/relationships/tags" Target="../tags/tag3837.xml"/><Relationship Id="rId224" Type="http://schemas.openxmlformats.org/officeDocument/2006/relationships/tags" Target="../tags/tag4042.xml"/><Relationship Id="rId245" Type="http://schemas.openxmlformats.org/officeDocument/2006/relationships/tags" Target="../tags/tag4063.xml"/><Relationship Id="rId266" Type="http://schemas.openxmlformats.org/officeDocument/2006/relationships/tags" Target="../tags/tag4084.xml"/><Relationship Id="rId287" Type="http://schemas.openxmlformats.org/officeDocument/2006/relationships/tags" Target="../tags/tag4105.xml"/><Relationship Id="rId30" Type="http://schemas.openxmlformats.org/officeDocument/2006/relationships/tags" Target="../tags/tag3848.xml"/><Relationship Id="rId105" Type="http://schemas.openxmlformats.org/officeDocument/2006/relationships/tags" Target="../tags/tag3923.xml"/><Relationship Id="rId126" Type="http://schemas.openxmlformats.org/officeDocument/2006/relationships/tags" Target="../tags/tag3944.xml"/><Relationship Id="rId147" Type="http://schemas.openxmlformats.org/officeDocument/2006/relationships/tags" Target="../tags/tag3965.xml"/><Relationship Id="rId168" Type="http://schemas.openxmlformats.org/officeDocument/2006/relationships/tags" Target="../tags/tag3986.xml"/><Relationship Id="rId312" Type="http://schemas.openxmlformats.org/officeDocument/2006/relationships/tags" Target="../tags/tag4130.xml"/><Relationship Id="rId51" Type="http://schemas.openxmlformats.org/officeDocument/2006/relationships/tags" Target="../tags/tag3869.xml"/><Relationship Id="rId72" Type="http://schemas.openxmlformats.org/officeDocument/2006/relationships/tags" Target="../tags/tag3890.xml"/><Relationship Id="rId93" Type="http://schemas.openxmlformats.org/officeDocument/2006/relationships/tags" Target="../tags/tag3911.xml"/><Relationship Id="rId189" Type="http://schemas.openxmlformats.org/officeDocument/2006/relationships/tags" Target="../tags/tag4007.xml"/><Relationship Id="rId3" Type="http://schemas.openxmlformats.org/officeDocument/2006/relationships/tags" Target="../tags/tag3821.xml"/><Relationship Id="rId214" Type="http://schemas.openxmlformats.org/officeDocument/2006/relationships/tags" Target="../tags/tag4032.xml"/><Relationship Id="rId235" Type="http://schemas.openxmlformats.org/officeDocument/2006/relationships/tags" Target="../tags/tag4053.xml"/><Relationship Id="rId256" Type="http://schemas.openxmlformats.org/officeDocument/2006/relationships/tags" Target="../tags/tag4074.xml"/><Relationship Id="rId277" Type="http://schemas.openxmlformats.org/officeDocument/2006/relationships/tags" Target="../tags/tag4095.xml"/><Relationship Id="rId298" Type="http://schemas.openxmlformats.org/officeDocument/2006/relationships/tags" Target="../tags/tag4116.xml"/><Relationship Id="rId116" Type="http://schemas.openxmlformats.org/officeDocument/2006/relationships/tags" Target="../tags/tag3934.xml"/><Relationship Id="rId137" Type="http://schemas.openxmlformats.org/officeDocument/2006/relationships/tags" Target="../tags/tag3955.xml"/><Relationship Id="rId158" Type="http://schemas.openxmlformats.org/officeDocument/2006/relationships/tags" Target="../tags/tag3976.xml"/><Relationship Id="rId302" Type="http://schemas.openxmlformats.org/officeDocument/2006/relationships/tags" Target="../tags/tag4120.xml"/><Relationship Id="rId20" Type="http://schemas.openxmlformats.org/officeDocument/2006/relationships/tags" Target="../tags/tag3838.xml"/><Relationship Id="rId41" Type="http://schemas.openxmlformats.org/officeDocument/2006/relationships/tags" Target="../tags/tag3859.xml"/><Relationship Id="rId62" Type="http://schemas.openxmlformats.org/officeDocument/2006/relationships/tags" Target="../tags/tag3880.xml"/><Relationship Id="rId83" Type="http://schemas.openxmlformats.org/officeDocument/2006/relationships/tags" Target="../tags/tag3901.xml"/><Relationship Id="rId179" Type="http://schemas.openxmlformats.org/officeDocument/2006/relationships/tags" Target="../tags/tag3997.xml"/><Relationship Id="rId190" Type="http://schemas.openxmlformats.org/officeDocument/2006/relationships/tags" Target="../tags/tag4008.xml"/><Relationship Id="rId204" Type="http://schemas.openxmlformats.org/officeDocument/2006/relationships/tags" Target="../tags/tag4022.xml"/><Relationship Id="rId225" Type="http://schemas.openxmlformats.org/officeDocument/2006/relationships/tags" Target="../tags/tag4043.xml"/><Relationship Id="rId246" Type="http://schemas.openxmlformats.org/officeDocument/2006/relationships/tags" Target="../tags/tag4064.xml"/><Relationship Id="rId267" Type="http://schemas.openxmlformats.org/officeDocument/2006/relationships/tags" Target="../tags/tag4085.xml"/><Relationship Id="rId288" Type="http://schemas.openxmlformats.org/officeDocument/2006/relationships/tags" Target="../tags/tag4106.xml"/><Relationship Id="rId106" Type="http://schemas.openxmlformats.org/officeDocument/2006/relationships/tags" Target="../tags/tag3924.xml"/><Relationship Id="rId127" Type="http://schemas.openxmlformats.org/officeDocument/2006/relationships/tags" Target="../tags/tag3945.xml"/><Relationship Id="rId313" Type="http://schemas.openxmlformats.org/officeDocument/2006/relationships/tags" Target="../tags/tag4131.xml"/><Relationship Id="rId10" Type="http://schemas.openxmlformats.org/officeDocument/2006/relationships/tags" Target="../tags/tag3828.xml"/><Relationship Id="rId31" Type="http://schemas.openxmlformats.org/officeDocument/2006/relationships/tags" Target="../tags/tag3849.xml"/><Relationship Id="rId52" Type="http://schemas.openxmlformats.org/officeDocument/2006/relationships/tags" Target="../tags/tag3870.xml"/><Relationship Id="rId73" Type="http://schemas.openxmlformats.org/officeDocument/2006/relationships/tags" Target="../tags/tag3891.xml"/><Relationship Id="rId94" Type="http://schemas.openxmlformats.org/officeDocument/2006/relationships/tags" Target="../tags/tag3912.xml"/><Relationship Id="rId148" Type="http://schemas.openxmlformats.org/officeDocument/2006/relationships/tags" Target="../tags/tag3966.xml"/><Relationship Id="rId169" Type="http://schemas.openxmlformats.org/officeDocument/2006/relationships/tags" Target="../tags/tag3987.xml"/><Relationship Id="rId4" Type="http://schemas.openxmlformats.org/officeDocument/2006/relationships/tags" Target="../tags/tag3822.xml"/><Relationship Id="rId180" Type="http://schemas.openxmlformats.org/officeDocument/2006/relationships/tags" Target="../tags/tag3998.xml"/><Relationship Id="rId215" Type="http://schemas.openxmlformats.org/officeDocument/2006/relationships/tags" Target="../tags/tag4033.xml"/><Relationship Id="rId236" Type="http://schemas.openxmlformats.org/officeDocument/2006/relationships/tags" Target="../tags/tag4054.xml"/><Relationship Id="rId257" Type="http://schemas.openxmlformats.org/officeDocument/2006/relationships/tags" Target="../tags/tag4075.xml"/><Relationship Id="rId278" Type="http://schemas.openxmlformats.org/officeDocument/2006/relationships/tags" Target="../tags/tag4096.xml"/><Relationship Id="rId303" Type="http://schemas.openxmlformats.org/officeDocument/2006/relationships/tags" Target="../tags/tag4121.xml"/><Relationship Id="rId42" Type="http://schemas.openxmlformats.org/officeDocument/2006/relationships/tags" Target="../tags/tag3860.xml"/><Relationship Id="rId84" Type="http://schemas.openxmlformats.org/officeDocument/2006/relationships/tags" Target="../tags/tag3902.xml"/><Relationship Id="rId138" Type="http://schemas.openxmlformats.org/officeDocument/2006/relationships/tags" Target="../tags/tag3956.xml"/><Relationship Id="rId191" Type="http://schemas.openxmlformats.org/officeDocument/2006/relationships/tags" Target="../tags/tag4009.xml"/><Relationship Id="rId205" Type="http://schemas.openxmlformats.org/officeDocument/2006/relationships/tags" Target="../tags/tag4023.xml"/><Relationship Id="rId247" Type="http://schemas.openxmlformats.org/officeDocument/2006/relationships/tags" Target="../tags/tag4065.xml"/><Relationship Id="rId107" Type="http://schemas.openxmlformats.org/officeDocument/2006/relationships/tags" Target="../tags/tag3925.xml"/><Relationship Id="rId289" Type="http://schemas.openxmlformats.org/officeDocument/2006/relationships/tags" Target="../tags/tag4107.xml"/><Relationship Id="rId11" Type="http://schemas.openxmlformats.org/officeDocument/2006/relationships/tags" Target="../tags/tag3829.xml"/><Relationship Id="rId53" Type="http://schemas.openxmlformats.org/officeDocument/2006/relationships/tags" Target="../tags/tag3871.xml"/><Relationship Id="rId149" Type="http://schemas.openxmlformats.org/officeDocument/2006/relationships/tags" Target="../tags/tag3967.xml"/><Relationship Id="rId314" Type="http://schemas.openxmlformats.org/officeDocument/2006/relationships/tags" Target="../tags/tag4132.xml"/><Relationship Id="rId95" Type="http://schemas.openxmlformats.org/officeDocument/2006/relationships/tags" Target="../tags/tag3913.xml"/><Relationship Id="rId160" Type="http://schemas.openxmlformats.org/officeDocument/2006/relationships/tags" Target="../tags/tag3978.xml"/><Relationship Id="rId216" Type="http://schemas.openxmlformats.org/officeDocument/2006/relationships/tags" Target="../tags/tag4034.xml"/><Relationship Id="rId258" Type="http://schemas.openxmlformats.org/officeDocument/2006/relationships/tags" Target="../tags/tag4076.xml"/><Relationship Id="rId22" Type="http://schemas.openxmlformats.org/officeDocument/2006/relationships/tags" Target="../tags/tag3840.xml"/><Relationship Id="rId64" Type="http://schemas.openxmlformats.org/officeDocument/2006/relationships/tags" Target="../tags/tag3882.xml"/><Relationship Id="rId118" Type="http://schemas.openxmlformats.org/officeDocument/2006/relationships/tags" Target="../tags/tag3936.xml"/><Relationship Id="rId171" Type="http://schemas.openxmlformats.org/officeDocument/2006/relationships/tags" Target="../tags/tag3989.xml"/><Relationship Id="rId227" Type="http://schemas.openxmlformats.org/officeDocument/2006/relationships/tags" Target="../tags/tag4045.xml"/><Relationship Id="rId269" Type="http://schemas.openxmlformats.org/officeDocument/2006/relationships/tags" Target="../tags/tag4087.xml"/><Relationship Id="rId33" Type="http://schemas.openxmlformats.org/officeDocument/2006/relationships/tags" Target="../tags/tag3851.xml"/><Relationship Id="rId129" Type="http://schemas.openxmlformats.org/officeDocument/2006/relationships/tags" Target="../tags/tag3947.xml"/><Relationship Id="rId280" Type="http://schemas.openxmlformats.org/officeDocument/2006/relationships/tags" Target="../tags/tag4098.xml"/><Relationship Id="rId75" Type="http://schemas.openxmlformats.org/officeDocument/2006/relationships/tags" Target="../tags/tag3893.xml"/><Relationship Id="rId140" Type="http://schemas.openxmlformats.org/officeDocument/2006/relationships/tags" Target="../tags/tag3958.xml"/><Relationship Id="rId182" Type="http://schemas.openxmlformats.org/officeDocument/2006/relationships/tags" Target="../tags/tag4000.xml"/><Relationship Id="rId6" Type="http://schemas.openxmlformats.org/officeDocument/2006/relationships/tags" Target="../tags/tag3824.xml"/><Relationship Id="rId238" Type="http://schemas.openxmlformats.org/officeDocument/2006/relationships/tags" Target="../tags/tag4056.xml"/><Relationship Id="rId291" Type="http://schemas.openxmlformats.org/officeDocument/2006/relationships/tags" Target="../tags/tag4109.xml"/><Relationship Id="rId305" Type="http://schemas.openxmlformats.org/officeDocument/2006/relationships/tags" Target="../tags/tag4123.xml"/><Relationship Id="rId44" Type="http://schemas.openxmlformats.org/officeDocument/2006/relationships/tags" Target="../tags/tag3862.xml"/><Relationship Id="rId86" Type="http://schemas.openxmlformats.org/officeDocument/2006/relationships/tags" Target="../tags/tag3904.xml"/><Relationship Id="rId151" Type="http://schemas.openxmlformats.org/officeDocument/2006/relationships/tags" Target="../tags/tag3969.xml"/><Relationship Id="rId193" Type="http://schemas.openxmlformats.org/officeDocument/2006/relationships/tags" Target="../tags/tag4011.xml"/><Relationship Id="rId207" Type="http://schemas.openxmlformats.org/officeDocument/2006/relationships/tags" Target="../tags/tag4025.xml"/><Relationship Id="rId249" Type="http://schemas.openxmlformats.org/officeDocument/2006/relationships/tags" Target="../tags/tag406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140.xml"/><Relationship Id="rId7" Type="http://schemas.openxmlformats.org/officeDocument/2006/relationships/image" Target="../media/image15.wmf"/><Relationship Id="rId2" Type="http://schemas.openxmlformats.org/officeDocument/2006/relationships/tags" Target="../tags/tag4139.xml"/><Relationship Id="rId1" Type="http://schemas.openxmlformats.org/officeDocument/2006/relationships/tags" Target="../tags/tag4138.xml"/><Relationship Id="rId6" Type="http://schemas.openxmlformats.org/officeDocument/2006/relationships/oleObject" Target="../embeddings/oleObject12.bin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42.xml"/><Relationship Id="rId1" Type="http://schemas.openxmlformats.org/officeDocument/2006/relationships/tags" Target="../tags/tag4141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44.xml"/><Relationship Id="rId1" Type="http://schemas.openxmlformats.org/officeDocument/2006/relationships/tags" Target="../tags/tag4143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4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4149.xml"/><Relationship Id="rId7" Type="http://schemas.openxmlformats.org/officeDocument/2006/relationships/image" Target="../media/image18.emf"/><Relationship Id="rId2" Type="http://schemas.openxmlformats.org/officeDocument/2006/relationships/tags" Target="../tags/tag4148.xml"/><Relationship Id="rId1" Type="http://schemas.openxmlformats.org/officeDocument/2006/relationships/tags" Target="../tags/tag4147.xml"/><Relationship Id="rId6" Type="http://schemas.openxmlformats.org/officeDocument/2006/relationships/package" Target="../embeddings/Microsoft_Visio_Drawing2.vsdx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152.xml"/><Relationship Id="rId7" Type="http://schemas.openxmlformats.org/officeDocument/2006/relationships/image" Target="../media/image19.emf"/><Relationship Id="rId2" Type="http://schemas.openxmlformats.org/officeDocument/2006/relationships/tags" Target="../tags/tag4151.xml"/><Relationship Id="rId1" Type="http://schemas.openxmlformats.org/officeDocument/2006/relationships/tags" Target="../tags/tag4150.xml"/><Relationship Id="rId6" Type="http://schemas.openxmlformats.org/officeDocument/2006/relationships/package" Target="../embeddings/Microsoft_Visio_Drawing3.vsdx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4155.xml"/><Relationship Id="rId2" Type="http://schemas.openxmlformats.org/officeDocument/2006/relationships/tags" Target="../tags/tag4154.xml"/><Relationship Id="rId1" Type="http://schemas.openxmlformats.org/officeDocument/2006/relationships/tags" Target="../tags/tag4153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56.xml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57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58.xml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59.xml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60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62.xml"/><Relationship Id="rId1" Type="http://schemas.openxmlformats.org/officeDocument/2006/relationships/tags" Target="../tags/tag4161.xml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4165.xml"/><Relationship Id="rId2" Type="http://schemas.openxmlformats.org/officeDocument/2006/relationships/tags" Target="../tags/tag4164.xml"/><Relationship Id="rId1" Type="http://schemas.openxmlformats.org/officeDocument/2006/relationships/tags" Target="../tags/tag4163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67.xml"/><Relationship Id="rId1" Type="http://schemas.openxmlformats.org/officeDocument/2006/relationships/tags" Target="../tags/tag4166.xml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Layout" Target="../slideLayouts/slideLayout2.xml"/><Relationship Id="rId7" Type="http://schemas.openxmlformats.org/officeDocument/2006/relationships/package" Target="../embeddings/Microsoft_Visio_Drawing5.vsdx"/><Relationship Id="rId2" Type="http://schemas.openxmlformats.org/officeDocument/2006/relationships/tags" Target="../tags/tag4169.xml"/><Relationship Id="rId1" Type="http://schemas.openxmlformats.org/officeDocument/2006/relationships/tags" Target="../tags/tag4168.x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Visio_Drawing4.vsdx"/><Relationship Id="rId4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70.x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Visio_Drawing6.vsdx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7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73.xml"/><Relationship Id="rId1" Type="http://schemas.openxmlformats.org/officeDocument/2006/relationships/tags" Target="../tags/tag4172.xml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75.xml"/><Relationship Id="rId1" Type="http://schemas.openxmlformats.org/officeDocument/2006/relationships/tags" Target="../tags/tag4174.xml"/><Relationship Id="rId5" Type="http://schemas.openxmlformats.org/officeDocument/2006/relationships/image" Target="../media/image25.emf"/><Relationship Id="rId4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77.xml"/><Relationship Id="rId1" Type="http://schemas.openxmlformats.org/officeDocument/2006/relationships/tags" Target="../tags/tag4176.xml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79.xml"/><Relationship Id="rId1" Type="http://schemas.openxmlformats.org/officeDocument/2006/relationships/tags" Target="../tags/tag4178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81.xml"/><Relationship Id="rId1" Type="http://schemas.openxmlformats.org/officeDocument/2006/relationships/tags" Target="../tags/tag4180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83.xml"/><Relationship Id="rId1" Type="http://schemas.openxmlformats.org/officeDocument/2006/relationships/tags" Target="../tags/tag418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84.xml"/><Relationship Id="rId4" Type="http://schemas.openxmlformats.org/officeDocument/2006/relationships/image" Target="../media/image3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85.xml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8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8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8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90.xml"/><Relationship Id="rId1" Type="http://schemas.openxmlformats.org/officeDocument/2006/relationships/tags" Target="../tags/tag4189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9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9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9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9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96.xml"/><Relationship Id="rId1" Type="http://schemas.openxmlformats.org/officeDocument/2006/relationships/tags" Target="../tags/tag4195.xml"/><Relationship Id="rId4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9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4200.xml"/><Relationship Id="rId7" Type="http://schemas.openxmlformats.org/officeDocument/2006/relationships/image" Target="../media/image37.wmf"/><Relationship Id="rId2" Type="http://schemas.openxmlformats.org/officeDocument/2006/relationships/tags" Target="../tags/tag4199.xml"/><Relationship Id="rId1" Type="http://schemas.openxmlformats.org/officeDocument/2006/relationships/tags" Target="../tags/tag4198.xml"/><Relationship Id="rId6" Type="http://schemas.openxmlformats.org/officeDocument/2006/relationships/oleObject" Target="../embeddings/oleObject17.bin"/><Relationship Id="rId5" Type="http://schemas.openxmlformats.org/officeDocument/2006/relationships/notesSlide" Target="../notesSlides/notesSlide77.xml"/><Relationship Id="rId4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4203.xml"/><Relationship Id="rId7" Type="http://schemas.openxmlformats.org/officeDocument/2006/relationships/image" Target="../media/image38.wmf"/><Relationship Id="rId2" Type="http://schemas.openxmlformats.org/officeDocument/2006/relationships/tags" Target="../tags/tag4202.xml"/><Relationship Id="rId1" Type="http://schemas.openxmlformats.org/officeDocument/2006/relationships/tags" Target="../tags/tag4201.xml"/><Relationship Id="rId6" Type="http://schemas.openxmlformats.org/officeDocument/2006/relationships/oleObject" Target="../embeddings/oleObject18.bin"/><Relationship Id="rId5" Type="http://schemas.openxmlformats.org/officeDocument/2006/relationships/notesSlide" Target="../notesSlides/notesSlide78.xml"/><Relationship Id="rId4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05.xml"/><Relationship Id="rId1" Type="http://schemas.openxmlformats.org/officeDocument/2006/relationships/tags" Target="../tags/tag4204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tags" Target="../tags/tag4208.xml"/><Relationship Id="rId7" Type="http://schemas.openxmlformats.org/officeDocument/2006/relationships/oleObject" Target="../embeddings/oleObject20.bin"/><Relationship Id="rId2" Type="http://schemas.openxmlformats.org/officeDocument/2006/relationships/tags" Target="../tags/tag4207.xml"/><Relationship Id="rId1" Type="http://schemas.openxmlformats.org/officeDocument/2006/relationships/tags" Target="../tags/tag4206.xml"/><Relationship Id="rId6" Type="http://schemas.openxmlformats.org/officeDocument/2006/relationships/notesSlide" Target="../notesSlides/notesSlide8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0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4212.xml"/><Relationship Id="rId7" Type="http://schemas.openxmlformats.org/officeDocument/2006/relationships/image" Target="../media/image41.wmf"/><Relationship Id="rId2" Type="http://schemas.openxmlformats.org/officeDocument/2006/relationships/tags" Target="../tags/tag4211.xml"/><Relationship Id="rId1" Type="http://schemas.openxmlformats.org/officeDocument/2006/relationships/tags" Target="../tags/tag4210.xml"/><Relationship Id="rId6" Type="http://schemas.openxmlformats.org/officeDocument/2006/relationships/oleObject" Target="../embeddings/oleObject21.bin"/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1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16.xml"/><Relationship Id="rId1" Type="http://schemas.openxmlformats.org/officeDocument/2006/relationships/tags" Target="../tags/tag4215.xml"/><Relationship Id="rId4" Type="http://schemas.openxmlformats.org/officeDocument/2006/relationships/notesSlide" Target="../notesSlides/notesSlide8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1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1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4222.xml"/><Relationship Id="rId7" Type="http://schemas.openxmlformats.org/officeDocument/2006/relationships/image" Target="../media/image42.wmf"/><Relationship Id="rId2" Type="http://schemas.openxmlformats.org/officeDocument/2006/relationships/tags" Target="../tags/tag4221.xml"/><Relationship Id="rId1" Type="http://schemas.openxmlformats.org/officeDocument/2006/relationships/tags" Target="../tags/tag4220.xml"/><Relationship Id="rId6" Type="http://schemas.openxmlformats.org/officeDocument/2006/relationships/oleObject" Target="../embeddings/oleObject22.bin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4225.xml"/><Relationship Id="rId2" Type="http://schemas.openxmlformats.org/officeDocument/2006/relationships/tags" Target="../tags/tag4224.xml"/><Relationship Id="rId1" Type="http://schemas.openxmlformats.org/officeDocument/2006/relationships/tags" Target="../tags/tag4223.xml"/><Relationship Id="rId5" Type="http://schemas.openxmlformats.org/officeDocument/2006/relationships/notesSlide" Target="../notesSlides/notesSlide89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tags" Target="../tags/tag4228.xml"/><Relationship Id="rId7" Type="http://schemas.openxmlformats.org/officeDocument/2006/relationships/image" Target="../media/image43.wmf"/><Relationship Id="rId2" Type="http://schemas.openxmlformats.org/officeDocument/2006/relationships/tags" Target="../tags/tag4227.xml"/><Relationship Id="rId1" Type="http://schemas.openxmlformats.org/officeDocument/2006/relationships/tags" Target="../tags/tag4226.xml"/><Relationship Id="rId6" Type="http://schemas.openxmlformats.org/officeDocument/2006/relationships/oleObject" Target="../embeddings/oleObject23.bin"/><Relationship Id="rId5" Type="http://schemas.openxmlformats.org/officeDocument/2006/relationships/notesSlide" Target="../notesSlides/notesSlide90.xml"/><Relationship Id="rId4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29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tags" Target="../tags/tag4232.xml"/><Relationship Id="rId7" Type="http://schemas.openxmlformats.org/officeDocument/2006/relationships/image" Target="../media/image44.wmf"/><Relationship Id="rId2" Type="http://schemas.openxmlformats.org/officeDocument/2006/relationships/tags" Target="../tags/tag4231.xml"/><Relationship Id="rId1" Type="http://schemas.openxmlformats.org/officeDocument/2006/relationships/tags" Target="../tags/tag4230.xml"/><Relationship Id="rId6" Type="http://schemas.openxmlformats.org/officeDocument/2006/relationships/oleObject" Target="../embeddings/oleObject24.bin"/><Relationship Id="rId5" Type="http://schemas.openxmlformats.org/officeDocument/2006/relationships/notesSlide" Target="../notesSlides/notesSlide92.xml"/><Relationship Id="rId4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3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35.xml"/><Relationship Id="rId1" Type="http://schemas.openxmlformats.org/officeDocument/2006/relationships/tags" Target="../tags/tag4234.xml"/><Relationship Id="rId4" Type="http://schemas.openxmlformats.org/officeDocument/2006/relationships/notesSlide" Target="../notesSlides/notesSlide9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37.xml"/><Relationship Id="rId1" Type="http://schemas.openxmlformats.org/officeDocument/2006/relationships/tags" Target="../tags/tag4236.xml"/><Relationship Id="rId4" Type="http://schemas.openxmlformats.org/officeDocument/2006/relationships/notesSlide" Target="../notesSlides/notesSlide95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6.xml"/><Relationship Id="rId3" Type="http://schemas.openxmlformats.org/officeDocument/2006/relationships/tags" Target="../tags/tag424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6.wmf"/><Relationship Id="rId2" Type="http://schemas.openxmlformats.org/officeDocument/2006/relationships/tags" Target="../tags/tag4239.xml"/><Relationship Id="rId1" Type="http://schemas.openxmlformats.org/officeDocument/2006/relationships/tags" Target="../tags/tag4238.xml"/><Relationship Id="rId6" Type="http://schemas.openxmlformats.org/officeDocument/2006/relationships/tags" Target="../tags/tag4243.xml"/><Relationship Id="rId11" Type="http://schemas.openxmlformats.org/officeDocument/2006/relationships/oleObject" Target="../embeddings/oleObject26.bin"/><Relationship Id="rId5" Type="http://schemas.openxmlformats.org/officeDocument/2006/relationships/tags" Target="../tags/tag4242.xml"/><Relationship Id="rId10" Type="http://schemas.openxmlformats.org/officeDocument/2006/relationships/image" Target="../media/image45.wmf"/><Relationship Id="rId4" Type="http://schemas.openxmlformats.org/officeDocument/2006/relationships/tags" Target="../tags/tag4241.xml"/><Relationship Id="rId9" Type="http://schemas.openxmlformats.org/officeDocument/2006/relationships/oleObject" Target="../embeddings/oleObject25.bin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45.xml"/><Relationship Id="rId1" Type="http://schemas.openxmlformats.org/officeDocument/2006/relationships/tags" Target="../tags/tag4244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9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4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5: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Digital Building Blocks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Carry Lookahead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Addition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6579255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A806D2D-794B-4FB6-AE6C-532029C9F7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74679138"/>
              </p:ext>
            </p:extLst>
          </p:nvPr>
        </p:nvGraphicFramePr>
        <p:xfrm>
          <a:off x="4937760" y="1600200"/>
          <a:ext cx="3977640" cy="2908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211686" imgH="926042" progId="Visio.Drawing.11">
                  <p:embed/>
                </p:oleObj>
              </mc:Choice>
              <mc:Fallback>
                <p:oleObj name="Visio" r:id="rId6" imgW="1211686" imgH="926042" progId="Visio.Drawing.11">
                  <p:embed/>
                  <p:pic>
                    <p:nvPicPr>
                      <p:cNvPr id="978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760" y="1600200"/>
                        <a:ext cx="3977640" cy="2908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84BD9852-C59B-4906-A2DB-DC6C210580C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5562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Efficiently store large amounts of data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i="1" dirty="0">
                <a:latin typeface="+mj-lt"/>
                <a:cs typeface="Arial" charset="0"/>
              </a:rPr>
              <a:t>M</a:t>
            </a:r>
            <a:r>
              <a:rPr lang="en-US" sz="2400" dirty="0">
                <a:latin typeface="+mj-lt"/>
                <a:cs typeface="Arial" charset="0"/>
              </a:rPr>
              <a:t>-bit data value read/written at each unique </a:t>
            </a: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-bit address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 common types: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Dynamic random access memory (DRAM)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Static random access memory (SRAM)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Read only memory (ROM)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8C53E1-422D-46AD-98D8-1735228A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5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Arrays</a:t>
            </a:r>
          </a:p>
        </p:txBody>
      </p:sp>
      <p:graphicFrame>
        <p:nvGraphicFramePr>
          <p:cNvPr id="9" name="Object 6">
            <a:extLst>
              <a:ext uri="{FF2B5EF4-FFF2-40B4-BE49-F238E27FC236}">
                <a16:creationId xmlns:a16="http://schemas.microsoft.com/office/drawing/2014/main" id="{0B3191A6-E6AD-43A7-88C0-0E245A1CB20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019800" y="1852735"/>
          <a:ext cx="243840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212480" imgH="926640" progId="Visio.Drawing.6">
                  <p:embed/>
                </p:oleObj>
              </mc:Choice>
              <mc:Fallback>
                <p:oleObj name="VISIO" r:id="rId7" imgW="1212480" imgH="926640" progId="Visio.Drawing.6">
                  <p:embed/>
                  <p:pic>
                    <p:nvPicPr>
                      <p:cNvPr id="979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852735"/>
                        <a:ext cx="2438400" cy="178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>
            <a:extLst>
              <a:ext uri="{FF2B5EF4-FFF2-40B4-BE49-F238E27FC236}">
                <a16:creationId xmlns:a16="http://schemas.microsoft.com/office/drawing/2014/main" id="{6206304A-B9C1-4832-913E-7FF92EDD2FA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0452960"/>
              </p:ext>
            </p:extLst>
          </p:nvPr>
        </p:nvGraphicFramePr>
        <p:xfrm>
          <a:off x="1600200" y="3946525"/>
          <a:ext cx="5257800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2552400" imgH="1246680" progId="Visio.Drawing.6">
                  <p:embed/>
                </p:oleObj>
              </mc:Choice>
              <mc:Fallback>
                <p:oleObj name="VISIO" r:id="rId9" imgW="2552400" imgH="1246680" progId="Visio.Drawing.6">
                  <p:embed/>
                  <p:pic>
                    <p:nvPicPr>
                      <p:cNvPr id="97997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946525"/>
                        <a:ext cx="5257800" cy="245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id="{FC86E573-C52F-4B3E-98A8-0E04D9518B0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2-dimensional array of bit cells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Each bit cell stores one bit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 address bits and </a:t>
            </a:r>
            <a:r>
              <a:rPr lang="en-US" sz="2400" i="1" dirty="0">
                <a:latin typeface="+mj-lt"/>
                <a:cs typeface="Arial" charset="0"/>
              </a:rPr>
              <a:t>M</a:t>
            </a:r>
            <a:r>
              <a:rPr lang="en-US" sz="2400" dirty="0">
                <a:latin typeface="+mj-lt"/>
                <a:cs typeface="Arial" charset="0"/>
              </a:rPr>
              <a:t> data bits: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2</a:t>
            </a:r>
            <a:r>
              <a:rPr lang="en-US" sz="2000" i="1" baseline="30000" dirty="0">
                <a:latin typeface="+mj-lt"/>
                <a:cs typeface="Arial" charset="0"/>
              </a:rPr>
              <a:t>N</a:t>
            </a:r>
            <a:r>
              <a:rPr lang="en-US" sz="2000" dirty="0">
                <a:latin typeface="+mj-lt"/>
                <a:cs typeface="Arial" charset="0"/>
              </a:rPr>
              <a:t> rows and </a:t>
            </a:r>
            <a:r>
              <a:rPr lang="en-US" sz="2000" i="1" dirty="0">
                <a:latin typeface="+mj-lt"/>
                <a:cs typeface="Arial" charset="0"/>
              </a:rPr>
              <a:t>M</a:t>
            </a:r>
            <a:r>
              <a:rPr lang="en-US" sz="2000" dirty="0">
                <a:latin typeface="+mj-lt"/>
                <a:cs typeface="Arial" charset="0"/>
              </a:rPr>
              <a:t> columns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Depth: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number of rows (number of words)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Width: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number of columns (size of word)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Array size: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depth </a:t>
            </a:r>
            <a:r>
              <a:rPr lang="en-US" sz="2000" dirty="0">
                <a:latin typeface="+mj-lt"/>
                <a:cs typeface="Times New Roman" pitchFamily="18" charset="0"/>
              </a:rPr>
              <a:t>× width = 2</a:t>
            </a:r>
            <a:r>
              <a:rPr lang="en-US" sz="2000" i="1" baseline="30000" dirty="0">
                <a:latin typeface="+mj-lt"/>
                <a:cs typeface="Arial" charset="0"/>
              </a:rPr>
              <a:t>N</a:t>
            </a:r>
            <a:r>
              <a:rPr lang="en-US" sz="2000" dirty="0">
                <a:latin typeface="+mj-lt"/>
                <a:cs typeface="Arial" charset="0"/>
              </a:rPr>
              <a:t>  </a:t>
            </a:r>
            <a:r>
              <a:rPr lang="en-US" sz="2000" dirty="0">
                <a:latin typeface="+mj-lt"/>
                <a:cs typeface="Times New Roman" pitchFamily="18" charset="0"/>
              </a:rPr>
              <a:t>× </a:t>
            </a:r>
            <a:r>
              <a:rPr lang="en-US" sz="2000" dirty="0">
                <a:latin typeface="+mj-lt"/>
                <a:cs typeface="Arial" charset="0"/>
              </a:rPr>
              <a:t> </a:t>
            </a:r>
            <a:r>
              <a:rPr lang="en-US" sz="2000" i="1" dirty="0">
                <a:latin typeface="+mj-lt"/>
                <a:cs typeface="Arial" charset="0"/>
              </a:rPr>
              <a:t>M</a:t>
            </a:r>
            <a:r>
              <a:rPr lang="en-US" sz="2000" dirty="0">
                <a:latin typeface="+mj-lt"/>
                <a:cs typeface="Arial" charset="0"/>
              </a:rPr>
              <a:t> </a:t>
            </a:r>
            <a:endParaRPr lang="en-US" sz="2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5DA547-8EF5-4DEB-A24C-0613EF469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67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 Example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7377359-4F86-4CCA-BE41-3C05ED087C7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8055796"/>
              </p:ext>
            </p:extLst>
          </p:nvPr>
        </p:nvGraphicFramePr>
        <p:xfrm>
          <a:off x="1295400" y="3124200"/>
          <a:ext cx="5943600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552400" imgH="1246680" progId="Visio.Drawing.6">
                  <p:embed/>
                </p:oleObj>
              </mc:Choice>
              <mc:Fallback>
                <p:oleObj name="VISIO" r:id="rId5" imgW="2552400" imgH="1246680" progId="Visio.Drawing.6">
                  <p:embed/>
                  <p:pic>
                    <p:nvPicPr>
                      <p:cNvPr id="9973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124200"/>
                        <a:ext cx="5943600" cy="277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>
            <a:extLst>
              <a:ext uri="{FF2B5EF4-FFF2-40B4-BE49-F238E27FC236}">
                <a16:creationId xmlns:a16="http://schemas.microsoft.com/office/drawing/2014/main" id="{6E1FD95C-B2F0-407A-BA6A-4DF7DB097AE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r>
              <a:rPr lang="en-US" sz="24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×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3-bit </a:t>
            </a:r>
            <a:r>
              <a:rPr lang="en-US" sz="2400" dirty="0">
                <a:latin typeface="+mj-lt"/>
                <a:cs typeface="Arial" charset="0"/>
              </a:rPr>
              <a:t>array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Number of words: </a:t>
            </a:r>
            <a:r>
              <a:rPr lang="en-US" sz="2400" dirty="0">
                <a:latin typeface="+mj-lt"/>
                <a:cs typeface="Arial" charset="0"/>
              </a:rPr>
              <a:t>4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Word size: </a:t>
            </a:r>
            <a:r>
              <a:rPr lang="en-US" sz="2400" dirty="0">
                <a:latin typeface="+mj-lt"/>
                <a:cs typeface="Arial" charset="0"/>
              </a:rPr>
              <a:t>3-bits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For example, the 3-bit word stored at address 10 is 100</a:t>
            </a:r>
            <a:endParaRPr lang="en-US" sz="24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8B996D-7DB7-4412-9C3F-3FF97DB5A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2157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3B8EE0B-6031-4EFC-9F6F-BC573D8A350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4102938"/>
              </p:ext>
            </p:extLst>
          </p:nvPr>
        </p:nvGraphicFramePr>
        <p:xfrm>
          <a:off x="1676400" y="1371600"/>
          <a:ext cx="4996732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389600" imgH="1063080" progId="Visio.Drawing.6">
                  <p:embed/>
                </p:oleObj>
              </mc:Choice>
              <mc:Fallback>
                <p:oleObj name="VISIO" r:id="rId4" imgW="1389600" imgH="1063080" progId="Visio.Drawing.6">
                  <p:embed/>
                  <p:pic>
                    <p:nvPicPr>
                      <p:cNvPr id="9809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371600"/>
                        <a:ext cx="4996732" cy="365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542443-CC89-4772-9A0A-AADCB1048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0331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 Bit Cells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6ED0E8D-B835-4E59-8247-863BBFF1883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9574060"/>
              </p:ext>
            </p:extLst>
          </p:nvPr>
        </p:nvGraphicFramePr>
        <p:xfrm>
          <a:off x="2489993" y="990600"/>
          <a:ext cx="3402013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164946" imgH="620573" progId="Visio.Drawing.11">
                  <p:embed/>
                </p:oleObj>
              </mc:Choice>
              <mc:Fallback>
                <p:oleObj name="Visio" r:id="rId10" imgW="1164946" imgH="620573" progId="Visio.Drawing.11">
                  <p:embed/>
                  <p:pic>
                    <p:nvPicPr>
                      <p:cNvPr id="98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993" y="990600"/>
                        <a:ext cx="3402013" cy="173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EEDB76B-C755-4EA5-88E6-EEA233D751A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19048453"/>
              </p:ext>
            </p:extLst>
          </p:nvPr>
        </p:nvGraphicFramePr>
        <p:xfrm>
          <a:off x="1600200" y="3311402"/>
          <a:ext cx="57150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3077870" imgH="1506322" progId="Visio.Drawing.11">
                  <p:embed/>
                </p:oleObj>
              </mc:Choice>
              <mc:Fallback>
                <p:oleObj name="Visio" r:id="rId12" imgW="3077870" imgH="1506322" progId="Visio.Drawing.11">
                  <p:embed/>
                  <p:pic>
                    <p:nvPicPr>
                      <p:cNvPr id="9820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11402"/>
                        <a:ext cx="5715000" cy="2673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9">
            <a:extLst>
              <a:ext uri="{FF2B5EF4-FFF2-40B4-BE49-F238E27FC236}">
                <a16:creationId xmlns:a16="http://schemas.microsoft.com/office/drawing/2014/main" id="{B560FD7A-C7E6-40F4-B1DE-397CA8328CB4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43400" y="3251077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C00000"/>
                </a:solidFill>
              </a:rPr>
              <a:t>0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C481C6C3-E080-45FE-9374-9B50A6F5388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43400" y="4470277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id="{F29CD13F-6FBA-4D33-9E12-B7DABF3831B7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86600" y="3235202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</a:rPr>
              <a:t>Z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67C46AF6-1A8E-4C54-BC4D-04CCD55AB7A4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86600" y="4454402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</a:rPr>
              <a:t>Z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02FD35-ADD2-49CA-A6E2-4C09D61A17A8}"/>
              </a:ext>
            </a:extLst>
          </p:cNvPr>
          <p:cNvSpPr/>
          <p:nvPr/>
        </p:nvSpPr>
        <p:spPr>
          <a:xfrm>
            <a:off x="4381500" y="3157097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C9C39B-02DA-45EE-B962-5EE2F02AD714}"/>
              </a:ext>
            </a:extLst>
          </p:cNvPr>
          <p:cNvSpPr/>
          <p:nvPr/>
        </p:nvSpPr>
        <p:spPr>
          <a:xfrm>
            <a:off x="7147560" y="3149477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73C337-1D64-48A3-9719-537074595B0C}"/>
              </a:ext>
            </a:extLst>
          </p:cNvPr>
          <p:cNvSpPr/>
          <p:nvPr/>
        </p:nvSpPr>
        <p:spPr>
          <a:xfrm>
            <a:off x="4394200" y="4394077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6CAACA-4173-467A-8E52-22CD6804793C}"/>
              </a:ext>
            </a:extLst>
          </p:cNvPr>
          <p:cNvSpPr/>
          <p:nvPr/>
        </p:nvSpPr>
        <p:spPr>
          <a:xfrm>
            <a:off x="7160260" y="4386457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D44691-5881-4F6A-980D-B51713CE2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329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</a:t>
            </a:r>
          </a:p>
        </p:txBody>
      </p:sp>
      <p:graphicFrame>
        <p:nvGraphicFramePr>
          <p:cNvPr id="18" name="Object 5">
            <a:extLst>
              <a:ext uri="{FF2B5EF4-FFF2-40B4-BE49-F238E27FC236}">
                <a16:creationId xmlns:a16="http://schemas.microsoft.com/office/drawing/2014/main" id="{8E87934A-6231-42B0-8E62-349CDE9D9DB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219200" y="2825405"/>
          <a:ext cx="6553200" cy="3499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4036320" imgH="2255400" progId="Visio.Drawing.6">
                  <p:embed/>
                </p:oleObj>
              </mc:Choice>
              <mc:Fallback>
                <p:oleObj name="VISIO" r:id="rId5" imgW="4036320" imgH="2255400" progId="Visio.Drawing.6">
                  <p:embed/>
                  <p:pic>
                    <p:nvPicPr>
                      <p:cNvPr id="9830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25405"/>
                        <a:ext cx="6553200" cy="3499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6">
            <a:extLst>
              <a:ext uri="{FF2B5EF4-FFF2-40B4-BE49-F238E27FC236}">
                <a16:creationId xmlns:a16="http://schemas.microsoft.com/office/drawing/2014/main" id="{E033CC60-6546-4583-B623-8826D928AC5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 err="1">
                <a:solidFill>
                  <a:srgbClr val="0070C0"/>
                </a:solidFill>
                <a:latin typeface="+mj-lt"/>
                <a:cs typeface="Arial" charset="0"/>
              </a:rPr>
              <a:t>Wordline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like an enable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single row in memory array read/written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corresponds to unique address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only one </a:t>
            </a:r>
            <a:r>
              <a:rPr lang="en-US" sz="1800" dirty="0" err="1">
                <a:latin typeface="+mj-lt"/>
                <a:cs typeface="Arial" charset="0"/>
              </a:rPr>
              <a:t>wordline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r>
              <a:rPr lang="en-US" sz="1800" b="1" dirty="0">
                <a:latin typeface="+mj-lt"/>
                <a:cs typeface="Arial" charset="0"/>
              </a:rPr>
              <a:t>HIGH</a:t>
            </a:r>
            <a:r>
              <a:rPr lang="en-US" sz="1800" dirty="0">
                <a:latin typeface="+mj-lt"/>
                <a:cs typeface="Arial" charset="0"/>
              </a:rPr>
              <a:t> at once</a:t>
            </a:r>
            <a:endParaRPr lang="en-US" sz="2000" dirty="0">
              <a:latin typeface="+mj-lt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CBB3C0-977B-402A-B978-ED1259A27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282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Types of Memory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B4F2A02A-0378-4B18-807C-6ACB27976FA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Random access memory (RAM):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volatile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Times New Roman" pitchFamily="18" charset="0"/>
              </a:rPr>
              <a:t>Read only memory (ROM):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nonvolatile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E5DDF1-6961-4806-AC96-7BA3B6BEB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73109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RAM: Random Access Memory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C4F602-7D2C-47CF-8D5E-F740BEAE2BD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Volatile:</a:t>
            </a:r>
            <a:r>
              <a:rPr lang="en-US" sz="3200" dirty="0">
                <a:latin typeface="+mj-lt"/>
                <a:cs typeface="Times New Roman" pitchFamily="18" charset="0"/>
              </a:rPr>
              <a:t> loses its data when power off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Times New Roman" pitchFamily="18" charset="0"/>
              </a:rPr>
              <a:t>Read and written quickly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Times New Roman" pitchFamily="18" charset="0"/>
              </a:rPr>
              <a:t>Main memory in your computer is RAM (DRAM)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	</a:t>
            </a:r>
            <a:r>
              <a:rPr lang="en-US" sz="2400" dirty="0">
                <a:latin typeface="+mj-lt"/>
                <a:cs typeface="Times New Roman" pitchFamily="18" charset="0"/>
              </a:rPr>
              <a:t>Historically called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random access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>
                <a:latin typeface="+mj-lt"/>
                <a:cs typeface="Times New Roman" pitchFamily="18" charset="0"/>
              </a:rPr>
              <a:t>memory because any data word accessed as easily as any other (in contrast to sequential access memories such as a tape recorder)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C721B-EBE6-45B7-996A-12779D618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088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ROM: Read Only Memory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9B3457DE-460A-4CCB-A8A8-811013E968D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Nonvolatile: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200" dirty="0">
                <a:latin typeface="+mj-lt"/>
                <a:cs typeface="Times New Roman" pitchFamily="18" charset="0"/>
              </a:rPr>
              <a:t>retains data when power off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Times New Roman" pitchFamily="18" charset="0"/>
              </a:rPr>
              <a:t>Read quickly, but writing is impossible or slow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Times New Roman" pitchFamily="18" charset="0"/>
              </a:rPr>
              <a:t>Flash memory in cameras, thumb drives, and digital cameras are all ROMs</a:t>
            </a:r>
          </a:p>
          <a:p>
            <a:pPr>
              <a:spcBef>
                <a:spcPct val="20000"/>
              </a:spcBef>
            </a:pPr>
            <a:endParaRPr lang="en-US" sz="10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Times New Roman" pitchFamily="18" charset="0"/>
              </a:rPr>
              <a:t>Historically called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read only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>
                <a:latin typeface="+mj-lt"/>
                <a:cs typeface="Times New Roman" pitchFamily="18" charset="0"/>
              </a:rPr>
              <a:t>memory because ROMs were written at time of fabrication or by burning fuses. Once a ROM was configured, it could not be written again. This is no longer the case for Flash memory and other types of ROMs.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C91952-D7C7-455D-B765-03E2C2B30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850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RAM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28435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B41D9D-28CC-4CFE-A493-1DEEA7F4FE01}"/>
              </a:ext>
            </a:extLst>
          </p:cNvPr>
          <p:cNvSpPr/>
          <p:nvPr/>
        </p:nvSpPr>
        <p:spPr>
          <a:xfrm>
            <a:off x="2895600" y="1752600"/>
            <a:ext cx="2514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B0B9363-64F3-451D-8B2F-D9032836289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" y="990600"/>
            <a:ext cx="8763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Compute </a:t>
            </a:r>
            <a:r>
              <a:rPr lang="en-US" sz="2400" b="1" i="1" dirty="0" err="1">
                <a:latin typeface="+mj-lt"/>
                <a:cs typeface="Arial" charset="0"/>
              </a:rPr>
              <a:t>C</a:t>
            </a:r>
            <a:r>
              <a:rPr lang="en-US" sz="2400" b="1" baseline="-25000" dirty="0" err="1">
                <a:latin typeface="+mj-lt"/>
                <a:cs typeface="Arial" charset="0"/>
              </a:rPr>
              <a:t>out</a:t>
            </a:r>
            <a:r>
              <a:rPr lang="en-US" sz="2400" b="1" dirty="0">
                <a:latin typeface="+mj-lt"/>
                <a:cs typeface="Arial" charset="0"/>
              </a:rPr>
              <a:t> for </a:t>
            </a:r>
            <a:r>
              <a:rPr lang="en-US" sz="2400" b="1" i="1" dirty="0">
                <a:latin typeface="+mj-lt"/>
                <a:cs typeface="Arial" charset="0"/>
              </a:rPr>
              <a:t>k</a:t>
            </a:r>
            <a:r>
              <a:rPr lang="en-US" sz="2400" b="1" dirty="0">
                <a:latin typeface="+mj-lt"/>
                <a:cs typeface="Arial" charset="0"/>
              </a:rPr>
              <a:t>-bit blocks using </a:t>
            </a:r>
            <a:r>
              <a:rPr lang="en-US" sz="2400" b="1" i="1" dirty="0">
                <a:latin typeface="+mj-lt"/>
                <a:cs typeface="Arial" charset="0"/>
              </a:rPr>
              <a:t>generate</a:t>
            </a:r>
            <a:r>
              <a:rPr lang="en-US" sz="2400" b="1" dirty="0">
                <a:latin typeface="+mj-lt"/>
                <a:cs typeface="Arial" charset="0"/>
              </a:rPr>
              <a:t> and </a:t>
            </a:r>
            <a:r>
              <a:rPr lang="en-US" sz="2400" b="1" i="1" dirty="0">
                <a:latin typeface="+mj-lt"/>
                <a:cs typeface="Arial" charset="0"/>
              </a:rPr>
              <a:t>propagate </a:t>
            </a:r>
            <a:r>
              <a:rPr lang="en-US" sz="2400" b="1" dirty="0">
                <a:latin typeface="+mj-lt"/>
                <a:cs typeface="Arial" charset="0"/>
              </a:rPr>
              <a:t>signals</a:t>
            </a:r>
          </a:p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     Some definitions: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Column </a:t>
            </a:r>
            <a:r>
              <a:rPr lang="en-US" sz="2000" i="1" dirty="0" err="1">
                <a:latin typeface="+mj-lt"/>
                <a:cs typeface="Arial" charset="0"/>
              </a:rPr>
              <a:t>i</a:t>
            </a:r>
            <a:r>
              <a:rPr lang="en-US" sz="2000" dirty="0">
                <a:latin typeface="+mj-lt"/>
                <a:cs typeface="Arial" charset="0"/>
              </a:rPr>
              <a:t> produces a carry out by either </a:t>
            </a:r>
            <a:r>
              <a:rPr lang="en-US" sz="2000" b="1" i="1" dirty="0">
                <a:latin typeface="+mj-lt"/>
                <a:cs typeface="Arial" charset="0"/>
              </a:rPr>
              <a:t>generating</a:t>
            </a:r>
            <a:r>
              <a:rPr lang="en-US" sz="2000" dirty="0">
                <a:latin typeface="+mj-lt"/>
                <a:cs typeface="Arial" charset="0"/>
              </a:rPr>
              <a:t> a carry out or </a:t>
            </a:r>
            <a:r>
              <a:rPr lang="en-US" sz="2000" b="1" i="1" dirty="0">
                <a:latin typeface="+mj-lt"/>
                <a:cs typeface="Arial" charset="0"/>
              </a:rPr>
              <a:t>propagating</a:t>
            </a:r>
            <a:r>
              <a:rPr lang="en-US" sz="2000" dirty="0">
                <a:latin typeface="+mj-lt"/>
                <a:cs typeface="Arial" charset="0"/>
              </a:rPr>
              <a:t> a carry in to the carry out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Calculate generate (</a:t>
            </a:r>
            <a:r>
              <a:rPr lang="en-US" sz="2000" i="1" dirty="0">
                <a:latin typeface="+mj-lt"/>
                <a:cs typeface="Arial" charset="0"/>
              </a:rPr>
              <a:t>G</a:t>
            </a:r>
            <a:r>
              <a:rPr lang="en-US" sz="2000" i="1" baseline="-25000" dirty="0">
                <a:latin typeface="+mj-lt"/>
                <a:cs typeface="Arial" charset="0"/>
              </a:rPr>
              <a:t>i</a:t>
            </a:r>
            <a:r>
              <a:rPr lang="en-US" sz="2000" dirty="0">
                <a:latin typeface="+mj-lt"/>
                <a:cs typeface="Arial" charset="0"/>
              </a:rPr>
              <a:t>) and propagate (</a:t>
            </a:r>
            <a:r>
              <a:rPr lang="en-US" sz="2000" i="1" dirty="0">
                <a:latin typeface="+mj-lt"/>
                <a:cs typeface="Arial" charset="0"/>
              </a:rPr>
              <a:t>P</a:t>
            </a:r>
            <a:r>
              <a:rPr lang="en-US" sz="2000" i="1" baseline="-25000" dirty="0">
                <a:latin typeface="+mj-lt"/>
                <a:cs typeface="Arial" charset="0"/>
              </a:rPr>
              <a:t>i</a:t>
            </a:r>
            <a:r>
              <a:rPr lang="en-US" sz="2000" dirty="0">
                <a:latin typeface="+mj-lt"/>
                <a:cs typeface="Arial" charset="0"/>
              </a:rPr>
              <a:t>) signals for each column: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1800" b="1" dirty="0">
                <a:latin typeface="+mj-lt"/>
                <a:cs typeface="Arial" charset="0"/>
              </a:rPr>
              <a:t>Generate: </a:t>
            </a:r>
            <a:r>
              <a:rPr lang="en-US" sz="1800" dirty="0">
                <a:latin typeface="+mj-lt"/>
                <a:cs typeface="Arial" charset="0"/>
              </a:rPr>
              <a:t>Column </a:t>
            </a:r>
            <a:r>
              <a:rPr lang="en-US" sz="1800" i="1" dirty="0" err="1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will generate a carry out if </a:t>
            </a:r>
            <a:r>
              <a:rPr lang="en-US" sz="1800" i="1" dirty="0">
                <a:latin typeface="+mj-lt"/>
                <a:cs typeface="Arial" charset="0"/>
              </a:rPr>
              <a:t>A</a:t>
            </a:r>
            <a:r>
              <a:rPr lang="en-US" sz="1800" i="1" baseline="-25000" dirty="0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r>
              <a:rPr lang="en-US" sz="1800" b="1" dirty="0">
                <a:latin typeface="+mj-lt"/>
                <a:cs typeface="Arial" charset="0"/>
              </a:rPr>
              <a:t>and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r>
              <a:rPr lang="en-US" sz="1800" i="1" dirty="0">
                <a:latin typeface="+mj-lt"/>
                <a:cs typeface="Arial" charset="0"/>
              </a:rPr>
              <a:t>B</a:t>
            </a:r>
            <a:r>
              <a:rPr lang="en-US" sz="1800" i="1" baseline="-25000" dirty="0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are both 1.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			</a:t>
            </a:r>
            <a:r>
              <a:rPr lang="en-US" sz="30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30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30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1800" b="1" dirty="0">
                <a:latin typeface="+mj-lt"/>
                <a:cs typeface="Arial" charset="0"/>
              </a:rPr>
              <a:t>Propagate: </a:t>
            </a:r>
            <a:r>
              <a:rPr lang="en-US" sz="1800" dirty="0">
                <a:latin typeface="+mj-lt"/>
                <a:cs typeface="Arial" charset="0"/>
              </a:rPr>
              <a:t>Column </a:t>
            </a:r>
            <a:r>
              <a:rPr lang="en-US" sz="1800" i="1" dirty="0" err="1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will propagate a carry in to the carry out if </a:t>
            </a:r>
            <a:r>
              <a:rPr lang="en-US" sz="1800" i="1" dirty="0">
                <a:latin typeface="+mj-lt"/>
                <a:cs typeface="Arial" charset="0"/>
              </a:rPr>
              <a:t>A</a:t>
            </a:r>
            <a:r>
              <a:rPr lang="en-US" sz="1800" i="1" baseline="-25000" dirty="0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r>
              <a:rPr lang="en-US" sz="1800" b="1" dirty="0">
                <a:latin typeface="+mj-lt"/>
                <a:cs typeface="Arial" charset="0"/>
              </a:rPr>
              <a:t>or</a:t>
            </a:r>
            <a:r>
              <a:rPr lang="en-US" sz="1800" dirty="0">
                <a:latin typeface="+mj-lt"/>
                <a:cs typeface="Arial" charset="0"/>
              </a:rPr>
              <a:t> </a:t>
            </a:r>
            <a:r>
              <a:rPr lang="en-US" sz="1800" i="1" dirty="0">
                <a:latin typeface="+mj-lt"/>
                <a:cs typeface="Arial" charset="0"/>
              </a:rPr>
              <a:t>B</a:t>
            </a:r>
            <a:r>
              <a:rPr lang="en-US" sz="1800" i="1" baseline="-25000" dirty="0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is 1.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			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1800" b="1" dirty="0">
                <a:latin typeface="+mj-lt"/>
                <a:cs typeface="Arial" charset="0"/>
              </a:rPr>
              <a:t>Carry out:</a:t>
            </a:r>
            <a:r>
              <a:rPr lang="en-US" sz="1800" dirty="0">
                <a:latin typeface="+mj-lt"/>
                <a:cs typeface="Arial" charset="0"/>
              </a:rPr>
              <a:t> The carry out of column </a:t>
            </a:r>
            <a:r>
              <a:rPr lang="en-US" sz="1800" i="1" dirty="0" err="1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 (</a:t>
            </a:r>
            <a:r>
              <a:rPr lang="en-US" sz="1800" i="1" dirty="0">
                <a:latin typeface="+mj-lt"/>
                <a:cs typeface="Arial" charset="0"/>
              </a:rPr>
              <a:t>C</a:t>
            </a:r>
            <a:r>
              <a:rPr lang="en-US" sz="1800" i="1" baseline="-25000" dirty="0">
                <a:latin typeface="+mj-lt"/>
                <a:cs typeface="Arial" charset="0"/>
              </a:rPr>
              <a:t>i</a:t>
            </a:r>
            <a:r>
              <a:rPr lang="en-US" sz="1800" dirty="0">
                <a:latin typeface="+mj-lt"/>
                <a:cs typeface="Arial" charset="0"/>
              </a:rPr>
              <a:t>) is: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  </a:t>
            </a:r>
            <a:r>
              <a:rPr lang="en-US" sz="30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30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i-1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30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30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P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i-1</a:t>
            </a:r>
            <a:endParaRPr lang="en-US" sz="30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A58D21-E639-42E6-B64C-F2FDF713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8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Types of RAM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4E3050B-A3C0-41F9-A617-77AA0A39121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DRAM</a:t>
            </a:r>
            <a:r>
              <a:rPr lang="en-US" sz="3200" dirty="0">
                <a:latin typeface="+mj-lt"/>
                <a:cs typeface="Arial" charset="0"/>
              </a:rPr>
              <a:t> (Dynamic random access memory)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SRAM</a:t>
            </a:r>
            <a:r>
              <a:rPr lang="en-US" sz="3200" dirty="0">
                <a:latin typeface="+mj-lt"/>
                <a:cs typeface="Arial" charset="0"/>
              </a:rPr>
              <a:t> (Static random access memory)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Differ in how they store data: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DRAM uses a capacitor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SRAM uses cross-coupled inverters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51E25BB-473A-4D93-A49D-53845FFA3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34309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Robert Dennard, 1932 - </a:t>
            </a:r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8CD09FF2-DDA1-4C1F-A84A-CAB2FC6D696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86898961"/>
              </p:ext>
            </p:extLst>
          </p:nvPr>
        </p:nvGraphicFramePr>
        <p:xfrm>
          <a:off x="5638800" y="994130"/>
          <a:ext cx="3209925" cy="4230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047750" imgH="1381125" progId="Visio.Drawing.6">
                  <p:embed/>
                </p:oleObj>
              </mc:Choice>
              <mc:Fallback>
                <p:oleObj name="VISIO" r:id="rId5" imgW="1047750" imgH="1381125" progId="Visio.Drawing.6">
                  <p:embed/>
                  <p:pic>
                    <p:nvPicPr>
                      <p:cNvPr id="10250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994130"/>
                        <a:ext cx="3209925" cy="42303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DD5287D-9CC7-404B-8A2C-0D6880B0099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1219200"/>
            <a:ext cx="4648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Invented DRAM in 1966 at IBM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Others were skeptical that the idea would work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By the mid-1970’s DRAM in virtually all computers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4B9A74-FA11-4CF0-B513-83EBA73D2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27736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DRAM</a:t>
            </a:r>
          </a:p>
        </p:txBody>
      </p: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49F27BFA-ABBD-4CB9-84D4-C0015F2CACD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285712"/>
              </p:ext>
            </p:extLst>
          </p:nvPr>
        </p:nvGraphicFramePr>
        <p:xfrm>
          <a:off x="555833" y="3581400"/>
          <a:ext cx="4016167" cy="1844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292047" imgH="620573" progId="Visio.Drawing.11">
                  <p:embed/>
                </p:oleObj>
              </mc:Choice>
              <mc:Fallback>
                <p:oleObj name="Visio" r:id="rId6" imgW="1292047" imgH="620573" progId="Visio.Drawing.11">
                  <p:embed/>
                  <p:pic>
                    <p:nvPicPr>
                      <p:cNvPr id="9850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833" y="3581400"/>
                        <a:ext cx="4016167" cy="18444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>
            <a:extLst>
              <a:ext uri="{FF2B5EF4-FFF2-40B4-BE49-F238E27FC236}">
                <a16:creationId xmlns:a16="http://schemas.microsoft.com/office/drawing/2014/main" id="{1CF556EF-8931-40F8-A268-3DE1639D49B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43582132"/>
              </p:ext>
            </p:extLst>
          </p:nvPr>
        </p:nvGraphicFramePr>
        <p:xfrm>
          <a:off x="4648199" y="3581400"/>
          <a:ext cx="3886201" cy="232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381680" imgH="865080" progId="Visio.Drawing.6">
                  <p:embed/>
                </p:oleObj>
              </mc:Choice>
              <mc:Fallback>
                <p:oleObj name="VISIO" r:id="rId8" imgW="1381680" imgH="865080" progId="Visio.Drawing.6">
                  <p:embed/>
                  <p:pic>
                    <p:nvPicPr>
                      <p:cNvPr id="9850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199" y="3581400"/>
                        <a:ext cx="3886201" cy="2325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">
            <a:extLst>
              <a:ext uri="{FF2B5EF4-FFF2-40B4-BE49-F238E27FC236}">
                <a16:creationId xmlns:a16="http://schemas.microsoft.com/office/drawing/2014/main" id="{E95950D3-95E6-444B-8D50-106C2A75FA5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Data bits stored on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capacitor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i="1" dirty="0">
                <a:latin typeface="+mj-lt"/>
                <a:cs typeface="Arial" charset="0"/>
              </a:rPr>
              <a:t>Dynamic</a:t>
            </a:r>
            <a:r>
              <a:rPr lang="en-US" sz="2800" dirty="0">
                <a:latin typeface="+mj-lt"/>
                <a:cs typeface="Arial" charset="0"/>
              </a:rPr>
              <a:t> because the value needs to be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refreshed</a:t>
            </a:r>
            <a:r>
              <a:rPr lang="en-US" sz="2800" dirty="0">
                <a:latin typeface="+mj-lt"/>
                <a:cs typeface="Arial" charset="0"/>
              </a:rPr>
              <a:t> (rewritten) periodically and after read: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Charge leakage from the capacitor degrades the value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Reading destroys the stored value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194C0E-C058-42C2-8DC2-9FE79F9E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1475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DRAM</a:t>
            </a:r>
          </a:p>
        </p:txBody>
      </p:sp>
      <p:graphicFrame>
        <p:nvGraphicFramePr>
          <p:cNvPr id="11" name="Object 5">
            <a:extLst>
              <a:ext uri="{FF2B5EF4-FFF2-40B4-BE49-F238E27FC236}">
                <a16:creationId xmlns:a16="http://schemas.microsoft.com/office/drawing/2014/main" id="{CC478452-529B-4F39-A94A-CDF980D88E9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7357004"/>
              </p:ext>
            </p:extLst>
          </p:nvPr>
        </p:nvGraphicFramePr>
        <p:xfrm>
          <a:off x="-76200" y="1752600"/>
          <a:ext cx="89154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979720" imgH="993600" progId="Visio.Drawing.6">
                  <p:embed/>
                </p:oleObj>
              </mc:Choice>
              <mc:Fallback>
                <p:oleObj name="VISIO" r:id="rId4" imgW="2979720" imgH="993600" progId="Visio.Drawing.6">
                  <p:embed/>
                  <p:pic>
                    <p:nvPicPr>
                      <p:cNvPr id="9861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6200" y="1752600"/>
                        <a:ext cx="8915400" cy="297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6896E-DD1C-4B55-97DF-DEA3A4E43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60383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SRAM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8DFEA222-4A02-40F5-8B95-EC86DB78905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438400" y="1219200"/>
          <a:ext cx="3657600" cy="175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292047" imgH="620573" progId="Visio.Drawing.11">
                  <p:embed/>
                </p:oleObj>
              </mc:Choice>
              <mc:Fallback>
                <p:oleObj name="Visio" r:id="rId5" imgW="1292047" imgH="620573" progId="Visio.Drawing.11">
                  <p:embed/>
                  <p:pic>
                    <p:nvPicPr>
                      <p:cNvPr id="98714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219200"/>
                        <a:ext cx="3657600" cy="175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A4BA9B02-06F4-4792-9E77-720343180DE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676400" y="3352800"/>
          <a:ext cx="5486400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876320" imgH="784800" progId="Visio.Drawing.6">
                  <p:embed/>
                </p:oleObj>
              </mc:Choice>
              <mc:Fallback>
                <p:oleObj name="VISIO" r:id="rId7" imgW="1876320" imgH="784800" progId="Visio.Drawing.6">
                  <p:embed/>
                  <p:pic>
                    <p:nvPicPr>
                      <p:cNvPr id="9871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352800"/>
                        <a:ext cx="5486400" cy="219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0A35ED-A773-4237-A106-225DB573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0563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Arrays Review</a:t>
            </a: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8A43284C-3397-4177-8B12-75014B2B3C3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91587454"/>
              </p:ext>
            </p:extLst>
          </p:nvPr>
        </p:nvGraphicFramePr>
        <p:xfrm>
          <a:off x="1447800" y="914400"/>
          <a:ext cx="5867400" cy="3279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4036320" imgH="2255400" progId="Visio.Drawing.6">
                  <p:embed/>
                </p:oleObj>
              </mc:Choice>
              <mc:Fallback>
                <p:oleObj name="VISIO" r:id="rId8" imgW="4036320" imgH="2255400" progId="Visio.Drawing.6">
                  <p:embed/>
                  <p:pic>
                    <p:nvPicPr>
                      <p:cNvPr id="9881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914400"/>
                        <a:ext cx="5867400" cy="3279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89154168-2D3C-448D-A11A-0AAA5DE59E7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22615739"/>
              </p:ext>
            </p:extLst>
          </p:nvPr>
        </p:nvGraphicFramePr>
        <p:xfrm>
          <a:off x="4191000" y="4337844"/>
          <a:ext cx="35052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2127960" imgH="971640" progId="Visio.Drawing.6">
                  <p:embed/>
                </p:oleObj>
              </mc:Choice>
              <mc:Fallback>
                <p:oleObj name="VISIO" r:id="rId10" imgW="2127960" imgH="971640" progId="Visio.Drawing.6">
                  <p:embed/>
                  <p:pic>
                    <p:nvPicPr>
                      <p:cNvPr id="9881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337844"/>
                        <a:ext cx="35052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>
            <a:extLst>
              <a:ext uri="{FF2B5EF4-FFF2-40B4-BE49-F238E27FC236}">
                <a16:creationId xmlns:a16="http://schemas.microsoft.com/office/drawing/2014/main" id="{20B455BC-9A22-446D-A2DC-3DF1885A151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9300"/>
              </p:ext>
            </p:extLst>
          </p:nvPr>
        </p:nvGraphicFramePr>
        <p:xfrm>
          <a:off x="1524000" y="4718844"/>
          <a:ext cx="2198739" cy="1377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1381680" imgH="865080" progId="Visio.Drawing.6">
                  <p:embed/>
                </p:oleObj>
              </mc:Choice>
              <mc:Fallback>
                <p:oleObj name="VISIO" r:id="rId12" imgW="1381680" imgH="865080" progId="Visio.Drawing.6">
                  <p:embed/>
                  <p:pic>
                    <p:nvPicPr>
                      <p:cNvPr id="9881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718844"/>
                        <a:ext cx="2198739" cy="1377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8">
            <a:extLst>
              <a:ext uri="{FF2B5EF4-FFF2-40B4-BE49-F238E27FC236}">
                <a16:creationId xmlns:a16="http://schemas.microsoft.com/office/drawing/2014/main" id="{BA77EF96-8E95-4A12-9E09-364919EA19B6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33600" y="4337844"/>
            <a:ext cx="2819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70C0"/>
                </a:solidFill>
              </a:rPr>
              <a:t>DRAM bit cell: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4A53EA1C-86FF-4DB8-B41C-4F279CAF08B8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86400" y="4349512"/>
            <a:ext cx="2819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70C0"/>
                </a:solidFill>
              </a:rPr>
              <a:t>SRAM bit cell: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AD93F-76E7-441F-A72A-99F6300B7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4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ROM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5324810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ROM: Dot Notation</a:t>
            </a:r>
          </a:p>
        </p:txBody>
      </p:sp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3B8CC7F6-E3B1-4FCE-AEF8-A61F5C16148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57049950"/>
              </p:ext>
            </p:extLst>
          </p:nvPr>
        </p:nvGraphicFramePr>
        <p:xfrm>
          <a:off x="965019" y="1379537"/>
          <a:ext cx="4368981" cy="357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120798" imgH="1734922" progId="Visio.Drawing.11">
                  <p:embed/>
                </p:oleObj>
              </mc:Choice>
              <mc:Fallback>
                <p:oleObj name="Visio" r:id="rId5" imgW="2120798" imgH="1734922" progId="Visio.Drawing.11">
                  <p:embed/>
                  <p:pic>
                    <p:nvPicPr>
                      <p:cNvPr id="9891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019" y="1379537"/>
                        <a:ext cx="4368981" cy="3573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E9A424EB-126A-476C-95D2-472A3C65D7C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10264198"/>
              </p:ext>
            </p:extLst>
          </p:nvPr>
        </p:nvGraphicFramePr>
        <p:xfrm>
          <a:off x="5576888" y="1371600"/>
          <a:ext cx="2728912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249200" imgH="1779480" progId="Visio.Drawing.6">
                  <p:embed/>
                </p:oleObj>
              </mc:Choice>
              <mc:Fallback>
                <p:oleObj name="VISIO" r:id="rId7" imgW="1249200" imgH="1779480" progId="Visio.Drawing.6">
                  <p:embed/>
                  <p:pic>
                    <p:nvPicPr>
                      <p:cNvPr id="98919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888" y="1371600"/>
                        <a:ext cx="2728912" cy="371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580FF6-0A16-4B57-961F-868072D7D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1122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ROM Storage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47E636FC-4B3A-416C-AD85-9F1FB5D87BE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75815419"/>
              </p:ext>
            </p:extLst>
          </p:nvPr>
        </p:nvGraphicFramePr>
        <p:xfrm>
          <a:off x="762000" y="1524000"/>
          <a:ext cx="3879850" cy="303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120798" imgH="1734922" progId="Visio.Drawing.11">
                  <p:embed/>
                </p:oleObj>
              </mc:Choice>
              <mc:Fallback>
                <p:oleObj name="Visio" r:id="rId5" imgW="2120798" imgH="1734922" progId="Visio.Drawing.11">
                  <p:embed/>
                  <p:pic>
                    <p:nvPicPr>
                      <p:cNvPr id="9902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24000"/>
                        <a:ext cx="3879850" cy="303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A028BE81-F5B0-421A-94BD-22C523E9B02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29856421"/>
              </p:ext>
            </p:extLst>
          </p:nvPr>
        </p:nvGraphicFramePr>
        <p:xfrm>
          <a:off x="4641850" y="1481137"/>
          <a:ext cx="3657600" cy="333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199520" imgH="1095120" progId="Visio.Drawing.6">
                  <p:embed/>
                </p:oleObj>
              </mc:Choice>
              <mc:Fallback>
                <p:oleObj name="VISIO" r:id="rId7" imgW="1199520" imgH="1095120" progId="Visio.Drawing.6">
                  <p:embed/>
                  <p:pic>
                    <p:nvPicPr>
                      <p:cNvPr id="9902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1850" y="1481137"/>
                        <a:ext cx="3657600" cy="3338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284BFF-D66B-49E2-B320-8610DB342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32440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Fujio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Masuoka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, 1944 -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9F09CA8-6FAE-41BB-89E6-A0327E50F54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219200"/>
            <a:ext cx="53340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Developed memories and high speed circuits at Toshiba, 1971-1994 </a:t>
            </a:r>
          </a:p>
          <a:p>
            <a:r>
              <a:rPr lang="en-US" sz="2400"/>
              <a:t>Invented Flash memory as an unauthorized project pursued during nights and weekends in the late 1970’s</a:t>
            </a:r>
          </a:p>
          <a:p>
            <a:r>
              <a:rPr lang="en-US" sz="2400"/>
              <a:t>The process of erasing the memory reminded him of the flash of a camera </a:t>
            </a:r>
          </a:p>
          <a:p>
            <a:r>
              <a:rPr lang="en-US" sz="2400"/>
              <a:t>Toshiba slow to commercialize the idea; Intel was first to market in 1988 </a:t>
            </a:r>
          </a:p>
          <a:p>
            <a:r>
              <a:rPr lang="en-US" sz="2400"/>
              <a:t>Flash has grown into a $25 billion per year market</a:t>
            </a: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CDC3AF-0B74-48A5-A923-B3E1916E55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308" y="1571296"/>
            <a:ext cx="3132892" cy="315310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5F7C30-02EB-475B-AED6-DFDDAAFB6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804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Propagate and Generate Signals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856CA3-7AB9-46C1-ACA2-31BCF2027FC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7240" y="883986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Examples: </a:t>
            </a:r>
            <a:r>
              <a:rPr lang="en-US" sz="3200" dirty="0">
                <a:latin typeface="+mj-lt"/>
                <a:cs typeface="Arial" charset="0"/>
              </a:rPr>
              <a:t>Column propagate and generate signals: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Column propagate: 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A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 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B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</a:t>
            </a:r>
            <a:endParaRPr lang="en-US" sz="24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Column generate:</a:t>
            </a:r>
            <a:r>
              <a:rPr lang="en-US" sz="2400" i="1" dirty="0">
                <a:latin typeface="+mj-lt"/>
                <a:cs typeface="Arial" charset="0"/>
              </a:rPr>
              <a:t> 		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G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i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A</a:t>
            </a:r>
            <a:r>
              <a:rPr lang="en-US" sz="2400" b="1" i="1" baseline="-25000" dirty="0">
                <a:solidFill>
                  <a:srgbClr val="0070C0"/>
                </a:solidFill>
                <a:latin typeface="+mj-lt"/>
                <a:cs typeface="Arial" charset="0"/>
              </a:rPr>
              <a:t>i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B</a:t>
            </a:r>
            <a:r>
              <a:rPr lang="en-US" sz="2400" b="1" i="1" baseline="-25000" dirty="0">
                <a:solidFill>
                  <a:srgbClr val="0070C0"/>
                </a:solidFill>
                <a:latin typeface="+mj-lt"/>
                <a:cs typeface="Arial" charset="0"/>
              </a:rPr>
              <a:t>i</a:t>
            </a:r>
          </a:p>
          <a:p>
            <a:pPr marL="742950" lvl="1" indent="-285750">
              <a:spcBef>
                <a:spcPct val="20000"/>
              </a:spcBef>
            </a:pPr>
            <a:endParaRPr lang="en-US" sz="3200" b="1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3200" b="1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3200" b="1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3200" b="1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1600" b="1" i="1" dirty="0">
              <a:solidFill>
                <a:srgbClr val="0070C0"/>
              </a:solidFill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		         			C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 err="1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i="1" baseline="-25000" dirty="0" err="1">
                <a:solidFill>
                  <a:srgbClr val="0070C0"/>
                </a:solidFill>
                <a:cs typeface="Arial" charset="0"/>
              </a:rPr>
              <a:t>i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 + P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C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i-1</a:t>
            </a:r>
            <a:endParaRPr lang="en-US" sz="2400" b="1" dirty="0">
              <a:solidFill>
                <a:srgbClr val="0070C0"/>
              </a:solidFill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3200" b="1" i="1" dirty="0">
                <a:latin typeface="+mj-lt"/>
                <a:cs typeface="Arial" charset="0"/>
              </a:rPr>
              <a:t>	</a:t>
            </a:r>
            <a:endParaRPr lang="en-US" sz="3000" b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DDA4C5A-873E-4EE6-877C-CA9AE48B20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9640" y="2865186"/>
          <a:ext cx="3353506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513229" imgH="1883849" progId="Visio.Drawing.11">
                  <p:embed/>
                </p:oleObj>
              </mc:Choice>
              <mc:Fallback>
                <p:oleObj name="Visio" r:id="rId4" imgW="2513229" imgH="1883849" progId="Visio.Drawing.11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9640" y="2865186"/>
                        <a:ext cx="3353506" cy="251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0D9D4FF-C6BD-4AD1-B598-5CD7072904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88240" y="2865186"/>
          <a:ext cx="3429000" cy="2561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509543" imgH="1874243" progId="Visio.Drawing.11">
                  <p:embed/>
                </p:oleObj>
              </mc:Choice>
              <mc:Fallback>
                <p:oleObj name="Visio" r:id="rId6" imgW="2509543" imgH="1874243" progId="Visio.Drawing.11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8240" y="2865186"/>
                        <a:ext cx="3429000" cy="2561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0FE4397E-AD3B-4A90-9582-1A70BB78AEEE}"/>
              </a:ext>
            </a:extLst>
          </p:cNvPr>
          <p:cNvSpPr/>
          <p:nvPr/>
        </p:nvSpPr>
        <p:spPr>
          <a:xfrm>
            <a:off x="1930740" y="4616212"/>
            <a:ext cx="6286500" cy="818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E4023E7-F740-4897-A9D1-566320DBB26B}"/>
              </a:ext>
            </a:extLst>
          </p:cNvPr>
          <p:cNvSpPr/>
          <p:nvPr/>
        </p:nvSpPr>
        <p:spPr>
          <a:xfrm>
            <a:off x="317160" y="2819400"/>
            <a:ext cx="7988640" cy="120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73C728-0DFE-440A-8A87-618AC8909878}"/>
              </a:ext>
            </a:extLst>
          </p:cNvPr>
          <p:cNvSpPr/>
          <p:nvPr/>
        </p:nvSpPr>
        <p:spPr>
          <a:xfrm>
            <a:off x="3048000" y="5562600"/>
            <a:ext cx="4242480" cy="513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DD5313-6C28-4E9D-B016-4D8A5BDC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7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ROM Logic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27236F43-2B58-4B77-8AB8-F7B476041BD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51450" y="2009804"/>
            <a:ext cx="313055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 dirty="0"/>
              <a:t>Data</a:t>
            </a:r>
            <a:r>
              <a:rPr lang="en-US" sz="3200" baseline="-25000" dirty="0"/>
              <a:t>2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dirty="0"/>
              <a:t> </a:t>
            </a:r>
            <a:r>
              <a:rPr lang="en-US" sz="3200" dirty="0">
                <a:latin typeface="Symbol" pitchFamily="18" charset="2"/>
              </a:rPr>
              <a:t>Å</a:t>
            </a:r>
            <a:r>
              <a:rPr lang="en-US" sz="3200" dirty="0"/>
              <a:t> 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  <a:p>
            <a:pPr>
              <a:spcBef>
                <a:spcPct val="50000"/>
              </a:spcBef>
            </a:pPr>
            <a:r>
              <a:rPr lang="en-US" sz="3200" i="1" dirty="0"/>
              <a:t>Data</a:t>
            </a:r>
            <a:r>
              <a:rPr lang="en-US" sz="3200" baseline="-25000" dirty="0"/>
              <a:t>1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dirty="0"/>
              <a:t> + 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  <a:p>
            <a:pPr>
              <a:spcBef>
                <a:spcPct val="50000"/>
              </a:spcBef>
            </a:pPr>
            <a:r>
              <a:rPr lang="en-US" sz="3200" i="1" dirty="0"/>
              <a:t>Data</a:t>
            </a:r>
            <a:r>
              <a:rPr lang="en-US" sz="3200" baseline="-25000" dirty="0"/>
              <a:t>0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</p:txBody>
      </p:sp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4ED1C626-BA95-4539-A39A-F8D3DA0A6B5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22424341"/>
              </p:ext>
            </p:extLst>
          </p:nvPr>
        </p:nvGraphicFramePr>
        <p:xfrm>
          <a:off x="762000" y="1524000"/>
          <a:ext cx="3879850" cy="303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118431" imgH="1733731" progId="Visio.Drawing.11">
                  <p:embed/>
                </p:oleObj>
              </mc:Choice>
              <mc:Fallback>
                <p:oleObj name="Visio" r:id="rId5" imgW="2118431" imgH="1733731" progId="Visio.Drawing.11">
                  <p:embed/>
                  <p:pic>
                    <p:nvPicPr>
                      <p:cNvPr id="9" name="Object 5">
                        <a:extLst>
                          <a:ext uri="{FF2B5EF4-FFF2-40B4-BE49-F238E27FC236}">
                            <a16:creationId xmlns:a16="http://schemas.microsoft.com/office/drawing/2014/main" id="{47E636FC-4B3A-416C-AD85-9F1FB5D87B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24000"/>
                        <a:ext cx="3879850" cy="303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EB05FD-1007-44BC-B7CF-01B42894E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120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4FEC3F-CAE1-422E-9E3C-23314FE2E68F}"/>
              </a:ext>
            </a:extLst>
          </p:cNvPr>
          <p:cNvCxnSpPr/>
          <p:nvPr/>
        </p:nvCxnSpPr>
        <p:spPr>
          <a:xfrm>
            <a:off x="6698876" y="2846296"/>
            <a:ext cx="228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2A49D8-1778-4BFE-B595-176F3854146C}"/>
              </a:ext>
            </a:extLst>
          </p:cNvPr>
          <p:cNvCxnSpPr/>
          <p:nvPr/>
        </p:nvCxnSpPr>
        <p:spPr>
          <a:xfrm>
            <a:off x="6698876" y="3581400"/>
            <a:ext cx="228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D0EC01-8A79-477D-BC0E-0FCB2CC70CCF}"/>
              </a:ext>
            </a:extLst>
          </p:cNvPr>
          <p:cNvCxnSpPr/>
          <p:nvPr/>
        </p:nvCxnSpPr>
        <p:spPr>
          <a:xfrm>
            <a:off x="7086600" y="3581400"/>
            <a:ext cx="228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08167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8">
            <a:extLst>
              <a:ext uri="{FF2B5EF4-FFF2-40B4-BE49-F238E27FC236}">
                <a16:creationId xmlns:a16="http://schemas.microsoft.com/office/drawing/2014/main" id="{2A3E9321-73F4-4A7E-AA63-D2A16160B4C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4116766"/>
              </p:ext>
            </p:extLst>
          </p:nvPr>
        </p:nvGraphicFramePr>
        <p:xfrm>
          <a:off x="3429000" y="2100580"/>
          <a:ext cx="4495800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2192040" imgH="1740240" progId="Visio.Drawing.6">
                  <p:embed/>
                </p:oleObj>
              </mc:Choice>
              <mc:Fallback>
                <p:oleObj name="VISIO" r:id="rId8" imgW="2192040" imgH="1740240" progId="Visio.Drawing.6">
                  <p:embed/>
                  <p:pic>
                    <p:nvPicPr>
                      <p:cNvPr id="4" name="Object 8">
                        <a:extLst>
                          <a:ext uri="{FF2B5EF4-FFF2-40B4-BE49-F238E27FC236}">
                            <a16:creationId xmlns:a16="http://schemas.microsoft.com/office/drawing/2014/main" id="{F34D23B5-B94A-4FC4-BB69-6820BCCE37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100580"/>
                        <a:ext cx="4495800" cy="356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Example: Logic with ROMs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038456-D45D-427C-AC87-D3B6A0E70FB9}"/>
              </a:ext>
            </a:extLst>
          </p:cNvPr>
          <p:cNvSpPr/>
          <p:nvPr/>
        </p:nvSpPr>
        <p:spPr>
          <a:xfrm>
            <a:off x="3581400" y="1981200"/>
            <a:ext cx="4495800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8">
            <a:extLst>
              <a:ext uri="{FF2B5EF4-FFF2-40B4-BE49-F238E27FC236}">
                <a16:creationId xmlns:a16="http://schemas.microsoft.com/office/drawing/2014/main" id="{9896A33E-4621-4BA3-96E6-867BCB4900D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429000" y="2101850"/>
          <a:ext cx="4495800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2192040" imgH="1740240" progId="Visio.Drawing.6">
                  <p:embed/>
                </p:oleObj>
              </mc:Choice>
              <mc:Fallback>
                <p:oleObj name="VISIO" r:id="rId10" imgW="2192040" imgH="1740240" progId="Visio.Drawing.6">
                  <p:embed/>
                  <p:pic>
                    <p:nvPicPr>
                      <p:cNvPr id="100148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101850"/>
                        <a:ext cx="4495800" cy="356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39AC3F59-3AAE-4CFF-8B69-CE0A142222C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Implement the following logic functions using a 2</a:t>
            </a:r>
            <a:r>
              <a:rPr lang="en-US" sz="2400" baseline="30000" dirty="0">
                <a:latin typeface="+mj-lt"/>
                <a:cs typeface="Arial" charset="0"/>
              </a:rPr>
              <a:t>2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Times New Roman" pitchFamily="18" charset="0"/>
              </a:rPr>
              <a:t>× 3-bit ROM: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X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AB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Y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</a:t>
            </a:r>
            <a:r>
              <a:rPr lang="en-US" sz="2000" dirty="0">
                <a:latin typeface="+mj-lt"/>
                <a:cs typeface="Times New Roman" pitchFamily="18" charset="0"/>
              </a:rPr>
              <a:t> + </a:t>
            </a:r>
            <a:r>
              <a:rPr lang="en-US" sz="2000" i="1" dirty="0">
                <a:latin typeface="+mj-lt"/>
                <a:cs typeface="Times New Roman" pitchFamily="18" charset="0"/>
              </a:rPr>
              <a:t>B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Z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 B</a:t>
            </a:r>
          </a:p>
        </p:txBody>
      </p:sp>
      <p:sp>
        <p:nvSpPr>
          <p:cNvPr id="10" name="Line 7">
            <a:extLst>
              <a:ext uri="{FF2B5EF4-FFF2-40B4-BE49-F238E27FC236}">
                <a16:creationId xmlns:a16="http://schemas.microsoft.com/office/drawing/2014/main" id="{8B1DBF46-0796-4728-95E5-B4D93251AA5A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286000" y="252412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A20758D0-0BE4-4D35-9A0C-A90F8412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763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with Any Memory Array</a:t>
            </a:r>
          </a:p>
        </p:txBody>
      </p:sp>
      <p:graphicFrame>
        <p:nvGraphicFramePr>
          <p:cNvPr id="11" name="Object 5">
            <a:extLst>
              <a:ext uri="{FF2B5EF4-FFF2-40B4-BE49-F238E27FC236}">
                <a16:creationId xmlns:a16="http://schemas.microsoft.com/office/drawing/2014/main" id="{E7C14996-DEF5-4779-8907-EBCBA364D86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2645428"/>
              </p:ext>
            </p:extLst>
          </p:nvPr>
        </p:nvGraphicFramePr>
        <p:xfrm>
          <a:off x="990600" y="914400"/>
          <a:ext cx="6705600" cy="3580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4036320" imgH="2255400" progId="Visio.Drawing.6">
                  <p:embed/>
                </p:oleObj>
              </mc:Choice>
              <mc:Fallback>
                <p:oleObj name="VISIO" r:id="rId9" imgW="4036320" imgH="2255400" progId="Visio.Drawing.6">
                  <p:embed/>
                  <p:pic>
                    <p:nvPicPr>
                      <p:cNvPr id="9932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914400"/>
                        <a:ext cx="6705600" cy="35806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6">
            <a:extLst>
              <a:ext uri="{FF2B5EF4-FFF2-40B4-BE49-F238E27FC236}">
                <a16:creationId xmlns:a16="http://schemas.microsoft.com/office/drawing/2014/main" id="{E5C2C430-28DC-446B-B9D5-292EC8D105E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24200" y="4414897"/>
            <a:ext cx="30480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i="1" dirty="0"/>
              <a:t>Data</a:t>
            </a:r>
            <a:r>
              <a:rPr lang="en-US" sz="3200" baseline="-25000" dirty="0"/>
              <a:t>2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dirty="0"/>
              <a:t> </a:t>
            </a:r>
            <a:r>
              <a:rPr lang="en-US" sz="3200" dirty="0">
                <a:latin typeface="Symbol" pitchFamily="18" charset="2"/>
              </a:rPr>
              <a:t>Å</a:t>
            </a:r>
            <a:r>
              <a:rPr lang="en-US" sz="3200" dirty="0"/>
              <a:t> 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  <a:p>
            <a:r>
              <a:rPr lang="en-US" sz="3200" i="1" dirty="0"/>
              <a:t>Data</a:t>
            </a:r>
            <a:r>
              <a:rPr lang="en-US" sz="3200" baseline="-25000" dirty="0"/>
              <a:t>1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dirty="0"/>
              <a:t> + 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  <a:p>
            <a:r>
              <a:rPr lang="en-US" sz="3200" i="1" dirty="0"/>
              <a:t>Data</a:t>
            </a:r>
            <a:r>
              <a:rPr lang="en-US" sz="3200" baseline="-25000" dirty="0"/>
              <a:t>0</a:t>
            </a:r>
            <a:r>
              <a:rPr lang="en-US" sz="3200" dirty="0"/>
              <a:t> = </a:t>
            </a:r>
            <a:r>
              <a:rPr lang="en-US" sz="3200" i="1" dirty="0"/>
              <a:t>A</a:t>
            </a:r>
            <a:r>
              <a:rPr lang="en-US" sz="3200" baseline="-25000" dirty="0"/>
              <a:t>1</a:t>
            </a:r>
            <a:r>
              <a:rPr lang="en-US" sz="3200" i="1" dirty="0"/>
              <a:t>A</a:t>
            </a:r>
            <a:r>
              <a:rPr lang="en-US" sz="3200" baseline="-25000" dirty="0"/>
              <a:t>0</a:t>
            </a:r>
          </a:p>
        </p:txBody>
      </p:sp>
      <p:sp>
        <p:nvSpPr>
          <p:cNvPr id="13" name="Line 7">
            <a:extLst>
              <a:ext uri="{FF2B5EF4-FFF2-40B4-BE49-F238E27FC236}">
                <a16:creationId xmlns:a16="http://schemas.microsoft.com/office/drawing/2014/main" id="{26F8B877-9022-4CFF-AC04-6371EDC1E5BF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572000" y="5016559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DE71C1EB-72F7-4D43-A354-ECA4DC4A1A28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572000" y="5511859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7">
            <a:extLst>
              <a:ext uri="{FF2B5EF4-FFF2-40B4-BE49-F238E27FC236}">
                <a16:creationId xmlns:a16="http://schemas.microsoft.com/office/drawing/2014/main" id="{4CD45FC2-D2A4-40C8-AEBD-EDA2460FA90F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953000" y="5511859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7C1214-71DB-4E7C-80AE-D68987456523}"/>
              </a:ext>
            </a:extLst>
          </p:cNvPr>
          <p:cNvSpPr/>
          <p:nvPr/>
        </p:nvSpPr>
        <p:spPr>
          <a:xfrm>
            <a:off x="4495800" y="4516179"/>
            <a:ext cx="1371600" cy="459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BA9C74-7A54-4642-9C7D-440401CB125D}"/>
              </a:ext>
            </a:extLst>
          </p:cNvPr>
          <p:cNvSpPr/>
          <p:nvPr/>
        </p:nvSpPr>
        <p:spPr>
          <a:xfrm>
            <a:off x="4495800" y="5026661"/>
            <a:ext cx="1371600" cy="459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B99F1B-0F45-424C-8830-72F90E2C0A8A}"/>
              </a:ext>
            </a:extLst>
          </p:cNvPr>
          <p:cNvSpPr/>
          <p:nvPr/>
        </p:nvSpPr>
        <p:spPr>
          <a:xfrm>
            <a:off x="4495800" y="5483861"/>
            <a:ext cx="1371600" cy="459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B1A7F0-8E1C-4B96-B3E8-2EAFAD89A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04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with Memory Arrays</a:t>
            </a:r>
          </a:p>
        </p:txBody>
      </p:sp>
      <p:graphicFrame>
        <p:nvGraphicFramePr>
          <p:cNvPr id="14" name="Object 8">
            <a:extLst>
              <a:ext uri="{FF2B5EF4-FFF2-40B4-BE49-F238E27FC236}">
                <a16:creationId xmlns:a16="http://schemas.microsoft.com/office/drawing/2014/main" id="{AFE78FAE-F1A3-4686-842A-991E7BB365C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2266954"/>
              </p:ext>
            </p:extLst>
          </p:nvPr>
        </p:nvGraphicFramePr>
        <p:xfrm>
          <a:off x="2209800" y="1928813"/>
          <a:ext cx="6629400" cy="370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3992738" imgH="2232597" progId="Visio.Drawing.11">
                  <p:embed/>
                </p:oleObj>
              </mc:Choice>
              <mc:Fallback>
                <p:oleObj name="Visio" r:id="rId7" imgW="3992738" imgH="2232597" progId="Visio.Drawing.11">
                  <p:embed/>
                  <p:pic>
                    <p:nvPicPr>
                      <p:cNvPr id="9943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28813"/>
                        <a:ext cx="6629400" cy="3709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6">
            <a:extLst>
              <a:ext uri="{FF2B5EF4-FFF2-40B4-BE49-F238E27FC236}">
                <a16:creationId xmlns:a16="http://schemas.microsoft.com/office/drawing/2014/main" id="{5E91979C-5084-4D1A-B301-0A9A0D60FD4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Implement the following logic functions using a 2</a:t>
            </a:r>
            <a:r>
              <a:rPr lang="en-US" sz="2400" baseline="30000" dirty="0">
                <a:latin typeface="+mj-lt"/>
                <a:cs typeface="Arial" charset="0"/>
              </a:rPr>
              <a:t>2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Times New Roman" pitchFamily="18" charset="0"/>
              </a:rPr>
              <a:t>× 3-bit memory array: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X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AB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Y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</a:t>
            </a:r>
            <a:r>
              <a:rPr lang="en-US" sz="2000" dirty="0">
                <a:latin typeface="+mj-lt"/>
                <a:cs typeface="Times New Roman" pitchFamily="18" charset="0"/>
              </a:rPr>
              <a:t> + </a:t>
            </a:r>
            <a:r>
              <a:rPr lang="en-US" sz="2000" i="1" dirty="0">
                <a:latin typeface="+mj-lt"/>
                <a:cs typeface="Times New Roman" pitchFamily="18" charset="0"/>
              </a:rPr>
              <a:t>B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Z</a:t>
            </a:r>
            <a:r>
              <a:rPr lang="en-US" sz="2000" dirty="0">
                <a:latin typeface="+mj-lt"/>
                <a:cs typeface="Times New Roman" pitchFamily="18" charset="0"/>
              </a:rPr>
              <a:t> = </a:t>
            </a:r>
            <a:r>
              <a:rPr lang="en-US" sz="2000" i="1" dirty="0">
                <a:latin typeface="+mj-lt"/>
                <a:cs typeface="Times New Roman" pitchFamily="18" charset="0"/>
              </a:rPr>
              <a:t>A B</a:t>
            </a:r>
          </a:p>
        </p:txBody>
      </p:sp>
      <p:sp>
        <p:nvSpPr>
          <p:cNvPr id="21" name="Line 7">
            <a:extLst>
              <a:ext uri="{FF2B5EF4-FFF2-40B4-BE49-F238E27FC236}">
                <a16:creationId xmlns:a16="http://schemas.microsoft.com/office/drawing/2014/main" id="{B5FD57A6-DECE-431A-B3EC-AB615718C054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57400" y="2590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D8F5395-AB68-4805-973E-FA3B89BBE81B}"/>
              </a:ext>
            </a:extLst>
          </p:cNvPr>
          <p:cNvSpPr/>
          <p:nvPr/>
        </p:nvSpPr>
        <p:spPr>
          <a:xfrm>
            <a:off x="5867400" y="29718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2FCC17-2E5E-4E24-B4B1-CF3F2B6786E0}"/>
              </a:ext>
            </a:extLst>
          </p:cNvPr>
          <p:cNvSpPr/>
          <p:nvPr/>
        </p:nvSpPr>
        <p:spPr>
          <a:xfrm>
            <a:off x="5867400" y="36346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03875E1-5916-4C6D-80E6-7C6BBDA8A46D}"/>
              </a:ext>
            </a:extLst>
          </p:cNvPr>
          <p:cNvSpPr/>
          <p:nvPr/>
        </p:nvSpPr>
        <p:spPr>
          <a:xfrm>
            <a:off x="5867400" y="42672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8A53A0-5CAE-4D6D-AE28-CF2B58F3ABAC}"/>
              </a:ext>
            </a:extLst>
          </p:cNvPr>
          <p:cNvSpPr/>
          <p:nvPr/>
        </p:nvSpPr>
        <p:spPr>
          <a:xfrm>
            <a:off x="5855970" y="49300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3984AC-9B97-4B82-ACE3-2E106CEB4AC6}"/>
              </a:ext>
            </a:extLst>
          </p:cNvPr>
          <p:cNvSpPr/>
          <p:nvPr/>
        </p:nvSpPr>
        <p:spPr>
          <a:xfrm>
            <a:off x="6918960" y="29718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B70DC62-D0DA-42C4-9A9C-8E0ACE5F95E1}"/>
              </a:ext>
            </a:extLst>
          </p:cNvPr>
          <p:cNvSpPr/>
          <p:nvPr/>
        </p:nvSpPr>
        <p:spPr>
          <a:xfrm>
            <a:off x="6918960" y="36346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C1984CC-2862-4AE8-BF44-CBFA5F1587BB}"/>
              </a:ext>
            </a:extLst>
          </p:cNvPr>
          <p:cNvSpPr/>
          <p:nvPr/>
        </p:nvSpPr>
        <p:spPr>
          <a:xfrm>
            <a:off x="6922770" y="42672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F70BFB-4A22-467B-A051-7C4B326DF3A5}"/>
              </a:ext>
            </a:extLst>
          </p:cNvPr>
          <p:cNvSpPr/>
          <p:nvPr/>
        </p:nvSpPr>
        <p:spPr>
          <a:xfrm>
            <a:off x="6907530" y="49300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5CC374-A163-49A5-98C8-0A3B2E2B6742}"/>
              </a:ext>
            </a:extLst>
          </p:cNvPr>
          <p:cNvSpPr/>
          <p:nvPr/>
        </p:nvSpPr>
        <p:spPr>
          <a:xfrm>
            <a:off x="7947660" y="29718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B7CCDFA-A5C1-41A4-A988-33721C8591D2}"/>
              </a:ext>
            </a:extLst>
          </p:cNvPr>
          <p:cNvSpPr/>
          <p:nvPr/>
        </p:nvSpPr>
        <p:spPr>
          <a:xfrm>
            <a:off x="7955280" y="36346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26CB09F-F466-4CC8-94C9-017F092B342D}"/>
              </a:ext>
            </a:extLst>
          </p:cNvPr>
          <p:cNvSpPr/>
          <p:nvPr/>
        </p:nvSpPr>
        <p:spPr>
          <a:xfrm>
            <a:off x="7955280" y="4267200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18BE43-0BB7-4104-8311-22BF484BB748}"/>
              </a:ext>
            </a:extLst>
          </p:cNvPr>
          <p:cNvSpPr/>
          <p:nvPr/>
        </p:nvSpPr>
        <p:spPr>
          <a:xfrm>
            <a:off x="7947660" y="4930082"/>
            <a:ext cx="76200" cy="17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DF015D-BD90-4629-920A-DCB78F8A4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48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with Memory Arrays</a:t>
            </a:r>
          </a:p>
        </p:txBody>
      </p:sp>
      <p:graphicFrame>
        <p:nvGraphicFramePr>
          <p:cNvPr id="19" name="Object 7">
            <a:extLst>
              <a:ext uri="{FF2B5EF4-FFF2-40B4-BE49-F238E27FC236}">
                <a16:creationId xmlns:a16="http://schemas.microsoft.com/office/drawing/2014/main" id="{71C6DA5F-FD54-4631-A548-687C260EF7B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97339950"/>
              </p:ext>
            </p:extLst>
          </p:nvPr>
        </p:nvGraphicFramePr>
        <p:xfrm>
          <a:off x="2057400" y="1636969"/>
          <a:ext cx="5410200" cy="4539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895458" imgH="2430701" progId="Visio.Drawing.11">
                  <p:embed/>
                </p:oleObj>
              </mc:Choice>
              <mc:Fallback>
                <p:oleObj name="Visio" r:id="rId5" imgW="2895458" imgH="2430701" progId="Visio.Drawing.11">
                  <p:embed/>
                  <p:pic>
                    <p:nvPicPr>
                      <p:cNvPr id="10137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36969"/>
                        <a:ext cx="5410200" cy="4539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4">
            <a:extLst>
              <a:ext uri="{FF2B5EF4-FFF2-40B4-BE49-F238E27FC236}">
                <a16:creationId xmlns:a16="http://schemas.microsoft.com/office/drawing/2014/main" id="{00B7DD06-71B8-4FDA-B8DC-B8CEA0922BE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Called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lookup tables </a:t>
            </a:r>
            <a:r>
              <a:rPr lang="en-US" sz="2400" dirty="0">
                <a:latin typeface="+mj-lt"/>
                <a:cs typeface="Arial" charset="0"/>
              </a:rPr>
              <a:t>(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LUTs</a:t>
            </a:r>
            <a:r>
              <a:rPr lang="en-US" sz="2400" dirty="0">
                <a:latin typeface="+mj-lt"/>
                <a:cs typeface="Arial" charset="0"/>
              </a:rPr>
              <a:t>): look up output at each input combination (address)</a:t>
            </a:r>
            <a:endParaRPr lang="en-US" sz="2400" i="1" dirty="0">
              <a:latin typeface="+mj-lt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90CE11-1326-4B75-80C1-920B5A4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8206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19812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SystemVerilog</a:t>
            </a:r>
            <a:r>
              <a:rPr lang="en-US" sz="7200" b="1" dirty="0"/>
              <a:t>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Multiported</a:t>
            </a:r>
            <a:endParaRPr lang="en-US" sz="7200" b="1" dirty="0"/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Memories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8218782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RAM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0C5DD92-2FF6-4817-8766-11C9D37240E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066800"/>
            <a:ext cx="78486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256 x 3 RAM with one read/write port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module ram(input  logic     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we,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input  logic [7:0] a,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input  logic [2:0]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output logic [2:0]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logic  [2:0] RAM[255:0];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assign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RAM[a];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always @(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if (we)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RAM[a] &lt;=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88F6B6-F944-4BCC-986C-E08B52C8A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3366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ROM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0C5DD92-2FF6-4817-8766-11C9D37240E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066800"/>
            <a:ext cx="78486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128 x 32 ROM with one read port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Contents initialized from file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module rom(input  logic [6:0]  a,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output logic [31:0]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logic  [31:0] ROM[127:0];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// initialize contents from file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initial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$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readmemh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memfile.dat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", ROM);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// read port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assign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rd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ROM[a];</a:t>
            </a:r>
          </a:p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88F6B6-F944-4BCC-986C-E08B52C8A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61237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ROM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memfile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0C5DD92-2FF6-4817-8766-11C9D37240E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066800"/>
            <a:ext cx="78486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memfile.dat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Contains up to 128 lines of 32-bit hex numbers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defining the contents of the ROM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01234567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89ABCDEF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FFFFFFFF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A5A5A5A5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88F6B6-F944-4BCC-986C-E08B52C8A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38994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Multi-ported Memories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8633D12-BADD-4F81-B219-28BADFB0F5A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11916080"/>
              </p:ext>
            </p:extLst>
          </p:nvPr>
        </p:nvGraphicFramePr>
        <p:xfrm>
          <a:off x="2667000" y="2819400"/>
          <a:ext cx="3810000" cy="304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114560" imgH="931680" progId="Visio.Drawing.6">
                  <p:embed/>
                </p:oleObj>
              </mc:Choice>
              <mc:Fallback>
                <p:oleObj name="VISIO" r:id="rId5" imgW="1114560" imgH="931680" progId="Visio.Drawing.6">
                  <p:embed/>
                  <p:pic>
                    <p:nvPicPr>
                      <p:cNvPr id="9984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819400"/>
                        <a:ext cx="3810000" cy="304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37D08675-9EAE-4A6C-858F-ADC3A2A1E07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Port: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address/data pair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3-ported memory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Times New Roman" pitchFamily="18" charset="0"/>
              </a:rPr>
              <a:t>2 read ports (A1/RD1, A2/RD2)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Times New Roman" pitchFamily="18" charset="0"/>
              </a:rPr>
              <a:t>1 write port (A3/WD3, WE3 enables writing)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Register file:</a:t>
            </a:r>
            <a:r>
              <a:rPr lang="en-US" sz="2400" dirty="0">
                <a:latin typeface="+mj-lt"/>
                <a:cs typeface="Times New Roman" pitchFamily="18" charset="0"/>
              </a:rPr>
              <a:t> small multi-ported memory</a:t>
            </a:r>
            <a:endParaRPr lang="en-US" sz="2400" b="1" dirty="0">
              <a:latin typeface="+mj-lt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B7E9A1-ED0B-4DF4-A459-84F4BF7E1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972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5A2ABF5-20AC-45C7-807F-6029109EDB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" y="990600"/>
            <a:ext cx="8763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Now use column Propagate and Generate signals to compute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Block Propagate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and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Block Generate</a:t>
            </a:r>
            <a:r>
              <a:rPr lang="en-US" sz="3200" i="1" dirty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signals for k-bit blocks, i.e.: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dirty="0">
                <a:latin typeface="+mj-lt"/>
                <a:cs typeface="Arial" charset="0"/>
              </a:rPr>
              <a:t>Compute if a </a:t>
            </a:r>
            <a:r>
              <a:rPr lang="en-US" sz="2400" b="1" dirty="0">
                <a:latin typeface="+mj-lt"/>
                <a:cs typeface="Arial" charset="0"/>
              </a:rPr>
              <a:t>k-bit group </a:t>
            </a:r>
            <a:r>
              <a:rPr lang="en-US" sz="2400" dirty="0">
                <a:latin typeface="+mj-lt"/>
                <a:cs typeface="Arial" charset="0"/>
              </a:rPr>
              <a:t>will </a:t>
            </a:r>
            <a:r>
              <a:rPr lang="en-US" sz="2400" b="1" dirty="0">
                <a:latin typeface="+mj-lt"/>
                <a:cs typeface="Arial" charset="0"/>
              </a:rPr>
              <a:t>propagate</a:t>
            </a:r>
            <a:r>
              <a:rPr lang="en-US" sz="2400" dirty="0">
                <a:latin typeface="+mj-lt"/>
                <a:cs typeface="Arial" charset="0"/>
              </a:rPr>
              <a:t> a carry in (of the block) to the carry out (of the block)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dirty="0">
                <a:latin typeface="+mj-lt"/>
                <a:cs typeface="Arial" charset="0"/>
              </a:rPr>
              <a:t>Compute if a </a:t>
            </a:r>
            <a:r>
              <a:rPr lang="en-US" sz="2400" b="1" dirty="0">
                <a:latin typeface="+mj-lt"/>
                <a:cs typeface="Arial" charset="0"/>
              </a:rPr>
              <a:t>k-bit group </a:t>
            </a:r>
            <a:r>
              <a:rPr lang="en-US" sz="2400" dirty="0">
                <a:latin typeface="+mj-lt"/>
                <a:cs typeface="Arial" charset="0"/>
              </a:rPr>
              <a:t>will </a:t>
            </a:r>
            <a:r>
              <a:rPr lang="en-US" sz="2400" b="1" dirty="0">
                <a:latin typeface="+mj-lt"/>
                <a:cs typeface="Arial" charset="0"/>
              </a:rPr>
              <a:t>generate</a:t>
            </a:r>
            <a:r>
              <a:rPr lang="en-US" sz="2400" dirty="0">
                <a:latin typeface="+mj-lt"/>
                <a:cs typeface="Arial" charset="0"/>
              </a:rPr>
              <a:t> a carry out (of the block)</a:t>
            </a:r>
            <a:endParaRPr lang="en-US" sz="3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EC15B8-07B5-41EA-A603-3EC37ED61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40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Memory Arrays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0C5DD92-2FF6-4817-8766-11C9D37240E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14400"/>
            <a:ext cx="8077200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// 32 x 32 register file with 2 read, 1 write port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// register 0 hardwired to read as 0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module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regfile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(input  logic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input  logic        we3,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input  logic [4:0]  ra1, ra2, wa3,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input  logic [31:0] wd3,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output logic [31:0] rd1, rd2);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logic [31:0]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[31:0];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always_ff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@(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if (we3)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[wa3] &lt;= wd3;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assign rd1 = (ra1 == 5’b00000) ? 32’b0 :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[ra1]; 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assign rd2 = (ra2 == 5’b00000) ? 32’b0 :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[ra2];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88F6B6-F944-4BCC-986C-E08B52C8A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322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Logic Arrays: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PLAs &amp; FPGAs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48050147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Arrays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21198C0-F99E-428A-8E68-E585EE069ED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PLAs</a:t>
            </a: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(Programmable logic arrays)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AND array followed by OR array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Combinational logic only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Fixed internal connections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FPGAs</a:t>
            </a: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(Field programmable gate arrays)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Array of Logic Elements (LEs)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Combinational and sequential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Programmable internal connections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C8E6F8-B559-4DF6-AD22-16191701A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72568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PLAs: Programmable Logic Arrays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BCB7CBDC-5D86-441D-8FCF-FF398A186CF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209800" y="3276600"/>
          <a:ext cx="4267200" cy="262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3675960" imgH="2259720" progId="Visio.Drawing.6">
                  <p:embed/>
                </p:oleObj>
              </mc:Choice>
              <mc:Fallback>
                <p:oleObj name="VISIO" r:id="rId10" imgW="3675960" imgH="2259720" progId="Visio.Drawing.6">
                  <p:embed/>
                  <p:pic>
                    <p:nvPicPr>
                      <p:cNvPr id="112845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276600"/>
                        <a:ext cx="4267200" cy="262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2">
            <a:extLst>
              <a:ext uri="{FF2B5EF4-FFF2-40B4-BE49-F238E27FC236}">
                <a16:creationId xmlns:a16="http://schemas.microsoft.com/office/drawing/2014/main" id="{431269FF-8A13-40FC-BE3B-2742ABE4A7C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667000" y="1524000"/>
          <a:ext cx="3200400" cy="174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2447280" imgH="1335960" progId="Visio.Drawing.6">
                  <p:embed/>
                </p:oleObj>
              </mc:Choice>
              <mc:Fallback>
                <p:oleObj name="VISIO" r:id="rId12" imgW="2447280" imgH="1335960" progId="Visio.Drawing.6">
                  <p:embed/>
                  <p:pic>
                    <p:nvPicPr>
                      <p:cNvPr id="112846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524000"/>
                        <a:ext cx="3200400" cy="174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097CAE42-9312-41F5-BE99-908083C80A5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X = ABC + ABC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Y = AB</a:t>
            </a:r>
            <a:endParaRPr lang="en-US" sz="2400" dirty="0">
              <a:latin typeface="+mj-lt"/>
              <a:cs typeface="Times New Roman" pitchFamily="18" charset="0"/>
            </a:endParaRPr>
          </a:p>
        </p:txBody>
      </p:sp>
      <p:sp>
        <p:nvSpPr>
          <p:cNvPr id="9" name="Line 8">
            <a:extLst>
              <a:ext uri="{FF2B5EF4-FFF2-40B4-BE49-F238E27FC236}">
                <a16:creationId xmlns:a16="http://schemas.microsoft.com/office/drawing/2014/main" id="{EE636679-BE50-4A30-B00E-0B0A74367A9D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524000" y="160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id="{37FAE3B9-D015-4B5F-99F3-20D3BCA34B10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295400" y="1143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0">
            <a:extLst>
              <a:ext uri="{FF2B5EF4-FFF2-40B4-BE49-F238E27FC236}">
                <a16:creationId xmlns:a16="http://schemas.microsoft.com/office/drawing/2014/main" id="{5AC8C229-2A75-47AB-8BBC-E27E6B0EA750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524000" y="1143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A9A638F9-F133-4913-8314-1AF22CB5734D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514600" y="1143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2E208F-DF9B-489C-A41F-CD87E18AF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13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PLAs: Dot Notation</a:t>
            </a:r>
          </a:p>
        </p:txBody>
      </p:sp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8CE0220D-0FE0-48C5-BDFC-9CE385501C6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15938407"/>
              </p:ext>
            </p:extLst>
          </p:nvPr>
        </p:nvGraphicFramePr>
        <p:xfrm>
          <a:off x="2198606" y="3271839"/>
          <a:ext cx="4354594" cy="262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3590280" imgH="2270880" progId="Visio.Drawing.6">
                  <p:embed/>
                </p:oleObj>
              </mc:Choice>
              <mc:Fallback>
                <p:oleObj name="VISIO" r:id="rId6" imgW="3590280" imgH="2270880" progId="Visio.Drawing.6">
                  <p:embed/>
                  <p:pic>
                    <p:nvPicPr>
                      <p:cNvPr id="10035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8606" y="3271839"/>
                        <a:ext cx="4354594" cy="2627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034C5E-FEBB-459A-B6BC-06889D28B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6527E8-8D3E-FB4C-A26C-A182D0A0A86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X = ABC + ABC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Y = AB</a:t>
            </a:r>
            <a:endParaRPr lang="en-US" sz="2400" dirty="0">
              <a:latin typeface="+mj-lt"/>
              <a:cs typeface="Times New Roman" pitchFamily="18" charset="0"/>
            </a:endParaRPr>
          </a:p>
        </p:txBody>
      </p:sp>
      <p:graphicFrame>
        <p:nvGraphicFramePr>
          <p:cNvPr id="9" name="Object 12">
            <a:extLst>
              <a:ext uri="{FF2B5EF4-FFF2-40B4-BE49-F238E27FC236}">
                <a16:creationId xmlns:a16="http://schemas.microsoft.com/office/drawing/2014/main" id="{E0D74502-79F9-FC47-AD13-35C2FBC0E13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667000" y="1524000"/>
          <a:ext cx="3200400" cy="174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2447280" imgH="1335960" progId="Visio.Drawing.6">
                  <p:embed/>
                </p:oleObj>
              </mc:Choice>
              <mc:Fallback>
                <p:oleObj name="VISIO" r:id="rId8" imgW="2447280" imgH="1335960" progId="Visio.Drawing.6">
                  <p:embed/>
                  <p:pic>
                    <p:nvPicPr>
                      <p:cNvPr id="6" name="Object 12">
                        <a:extLst>
                          <a:ext uri="{FF2B5EF4-FFF2-40B4-BE49-F238E27FC236}">
                            <a16:creationId xmlns:a16="http://schemas.microsoft.com/office/drawing/2014/main" id="{431269FF-8A13-40FC-BE3B-2742ABE4A7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524000"/>
                        <a:ext cx="3200400" cy="174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768790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FPGAs: Field Programmable Gate Arrays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B221BD2B-25BA-4E9F-B748-E3B00245B14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Composed of: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LEs</a:t>
            </a:r>
            <a:r>
              <a:rPr lang="en-US" sz="2600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600" dirty="0">
                <a:latin typeface="+mj-lt"/>
                <a:cs typeface="Times New Roman" pitchFamily="18" charset="0"/>
              </a:rPr>
              <a:t>(Logic elements): perform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IOEs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600" dirty="0">
                <a:latin typeface="+mj-lt"/>
                <a:cs typeface="Times New Roman" pitchFamily="18" charset="0"/>
              </a:rPr>
              <a:t>(Input/output elements): interface with outside world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Programmable interconnection:</a:t>
            </a:r>
            <a:r>
              <a:rPr lang="en-US" sz="2600" dirty="0">
                <a:latin typeface="+mj-lt"/>
                <a:cs typeface="Times New Roman" pitchFamily="18" charset="0"/>
              </a:rPr>
              <a:t> connect LEs and IOEs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Some FPGAs include other building blocks such as multipliers and RAMs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C89C5E-351C-4E8E-89A9-0A42557E5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860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General FPGA Layout</a:t>
            </a:r>
          </a:p>
        </p:txBody>
      </p:sp>
      <p:pic>
        <p:nvPicPr>
          <p:cNvPr id="3" name="Picture 13">
            <a:extLst>
              <a:ext uri="{FF2B5EF4-FFF2-40B4-BE49-F238E27FC236}">
                <a16:creationId xmlns:a16="http://schemas.microsoft.com/office/drawing/2014/main" id="{C261BFBC-FDE5-4698-9A55-0FAC5FACA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469" y="1066800"/>
            <a:ext cx="4716331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BA8CF3-DBD1-4D4A-A450-09354618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2397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LE: Logic Element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11A00D42-E79B-4E50-95C7-85727953596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Composed of: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LUTs</a:t>
            </a:r>
            <a:r>
              <a:rPr lang="en-US" sz="2600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600" dirty="0">
                <a:latin typeface="+mj-lt"/>
                <a:cs typeface="Times New Roman" pitchFamily="18" charset="0"/>
              </a:rPr>
              <a:t>(lookup tables): perform combinational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Flip-flops:</a:t>
            </a:r>
            <a:r>
              <a:rPr lang="en-US" sz="2600" dirty="0">
                <a:latin typeface="+mj-lt"/>
                <a:cs typeface="Times New Roman" pitchFamily="18" charset="0"/>
              </a:rPr>
              <a:t> perform sequential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Multiplexers:</a:t>
            </a:r>
            <a:r>
              <a:rPr lang="en-US" sz="2600" dirty="0">
                <a:latin typeface="+mj-lt"/>
                <a:cs typeface="Times New Roman" pitchFamily="18" charset="0"/>
              </a:rPr>
              <a:t> connect LUTs and flip-flops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3AAF63-72C4-4FC8-8192-DA751BA7D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87746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Altera Cyclone IV LE</a:t>
            </a:r>
          </a:p>
        </p:txBody>
      </p:sp>
      <p:pic>
        <p:nvPicPr>
          <p:cNvPr id="3" name="Picture 13">
            <a:extLst>
              <a:ext uri="{FF2B5EF4-FFF2-40B4-BE49-F238E27FC236}">
                <a16:creationId xmlns:a16="http://schemas.microsoft.com/office/drawing/2014/main" id="{B13A5496-94F9-4E79-BEE7-6DD785CBE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261" y="1033462"/>
            <a:ext cx="6695477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78042F-40DD-48C2-9807-4A3BBBAE0BFA}"/>
              </a:ext>
            </a:extLst>
          </p:cNvPr>
          <p:cNvSpPr txBox="1"/>
          <p:nvPr/>
        </p:nvSpPr>
        <p:spPr>
          <a:xfrm>
            <a:off x="3276600" y="5835133"/>
            <a:ext cx="2819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+mj-lt"/>
                <a:cs typeface="Times New Roman" pitchFamily="18" charset="0"/>
              </a:rPr>
              <a:t>From Cyclone IV datasheet</a:t>
            </a:r>
            <a:endParaRPr lang="en-US" i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14714-4AC7-4086-88A1-516D1453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08290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Altera Cyclone IV LE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993FA7E7-64F1-4737-A0D7-FCF85E87BFA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The Altera Cyclone IV LE has: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1 four-input </a:t>
            </a:r>
            <a:r>
              <a:rPr lang="en-US" sz="2600" b="1" dirty="0">
                <a:latin typeface="+mj-lt"/>
                <a:cs typeface="Times New Roman" pitchFamily="18" charset="0"/>
              </a:rPr>
              <a:t>LUT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  <a:endParaRPr lang="en-US" sz="2000" dirty="0">
              <a:latin typeface="+mj-lt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1 </a:t>
            </a:r>
            <a:r>
              <a:rPr lang="en-US" sz="2600" b="1" dirty="0">
                <a:latin typeface="+mj-lt"/>
                <a:cs typeface="Times New Roman" pitchFamily="18" charset="0"/>
              </a:rPr>
              <a:t>registered output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Times New Roman" pitchFamily="18" charset="0"/>
              </a:rPr>
              <a:t>1 </a:t>
            </a:r>
            <a:r>
              <a:rPr lang="en-US" sz="2600" b="1" dirty="0">
                <a:latin typeface="+mj-lt"/>
                <a:cs typeface="Times New Roman" pitchFamily="18" charset="0"/>
              </a:rPr>
              <a:t>combinational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458585-BBFC-4C24-96BA-29E3F287B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737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7E02C41-564C-4061-B685-61FF18C8D0B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9028" y="945222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4-bit blocks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Block propagate signal: </a:t>
            </a:r>
            <a:r>
              <a:rPr lang="en-US" sz="2400" b="1" i="1" dirty="0">
                <a:cs typeface="Arial" charset="0"/>
              </a:rPr>
              <a:t>P</a:t>
            </a:r>
            <a:r>
              <a:rPr lang="en-US" sz="2400" b="1" baseline="-25000" dirty="0">
                <a:cs typeface="Arial" charset="0"/>
              </a:rPr>
              <a:t>3:0</a:t>
            </a:r>
            <a:r>
              <a:rPr lang="en-US" sz="2400" baseline="-25000" dirty="0">
                <a:cs typeface="Arial" charset="0"/>
              </a:rPr>
              <a:t>  </a:t>
            </a:r>
            <a:r>
              <a:rPr lang="en-US" sz="2400" dirty="0">
                <a:latin typeface="+mj-lt"/>
                <a:cs typeface="Arial" charset="0"/>
              </a:rPr>
              <a:t>(single-bit signal)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 carry-in would propagate through all 4 bits of the block: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1600" b="1" i="1" dirty="0">
                <a:cs typeface="Arial" charset="0"/>
              </a:rPr>
              <a:t>	  	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 </a:t>
            </a:r>
          </a:p>
          <a:p>
            <a:pPr marL="12573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cs typeface="Arial" charset="0"/>
              </a:rPr>
              <a:t>Examples:</a:t>
            </a:r>
          </a:p>
          <a:p>
            <a:pPr marL="742950" lvl="1" indent="-28575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2276CA1-2596-4D29-9439-1D787D23A7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272099"/>
              </p:ext>
            </p:extLst>
          </p:nvPr>
        </p:nvGraphicFramePr>
        <p:xfrm>
          <a:off x="1219200" y="3164700"/>
          <a:ext cx="2906713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655588" imgH="2221144" progId="Visio.Drawing.11">
                  <p:embed/>
                </p:oleObj>
              </mc:Choice>
              <mc:Fallback>
                <p:oleObj name="Visio" r:id="rId4" imgW="2655588" imgH="2221144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2276CA1-2596-4D29-9439-1D787D23A7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164700"/>
                        <a:ext cx="2906713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9C38F2F-88C9-4601-BEF3-8C8B934003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23240"/>
              </p:ext>
            </p:extLst>
          </p:nvPr>
        </p:nvGraphicFramePr>
        <p:xfrm>
          <a:off x="4584700" y="3164700"/>
          <a:ext cx="3111500" cy="260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651760" imgH="2221144" progId="Visio.Drawing.11">
                  <p:embed/>
                </p:oleObj>
              </mc:Choice>
              <mc:Fallback>
                <p:oleObj name="Visio" r:id="rId6" imgW="2651760" imgH="2221144" progId="Visio.Drawing.1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9C38F2F-88C9-4601-BEF3-8C8B934003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700" y="3164700"/>
                        <a:ext cx="3111500" cy="260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722ABA40-A67A-483B-9F2D-1C3EADA26F14}"/>
              </a:ext>
            </a:extLst>
          </p:cNvPr>
          <p:cNvSpPr/>
          <p:nvPr/>
        </p:nvSpPr>
        <p:spPr>
          <a:xfrm>
            <a:off x="317160" y="3200399"/>
            <a:ext cx="3950040" cy="961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DCCECC3-35E4-4986-9139-29D783772256}"/>
              </a:ext>
            </a:extLst>
          </p:cNvPr>
          <p:cNvSpPr/>
          <p:nvPr/>
        </p:nvSpPr>
        <p:spPr>
          <a:xfrm>
            <a:off x="469560" y="4572000"/>
            <a:ext cx="395004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7C5471-F48D-42E8-ACB6-C791BE2317D1}"/>
              </a:ext>
            </a:extLst>
          </p:cNvPr>
          <p:cNvSpPr/>
          <p:nvPr/>
        </p:nvSpPr>
        <p:spPr>
          <a:xfrm>
            <a:off x="2971800" y="4167852"/>
            <a:ext cx="9144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9C3D91-C268-4DE2-8618-A3B4560710B1}"/>
              </a:ext>
            </a:extLst>
          </p:cNvPr>
          <p:cNvSpPr/>
          <p:nvPr/>
        </p:nvSpPr>
        <p:spPr>
          <a:xfrm>
            <a:off x="621960" y="4876800"/>
            <a:ext cx="395004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47A28F-0DDE-40B3-A205-5B3E2F5F2F0B}"/>
              </a:ext>
            </a:extLst>
          </p:cNvPr>
          <p:cNvSpPr/>
          <p:nvPr/>
        </p:nvSpPr>
        <p:spPr>
          <a:xfrm>
            <a:off x="2133600" y="5097284"/>
            <a:ext cx="2057400" cy="236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706470-E662-433B-B7FB-B15412290013}"/>
              </a:ext>
            </a:extLst>
          </p:cNvPr>
          <p:cNvSpPr/>
          <p:nvPr/>
        </p:nvSpPr>
        <p:spPr>
          <a:xfrm>
            <a:off x="762000" y="5441022"/>
            <a:ext cx="3950040" cy="320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2ED45-0426-46C9-A069-26F042A86AD2}"/>
              </a:ext>
            </a:extLst>
          </p:cNvPr>
          <p:cNvSpPr/>
          <p:nvPr/>
        </p:nvSpPr>
        <p:spPr>
          <a:xfrm>
            <a:off x="4572000" y="2732532"/>
            <a:ext cx="3276600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94D254-BB0D-49A5-A9A5-99AAD2A429B7}"/>
              </a:ext>
            </a:extLst>
          </p:cNvPr>
          <p:cNvSpPr/>
          <p:nvPr/>
        </p:nvSpPr>
        <p:spPr>
          <a:xfrm>
            <a:off x="3682320" y="4549902"/>
            <a:ext cx="395004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415364-0C04-45BD-A60D-A46920BCAE63}"/>
              </a:ext>
            </a:extLst>
          </p:cNvPr>
          <p:cNvSpPr/>
          <p:nvPr/>
        </p:nvSpPr>
        <p:spPr>
          <a:xfrm>
            <a:off x="4875552" y="4895211"/>
            <a:ext cx="2909207" cy="194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F849175-1C52-49A2-B3EF-C8BB0186D989}"/>
              </a:ext>
            </a:extLst>
          </p:cNvPr>
          <p:cNvSpPr/>
          <p:nvPr/>
        </p:nvSpPr>
        <p:spPr>
          <a:xfrm>
            <a:off x="3974760" y="5418924"/>
            <a:ext cx="3950040" cy="320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646745-A149-4FCB-8A4C-C0696FFE214D}"/>
              </a:ext>
            </a:extLst>
          </p:cNvPr>
          <p:cNvSpPr/>
          <p:nvPr/>
        </p:nvSpPr>
        <p:spPr>
          <a:xfrm>
            <a:off x="5473110" y="5144444"/>
            <a:ext cx="2057400" cy="236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00305AF-7B3B-4BD0-B01D-F6F504D72193}"/>
              </a:ext>
            </a:extLst>
          </p:cNvPr>
          <p:cNvSpPr/>
          <p:nvPr/>
        </p:nvSpPr>
        <p:spPr>
          <a:xfrm>
            <a:off x="6400800" y="4157472"/>
            <a:ext cx="914400" cy="499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202F54-D57D-4D3A-901F-7531F73FC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06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LE Configuration Example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B1A2FAA-43C7-4A8F-B96C-2E70C842438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Show how to configure a Cyclone IV LE to perform the following functions: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X = ABC + ABC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>
                <a:latin typeface="+mj-lt"/>
                <a:cs typeface="Times New Roman" pitchFamily="18" charset="0"/>
              </a:rPr>
              <a:t>Y = AB</a:t>
            </a:r>
          </a:p>
        </p:txBody>
      </p:sp>
      <p:sp>
        <p:nvSpPr>
          <p:cNvPr id="18" name="Line 11">
            <a:extLst>
              <a:ext uri="{FF2B5EF4-FFF2-40B4-BE49-F238E27FC236}">
                <a16:creationId xmlns:a16="http://schemas.microsoft.com/office/drawing/2014/main" id="{05367AEA-2A99-4C7B-8D0C-F558418EE4D3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790700" y="185928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2">
            <a:extLst>
              <a:ext uri="{FF2B5EF4-FFF2-40B4-BE49-F238E27FC236}">
                <a16:creationId xmlns:a16="http://schemas.microsoft.com/office/drawing/2014/main" id="{0157D1A7-6FA4-4EDB-AF2A-97521CDC0C1F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85010" y="185928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3">
            <a:extLst>
              <a:ext uri="{FF2B5EF4-FFF2-40B4-BE49-F238E27FC236}">
                <a16:creationId xmlns:a16="http://schemas.microsoft.com/office/drawing/2014/main" id="{B6F89097-28A3-4BE2-ACF1-35B8DB4EDB93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69870" y="185928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340EEC83-7EC2-4FDF-907E-799AAD6AFA56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965960" y="222123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AAA93EE0-7599-4333-BB61-836D3205C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40" y="2133600"/>
            <a:ext cx="597206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444A3BC7-00AE-4D31-9B68-3075EB221CD4}"/>
              </a:ext>
            </a:extLst>
          </p:cNvPr>
          <p:cNvSpPr/>
          <p:nvPr/>
        </p:nvSpPr>
        <p:spPr>
          <a:xfrm>
            <a:off x="2438400" y="2133600"/>
            <a:ext cx="6172200" cy="358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7B495A2-2C54-48BA-80F7-F6F72E51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28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Logic Elements Example 1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B1A2FAA-43C7-4A8F-B96C-2E70C842438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sz="2000" i="1" dirty="0">
              <a:latin typeface="+mj-lt"/>
              <a:cs typeface="Times New Roman" pitchFamily="18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7B495A2-2C54-48BA-80F7-F6F72E51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141</a:t>
            </a:fld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4C4AFA4-C049-B542-B9D6-556E32BC657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754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Times New Roman" pitchFamily="18" charset="0"/>
              </a:rPr>
              <a:t>How many Cyclone IV LEs are required to build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Y = A1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latin typeface="+mj-lt"/>
                <a:cs typeface="Times New Roman" pitchFamily="18" charset="0"/>
              </a:rPr>
              <a:t> A2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latin typeface="+mj-lt"/>
                <a:cs typeface="Times New Roman" pitchFamily="18" charset="0"/>
              </a:rPr>
              <a:t> A3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latin typeface="+mj-lt"/>
                <a:cs typeface="Times New Roman" pitchFamily="18" charset="0"/>
              </a:rPr>
              <a:t> A4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latin typeface="+mj-lt"/>
                <a:cs typeface="Times New Roman" pitchFamily="18" charset="0"/>
              </a:rPr>
              <a:t> A5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latin typeface="+mj-lt"/>
                <a:cs typeface="Times New Roman" pitchFamily="18" charset="0"/>
              </a:rPr>
              <a:t> A6</a:t>
            </a:r>
          </a:p>
          <a:p>
            <a:pPr>
              <a:spcBef>
                <a:spcPct val="20000"/>
              </a:spcBef>
            </a:pPr>
            <a:endParaRPr lang="en-US" sz="2000" dirty="0">
              <a:latin typeface="+mj-lt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2000" b="1" dirty="0">
                <a:latin typeface="+mj-lt"/>
                <a:cs typeface="Times New Roman" pitchFamily="18" charset="0"/>
              </a:rPr>
              <a:t>Solution: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2 LEs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First computes Y1 = </a:t>
            </a:r>
            <a:r>
              <a:rPr lang="en-US" sz="2000" dirty="0">
                <a:cs typeface="Times New Roman" pitchFamily="18" charset="0"/>
              </a:rPr>
              <a:t>A1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cs typeface="Times New Roman" pitchFamily="18" charset="0"/>
              </a:rPr>
              <a:t> A2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cs typeface="Times New Roman" pitchFamily="18" charset="0"/>
              </a:rPr>
              <a:t> A3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cs typeface="Times New Roman" pitchFamily="18" charset="0"/>
              </a:rPr>
              <a:t> A4 (function of 4 variables)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Second computes Y = Y1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cs typeface="Times New Roman" pitchFamily="18" charset="0"/>
              </a:rPr>
              <a:t> A5 </a:t>
            </a:r>
            <a:r>
              <a:rPr lang="en-US" sz="2000" dirty="0" err="1">
                <a:latin typeface="Symbol" pitchFamily="18" charset="2"/>
              </a:rPr>
              <a:t>Å</a:t>
            </a:r>
            <a:r>
              <a:rPr lang="en-US" sz="2000" dirty="0">
                <a:cs typeface="Times New Roman" pitchFamily="18" charset="0"/>
              </a:rPr>
              <a:t> A6         (function of 3 variables)</a:t>
            </a:r>
            <a:endParaRPr lang="en-US" sz="2000" dirty="0">
              <a:latin typeface="+mj-lt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49218C-D8E9-E24C-884D-DE2E5E07C5D7}"/>
              </a:ext>
            </a:extLst>
          </p:cNvPr>
          <p:cNvSpPr/>
          <p:nvPr/>
        </p:nvSpPr>
        <p:spPr>
          <a:xfrm>
            <a:off x="1562100" y="2895603"/>
            <a:ext cx="6896100" cy="2971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7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Logic Elements Example 2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B1A2FAA-43C7-4A8F-B96C-2E70C842438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sz="2000" i="1" dirty="0">
              <a:latin typeface="+mj-lt"/>
              <a:cs typeface="Times New Roman" pitchFamily="18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7B495A2-2C54-48BA-80F7-F6F72E51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142</a:t>
            </a:fld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4C4AFA4-C049-B542-B9D6-556E32BC657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754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Times New Roman" pitchFamily="18" charset="0"/>
              </a:rPr>
              <a:t>How many Cyclone IV LEs are required to build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32-bit 2:1 multiplexer</a:t>
            </a:r>
          </a:p>
          <a:p>
            <a:pPr>
              <a:spcBef>
                <a:spcPct val="20000"/>
              </a:spcBef>
            </a:pPr>
            <a:endParaRPr lang="en-US" sz="2000" dirty="0">
              <a:latin typeface="+mj-lt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2000" b="1" dirty="0">
                <a:latin typeface="+mj-lt"/>
                <a:cs typeface="Times New Roman" pitchFamily="18" charset="0"/>
              </a:rPr>
              <a:t>Solution: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32 LEs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A 1-bit mux is a function of 3 variables and fits in one LE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A 32-bit mux requires 32 copies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49218C-D8E9-E24C-884D-DE2E5E07C5D7}"/>
              </a:ext>
            </a:extLst>
          </p:cNvPr>
          <p:cNvSpPr/>
          <p:nvPr/>
        </p:nvSpPr>
        <p:spPr>
          <a:xfrm>
            <a:off x="1562100" y="2971800"/>
            <a:ext cx="6896100" cy="2971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025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Logic Elements Example 3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B1A2FAA-43C7-4A8F-B96C-2E70C842438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sz="2000" i="1" dirty="0">
              <a:latin typeface="+mj-lt"/>
              <a:cs typeface="Times New Roman" pitchFamily="18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7B495A2-2C54-48BA-80F7-F6F72E51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143</a:t>
            </a:fld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4C4AFA4-C049-B542-B9D6-556E32BC657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754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Times New Roman" pitchFamily="18" charset="0"/>
              </a:rPr>
              <a:t>How many Cyclone IV LEs are required to build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Arbitrary FSM with 2 bits of state, 2 inputs, 3 outputs</a:t>
            </a:r>
          </a:p>
          <a:p>
            <a:pPr>
              <a:spcBef>
                <a:spcPct val="20000"/>
              </a:spcBef>
            </a:pPr>
            <a:endParaRPr lang="en-US" sz="2000" dirty="0">
              <a:latin typeface="+mj-lt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2000" b="1" dirty="0">
                <a:latin typeface="+mj-lt"/>
                <a:cs typeface="Times New Roman" pitchFamily="18" charset="0"/>
              </a:rPr>
              <a:t>Solution: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5 LEs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One LE can hold a bit of state and the next state logic, which is a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	function of 4 variables (2 inputs, 2 bits of state)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One LE can compute a bit of output, which is a function of 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	2 variables (2 bits of state)</a:t>
            </a:r>
          </a:p>
          <a:p>
            <a:pPr>
              <a:spcBef>
                <a:spcPct val="20000"/>
              </a:spcBef>
            </a:pPr>
            <a:r>
              <a:rPr lang="en-US" sz="2000" dirty="0">
                <a:latin typeface="+mj-lt"/>
                <a:cs typeface="Times New Roman" pitchFamily="18" charset="0"/>
              </a:rPr>
              <a:t>	Thus 2 LEs are needed for state and 3 LEs for outputs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49218C-D8E9-E24C-884D-DE2E5E07C5D7}"/>
              </a:ext>
            </a:extLst>
          </p:cNvPr>
          <p:cNvSpPr/>
          <p:nvPr/>
        </p:nvSpPr>
        <p:spPr>
          <a:xfrm>
            <a:off x="1562100" y="2895600"/>
            <a:ext cx="6896100" cy="2971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26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303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FPGA Design Flow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2F73B51-6237-49D9-8B4D-3488FD6C682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Times New Roman" pitchFamily="18" charset="0"/>
              </a:rPr>
              <a:t>Using a CAD tool (such as Altera’s </a:t>
            </a:r>
            <a:r>
              <a:rPr lang="en-US" sz="2400" dirty="0" err="1">
                <a:latin typeface="+mj-lt"/>
                <a:cs typeface="Times New Roman" pitchFamily="18" charset="0"/>
              </a:rPr>
              <a:t>Quartus</a:t>
            </a:r>
            <a:r>
              <a:rPr lang="en-US" sz="2400" dirty="0">
                <a:latin typeface="+mj-lt"/>
                <a:cs typeface="Times New Roman" pitchFamily="18" charset="0"/>
              </a:rPr>
              <a:t> II)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Enter the design</a:t>
            </a:r>
            <a:r>
              <a:rPr lang="en-US" sz="2400" dirty="0">
                <a:latin typeface="+mj-lt"/>
                <a:cs typeface="Times New Roman" pitchFamily="18" charset="0"/>
              </a:rPr>
              <a:t> using schematic entry or an HDL	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Simulate</a:t>
            </a:r>
            <a:r>
              <a:rPr lang="en-US" sz="2400" dirty="0">
                <a:latin typeface="+mj-lt"/>
                <a:cs typeface="Times New Roman" pitchFamily="18" charset="0"/>
              </a:rPr>
              <a:t> the design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Synthesize</a:t>
            </a:r>
            <a:r>
              <a:rPr lang="en-US" sz="2400" dirty="0">
                <a:latin typeface="+mj-lt"/>
                <a:cs typeface="Times New Roman" pitchFamily="18" charset="0"/>
              </a:rPr>
              <a:t> design and map it onto FPGA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Download the configuration </a:t>
            </a:r>
            <a:r>
              <a:rPr lang="en-US" sz="2400" dirty="0">
                <a:latin typeface="+mj-lt"/>
                <a:cs typeface="Times New Roman" pitchFamily="18" charset="0"/>
              </a:rPr>
              <a:t>onto the FPGA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Times New Roman" pitchFamily="18" charset="0"/>
              </a:rPr>
              <a:t>Test</a:t>
            </a:r>
            <a:r>
              <a:rPr lang="en-US" sz="2400" dirty="0">
                <a:latin typeface="+mj-lt"/>
                <a:cs typeface="Times New Roman" pitchFamily="18" charset="0"/>
              </a:rPr>
              <a:t> the design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D6DCC9-03AA-4E6B-8F6D-98328633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96259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5E9202-B927-4AE2-B220-1351F5300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D562A57-A080-43EE-AA7A-51CE04CBB2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9028" y="945222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4-bit blocks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Block propagate signal: </a:t>
            </a:r>
            <a:r>
              <a:rPr lang="en-US" sz="2400" b="1" i="1" dirty="0">
                <a:cs typeface="Arial" charset="0"/>
              </a:rPr>
              <a:t>P</a:t>
            </a:r>
            <a:r>
              <a:rPr lang="en-US" sz="2400" b="1" baseline="-25000" dirty="0">
                <a:cs typeface="Arial" charset="0"/>
              </a:rPr>
              <a:t>3:0</a:t>
            </a:r>
            <a:r>
              <a:rPr lang="en-US" sz="2400" baseline="-25000" dirty="0">
                <a:cs typeface="Arial" charset="0"/>
              </a:rPr>
              <a:t>  </a:t>
            </a:r>
            <a:r>
              <a:rPr lang="en-US" sz="2400" dirty="0">
                <a:latin typeface="+mj-lt"/>
                <a:cs typeface="Arial" charset="0"/>
              </a:rPr>
              <a:t>(single-bit signal)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 carry-in would propagate through all 4 bits of the block: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1600" b="1" i="1" dirty="0">
                <a:cs typeface="Arial" charset="0"/>
              </a:rPr>
              <a:t>	  	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 </a:t>
            </a:r>
            <a:endParaRPr lang="en-US" sz="2400" dirty="0">
              <a:latin typeface="+mj-lt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Block generate signal: </a:t>
            </a:r>
            <a:r>
              <a:rPr lang="en-US" sz="2400" b="1" i="1" dirty="0">
                <a:latin typeface="+mj-lt"/>
                <a:cs typeface="Arial" charset="0"/>
              </a:rPr>
              <a:t>G</a:t>
            </a:r>
            <a:r>
              <a:rPr lang="en-US" sz="2400" b="1" baseline="-25000" dirty="0">
                <a:latin typeface="+mj-lt"/>
                <a:cs typeface="Arial" charset="0"/>
              </a:rPr>
              <a:t>3:0</a:t>
            </a:r>
            <a:r>
              <a:rPr lang="en-US" sz="2400" dirty="0">
                <a:latin typeface="+mj-lt"/>
                <a:cs typeface="Arial" charset="0"/>
              </a:rPr>
              <a:t> (single-bit signal)</a:t>
            </a:r>
          </a:p>
          <a:p>
            <a:pPr marL="1257300" lvl="2" indent="-342900">
              <a:buFontTx/>
              <a:buChar char="•"/>
            </a:pPr>
            <a:r>
              <a:rPr lang="en-US" sz="2000" dirty="0">
                <a:cs typeface="Arial" charset="0"/>
              </a:rPr>
              <a:t>A carry is generated: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3, </a:t>
            </a:r>
            <a:r>
              <a:rPr lang="en-US" sz="2000" b="1" dirty="0">
                <a:cs typeface="Arial" charset="0"/>
              </a:rPr>
              <a:t>or 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2 and propagated through column 3, </a:t>
            </a:r>
            <a:r>
              <a:rPr lang="en-US" sz="2000" b="1" dirty="0">
                <a:cs typeface="Arial" charset="0"/>
              </a:rPr>
              <a:t>or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1 and propagated through columns 2 and 3, </a:t>
            </a:r>
            <a:r>
              <a:rPr lang="en-US" sz="2000" b="1" dirty="0">
                <a:cs typeface="Arial" charset="0"/>
              </a:rPr>
              <a:t>or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0 and propagated through columns 1-3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1600" b="1" i="1" dirty="0">
                <a:cs typeface="Arial" charset="0"/>
              </a:rPr>
              <a:t>	  	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			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[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(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)]</a:t>
            </a:r>
            <a:endParaRPr lang="en-US" sz="2400" b="1" i="1" baseline="-25000" dirty="0">
              <a:solidFill>
                <a:srgbClr val="0070C0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0ACE3D-9E89-41D8-A4B7-4DFB25305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4E758D-7595-4DA7-8E46-5DC8D55F5DB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314" y="945222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4-bit blocks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Block generate signal: </a:t>
            </a:r>
            <a:r>
              <a:rPr lang="en-US" sz="2400" b="1" i="1" dirty="0">
                <a:cs typeface="Arial" charset="0"/>
              </a:rPr>
              <a:t>G</a:t>
            </a:r>
            <a:r>
              <a:rPr lang="en-US" sz="2400" b="1" baseline="-25000" dirty="0">
                <a:cs typeface="Arial" charset="0"/>
              </a:rPr>
              <a:t>3:0</a:t>
            </a:r>
            <a:r>
              <a:rPr lang="en-US" sz="2400" dirty="0">
                <a:cs typeface="Arial" charset="0"/>
              </a:rPr>
              <a:t> (single-bit signal)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cs typeface="Arial" charset="0"/>
              </a:rPr>
              <a:t>A carry is: generated in column 3, </a:t>
            </a:r>
            <a:r>
              <a:rPr lang="en-US" sz="2000" b="1" dirty="0">
                <a:cs typeface="Arial" charset="0"/>
              </a:rPr>
              <a:t>or </a:t>
            </a:r>
            <a:r>
              <a:rPr lang="en-US" sz="2000" dirty="0">
                <a:cs typeface="Arial" charset="0"/>
              </a:rPr>
              <a:t>generated in column 2 and propagated through column 3, </a:t>
            </a:r>
            <a:r>
              <a:rPr lang="en-US" sz="2000" b="1" dirty="0">
                <a:cs typeface="Arial" charset="0"/>
              </a:rPr>
              <a:t>or </a:t>
            </a:r>
            <a:r>
              <a:rPr lang="en-US" sz="2000" dirty="0">
                <a:cs typeface="Arial" charset="0"/>
              </a:rPr>
              <a:t>...</a:t>
            </a:r>
            <a:r>
              <a:rPr lang="en-US" sz="2000" b="1" dirty="0">
                <a:cs typeface="Arial" charset="0"/>
              </a:rPr>
              <a:t> </a:t>
            </a:r>
          </a:p>
          <a:p>
            <a:pPr lvl="2">
              <a:spcBef>
                <a:spcPct val="20000"/>
              </a:spcBef>
            </a:pPr>
            <a:r>
              <a:rPr lang="en-US" sz="2400" b="1" i="1" dirty="0">
                <a:cs typeface="Arial" charset="0"/>
              </a:rPr>
              <a:t>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endParaRPr lang="en-US" sz="2400" b="1" dirty="0"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			</a:t>
            </a:r>
            <a:endParaRPr lang="en-US" sz="2400" dirty="0">
              <a:cs typeface="Arial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EACFB41-CFFF-4F2D-B648-2645877855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484693"/>
              </p:ext>
            </p:extLst>
          </p:nvPr>
        </p:nvGraphicFramePr>
        <p:xfrm>
          <a:off x="1270000" y="3082320"/>
          <a:ext cx="76454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6317015" imgH="2133757" progId="Visio.Drawing.11">
                  <p:embed/>
                </p:oleObj>
              </mc:Choice>
              <mc:Fallback>
                <p:oleObj name="Visio" r:id="rId4" imgW="6317015" imgH="2133757" progId="Visio.Drawing.11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0" y="3082320"/>
                        <a:ext cx="764540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6C70B94C-5B13-4FCF-AFA7-D04C449597EE}"/>
              </a:ext>
            </a:extLst>
          </p:cNvPr>
          <p:cNvSpPr/>
          <p:nvPr/>
        </p:nvSpPr>
        <p:spPr>
          <a:xfrm>
            <a:off x="317160" y="3155021"/>
            <a:ext cx="3340440" cy="883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816FCA-AD79-40DD-9BC5-049F24DD5E99}"/>
              </a:ext>
            </a:extLst>
          </p:cNvPr>
          <p:cNvSpPr/>
          <p:nvPr/>
        </p:nvSpPr>
        <p:spPr>
          <a:xfrm>
            <a:off x="2286000" y="4049660"/>
            <a:ext cx="1295400" cy="41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2AA92C-9A82-4303-B195-5578F480AE09}"/>
              </a:ext>
            </a:extLst>
          </p:cNvPr>
          <p:cNvSpPr/>
          <p:nvPr/>
        </p:nvSpPr>
        <p:spPr>
          <a:xfrm>
            <a:off x="1168400" y="4800600"/>
            <a:ext cx="221028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D4E1C7-290B-4060-896F-473C4D39B0D5}"/>
              </a:ext>
            </a:extLst>
          </p:cNvPr>
          <p:cNvSpPr/>
          <p:nvPr/>
        </p:nvSpPr>
        <p:spPr>
          <a:xfrm>
            <a:off x="1295400" y="5410200"/>
            <a:ext cx="1498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F7BD95-5A10-4068-97E1-080F640EED89}"/>
              </a:ext>
            </a:extLst>
          </p:cNvPr>
          <p:cNvSpPr/>
          <p:nvPr/>
        </p:nvSpPr>
        <p:spPr>
          <a:xfrm>
            <a:off x="469560" y="4495800"/>
            <a:ext cx="234984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587B87-46A8-46CD-8255-2449D735BFB8}"/>
              </a:ext>
            </a:extLst>
          </p:cNvPr>
          <p:cNvSpPr/>
          <p:nvPr/>
        </p:nvSpPr>
        <p:spPr>
          <a:xfrm>
            <a:off x="3911600" y="3135774"/>
            <a:ext cx="2336800" cy="883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8788B6-7A88-4185-B3F6-4505D05741EF}"/>
              </a:ext>
            </a:extLst>
          </p:cNvPr>
          <p:cNvSpPr/>
          <p:nvPr/>
        </p:nvSpPr>
        <p:spPr>
          <a:xfrm>
            <a:off x="4953000" y="4007779"/>
            <a:ext cx="1295400" cy="471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821E7F-9391-4632-9F0B-A7923AC8F64D}"/>
              </a:ext>
            </a:extLst>
          </p:cNvPr>
          <p:cNvSpPr/>
          <p:nvPr/>
        </p:nvSpPr>
        <p:spPr>
          <a:xfrm>
            <a:off x="3911600" y="4769779"/>
            <a:ext cx="213408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5AC433-B9C9-455A-BA57-4DD8E191A03D}"/>
              </a:ext>
            </a:extLst>
          </p:cNvPr>
          <p:cNvSpPr/>
          <p:nvPr/>
        </p:nvSpPr>
        <p:spPr>
          <a:xfrm>
            <a:off x="4038600" y="5379379"/>
            <a:ext cx="1498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EE2DD3-7F35-475D-86B5-1D19FFB66D22}"/>
              </a:ext>
            </a:extLst>
          </p:cNvPr>
          <p:cNvSpPr/>
          <p:nvPr/>
        </p:nvSpPr>
        <p:spPr>
          <a:xfrm>
            <a:off x="3212760" y="4464979"/>
            <a:ext cx="234984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DCDF90-B7FD-458C-9191-8965B687E5C4}"/>
              </a:ext>
            </a:extLst>
          </p:cNvPr>
          <p:cNvSpPr/>
          <p:nvPr/>
        </p:nvSpPr>
        <p:spPr>
          <a:xfrm>
            <a:off x="6489846" y="3135774"/>
            <a:ext cx="2349840" cy="883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F85132-9F1C-416F-8F89-0CF64F8B9D6A}"/>
              </a:ext>
            </a:extLst>
          </p:cNvPr>
          <p:cNvSpPr/>
          <p:nvPr/>
        </p:nvSpPr>
        <p:spPr>
          <a:xfrm>
            <a:off x="7696200" y="4036714"/>
            <a:ext cx="1295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B1A02E-F514-495F-86EE-4A700DB0B0A2}"/>
              </a:ext>
            </a:extLst>
          </p:cNvPr>
          <p:cNvSpPr/>
          <p:nvPr/>
        </p:nvSpPr>
        <p:spPr>
          <a:xfrm>
            <a:off x="6578600" y="4769779"/>
            <a:ext cx="2133114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477BCD0-02D5-43F5-8FD5-5BA578DB0DCE}"/>
              </a:ext>
            </a:extLst>
          </p:cNvPr>
          <p:cNvSpPr/>
          <p:nvPr/>
        </p:nvSpPr>
        <p:spPr>
          <a:xfrm>
            <a:off x="6705600" y="5379379"/>
            <a:ext cx="1498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2FEB9D-9D69-4701-8F54-E3758A1F6183}"/>
              </a:ext>
            </a:extLst>
          </p:cNvPr>
          <p:cNvSpPr/>
          <p:nvPr/>
        </p:nvSpPr>
        <p:spPr>
          <a:xfrm>
            <a:off x="5879760" y="4464979"/>
            <a:ext cx="234984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2AEC72-BA1D-40B3-856C-984ADA9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2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937F9B7-74EE-4FED-9567-A74BA11BAC7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314" y="945222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4-bit blocks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Block propagate signal: </a:t>
            </a:r>
            <a:r>
              <a:rPr lang="en-US" sz="2400" b="1" i="1" dirty="0">
                <a:cs typeface="Arial" charset="0"/>
              </a:rPr>
              <a:t>P</a:t>
            </a:r>
            <a:r>
              <a:rPr lang="en-US" sz="2400" b="1" baseline="-25000" dirty="0">
                <a:cs typeface="Arial" charset="0"/>
              </a:rPr>
              <a:t>3:0</a:t>
            </a:r>
            <a:r>
              <a:rPr lang="en-US" sz="2400" baseline="-25000" dirty="0">
                <a:cs typeface="Arial" charset="0"/>
              </a:rPr>
              <a:t>  </a:t>
            </a:r>
            <a:r>
              <a:rPr lang="en-US" sz="2400" dirty="0">
                <a:latin typeface="+mj-lt"/>
                <a:cs typeface="Arial" charset="0"/>
              </a:rPr>
              <a:t>(single-bit signal)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 carry-in would propagate through all 4 bits of the block: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1600" b="1" i="1" dirty="0">
                <a:cs typeface="Arial" charset="0"/>
              </a:rPr>
              <a:t>	  	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 </a:t>
            </a:r>
            <a:endParaRPr lang="en-US" sz="2400" dirty="0">
              <a:latin typeface="+mj-lt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Block generate signal: </a:t>
            </a:r>
            <a:r>
              <a:rPr lang="en-US" sz="2400" b="1" i="1" dirty="0">
                <a:latin typeface="+mj-lt"/>
                <a:cs typeface="Arial" charset="0"/>
              </a:rPr>
              <a:t>G</a:t>
            </a:r>
            <a:r>
              <a:rPr lang="en-US" sz="2400" b="1" baseline="-25000" dirty="0">
                <a:latin typeface="+mj-lt"/>
                <a:cs typeface="Arial" charset="0"/>
              </a:rPr>
              <a:t>3-0</a:t>
            </a:r>
            <a:r>
              <a:rPr lang="en-US" sz="2400" dirty="0">
                <a:latin typeface="+mj-lt"/>
                <a:cs typeface="Arial" charset="0"/>
              </a:rPr>
              <a:t> (single-bit signal)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cs typeface="Arial" charset="0"/>
              </a:rPr>
              <a:t>A carry is generated: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3, </a:t>
            </a:r>
            <a:r>
              <a:rPr lang="en-US" sz="2000" b="1" dirty="0">
                <a:cs typeface="Arial" charset="0"/>
              </a:rPr>
              <a:t>or 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2 and propagated through column 3, </a:t>
            </a:r>
            <a:r>
              <a:rPr lang="en-US" sz="2000" b="1" dirty="0">
                <a:cs typeface="Arial" charset="0"/>
              </a:rPr>
              <a:t>or</a:t>
            </a:r>
            <a:r>
              <a:rPr lang="en-US" sz="2000" dirty="0">
                <a:cs typeface="Arial" charset="0"/>
              </a:rPr>
              <a:t> 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1 and propagated through columns 2 and 3, </a:t>
            </a:r>
            <a:r>
              <a:rPr lang="en-US" sz="2000" b="1" dirty="0">
                <a:cs typeface="Arial" charset="0"/>
              </a:rPr>
              <a:t>or</a:t>
            </a:r>
          </a:p>
          <a:p>
            <a:pPr marL="1714500" lvl="3" indent="-342900">
              <a:buFontTx/>
              <a:buChar char="•"/>
            </a:pPr>
            <a:r>
              <a:rPr lang="en-US" sz="2000" dirty="0">
                <a:cs typeface="Arial" charset="0"/>
              </a:rPr>
              <a:t>in column 0 and propagated through columns 1-3</a:t>
            </a:r>
          </a:p>
          <a:p>
            <a:pPr lvl="2">
              <a:spcBef>
                <a:spcPct val="20000"/>
              </a:spcBef>
            </a:pPr>
            <a:r>
              <a:rPr lang="en-US" sz="1600" b="1" i="1" dirty="0">
                <a:cs typeface="Arial" charset="0"/>
              </a:rPr>
              <a:t>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			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[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2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(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0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)]</a:t>
            </a:r>
            <a:endParaRPr lang="en-US" sz="2400" dirty="0"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	</a:t>
            </a:r>
            <a:endParaRPr lang="en-US" sz="2800" b="1" i="1" baseline="-25000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012D5E-D028-4663-A80B-7B39859CFD51}"/>
              </a:ext>
            </a:extLst>
          </p:cNvPr>
          <p:cNvSpPr/>
          <p:nvPr/>
        </p:nvSpPr>
        <p:spPr>
          <a:xfrm>
            <a:off x="2590800" y="5673522"/>
            <a:ext cx="3312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800" b="1" i="1" dirty="0">
                <a:solidFill>
                  <a:srgbClr val="0070C0"/>
                </a:solidFill>
                <a:cs typeface="Arial" charset="0"/>
              </a:rPr>
              <a:t>C</a:t>
            </a:r>
            <a:r>
              <a:rPr lang="en-US" sz="28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  = </a:t>
            </a:r>
            <a:r>
              <a:rPr lang="en-US" sz="28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8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800" b="1" i="1" dirty="0">
                <a:solidFill>
                  <a:srgbClr val="0070C0"/>
                </a:solidFill>
                <a:cs typeface="Arial" charset="0"/>
              </a:rPr>
              <a:t> + P</a:t>
            </a:r>
            <a:r>
              <a:rPr lang="en-US" sz="28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8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800" b="1" i="1" dirty="0">
                <a:solidFill>
                  <a:srgbClr val="0070C0"/>
                </a:solidFill>
                <a:cs typeface="Arial" charset="0"/>
              </a:rPr>
              <a:t>C</a:t>
            </a:r>
            <a:r>
              <a:rPr lang="en-US" sz="2800" b="1" baseline="-25000" dirty="0">
                <a:solidFill>
                  <a:srgbClr val="0070C0"/>
                </a:solidFill>
                <a:cs typeface="Arial" charset="0"/>
              </a:rPr>
              <a:t>-1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296A9D-E612-46AF-92A1-9565E7450865}"/>
              </a:ext>
            </a:extLst>
          </p:cNvPr>
          <p:cNvSpPr/>
          <p:nvPr/>
        </p:nvSpPr>
        <p:spPr>
          <a:xfrm>
            <a:off x="2971800" y="5785413"/>
            <a:ext cx="2931125" cy="3708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BBD5AD-30D1-405F-A1B0-A3261E804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Block Propagate and Generate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00FAF7-06EA-40D5-8552-B28D99990EC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990600"/>
            <a:ext cx="7924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Example: </a:t>
            </a:r>
            <a:r>
              <a:rPr lang="en-US" sz="3200" dirty="0">
                <a:latin typeface="+mj-lt"/>
                <a:cs typeface="Arial" charset="0"/>
              </a:rPr>
              <a:t>Block propagate and generate signals for 4-bit blocks (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baseline="-25000" dirty="0">
                <a:latin typeface="+mj-lt"/>
                <a:cs typeface="Arial" charset="0"/>
              </a:rPr>
              <a:t>3:0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G</a:t>
            </a:r>
            <a:r>
              <a:rPr lang="en-US" sz="3200" baseline="-25000" dirty="0">
                <a:latin typeface="+mj-lt"/>
                <a:cs typeface="Arial" charset="0"/>
              </a:rPr>
              <a:t>3:0</a:t>
            </a:r>
            <a:r>
              <a:rPr lang="en-US" sz="3200" dirty="0">
                <a:latin typeface="+mj-lt"/>
                <a:cs typeface="Arial" charset="0"/>
              </a:rPr>
              <a:t>):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  		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0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		  	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3:0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(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(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0</a:t>
            </a:r>
            <a:r>
              <a:rPr lang="en-US" sz="24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endParaRPr lang="en-US" sz="24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lvl="1">
              <a:spcBef>
                <a:spcPct val="20000"/>
              </a:spcBef>
            </a:pPr>
            <a:r>
              <a:rPr lang="en-US" sz="24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C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  =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G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 + P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3:0</a:t>
            </a:r>
            <a:r>
              <a:rPr lang="en-US" sz="2400" b="1" i="1" baseline="-25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b="1" i="1" dirty="0">
                <a:solidFill>
                  <a:srgbClr val="0070C0"/>
                </a:solidFill>
                <a:cs typeface="Arial" charset="0"/>
              </a:rPr>
              <a:t>C</a:t>
            </a:r>
            <a:r>
              <a:rPr lang="en-US" sz="2400" b="1" baseline="-25000" dirty="0">
                <a:solidFill>
                  <a:srgbClr val="0070C0"/>
                </a:solidFill>
                <a:cs typeface="Arial" charset="0"/>
              </a:rPr>
              <a:t>-1</a:t>
            </a:r>
          </a:p>
          <a:p>
            <a:pPr lvl="1">
              <a:spcBef>
                <a:spcPct val="20000"/>
              </a:spcBef>
            </a:pPr>
            <a:endParaRPr lang="en-US" b="1" i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3551C-5A46-409F-BDE6-82A03E275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3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32-bit CLA with 4-bit Blocks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4F40058-3050-4368-B155-E4FAD886CF2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2640640"/>
              </p:ext>
            </p:extLst>
          </p:nvPr>
        </p:nvGraphicFramePr>
        <p:xfrm>
          <a:off x="1590136" y="914400"/>
          <a:ext cx="5877464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912781" imgH="3551030" progId="Visio.Drawing.11">
                  <p:embed/>
                </p:oleObj>
              </mc:Choice>
              <mc:Fallback>
                <p:oleObj name="Visio" r:id="rId4" imgW="3912781" imgH="3551030" progId="Visio.Drawing.11">
                  <p:embed/>
                  <p:pic>
                    <p:nvPicPr>
                      <p:cNvPr id="9328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136" y="914400"/>
                        <a:ext cx="5877464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50D830-47CA-4FD7-AF28-AFCCAC376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201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5 :: Topics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112837"/>
            <a:ext cx="63374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  <a:endParaRPr lang="en-US" dirty="0"/>
          </a:p>
          <a:p>
            <a:r>
              <a:rPr lang="en-US" b="1" dirty="0"/>
              <a:t>Arithmetic Circuits</a:t>
            </a:r>
          </a:p>
          <a:p>
            <a:r>
              <a:rPr lang="en-US" b="1" dirty="0"/>
              <a:t>Number Systems</a:t>
            </a:r>
          </a:p>
          <a:p>
            <a:r>
              <a:rPr lang="en-US" b="1" dirty="0"/>
              <a:t>Sequential Building Blocks</a:t>
            </a:r>
          </a:p>
          <a:p>
            <a:r>
              <a:rPr lang="en-US" b="1" dirty="0"/>
              <a:t>Memory Arrays</a:t>
            </a:r>
          </a:p>
          <a:p>
            <a:r>
              <a:rPr lang="en-US" b="1" dirty="0"/>
              <a:t>Logic Arrays</a:t>
            </a:r>
            <a:endParaRPr lang="en-US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BF6E3C-757C-4C9E-A0A8-6214C8C0F1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066800"/>
            <a:ext cx="1743168" cy="475456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Addition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B515D2C-0BD1-4C5B-A2F2-14B0B00462C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84566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1: </a:t>
            </a:r>
            <a:r>
              <a:rPr lang="en-US" sz="3200" dirty="0">
                <a:latin typeface="+mj-lt"/>
                <a:cs typeface="Arial" charset="0"/>
              </a:rPr>
              <a:t>Compute </a:t>
            </a:r>
            <a:r>
              <a:rPr lang="en-US" sz="3200" i="1" dirty="0" err="1">
                <a:latin typeface="+mj-lt"/>
                <a:cs typeface="Arial" charset="0"/>
              </a:rPr>
              <a:t>G</a:t>
            </a:r>
            <a:r>
              <a:rPr lang="en-US" sz="3200" i="1" baseline="-25000" dirty="0" err="1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i="1" baseline="-25000" dirty="0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for all columns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2:</a:t>
            </a:r>
            <a:r>
              <a:rPr lang="en-US" sz="3200" dirty="0">
                <a:latin typeface="+mj-lt"/>
                <a:cs typeface="Arial" charset="0"/>
              </a:rPr>
              <a:t> Compute </a:t>
            </a:r>
            <a:r>
              <a:rPr lang="en-US" sz="3200" i="1" dirty="0">
                <a:latin typeface="+mj-lt"/>
                <a:cs typeface="Arial" charset="0"/>
              </a:rPr>
              <a:t>G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dirty="0">
                <a:latin typeface="+mj-lt"/>
                <a:cs typeface="Arial" charset="0"/>
              </a:rPr>
              <a:t> for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blocks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3: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 err="1">
                <a:latin typeface="+mj-lt"/>
                <a:cs typeface="Arial" charset="0"/>
              </a:rPr>
              <a:t>C</a:t>
            </a:r>
            <a:r>
              <a:rPr lang="en-US" sz="3200" i="1" baseline="-25000" dirty="0" err="1">
                <a:latin typeface="+mj-lt"/>
                <a:cs typeface="Arial" charset="0"/>
              </a:rPr>
              <a:t>in</a:t>
            </a:r>
            <a:r>
              <a:rPr lang="en-US" sz="3200" dirty="0">
                <a:latin typeface="+mj-lt"/>
                <a:cs typeface="Arial" charset="0"/>
              </a:rPr>
              <a:t> propagates through each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propagate/generate logic (meanwhile computing sums)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4:</a:t>
            </a:r>
            <a:r>
              <a:rPr lang="en-US" sz="3200" dirty="0">
                <a:latin typeface="+mj-lt"/>
                <a:cs typeface="Arial" charset="0"/>
              </a:rPr>
              <a:t> Compute sum for most significant k-bit block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97ACA0-B815-488A-A0B3-0BE6500DD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582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Addition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24134D2-2C76-44BB-BCBE-8704A705B0E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84566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1: </a:t>
            </a:r>
            <a:r>
              <a:rPr lang="en-US" sz="3200" dirty="0">
                <a:latin typeface="+mj-lt"/>
                <a:cs typeface="Arial" charset="0"/>
              </a:rPr>
              <a:t>Compute </a:t>
            </a:r>
            <a:r>
              <a:rPr lang="en-US" sz="3200" i="1" dirty="0" err="1">
                <a:latin typeface="+mj-lt"/>
                <a:cs typeface="Arial" charset="0"/>
              </a:rPr>
              <a:t>G</a:t>
            </a:r>
            <a:r>
              <a:rPr lang="en-US" sz="3200" i="1" baseline="-25000" dirty="0" err="1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i="1" baseline="-25000" dirty="0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for all columns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41074A-D6FA-47E5-8A04-63DFF186362B}"/>
              </a:ext>
            </a:extLst>
          </p:cNvPr>
          <p:cNvSpPr/>
          <p:nvPr/>
        </p:nvSpPr>
        <p:spPr>
          <a:xfrm>
            <a:off x="2466975" y="156338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30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30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  </a:t>
            </a:r>
            <a:r>
              <a:rPr lang="en-US" sz="3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0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en-US" sz="30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BE6FD2-27DE-4F5A-8DD4-2C818645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902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Addition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49ADF027-08CB-4D04-89A8-74538382248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84566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1: </a:t>
            </a:r>
            <a:r>
              <a:rPr lang="en-US" sz="3200" dirty="0">
                <a:latin typeface="+mj-lt"/>
                <a:cs typeface="Arial" charset="0"/>
              </a:rPr>
              <a:t>Compute </a:t>
            </a:r>
            <a:r>
              <a:rPr lang="en-US" sz="3200" i="1" dirty="0" err="1">
                <a:latin typeface="+mj-lt"/>
                <a:cs typeface="Arial" charset="0"/>
              </a:rPr>
              <a:t>G</a:t>
            </a:r>
            <a:r>
              <a:rPr lang="en-US" sz="3200" i="1" baseline="-25000" dirty="0" err="1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i="1" baseline="-25000" dirty="0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for all columns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2:</a:t>
            </a:r>
            <a:r>
              <a:rPr lang="en-US" sz="3200" dirty="0">
                <a:latin typeface="+mj-lt"/>
                <a:cs typeface="Arial" charset="0"/>
              </a:rPr>
              <a:t> Compute </a:t>
            </a:r>
            <a:r>
              <a:rPr lang="en-US" sz="3200" i="1" dirty="0">
                <a:latin typeface="+mj-lt"/>
                <a:cs typeface="Arial" charset="0"/>
              </a:rPr>
              <a:t>G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dirty="0">
                <a:latin typeface="+mj-lt"/>
                <a:cs typeface="Arial" charset="0"/>
              </a:rPr>
              <a:t> for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blocks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056E9A-F56B-4448-B410-2B664D14B289}"/>
              </a:ext>
            </a:extLst>
          </p:cNvPr>
          <p:cNvSpPr/>
          <p:nvPr/>
        </p:nvSpPr>
        <p:spPr>
          <a:xfrm>
            <a:off x="1600199" y="2238601"/>
            <a:ext cx="6000751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3:0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0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3:0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(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(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0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endParaRPr lang="en-US" sz="28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E387E9-D2F5-467F-BF9B-2141EB81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840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Addition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3323C6B-3531-403B-A350-4998E2E3CE6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84566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1: </a:t>
            </a:r>
            <a:r>
              <a:rPr lang="en-US" sz="3200" dirty="0">
                <a:latin typeface="+mj-lt"/>
                <a:cs typeface="Arial" charset="0"/>
              </a:rPr>
              <a:t>Compute </a:t>
            </a:r>
            <a:r>
              <a:rPr lang="en-US" sz="3200" i="1" dirty="0" err="1">
                <a:latin typeface="+mj-lt"/>
                <a:cs typeface="Arial" charset="0"/>
              </a:rPr>
              <a:t>G</a:t>
            </a:r>
            <a:r>
              <a:rPr lang="en-US" sz="3200" i="1" baseline="-25000" dirty="0" err="1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i="1" baseline="-25000" dirty="0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for all columns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2:</a:t>
            </a:r>
            <a:r>
              <a:rPr lang="en-US" sz="3200" dirty="0">
                <a:latin typeface="+mj-lt"/>
                <a:cs typeface="Arial" charset="0"/>
              </a:rPr>
              <a:t> Compute </a:t>
            </a:r>
            <a:r>
              <a:rPr lang="en-US" sz="3200" i="1" dirty="0">
                <a:latin typeface="+mj-lt"/>
                <a:cs typeface="Arial" charset="0"/>
              </a:rPr>
              <a:t>G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dirty="0">
                <a:latin typeface="+mj-lt"/>
                <a:cs typeface="Arial" charset="0"/>
              </a:rPr>
              <a:t> for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blocks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3: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 err="1">
                <a:latin typeface="+mj-lt"/>
                <a:cs typeface="Arial" charset="0"/>
              </a:rPr>
              <a:t>C</a:t>
            </a:r>
            <a:r>
              <a:rPr lang="en-US" sz="3200" i="1" baseline="-25000" dirty="0" err="1">
                <a:latin typeface="+mj-lt"/>
                <a:cs typeface="Arial" charset="0"/>
              </a:rPr>
              <a:t>in</a:t>
            </a:r>
            <a:r>
              <a:rPr lang="en-US" sz="3200" dirty="0">
                <a:latin typeface="+mj-lt"/>
                <a:cs typeface="Arial" charset="0"/>
              </a:rPr>
              <a:t> propagates through each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propagate/generate logic (meanwhile computing sums)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B70DC3-60A5-4B44-82A0-F3B94F7560C9}"/>
              </a:ext>
            </a:extLst>
          </p:cNvPr>
          <p:cNvGrpSpPr/>
          <p:nvPr/>
        </p:nvGrpSpPr>
        <p:grpSpPr>
          <a:xfrm>
            <a:off x="3979862" y="3224212"/>
            <a:ext cx="5011738" cy="1230313"/>
            <a:chOff x="3846512" y="3214687"/>
            <a:chExt cx="5011738" cy="1230313"/>
          </a:xfrm>
        </p:grpSpPr>
        <p:sp>
          <p:nvSpPr>
            <p:cNvPr id="10" name="Freeform 157">
              <a:extLst>
                <a:ext uri="{FF2B5EF4-FFF2-40B4-BE49-F238E27FC236}">
                  <a16:creationId xmlns:a16="http://schemas.microsoft.com/office/drawing/2014/main" id="{67687540-8145-4E97-994E-796F88F10619}"/>
                </a:ext>
              </a:extLst>
            </p:cNvPr>
            <p:cNvSpPr>
              <a:spLocks/>
            </p:cNvSpPr>
            <p:nvPr>
              <p:custDataLst>
                <p:tags r:id="rId1853"/>
              </p:custDataLst>
            </p:nvPr>
          </p:nvSpPr>
          <p:spPr bwMode="auto">
            <a:xfrm>
              <a:off x="7748587" y="3586162"/>
              <a:ext cx="650875" cy="487363"/>
            </a:xfrm>
            <a:custGeom>
              <a:avLst/>
              <a:gdLst>
                <a:gd name="T0" fmla="*/ 2147483647 w 410"/>
                <a:gd name="T1" fmla="*/ 2147483647 h 307"/>
                <a:gd name="T2" fmla="*/ 2147483647 w 410"/>
                <a:gd name="T3" fmla="*/ 2147483647 h 307"/>
                <a:gd name="T4" fmla="*/ 2147483647 w 410"/>
                <a:gd name="T5" fmla="*/ 2147483647 h 307"/>
                <a:gd name="T6" fmla="*/ 2147483647 w 410"/>
                <a:gd name="T7" fmla="*/ 2147483647 h 307"/>
                <a:gd name="T8" fmla="*/ 2147483647 w 410"/>
                <a:gd name="T9" fmla="*/ 2147483647 h 307"/>
                <a:gd name="T10" fmla="*/ 2147483647 w 410"/>
                <a:gd name="T11" fmla="*/ 2147483647 h 307"/>
                <a:gd name="T12" fmla="*/ 2147483647 w 410"/>
                <a:gd name="T13" fmla="*/ 2147483647 h 307"/>
                <a:gd name="T14" fmla="*/ 2147483647 w 410"/>
                <a:gd name="T15" fmla="*/ 2147483647 h 307"/>
                <a:gd name="T16" fmla="*/ 2147483647 w 410"/>
                <a:gd name="T17" fmla="*/ 2147483647 h 307"/>
                <a:gd name="T18" fmla="*/ 2147483647 w 410"/>
                <a:gd name="T19" fmla="*/ 2147483647 h 307"/>
                <a:gd name="T20" fmla="*/ 2147483647 w 410"/>
                <a:gd name="T21" fmla="*/ 2147483647 h 307"/>
                <a:gd name="T22" fmla="*/ 2147483647 w 410"/>
                <a:gd name="T23" fmla="*/ 2147483647 h 307"/>
                <a:gd name="T24" fmla="*/ 2147483647 w 410"/>
                <a:gd name="T25" fmla="*/ 0 h 307"/>
                <a:gd name="T26" fmla="*/ 2147483647 w 410"/>
                <a:gd name="T27" fmla="*/ 0 h 307"/>
                <a:gd name="T28" fmla="*/ 2147483647 w 410"/>
                <a:gd name="T29" fmla="*/ 2147483647 h 307"/>
                <a:gd name="T30" fmla="*/ 2147483647 w 410"/>
                <a:gd name="T31" fmla="*/ 2147483647 h 307"/>
                <a:gd name="T32" fmla="*/ 2147483647 w 410"/>
                <a:gd name="T33" fmla="*/ 2147483647 h 307"/>
                <a:gd name="T34" fmla="*/ 2147483647 w 410"/>
                <a:gd name="T35" fmla="*/ 2147483647 h 307"/>
                <a:gd name="T36" fmla="*/ 0 w 410"/>
                <a:gd name="T37" fmla="*/ 2147483647 h 307"/>
                <a:gd name="T38" fmla="*/ 0 w 410"/>
                <a:gd name="T39" fmla="*/ 2147483647 h 307"/>
                <a:gd name="T40" fmla="*/ 2147483647 w 410"/>
                <a:gd name="T41" fmla="*/ 2147483647 h 307"/>
                <a:gd name="T42" fmla="*/ 2147483647 w 410"/>
                <a:gd name="T43" fmla="*/ 2147483647 h 307"/>
                <a:gd name="T44" fmla="*/ 2147483647 w 410"/>
                <a:gd name="T45" fmla="*/ 2147483647 h 307"/>
                <a:gd name="T46" fmla="*/ 2147483647 w 410"/>
                <a:gd name="T47" fmla="*/ 2147483647 h 307"/>
                <a:gd name="T48" fmla="*/ 2147483647 w 410"/>
                <a:gd name="T49" fmla="*/ 2147483647 h 3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0"/>
                <a:gd name="T76" fmla="*/ 0 h 307"/>
                <a:gd name="T77" fmla="*/ 410 w 410"/>
                <a:gd name="T78" fmla="*/ 307 h 3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0" h="307">
                  <a:moveTo>
                    <a:pt x="51" y="307"/>
                  </a:moveTo>
                  <a:lnTo>
                    <a:pt x="358" y="307"/>
                  </a:lnTo>
                  <a:lnTo>
                    <a:pt x="374" y="304"/>
                  </a:lnTo>
                  <a:lnTo>
                    <a:pt x="388" y="297"/>
                  </a:lnTo>
                  <a:lnTo>
                    <a:pt x="399" y="287"/>
                  </a:lnTo>
                  <a:lnTo>
                    <a:pt x="407" y="272"/>
                  </a:lnTo>
                  <a:lnTo>
                    <a:pt x="410" y="256"/>
                  </a:lnTo>
                  <a:lnTo>
                    <a:pt x="410" y="52"/>
                  </a:lnTo>
                  <a:lnTo>
                    <a:pt x="407" y="35"/>
                  </a:lnTo>
                  <a:lnTo>
                    <a:pt x="399" y="20"/>
                  </a:lnTo>
                  <a:lnTo>
                    <a:pt x="388" y="9"/>
                  </a:lnTo>
                  <a:lnTo>
                    <a:pt x="374" y="2"/>
                  </a:lnTo>
                  <a:lnTo>
                    <a:pt x="358" y="0"/>
                  </a:lnTo>
                  <a:lnTo>
                    <a:pt x="51" y="0"/>
                  </a:lnTo>
                  <a:lnTo>
                    <a:pt x="34" y="2"/>
                  </a:lnTo>
                  <a:lnTo>
                    <a:pt x="21" y="9"/>
                  </a:lnTo>
                  <a:lnTo>
                    <a:pt x="10" y="20"/>
                  </a:lnTo>
                  <a:lnTo>
                    <a:pt x="1" y="35"/>
                  </a:lnTo>
                  <a:lnTo>
                    <a:pt x="0" y="52"/>
                  </a:lnTo>
                  <a:lnTo>
                    <a:pt x="0" y="256"/>
                  </a:lnTo>
                  <a:lnTo>
                    <a:pt x="1" y="272"/>
                  </a:lnTo>
                  <a:lnTo>
                    <a:pt x="10" y="287"/>
                  </a:lnTo>
                  <a:lnTo>
                    <a:pt x="21" y="297"/>
                  </a:lnTo>
                  <a:lnTo>
                    <a:pt x="34" y="304"/>
                  </a:lnTo>
                  <a:lnTo>
                    <a:pt x="51" y="30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58">
              <a:extLst>
                <a:ext uri="{FF2B5EF4-FFF2-40B4-BE49-F238E27FC236}">
                  <a16:creationId xmlns:a16="http://schemas.microsoft.com/office/drawing/2014/main" id="{23CEAF52-245D-4843-AB2D-BB7B69EC9108}"/>
                </a:ext>
              </a:extLst>
            </p:cNvPr>
            <p:cNvSpPr>
              <a:spLocks noChangeShapeType="1"/>
            </p:cNvSpPr>
            <p:nvPr>
              <p:custDataLst>
                <p:tags r:id="rId1854"/>
              </p:custDataLst>
            </p:nvPr>
          </p:nvSpPr>
          <p:spPr bwMode="auto">
            <a:xfrm>
              <a:off x="8235950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59">
              <a:extLst>
                <a:ext uri="{FF2B5EF4-FFF2-40B4-BE49-F238E27FC236}">
                  <a16:creationId xmlns:a16="http://schemas.microsoft.com/office/drawing/2014/main" id="{E0028BA1-EAE9-4E22-A8E7-5039C6B6D35C}"/>
                </a:ext>
              </a:extLst>
            </p:cNvPr>
            <p:cNvSpPr>
              <a:spLocks noChangeShapeType="1"/>
            </p:cNvSpPr>
            <p:nvPr>
              <p:custDataLst>
                <p:tags r:id="rId1855"/>
              </p:custDataLst>
            </p:nvPr>
          </p:nvSpPr>
          <p:spPr bwMode="auto">
            <a:xfrm>
              <a:off x="7912100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60">
              <a:extLst>
                <a:ext uri="{FF2B5EF4-FFF2-40B4-BE49-F238E27FC236}">
                  <a16:creationId xmlns:a16="http://schemas.microsoft.com/office/drawing/2014/main" id="{A03A4938-4281-40EC-885B-4D264514F007}"/>
                </a:ext>
              </a:extLst>
            </p:cNvPr>
            <p:cNvSpPr>
              <a:spLocks noChangeShapeType="1"/>
            </p:cNvSpPr>
            <p:nvPr>
              <p:custDataLst>
                <p:tags r:id="rId1856"/>
              </p:custDataLst>
            </p:nvPr>
          </p:nvSpPr>
          <p:spPr bwMode="auto">
            <a:xfrm>
              <a:off x="8074025" y="4073525"/>
              <a:ext cx="0" cy="16192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61">
              <a:extLst>
                <a:ext uri="{FF2B5EF4-FFF2-40B4-BE49-F238E27FC236}">
                  <a16:creationId xmlns:a16="http://schemas.microsoft.com/office/drawing/2014/main" id="{33CFBB65-050F-4DA8-8DB5-EE3E0EDB5559}"/>
                </a:ext>
              </a:extLst>
            </p:cNvPr>
            <p:cNvSpPr>
              <a:spLocks noChangeShapeType="1"/>
            </p:cNvSpPr>
            <p:nvPr>
              <p:custDataLst>
                <p:tags r:id="rId1857"/>
              </p:custDataLst>
            </p:nvPr>
          </p:nvSpPr>
          <p:spPr bwMode="auto">
            <a:xfrm flipH="1">
              <a:off x="8399462" y="3830637"/>
              <a:ext cx="242888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62">
              <a:extLst>
                <a:ext uri="{FF2B5EF4-FFF2-40B4-BE49-F238E27FC236}">
                  <a16:creationId xmlns:a16="http://schemas.microsoft.com/office/drawing/2014/main" id="{4FDC59A5-A49A-422A-8ACC-2CBF862FF1EC}"/>
                </a:ext>
              </a:extLst>
            </p:cNvPr>
            <p:cNvSpPr>
              <a:spLocks noChangeShapeType="1"/>
            </p:cNvSpPr>
            <p:nvPr>
              <p:custDataLst>
                <p:tags r:id="rId1858"/>
              </p:custDataLst>
            </p:nvPr>
          </p:nvSpPr>
          <p:spPr bwMode="auto">
            <a:xfrm flipV="1">
              <a:off x="7870825" y="3482975"/>
              <a:ext cx="79375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63">
              <a:extLst>
                <a:ext uri="{FF2B5EF4-FFF2-40B4-BE49-F238E27FC236}">
                  <a16:creationId xmlns:a16="http://schemas.microsoft.com/office/drawing/2014/main" id="{94B6A780-6AA5-49A7-832F-110D6E11C2D6}"/>
                </a:ext>
              </a:extLst>
            </p:cNvPr>
            <p:cNvSpPr>
              <a:spLocks noChangeShapeType="1"/>
            </p:cNvSpPr>
            <p:nvPr>
              <p:custDataLst>
                <p:tags r:id="rId1859"/>
              </p:custDataLst>
            </p:nvPr>
          </p:nvSpPr>
          <p:spPr bwMode="auto">
            <a:xfrm flipV="1">
              <a:off x="8194675" y="3482975"/>
              <a:ext cx="80962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64">
              <a:extLst>
                <a:ext uri="{FF2B5EF4-FFF2-40B4-BE49-F238E27FC236}">
                  <a16:creationId xmlns:a16="http://schemas.microsoft.com/office/drawing/2014/main" id="{57B02510-EE7E-43B2-B01D-99DEE1F840EB}"/>
                </a:ext>
              </a:extLst>
            </p:cNvPr>
            <p:cNvSpPr>
              <a:spLocks noChangeShapeType="1"/>
            </p:cNvSpPr>
            <p:nvPr>
              <p:custDataLst>
                <p:tags r:id="rId1860"/>
              </p:custDataLst>
            </p:nvPr>
          </p:nvSpPr>
          <p:spPr bwMode="auto">
            <a:xfrm flipV="1">
              <a:off x="8032750" y="4133850"/>
              <a:ext cx="80962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ectangle 165">
              <a:extLst>
                <a:ext uri="{FF2B5EF4-FFF2-40B4-BE49-F238E27FC236}">
                  <a16:creationId xmlns:a16="http://schemas.microsoft.com/office/drawing/2014/main" id="{AC7B7908-6A85-4687-83C6-9A9760C55957}"/>
                </a:ext>
              </a:extLst>
            </p:cNvPr>
            <p:cNvSpPr>
              <a:spLocks noChangeArrowheads="1"/>
            </p:cNvSpPr>
            <p:nvPr>
              <p:custDataLst>
                <p:tags r:id="rId1861"/>
              </p:custDataLst>
            </p:nvPr>
          </p:nvSpPr>
          <p:spPr bwMode="auto">
            <a:xfrm>
              <a:off x="8121650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21" name="Rectangle 166">
              <a:extLst>
                <a:ext uri="{FF2B5EF4-FFF2-40B4-BE49-F238E27FC236}">
                  <a16:creationId xmlns:a16="http://schemas.microsoft.com/office/drawing/2014/main" id="{252E0659-19C6-45C2-827E-E1A083A307DE}"/>
                </a:ext>
              </a:extLst>
            </p:cNvPr>
            <p:cNvSpPr>
              <a:spLocks noChangeArrowheads="1"/>
            </p:cNvSpPr>
            <p:nvPr>
              <p:custDataLst>
                <p:tags r:id="rId1862"/>
              </p:custDataLst>
            </p:nvPr>
          </p:nvSpPr>
          <p:spPr bwMode="auto">
            <a:xfrm>
              <a:off x="8220075" y="3305175"/>
              <a:ext cx="1428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3:0</a:t>
              </a:r>
              <a:endParaRPr lang="de-DE" altLang="en-US" sz="2800"/>
            </a:p>
          </p:txBody>
        </p:sp>
        <p:sp>
          <p:nvSpPr>
            <p:cNvPr id="22" name="Rectangle 167">
              <a:extLst>
                <a:ext uri="{FF2B5EF4-FFF2-40B4-BE49-F238E27FC236}">
                  <a16:creationId xmlns:a16="http://schemas.microsoft.com/office/drawing/2014/main" id="{4920F1CC-966E-4AE9-ADDC-1196433DFA03}"/>
                </a:ext>
              </a:extLst>
            </p:cNvPr>
            <p:cNvSpPr>
              <a:spLocks noChangeArrowheads="1"/>
            </p:cNvSpPr>
            <p:nvPr>
              <p:custDataLst>
                <p:tags r:id="rId1863"/>
              </p:custDataLst>
            </p:nvPr>
          </p:nvSpPr>
          <p:spPr bwMode="auto">
            <a:xfrm>
              <a:off x="7796212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23" name="Rectangle 168">
              <a:extLst>
                <a:ext uri="{FF2B5EF4-FFF2-40B4-BE49-F238E27FC236}">
                  <a16:creationId xmlns:a16="http://schemas.microsoft.com/office/drawing/2014/main" id="{D9CA01C3-0DEA-4F42-B5C0-14AF8942D80A}"/>
                </a:ext>
              </a:extLst>
            </p:cNvPr>
            <p:cNvSpPr>
              <a:spLocks noChangeArrowheads="1"/>
            </p:cNvSpPr>
            <p:nvPr>
              <p:custDataLst>
                <p:tags r:id="rId1864"/>
              </p:custDataLst>
            </p:nvPr>
          </p:nvSpPr>
          <p:spPr bwMode="auto">
            <a:xfrm>
              <a:off x="7894637" y="3305175"/>
              <a:ext cx="1428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3:0</a:t>
              </a:r>
              <a:endParaRPr lang="de-DE" altLang="en-US" sz="2800"/>
            </a:p>
          </p:txBody>
        </p:sp>
        <p:sp>
          <p:nvSpPr>
            <p:cNvPr id="24" name="Rectangle 169">
              <a:extLst>
                <a:ext uri="{FF2B5EF4-FFF2-40B4-BE49-F238E27FC236}">
                  <a16:creationId xmlns:a16="http://schemas.microsoft.com/office/drawing/2014/main" id="{A2529C8D-EEF6-42DC-A185-579BD84C997D}"/>
                </a:ext>
              </a:extLst>
            </p:cNvPr>
            <p:cNvSpPr>
              <a:spLocks noChangeArrowheads="1"/>
            </p:cNvSpPr>
            <p:nvPr>
              <p:custDataLst>
                <p:tags r:id="rId1865"/>
              </p:custDataLst>
            </p:nvPr>
          </p:nvSpPr>
          <p:spPr bwMode="auto">
            <a:xfrm>
              <a:off x="7959725" y="4232275"/>
              <a:ext cx="101600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S</a:t>
              </a:r>
              <a:endParaRPr lang="de-DE" altLang="en-US" sz="2800"/>
            </a:p>
          </p:txBody>
        </p:sp>
        <p:sp>
          <p:nvSpPr>
            <p:cNvPr id="25" name="Rectangle 170">
              <a:extLst>
                <a:ext uri="{FF2B5EF4-FFF2-40B4-BE49-F238E27FC236}">
                  <a16:creationId xmlns:a16="http://schemas.microsoft.com/office/drawing/2014/main" id="{358CDC45-A14D-494E-8A23-47E0A1979CB7}"/>
                </a:ext>
              </a:extLst>
            </p:cNvPr>
            <p:cNvSpPr>
              <a:spLocks noChangeArrowheads="1"/>
            </p:cNvSpPr>
            <p:nvPr>
              <p:custDataLst>
                <p:tags r:id="rId1866"/>
              </p:custDataLst>
            </p:nvPr>
          </p:nvSpPr>
          <p:spPr bwMode="auto">
            <a:xfrm>
              <a:off x="8056562" y="4322762"/>
              <a:ext cx="1428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3:0</a:t>
              </a:r>
              <a:endParaRPr lang="de-DE" altLang="en-US" sz="2800"/>
            </a:p>
          </p:txBody>
        </p:sp>
        <p:sp>
          <p:nvSpPr>
            <p:cNvPr id="26" name="Rectangle 171">
              <a:extLst>
                <a:ext uri="{FF2B5EF4-FFF2-40B4-BE49-F238E27FC236}">
                  <a16:creationId xmlns:a16="http://schemas.microsoft.com/office/drawing/2014/main" id="{324CFD22-D95A-4F95-92C1-F0F52FA99C3C}"/>
                </a:ext>
              </a:extLst>
            </p:cNvPr>
            <p:cNvSpPr>
              <a:spLocks noChangeArrowheads="1"/>
            </p:cNvSpPr>
            <p:nvPr>
              <p:custDataLst>
                <p:tags r:id="rId1867"/>
              </p:custDataLst>
            </p:nvPr>
          </p:nvSpPr>
          <p:spPr bwMode="auto">
            <a:xfrm>
              <a:off x="7770812" y="3657600"/>
              <a:ext cx="633413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4-bit CLA</a:t>
              </a:r>
              <a:endParaRPr lang="de-DE" altLang="en-US" sz="2800"/>
            </a:p>
          </p:txBody>
        </p:sp>
        <p:sp>
          <p:nvSpPr>
            <p:cNvPr id="27" name="Rectangle 172">
              <a:extLst>
                <a:ext uri="{FF2B5EF4-FFF2-40B4-BE49-F238E27FC236}">
                  <a16:creationId xmlns:a16="http://schemas.microsoft.com/office/drawing/2014/main" id="{52FE01AB-81E9-4EC9-B21A-664DAD50C3AD}"/>
                </a:ext>
              </a:extLst>
            </p:cNvPr>
            <p:cNvSpPr>
              <a:spLocks noChangeArrowheads="1"/>
            </p:cNvSpPr>
            <p:nvPr>
              <p:custDataLst>
                <p:tags r:id="rId1868"/>
              </p:custDataLst>
            </p:nvPr>
          </p:nvSpPr>
          <p:spPr bwMode="auto">
            <a:xfrm>
              <a:off x="7894637" y="3830637"/>
              <a:ext cx="3714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Block</a:t>
              </a:r>
              <a:endParaRPr lang="de-DE" altLang="en-US" sz="2800"/>
            </a:p>
          </p:txBody>
        </p:sp>
        <p:sp>
          <p:nvSpPr>
            <p:cNvPr id="28" name="Rectangle 173">
              <a:extLst>
                <a:ext uri="{FF2B5EF4-FFF2-40B4-BE49-F238E27FC236}">
                  <a16:creationId xmlns:a16="http://schemas.microsoft.com/office/drawing/2014/main" id="{ABA433B7-486D-4E64-8F79-9DE2BE64FC24}"/>
                </a:ext>
              </a:extLst>
            </p:cNvPr>
            <p:cNvSpPr>
              <a:spLocks noChangeArrowheads="1"/>
            </p:cNvSpPr>
            <p:nvPr>
              <p:custDataLst>
                <p:tags r:id="rId1869"/>
              </p:custDataLst>
            </p:nvPr>
          </p:nvSpPr>
          <p:spPr bwMode="auto">
            <a:xfrm>
              <a:off x="8674100" y="3743325"/>
              <a:ext cx="109537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29" name="Rectangle 174">
              <a:extLst>
                <a:ext uri="{FF2B5EF4-FFF2-40B4-BE49-F238E27FC236}">
                  <a16:creationId xmlns:a16="http://schemas.microsoft.com/office/drawing/2014/main" id="{88B0CED1-FE25-43E4-9B1C-7A8CE355F879}"/>
                </a:ext>
              </a:extLst>
            </p:cNvPr>
            <p:cNvSpPr>
              <a:spLocks noChangeArrowheads="1"/>
            </p:cNvSpPr>
            <p:nvPr>
              <p:custDataLst>
                <p:tags r:id="rId1870"/>
              </p:custDataLst>
            </p:nvPr>
          </p:nvSpPr>
          <p:spPr bwMode="auto">
            <a:xfrm>
              <a:off x="8778875" y="3833812"/>
              <a:ext cx="793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in</a:t>
              </a:r>
              <a:endParaRPr lang="de-DE" altLang="en-US" sz="2800"/>
            </a:p>
          </p:txBody>
        </p:sp>
        <p:sp>
          <p:nvSpPr>
            <p:cNvPr id="30" name="Freeform 175">
              <a:extLst>
                <a:ext uri="{FF2B5EF4-FFF2-40B4-BE49-F238E27FC236}">
                  <a16:creationId xmlns:a16="http://schemas.microsoft.com/office/drawing/2014/main" id="{B3BBF0E1-4B6E-46F0-8C43-C10398033A7F}"/>
                </a:ext>
              </a:extLst>
            </p:cNvPr>
            <p:cNvSpPr>
              <a:spLocks/>
            </p:cNvSpPr>
            <p:nvPr>
              <p:custDataLst>
                <p:tags r:id="rId1871"/>
              </p:custDataLst>
            </p:nvPr>
          </p:nvSpPr>
          <p:spPr bwMode="auto">
            <a:xfrm>
              <a:off x="6853237" y="3586162"/>
              <a:ext cx="650875" cy="487363"/>
            </a:xfrm>
            <a:custGeom>
              <a:avLst/>
              <a:gdLst>
                <a:gd name="T0" fmla="*/ 2147483647 w 410"/>
                <a:gd name="T1" fmla="*/ 2147483647 h 307"/>
                <a:gd name="T2" fmla="*/ 2147483647 w 410"/>
                <a:gd name="T3" fmla="*/ 2147483647 h 307"/>
                <a:gd name="T4" fmla="*/ 2147483647 w 410"/>
                <a:gd name="T5" fmla="*/ 2147483647 h 307"/>
                <a:gd name="T6" fmla="*/ 2147483647 w 410"/>
                <a:gd name="T7" fmla="*/ 2147483647 h 307"/>
                <a:gd name="T8" fmla="*/ 2147483647 w 410"/>
                <a:gd name="T9" fmla="*/ 2147483647 h 307"/>
                <a:gd name="T10" fmla="*/ 2147483647 w 410"/>
                <a:gd name="T11" fmla="*/ 2147483647 h 307"/>
                <a:gd name="T12" fmla="*/ 2147483647 w 410"/>
                <a:gd name="T13" fmla="*/ 2147483647 h 307"/>
                <a:gd name="T14" fmla="*/ 2147483647 w 410"/>
                <a:gd name="T15" fmla="*/ 2147483647 h 307"/>
                <a:gd name="T16" fmla="*/ 2147483647 w 410"/>
                <a:gd name="T17" fmla="*/ 2147483647 h 307"/>
                <a:gd name="T18" fmla="*/ 2147483647 w 410"/>
                <a:gd name="T19" fmla="*/ 2147483647 h 307"/>
                <a:gd name="T20" fmla="*/ 2147483647 w 410"/>
                <a:gd name="T21" fmla="*/ 2147483647 h 307"/>
                <a:gd name="T22" fmla="*/ 2147483647 w 410"/>
                <a:gd name="T23" fmla="*/ 2147483647 h 307"/>
                <a:gd name="T24" fmla="*/ 2147483647 w 410"/>
                <a:gd name="T25" fmla="*/ 0 h 307"/>
                <a:gd name="T26" fmla="*/ 2147483647 w 410"/>
                <a:gd name="T27" fmla="*/ 0 h 307"/>
                <a:gd name="T28" fmla="*/ 2147483647 w 410"/>
                <a:gd name="T29" fmla="*/ 2147483647 h 307"/>
                <a:gd name="T30" fmla="*/ 2147483647 w 410"/>
                <a:gd name="T31" fmla="*/ 2147483647 h 307"/>
                <a:gd name="T32" fmla="*/ 2147483647 w 410"/>
                <a:gd name="T33" fmla="*/ 2147483647 h 307"/>
                <a:gd name="T34" fmla="*/ 2147483647 w 410"/>
                <a:gd name="T35" fmla="*/ 2147483647 h 307"/>
                <a:gd name="T36" fmla="*/ 0 w 410"/>
                <a:gd name="T37" fmla="*/ 2147483647 h 307"/>
                <a:gd name="T38" fmla="*/ 0 w 410"/>
                <a:gd name="T39" fmla="*/ 2147483647 h 307"/>
                <a:gd name="T40" fmla="*/ 2147483647 w 410"/>
                <a:gd name="T41" fmla="*/ 2147483647 h 307"/>
                <a:gd name="T42" fmla="*/ 2147483647 w 410"/>
                <a:gd name="T43" fmla="*/ 2147483647 h 307"/>
                <a:gd name="T44" fmla="*/ 2147483647 w 410"/>
                <a:gd name="T45" fmla="*/ 2147483647 h 307"/>
                <a:gd name="T46" fmla="*/ 2147483647 w 410"/>
                <a:gd name="T47" fmla="*/ 2147483647 h 307"/>
                <a:gd name="T48" fmla="*/ 2147483647 w 410"/>
                <a:gd name="T49" fmla="*/ 2147483647 h 3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0"/>
                <a:gd name="T76" fmla="*/ 0 h 307"/>
                <a:gd name="T77" fmla="*/ 410 w 410"/>
                <a:gd name="T78" fmla="*/ 307 h 3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0" h="307">
                  <a:moveTo>
                    <a:pt x="52" y="307"/>
                  </a:moveTo>
                  <a:lnTo>
                    <a:pt x="359" y="307"/>
                  </a:lnTo>
                  <a:lnTo>
                    <a:pt x="374" y="304"/>
                  </a:lnTo>
                  <a:lnTo>
                    <a:pt x="389" y="297"/>
                  </a:lnTo>
                  <a:lnTo>
                    <a:pt x="400" y="287"/>
                  </a:lnTo>
                  <a:lnTo>
                    <a:pt x="407" y="272"/>
                  </a:lnTo>
                  <a:lnTo>
                    <a:pt x="410" y="256"/>
                  </a:lnTo>
                  <a:lnTo>
                    <a:pt x="410" y="52"/>
                  </a:lnTo>
                  <a:lnTo>
                    <a:pt x="407" y="35"/>
                  </a:lnTo>
                  <a:lnTo>
                    <a:pt x="400" y="20"/>
                  </a:lnTo>
                  <a:lnTo>
                    <a:pt x="389" y="9"/>
                  </a:lnTo>
                  <a:lnTo>
                    <a:pt x="374" y="2"/>
                  </a:lnTo>
                  <a:lnTo>
                    <a:pt x="359" y="0"/>
                  </a:lnTo>
                  <a:lnTo>
                    <a:pt x="52" y="0"/>
                  </a:lnTo>
                  <a:lnTo>
                    <a:pt x="35" y="2"/>
                  </a:lnTo>
                  <a:lnTo>
                    <a:pt x="20" y="9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2"/>
                  </a:lnTo>
                  <a:lnTo>
                    <a:pt x="0" y="256"/>
                  </a:lnTo>
                  <a:lnTo>
                    <a:pt x="3" y="272"/>
                  </a:lnTo>
                  <a:lnTo>
                    <a:pt x="9" y="287"/>
                  </a:lnTo>
                  <a:lnTo>
                    <a:pt x="20" y="297"/>
                  </a:lnTo>
                  <a:lnTo>
                    <a:pt x="35" y="304"/>
                  </a:lnTo>
                  <a:lnTo>
                    <a:pt x="52" y="30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76">
              <a:extLst>
                <a:ext uri="{FF2B5EF4-FFF2-40B4-BE49-F238E27FC236}">
                  <a16:creationId xmlns:a16="http://schemas.microsoft.com/office/drawing/2014/main" id="{2984A8C1-ABF4-49E2-A012-EF1D008B7497}"/>
                </a:ext>
              </a:extLst>
            </p:cNvPr>
            <p:cNvSpPr>
              <a:spLocks noChangeShapeType="1"/>
            </p:cNvSpPr>
            <p:nvPr>
              <p:custDataLst>
                <p:tags r:id="rId1872"/>
              </p:custDataLst>
            </p:nvPr>
          </p:nvSpPr>
          <p:spPr bwMode="auto">
            <a:xfrm>
              <a:off x="7340600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77">
              <a:extLst>
                <a:ext uri="{FF2B5EF4-FFF2-40B4-BE49-F238E27FC236}">
                  <a16:creationId xmlns:a16="http://schemas.microsoft.com/office/drawing/2014/main" id="{1998B0BE-6AA5-4284-B6A7-F9F706B79360}"/>
                </a:ext>
              </a:extLst>
            </p:cNvPr>
            <p:cNvSpPr>
              <a:spLocks noChangeShapeType="1"/>
            </p:cNvSpPr>
            <p:nvPr>
              <p:custDataLst>
                <p:tags r:id="rId1873"/>
              </p:custDataLst>
            </p:nvPr>
          </p:nvSpPr>
          <p:spPr bwMode="auto">
            <a:xfrm>
              <a:off x="7015162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178">
              <a:extLst>
                <a:ext uri="{FF2B5EF4-FFF2-40B4-BE49-F238E27FC236}">
                  <a16:creationId xmlns:a16="http://schemas.microsoft.com/office/drawing/2014/main" id="{CD1B0DF6-1063-40F8-8746-391AF5855B66}"/>
                </a:ext>
              </a:extLst>
            </p:cNvPr>
            <p:cNvSpPr>
              <a:spLocks noChangeShapeType="1"/>
            </p:cNvSpPr>
            <p:nvPr>
              <p:custDataLst>
                <p:tags r:id="rId1874"/>
              </p:custDataLst>
            </p:nvPr>
          </p:nvSpPr>
          <p:spPr bwMode="auto">
            <a:xfrm>
              <a:off x="7178675" y="4073525"/>
              <a:ext cx="0" cy="16192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179">
              <a:extLst>
                <a:ext uri="{FF2B5EF4-FFF2-40B4-BE49-F238E27FC236}">
                  <a16:creationId xmlns:a16="http://schemas.microsoft.com/office/drawing/2014/main" id="{F4EE64B8-FA6B-4C9F-9A26-D692608C780D}"/>
                </a:ext>
              </a:extLst>
            </p:cNvPr>
            <p:cNvSpPr>
              <a:spLocks noChangeShapeType="1"/>
            </p:cNvSpPr>
            <p:nvPr>
              <p:custDataLst>
                <p:tags r:id="rId1875"/>
              </p:custDataLst>
            </p:nvPr>
          </p:nvSpPr>
          <p:spPr bwMode="auto">
            <a:xfrm flipH="1">
              <a:off x="7504112" y="3830637"/>
              <a:ext cx="244475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180">
              <a:extLst>
                <a:ext uri="{FF2B5EF4-FFF2-40B4-BE49-F238E27FC236}">
                  <a16:creationId xmlns:a16="http://schemas.microsoft.com/office/drawing/2014/main" id="{975FCDC0-0F6E-47F9-A654-B96CA403CDC0}"/>
                </a:ext>
              </a:extLst>
            </p:cNvPr>
            <p:cNvSpPr>
              <a:spLocks noChangeShapeType="1"/>
            </p:cNvSpPr>
            <p:nvPr>
              <p:custDataLst>
                <p:tags r:id="rId1876"/>
              </p:custDataLst>
            </p:nvPr>
          </p:nvSpPr>
          <p:spPr bwMode="auto">
            <a:xfrm flipV="1">
              <a:off x="6973887" y="3482975"/>
              <a:ext cx="82550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181">
              <a:extLst>
                <a:ext uri="{FF2B5EF4-FFF2-40B4-BE49-F238E27FC236}">
                  <a16:creationId xmlns:a16="http://schemas.microsoft.com/office/drawing/2014/main" id="{FA13AF90-EBC9-4311-9066-23014A08E557}"/>
                </a:ext>
              </a:extLst>
            </p:cNvPr>
            <p:cNvSpPr>
              <a:spLocks noChangeShapeType="1"/>
            </p:cNvSpPr>
            <p:nvPr>
              <p:custDataLst>
                <p:tags r:id="rId1877"/>
              </p:custDataLst>
            </p:nvPr>
          </p:nvSpPr>
          <p:spPr bwMode="auto">
            <a:xfrm flipV="1">
              <a:off x="7299325" y="3482975"/>
              <a:ext cx="82550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182">
              <a:extLst>
                <a:ext uri="{FF2B5EF4-FFF2-40B4-BE49-F238E27FC236}">
                  <a16:creationId xmlns:a16="http://schemas.microsoft.com/office/drawing/2014/main" id="{35FA90A9-A21F-478A-92F1-A8A60F281EE0}"/>
                </a:ext>
              </a:extLst>
            </p:cNvPr>
            <p:cNvSpPr>
              <a:spLocks noChangeShapeType="1"/>
            </p:cNvSpPr>
            <p:nvPr>
              <p:custDataLst>
                <p:tags r:id="rId1878"/>
              </p:custDataLst>
            </p:nvPr>
          </p:nvSpPr>
          <p:spPr bwMode="auto">
            <a:xfrm flipV="1">
              <a:off x="7137400" y="4133850"/>
              <a:ext cx="82550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Rectangle 183">
              <a:extLst>
                <a:ext uri="{FF2B5EF4-FFF2-40B4-BE49-F238E27FC236}">
                  <a16:creationId xmlns:a16="http://schemas.microsoft.com/office/drawing/2014/main" id="{AAFF270D-5670-43ED-BBBF-9FA828635531}"/>
                </a:ext>
              </a:extLst>
            </p:cNvPr>
            <p:cNvSpPr>
              <a:spLocks noChangeArrowheads="1"/>
            </p:cNvSpPr>
            <p:nvPr>
              <p:custDataLst>
                <p:tags r:id="rId1879"/>
              </p:custDataLst>
            </p:nvPr>
          </p:nvSpPr>
          <p:spPr bwMode="auto">
            <a:xfrm>
              <a:off x="7226300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39" name="Rectangle 184">
              <a:extLst>
                <a:ext uri="{FF2B5EF4-FFF2-40B4-BE49-F238E27FC236}">
                  <a16:creationId xmlns:a16="http://schemas.microsoft.com/office/drawing/2014/main" id="{A6EB3317-6707-4674-9B1D-687BCD80C810}"/>
                </a:ext>
              </a:extLst>
            </p:cNvPr>
            <p:cNvSpPr>
              <a:spLocks noChangeArrowheads="1"/>
            </p:cNvSpPr>
            <p:nvPr>
              <p:custDataLst>
                <p:tags r:id="rId1880"/>
              </p:custDataLst>
            </p:nvPr>
          </p:nvSpPr>
          <p:spPr bwMode="auto">
            <a:xfrm>
              <a:off x="7323137" y="3305175"/>
              <a:ext cx="1428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7:4</a:t>
              </a:r>
              <a:endParaRPr lang="de-DE" altLang="en-US" sz="2800"/>
            </a:p>
          </p:txBody>
        </p:sp>
        <p:sp>
          <p:nvSpPr>
            <p:cNvPr id="40" name="Rectangle 185">
              <a:extLst>
                <a:ext uri="{FF2B5EF4-FFF2-40B4-BE49-F238E27FC236}">
                  <a16:creationId xmlns:a16="http://schemas.microsoft.com/office/drawing/2014/main" id="{480109B2-5BE0-4A0F-A81D-23BBD0E96302}"/>
                </a:ext>
              </a:extLst>
            </p:cNvPr>
            <p:cNvSpPr>
              <a:spLocks noChangeArrowheads="1"/>
            </p:cNvSpPr>
            <p:nvPr>
              <p:custDataLst>
                <p:tags r:id="rId1881"/>
              </p:custDataLst>
            </p:nvPr>
          </p:nvSpPr>
          <p:spPr bwMode="auto">
            <a:xfrm>
              <a:off x="6900862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41" name="Rectangle 186">
              <a:extLst>
                <a:ext uri="{FF2B5EF4-FFF2-40B4-BE49-F238E27FC236}">
                  <a16:creationId xmlns:a16="http://schemas.microsoft.com/office/drawing/2014/main" id="{A4951F7F-855A-4E5F-B7F3-AADAB7B74027}"/>
                </a:ext>
              </a:extLst>
            </p:cNvPr>
            <p:cNvSpPr>
              <a:spLocks noChangeArrowheads="1"/>
            </p:cNvSpPr>
            <p:nvPr>
              <p:custDataLst>
                <p:tags r:id="rId1882"/>
              </p:custDataLst>
            </p:nvPr>
          </p:nvSpPr>
          <p:spPr bwMode="auto">
            <a:xfrm>
              <a:off x="6997700" y="3305175"/>
              <a:ext cx="1428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7:4</a:t>
              </a:r>
              <a:endParaRPr lang="de-DE" altLang="en-US" sz="2800"/>
            </a:p>
          </p:txBody>
        </p:sp>
        <p:sp>
          <p:nvSpPr>
            <p:cNvPr id="42" name="Rectangle 187">
              <a:extLst>
                <a:ext uri="{FF2B5EF4-FFF2-40B4-BE49-F238E27FC236}">
                  <a16:creationId xmlns:a16="http://schemas.microsoft.com/office/drawing/2014/main" id="{D8A3F13D-7D69-47D7-BD34-252FB4A3943A}"/>
                </a:ext>
              </a:extLst>
            </p:cNvPr>
            <p:cNvSpPr>
              <a:spLocks noChangeArrowheads="1"/>
            </p:cNvSpPr>
            <p:nvPr>
              <p:custDataLst>
                <p:tags r:id="rId1883"/>
              </p:custDataLst>
            </p:nvPr>
          </p:nvSpPr>
          <p:spPr bwMode="auto">
            <a:xfrm>
              <a:off x="7062787" y="4232275"/>
              <a:ext cx="101600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S</a:t>
              </a:r>
              <a:endParaRPr lang="de-DE" altLang="en-US" sz="2800"/>
            </a:p>
          </p:txBody>
        </p:sp>
        <p:sp>
          <p:nvSpPr>
            <p:cNvPr id="43" name="Rectangle 188">
              <a:extLst>
                <a:ext uri="{FF2B5EF4-FFF2-40B4-BE49-F238E27FC236}">
                  <a16:creationId xmlns:a16="http://schemas.microsoft.com/office/drawing/2014/main" id="{B6D68850-C582-466C-910E-D120F9A8CA82}"/>
                </a:ext>
              </a:extLst>
            </p:cNvPr>
            <p:cNvSpPr>
              <a:spLocks noChangeArrowheads="1"/>
            </p:cNvSpPr>
            <p:nvPr>
              <p:custDataLst>
                <p:tags r:id="rId1884"/>
              </p:custDataLst>
            </p:nvPr>
          </p:nvSpPr>
          <p:spPr bwMode="auto">
            <a:xfrm>
              <a:off x="7161212" y="4322762"/>
              <a:ext cx="1428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7:4</a:t>
              </a:r>
              <a:endParaRPr lang="de-DE" altLang="en-US" sz="2800"/>
            </a:p>
          </p:txBody>
        </p:sp>
        <p:sp>
          <p:nvSpPr>
            <p:cNvPr id="44" name="Rectangle 189">
              <a:extLst>
                <a:ext uri="{FF2B5EF4-FFF2-40B4-BE49-F238E27FC236}">
                  <a16:creationId xmlns:a16="http://schemas.microsoft.com/office/drawing/2014/main" id="{CE737F90-3A5D-4A0C-A909-5A118058F5EA}"/>
                </a:ext>
              </a:extLst>
            </p:cNvPr>
            <p:cNvSpPr>
              <a:spLocks noChangeArrowheads="1"/>
            </p:cNvSpPr>
            <p:nvPr>
              <p:custDataLst>
                <p:tags r:id="rId1885"/>
              </p:custDataLst>
            </p:nvPr>
          </p:nvSpPr>
          <p:spPr bwMode="auto">
            <a:xfrm>
              <a:off x="6875462" y="3657600"/>
              <a:ext cx="633413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4-bit CLA</a:t>
              </a:r>
              <a:endParaRPr lang="de-DE" altLang="en-US" sz="2800"/>
            </a:p>
          </p:txBody>
        </p:sp>
        <p:sp>
          <p:nvSpPr>
            <p:cNvPr id="45" name="Rectangle 190">
              <a:extLst>
                <a:ext uri="{FF2B5EF4-FFF2-40B4-BE49-F238E27FC236}">
                  <a16:creationId xmlns:a16="http://schemas.microsoft.com/office/drawing/2014/main" id="{2DEB164B-915D-4738-B103-B688860CE469}"/>
                </a:ext>
              </a:extLst>
            </p:cNvPr>
            <p:cNvSpPr>
              <a:spLocks noChangeArrowheads="1"/>
            </p:cNvSpPr>
            <p:nvPr>
              <p:custDataLst>
                <p:tags r:id="rId1886"/>
              </p:custDataLst>
            </p:nvPr>
          </p:nvSpPr>
          <p:spPr bwMode="auto">
            <a:xfrm>
              <a:off x="6997700" y="3830637"/>
              <a:ext cx="3714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Block</a:t>
              </a:r>
              <a:endParaRPr lang="de-DE" altLang="en-US" sz="2800"/>
            </a:p>
          </p:txBody>
        </p:sp>
        <p:sp>
          <p:nvSpPr>
            <p:cNvPr id="46" name="Rectangle 191">
              <a:extLst>
                <a:ext uri="{FF2B5EF4-FFF2-40B4-BE49-F238E27FC236}">
                  <a16:creationId xmlns:a16="http://schemas.microsoft.com/office/drawing/2014/main" id="{EF257644-5160-46BC-B91C-D7183F54ED96}"/>
                </a:ext>
              </a:extLst>
            </p:cNvPr>
            <p:cNvSpPr>
              <a:spLocks noChangeArrowheads="1"/>
            </p:cNvSpPr>
            <p:nvPr>
              <p:custDataLst>
                <p:tags r:id="rId1887"/>
              </p:custDataLst>
            </p:nvPr>
          </p:nvSpPr>
          <p:spPr bwMode="auto">
            <a:xfrm>
              <a:off x="7546975" y="3621087"/>
              <a:ext cx="109537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47" name="Rectangle 192">
              <a:extLst>
                <a:ext uri="{FF2B5EF4-FFF2-40B4-BE49-F238E27FC236}">
                  <a16:creationId xmlns:a16="http://schemas.microsoft.com/office/drawing/2014/main" id="{B31BE76F-983A-4031-858E-4BB2DD57948D}"/>
                </a:ext>
              </a:extLst>
            </p:cNvPr>
            <p:cNvSpPr>
              <a:spLocks noChangeArrowheads="1"/>
            </p:cNvSpPr>
            <p:nvPr>
              <p:custDataLst>
                <p:tags r:id="rId1888"/>
              </p:custDataLst>
            </p:nvPr>
          </p:nvSpPr>
          <p:spPr bwMode="auto">
            <a:xfrm>
              <a:off x="7651750" y="3711575"/>
              <a:ext cx="57150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</a:t>
              </a:r>
              <a:endParaRPr lang="de-DE" altLang="en-US" sz="2800"/>
            </a:p>
          </p:txBody>
        </p:sp>
        <p:sp>
          <p:nvSpPr>
            <p:cNvPr id="48" name="Line 193">
              <a:extLst>
                <a:ext uri="{FF2B5EF4-FFF2-40B4-BE49-F238E27FC236}">
                  <a16:creationId xmlns:a16="http://schemas.microsoft.com/office/drawing/2014/main" id="{F693CAF4-C821-467A-BB19-3F62A284D7B1}"/>
                </a:ext>
              </a:extLst>
            </p:cNvPr>
            <p:cNvSpPr>
              <a:spLocks noChangeShapeType="1"/>
            </p:cNvSpPr>
            <p:nvPr>
              <p:custDataLst>
                <p:tags r:id="rId1889"/>
              </p:custDataLst>
            </p:nvPr>
          </p:nvSpPr>
          <p:spPr bwMode="auto">
            <a:xfrm flipH="1">
              <a:off x="6610350" y="3830637"/>
              <a:ext cx="242887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194">
              <a:extLst>
                <a:ext uri="{FF2B5EF4-FFF2-40B4-BE49-F238E27FC236}">
                  <a16:creationId xmlns:a16="http://schemas.microsoft.com/office/drawing/2014/main" id="{74D937EB-EA96-4FC9-9FF5-8ADFE3D9FEDE}"/>
                </a:ext>
              </a:extLst>
            </p:cNvPr>
            <p:cNvSpPr>
              <a:spLocks noChangeArrowheads="1"/>
            </p:cNvSpPr>
            <p:nvPr>
              <p:custDataLst>
                <p:tags r:id="rId1890"/>
              </p:custDataLst>
            </p:nvPr>
          </p:nvSpPr>
          <p:spPr bwMode="auto">
            <a:xfrm>
              <a:off x="6653212" y="3621087"/>
              <a:ext cx="10953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50" name="Rectangle 195">
              <a:extLst>
                <a:ext uri="{FF2B5EF4-FFF2-40B4-BE49-F238E27FC236}">
                  <a16:creationId xmlns:a16="http://schemas.microsoft.com/office/drawing/2014/main" id="{72FAB091-F77C-44D5-B591-FB73911D28C8}"/>
                </a:ext>
              </a:extLst>
            </p:cNvPr>
            <p:cNvSpPr>
              <a:spLocks noChangeArrowheads="1"/>
            </p:cNvSpPr>
            <p:nvPr>
              <p:custDataLst>
                <p:tags r:id="rId1891"/>
              </p:custDataLst>
            </p:nvPr>
          </p:nvSpPr>
          <p:spPr bwMode="auto">
            <a:xfrm>
              <a:off x="6757987" y="3711575"/>
              <a:ext cx="57150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</a:t>
              </a:r>
              <a:endParaRPr lang="de-DE" altLang="en-US" sz="2800"/>
            </a:p>
          </p:txBody>
        </p:sp>
        <p:sp>
          <p:nvSpPr>
            <p:cNvPr id="51" name="Freeform 196">
              <a:extLst>
                <a:ext uri="{FF2B5EF4-FFF2-40B4-BE49-F238E27FC236}">
                  <a16:creationId xmlns:a16="http://schemas.microsoft.com/office/drawing/2014/main" id="{17983C53-1491-45AC-BD3B-49B532905F5D}"/>
                </a:ext>
              </a:extLst>
            </p:cNvPr>
            <p:cNvSpPr>
              <a:spLocks/>
            </p:cNvSpPr>
            <p:nvPr>
              <p:custDataLst>
                <p:tags r:id="rId1892"/>
              </p:custDataLst>
            </p:nvPr>
          </p:nvSpPr>
          <p:spPr bwMode="auto">
            <a:xfrm>
              <a:off x="5143500" y="3586162"/>
              <a:ext cx="650875" cy="487363"/>
            </a:xfrm>
            <a:custGeom>
              <a:avLst/>
              <a:gdLst>
                <a:gd name="T0" fmla="*/ 2147483647 w 410"/>
                <a:gd name="T1" fmla="*/ 2147483647 h 307"/>
                <a:gd name="T2" fmla="*/ 2147483647 w 410"/>
                <a:gd name="T3" fmla="*/ 2147483647 h 307"/>
                <a:gd name="T4" fmla="*/ 2147483647 w 410"/>
                <a:gd name="T5" fmla="*/ 2147483647 h 307"/>
                <a:gd name="T6" fmla="*/ 2147483647 w 410"/>
                <a:gd name="T7" fmla="*/ 2147483647 h 307"/>
                <a:gd name="T8" fmla="*/ 2147483647 w 410"/>
                <a:gd name="T9" fmla="*/ 2147483647 h 307"/>
                <a:gd name="T10" fmla="*/ 2147483647 w 410"/>
                <a:gd name="T11" fmla="*/ 2147483647 h 307"/>
                <a:gd name="T12" fmla="*/ 2147483647 w 410"/>
                <a:gd name="T13" fmla="*/ 2147483647 h 307"/>
                <a:gd name="T14" fmla="*/ 2147483647 w 410"/>
                <a:gd name="T15" fmla="*/ 2147483647 h 307"/>
                <a:gd name="T16" fmla="*/ 2147483647 w 410"/>
                <a:gd name="T17" fmla="*/ 2147483647 h 307"/>
                <a:gd name="T18" fmla="*/ 2147483647 w 410"/>
                <a:gd name="T19" fmla="*/ 2147483647 h 307"/>
                <a:gd name="T20" fmla="*/ 2147483647 w 410"/>
                <a:gd name="T21" fmla="*/ 2147483647 h 307"/>
                <a:gd name="T22" fmla="*/ 2147483647 w 410"/>
                <a:gd name="T23" fmla="*/ 2147483647 h 307"/>
                <a:gd name="T24" fmla="*/ 2147483647 w 410"/>
                <a:gd name="T25" fmla="*/ 0 h 307"/>
                <a:gd name="T26" fmla="*/ 2147483647 w 410"/>
                <a:gd name="T27" fmla="*/ 0 h 307"/>
                <a:gd name="T28" fmla="*/ 2147483647 w 410"/>
                <a:gd name="T29" fmla="*/ 2147483647 h 307"/>
                <a:gd name="T30" fmla="*/ 2147483647 w 410"/>
                <a:gd name="T31" fmla="*/ 2147483647 h 307"/>
                <a:gd name="T32" fmla="*/ 2147483647 w 410"/>
                <a:gd name="T33" fmla="*/ 2147483647 h 307"/>
                <a:gd name="T34" fmla="*/ 2147483647 w 410"/>
                <a:gd name="T35" fmla="*/ 2147483647 h 307"/>
                <a:gd name="T36" fmla="*/ 0 w 410"/>
                <a:gd name="T37" fmla="*/ 2147483647 h 307"/>
                <a:gd name="T38" fmla="*/ 0 w 410"/>
                <a:gd name="T39" fmla="*/ 2147483647 h 307"/>
                <a:gd name="T40" fmla="*/ 2147483647 w 410"/>
                <a:gd name="T41" fmla="*/ 2147483647 h 307"/>
                <a:gd name="T42" fmla="*/ 2147483647 w 410"/>
                <a:gd name="T43" fmla="*/ 2147483647 h 307"/>
                <a:gd name="T44" fmla="*/ 2147483647 w 410"/>
                <a:gd name="T45" fmla="*/ 2147483647 h 307"/>
                <a:gd name="T46" fmla="*/ 2147483647 w 410"/>
                <a:gd name="T47" fmla="*/ 2147483647 h 307"/>
                <a:gd name="T48" fmla="*/ 2147483647 w 410"/>
                <a:gd name="T49" fmla="*/ 2147483647 h 3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0"/>
                <a:gd name="T76" fmla="*/ 0 h 307"/>
                <a:gd name="T77" fmla="*/ 410 w 410"/>
                <a:gd name="T78" fmla="*/ 307 h 3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0" h="307">
                  <a:moveTo>
                    <a:pt x="52" y="307"/>
                  </a:moveTo>
                  <a:lnTo>
                    <a:pt x="360" y="307"/>
                  </a:lnTo>
                  <a:lnTo>
                    <a:pt x="376" y="304"/>
                  </a:lnTo>
                  <a:lnTo>
                    <a:pt x="390" y="297"/>
                  </a:lnTo>
                  <a:lnTo>
                    <a:pt x="401" y="287"/>
                  </a:lnTo>
                  <a:lnTo>
                    <a:pt x="409" y="272"/>
                  </a:lnTo>
                  <a:lnTo>
                    <a:pt x="410" y="256"/>
                  </a:lnTo>
                  <a:lnTo>
                    <a:pt x="410" y="52"/>
                  </a:lnTo>
                  <a:lnTo>
                    <a:pt x="409" y="35"/>
                  </a:lnTo>
                  <a:lnTo>
                    <a:pt x="401" y="20"/>
                  </a:lnTo>
                  <a:lnTo>
                    <a:pt x="390" y="9"/>
                  </a:lnTo>
                  <a:lnTo>
                    <a:pt x="376" y="2"/>
                  </a:lnTo>
                  <a:lnTo>
                    <a:pt x="360" y="0"/>
                  </a:lnTo>
                  <a:lnTo>
                    <a:pt x="52" y="0"/>
                  </a:lnTo>
                  <a:lnTo>
                    <a:pt x="36" y="2"/>
                  </a:lnTo>
                  <a:lnTo>
                    <a:pt x="22" y="9"/>
                  </a:lnTo>
                  <a:lnTo>
                    <a:pt x="11" y="20"/>
                  </a:lnTo>
                  <a:lnTo>
                    <a:pt x="3" y="35"/>
                  </a:lnTo>
                  <a:lnTo>
                    <a:pt x="0" y="52"/>
                  </a:lnTo>
                  <a:lnTo>
                    <a:pt x="0" y="256"/>
                  </a:lnTo>
                  <a:lnTo>
                    <a:pt x="3" y="272"/>
                  </a:lnTo>
                  <a:lnTo>
                    <a:pt x="11" y="287"/>
                  </a:lnTo>
                  <a:lnTo>
                    <a:pt x="22" y="297"/>
                  </a:lnTo>
                  <a:lnTo>
                    <a:pt x="36" y="304"/>
                  </a:lnTo>
                  <a:lnTo>
                    <a:pt x="52" y="30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197">
              <a:extLst>
                <a:ext uri="{FF2B5EF4-FFF2-40B4-BE49-F238E27FC236}">
                  <a16:creationId xmlns:a16="http://schemas.microsoft.com/office/drawing/2014/main" id="{0751A076-5915-4CE1-8361-790B910C51AF}"/>
                </a:ext>
              </a:extLst>
            </p:cNvPr>
            <p:cNvSpPr>
              <a:spLocks noChangeShapeType="1"/>
            </p:cNvSpPr>
            <p:nvPr>
              <p:custDataLst>
                <p:tags r:id="rId1893"/>
              </p:custDataLst>
            </p:nvPr>
          </p:nvSpPr>
          <p:spPr bwMode="auto">
            <a:xfrm>
              <a:off x="5632450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198">
              <a:extLst>
                <a:ext uri="{FF2B5EF4-FFF2-40B4-BE49-F238E27FC236}">
                  <a16:creationId xmlns:a16="http://schemas.microsoft.com/office/drawing/2014/main" id="{2EAF1A54-344B-4524-807B-2326F9781451}"/>
                </a:ext>
              </a:extLst>
            </p:cNvPr>
            <p:cNvSpPr>
              <a:spLocks noChangeShapeType="1"/>
            </p:cNvSpPr>
            <p:nvPr>
              <p:custDataLst>
                <p:tags r:id="rId1894"/>
              </p:custDataLst>
            </p:nvPr>
          </p:nvSpPr>
          <p:spPr bwMode="auto">
            <a:xfrm>
              <a:off x="5307012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199">
              <a:extLst>
                <a:ext uri="{FF2B5EF4-FFF2-40B4-BE49-F238E27FC236}">
                  <a16:creationId xmlns:a16="http://schemas.microsoft.com/office/drawing/2014/main" id="{6349940C-8051-4D55-8EA6-6FE388DD9D62}"/>
                </a:ext>
              </a:extLst>
            </p:cNvPr>
            <p:cNvSpPr>
              <a:spLocks noChangeShapeType="1"/>
            </p:cNvSpPr>
            <p:nvPr>
              <p:custDataLst>
                <p:tags r:id="rId1895"/>
              </p:custDataLst>
            </p:nvPr>
          </p:nvSpPr>
          <p:spPr bwMode="auto">
            <a:xfrm>
              <a:off x="5468937" y="4073525"/>
              <a:ext cx="0" cy="16192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200">
              <a:extLst>
                <a:ext uri="{FF2B5EF4-FFF2-40B4-BE49-F238E27FC236}">
                  <a16:creationId xmlns:a16="http://schemas.microsoft.com/office/drawing/2014/main" id="{95FB479F-67E0-4875-8B9A-92A3DE47E835}"/>
                </a:ext>
              </a:extLst>
            </p:cNvPr>
            <p:cNvSpPr>
              <a:spLocks noChangeShapeType="1"/>
            </p:cNvSpPr>
            <p:nvPr>
              <p:custDataLst>
                <p:tags r:id="rId1896"/>
              </p:custDataLst>
            </p:nvPr>
          </p:nvSpPr>
          <p:spPr bwMode="auto">
            <a:xfrm flipH="1">
              <a:off x="5794375" y="3830637"/>
              <a:ext cx="246062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201">
              <a:extLst>
                <a:ext uri="{FF2B5EF4-FFF2-40B4-BE49-F238E27FC236}">
                  <a16:creationId xmlns:a16="http://schemas.microsoft.com/office/drawing/2014/main" id="{35F2FBFB-98FC-4A06-A8F0-E37186CB3D63}"/>
                </a:ext>
              </a:extLst>
            </p:cNvPr>
            <p:cNvSpPr>
              <a:spLocks noChangeShapeType="1"/>
            </p:cNvSpPr>
            <p:nvPr>
              <p:custDataLst>
                <p:tags r:id="rId1897"/>
              </p:custDataLst>
            </p:nvPr>
          </p:nvSpPr>
          <p:spPr bwMode="auto">
            <a:xfrm flipV="1">
              <a:off x="5267325" y="3482975"/>
              <a:ext cx="80962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202">
              <a:extLst>
                <a:ext uri="{FF2B5EF4-FFF2-40B4-BE49-F238E27FC236}">
                  <a16:creationId xmlns:a16="http://schemas.microsoft.com/office/drawing/2014/main" id="{642ECBED-180C-47D5-8E42-75569AED8AEB}"/>
                </a:ext>
              </a:extLst>
            </p:cNvPr>
            <p:cNvSpPr>
              <a:spLocks noChangeShapeType="1"/>
            </p:cNvSpPr>
            <p:nvPr>
              <p:custDataLst>
                <p:tags r:id="rId1898"/>
              </p:custDataLst>
            </p:nvPr>
          </p:nvSpPr>
          <p:spPr bwMode="auto">
            <a:xfrm flipV="1">
              <a:off x="5592762" y="3482975"/>
              <a:ext cx="80963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203">
              <a:extLst>
                <a:ext uri="{FF2B5EF4-FFF2-40B4-BE49-F238E27FC236}">
                  <a16:creationId xmlns:a16="http://schemas.microsoft.com/office/drawing/2014/main" id="{F00234EA-3359-440B-83AA-3F7BB0D5D6D7}"/>
                </a:ext>
              </a:extLst>
            </p:cNvPr>
            <p:cNvSpPr>
              <a:spLocks noChangeShapeType="1"/>
            </p:cNvSpPr>
            <p:nvPr>
              <p:custDataLst>
                <p:tags r:id="rId1899"/>
              </p:custDataLst>
            </p:nvPr>
          </p:nvSpPr>
          <p:spPr bwMode="auto">
            <a:xfrm flipV="1">
              <a:off x="5430837" y="4133850"/>
              <a:ext cx="79375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Rectangle 204">
              <a:extLst>
                <a:ext uri="{FF2B5EF4-FFF2-40B4-BE49-F238E27FC236}">
                  <a16:creationId xmlns:a16="http://schemas.microsoft.com/office/drawing/2014/main" id="{D12FA1FF-1A6E-4234-8159-3D25800FCB17}"/>
                </a:ext>
              </a:extLst>
            </p:cNvPr>
            <p:cNvSpPr>
              <a:spLocks noChangeArrowheads="1"/>
            </p:cNvSpPr>
            <p:nvPr>
              <p:custDataLst>
                <p:tags r:id="rId1900"/>
              </p:custDataLst>
            </p:nvPr>
          </p:nvSpPr>
          <p:spPr bwMode="auto">
            <a:xfrm>
              <a:off x="5486400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60" name="Rectangle 205">
              <a:extLst>
                <a:ext uri="{FF2B5EF4-FFF2-40B4-BE49-F238E27FC236}">
                  <a16:creationId xmlns:a16="http://schemas.microsoft.com/office/drawing/2014/main" id="{81283874-41C4-4C88-93AE-10A211EEB906}"/>
                </a:ext>
              </a:extLst>
            </p:cNvPr>
            <p:cNvSpPr>
              <a:spLocks noChangeArrowheads="1"/>
            </p:cNvSpPr>
            <p:nvPr>
              <p:custDataLst>
                <p:tags r:id="rId1901"/>
              </p:custDataLst>
            </p:nvPr>
          </p:nvSpPr>
          <p:spPr bwMode="auto">
            <a:xfrm>
              <a:off x="5584825" y="3305175"/>
              <a:ext cx="2571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27:24</a:t>
              </a:r>
              <a:endParaRPr lang="de-DE" altLang="en-US" sz="2800"/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FD1AA10C-0CC9-4CDF-8D1A-3FA78D4FFAB8}"/>
                </a:ext>
              </a:extLst>
            </p:cNvPr>
            <p:cNvSpPr>
              <a:spLocks noChangeArrowheads="1"/>
            </p:cNvSpPr>
            <p:nvPr>
              <p:custDataLst>
                <p:tags r:id="rId1902"/>
              </p:custDataLst>
            </p:nvPr>
          </p:nvSpPr>
          <p:spPr bwMode="auto">
            <a:xfrm>
              <a:off x="5119687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C2CBA66F-6B46-4FBE-9A82-86B500E2C7E4}"/>
                </a:ext>
              </a:extLst>
            </p:cNvPr>
            <p:cNvSpPr>
              <a:spLocks noChangeArrowheads="1"/>
            </p:cNvSpPr>
            <p:nvPr>
              <p:custDataLst>
                <p:tags r:id="rId1903"/>
              </p:custDataLst>
            </p:nvPr>
          </p:nvSpPr>
          <p:spPr bwMode="auto">
            <a:xfrm>
              <a:off x="5218112" y="3305175"/>
              <a:ext cx="2571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27:24</a:t>
              </a:r>
              <a:endParaRPr lang="de-DE" altLang="en-US" sz="2800"/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3A2F03C9-FDEC-43E5-A060-998F35291703}"/>
                </a:ext>
              </a:extLst>
            </p:cNvPr>
            <p:cNvSpPr>
              <a:spLocks noChangeArrowheads="1"/>
            </p:cNvSpPr>
            <p:nvPr>
              <p:custDataLst>
                <p:tags r:id="rId1904"/>
              </p:custDataLst>
            </p:nvPr>
          </p:nvSpPr>
          <p:spPr bwMode="auto">
            <a:xfrm>
              <a:off x="5303837" y="4232275"/>
              <a:ext cx="101600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S</a:t>
              </a:r>
              <a:endParaRPr lang="de-DE" altLang="en-US" sz="2800"/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D0D7838B-1EBD-4B13-9136-42C77DA22A00}"/>
                </a:ext>
              </a:extLst>
            </p:cNvPr>
            <p:cNvSpPr>
              <a:spLocks noChangeArrowheads="1"/>
            </p:cNvSpPr>
            <p:nvPr>
              <p:custDataLst>
                <p:tags r:id="rId1905"/>
              </p:custDataLst>
            </p:nvPr>
          </p:nvSpPr>
          <p:spPr bwMode="auto">
            <a:xfrm>
              <a:off x="5402262" y="4322762"/>
              <a:ext cx="2571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27:24</a:t>
              </a:r>
              <a:endParaRPr lang="de-DE" altLang="en-US" sz="2800"/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CCFB0CAB-AFD6-44B1-92BF-7A84986396B5}"/>
                </a:ext>
              </a:extLst>
            </p:cNvPr>
            <p:cNvSpPr>
              <a:spLocks noChangeArrowheads="1"/>
            </p:cNvSpPr>
            <p:nvPr>
              <p:custDataLst>
                <p:tags r:id="rId1906"/>
              </p:custDataLst>
            </p:nvPr>
          </p:nvSpPr>
          <p:spPr bwMode="auto">
            <a:xfrm>
              <a:off x="5167312" y="3657600"/>
              <a:ext cx="633413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 dirty="0">
                  <a:solidFill>
                    <a:srgbClr val="000000"/>
                  </a:solidFill>
                </a:rPr>
                <a:t>4-bit CLA</a:t>
              </a:r>
              <a:endParaRPr lang="de-DE" altLang="en-US" sz="2800" dirty="0"/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A4871C8C-F6C5-46B3-9438-1315E4017769}"/>
                </a:ext>
              </a:extLst>
            </p:cNvPr>
            <p:cNvSpPr>
              <a:spLocks noChangeArrowheads="1"/>
            </p:cNvSpPr>
            <p:nvPr>
              <p:custDataLst>
                <p:tags r:id="rId1907"/>
              </p:custDataLst>
            </p:nvPr>
          </p:nvSpPr>
          <p:spPr bwMode="auto">
            <a:xfrm>
              <a:off x="5291137" y="3830637"/>
              <a:ext cx="3714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Block</a:t>
              </a:r>
              <a:endParaRPr lang="de-DE" altLang="en-US" sz="2800"/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E95682ED-3DE2-4376-BBE5-2CBD90F7CC59}"/>
                </a:ext>
              </a:extLst>
            </p:cNvPr>
            <p:cNvSpPr>
              <a:spLocks noChangeArrowheads="1"/>
            </p:cNvSpPr>
            <p:nvPr>
              <p:custDataLst>
                <p:tags r:id="rId1908"/>
              </p:custDataLst>
            </p:nvPr>
          </p:nvSpPr>
          <p:spPr bwMode="auto">
            <a:xfrm>
              <a:off x="5815012" y="3621087"/>
              <a:ext cx="10953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D3F15C76-1BA0-4598-8114-563451844C3C}"/>
                </a:ext>
              </a:extLst>
            </p:cNvPr>
            <p:cNvSpPr>
              <a:spLocks noChangeArrowheads="1"/>
            </p:cNvSpPr>
            <p:nvPr>
              <p:custDataLst>
                <p:tags r:id="rId1909"/>
              </p:custDataLst>
            </p:nvPr>
          </p:nvSpPr>
          <p:spPr bwMode="auto">
            <a:xfrm>
              <a:off x="5918200" y="3711575"/>
              <a:ext cx="114300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23</a:t>
              </a:r>
              <a:endParaRPr lang="de-DE" altLang="en-US" sz="2800"/>
            </a:p>
          </p:txBody>
        </p:sp>
        <p:sp>
          <p:nvSpPr>
            <p:cNvPr id="69" name="Freeform 215">
              <a:extLst>
                <a:ext uri="{FF2B5EF4-FFF2-40B4-BE49-F238E27FC236}">
                  <a16:creationId xmlns:a16="http://schemas.microsoft.com/office/drawing/2014/main" id="{D0C670AD-9A77-4BC1-AAD3-8A8A42424E95}"/>
                </a:ext>
              </a:extLst>
            </p:cNvPr>
            <p:cNvSpPr>
              <a:spLocks/>
            </p:cNvSpPr>
            <p:nvPr>
              <p:custDataLst>
                <p:tags r:id="rId1910"/>
              </p:custDataLst>
            </p:nvPr>
          </p:nvSpPr>
          <p:spPr bwMode="auto">
            <a:xfrm>
              <a:off x="4251325" y="3586162"/>
              <a:ext cx="649287" cy="487363"/>
            </a:xfrm>
            <a:custGeom>
              <a:avLst/>
              <a:gdLst>
                <a:gd name="T0" fmla="*/ 2147483647 w 409"/>
                <a:gd name="T1" fmla="*/ 2147483647 h 307"/>
                <a:gd name="T2" fmla="*/ 2147483647 w 409"/>
                <a:gd name="T3" fmla="*/ 2147483647 h 307"/>
                <a:gd name="T4" fmla="*/ 2147483647 w 409"/>
                <a:gd name="T5" fmla="*/ 2147483647 h 307"/>
                <a:gd name="T6" fmla="*/ 2147483647 w 409"/>
                <a:gd name="T7" fmla="*/ 2147483647 h 307"/>
                <a:gd name="T8" fmla="*/ 2147483647 w 409"/>
                <a:gd name="T9" fmla="*/ 2147483647 h 307"/>
                <a:gd name="T10" fmla="*/ 2147483647 w 409"/>
                <a:gd name="T11" fmla="*/ 2147483647 h 307"/>
                <a:gd name="T12" fmla="*/ 2147483647 w 409"/>
                <a:gd name="T13" fmla="*/ 2147483647 h 307"/>
                <a:gd name="T14" fmla="*/ 2147483647 w 409"/>
                <a:gd name="T15" fmla="*/ 2147483647 h 307"/>
                <a:gd name="T16" fmla="*/ 2147483647 w 409"/>
                <a:gd name="T17" fmla="*/ 2147483647 h 307"/>
                <a:gd name="T18" fmla="*/ 2147483647 w 409"/>
                <a:gd name="T19" fmla="*/ 2147483647 h 307"/>
                <a:gd name="T20" fmla="*/ 2147483647 w 409"/>
                <a:gd name="T21" fmla="*/ 2147483647 h 307"/>
                <a:gd name="T22" fmla="*/ 2147483647 w 409"/>
                <a:gd name="T23" fmla="*/ 2147483647 h 307"/>
                <a:gd name="T24" fmla="*/ 2147483647 w 409"/>
                <a:gd name="T25" fmla="*/ 0 h 307"/>
                <a:gd name="T26" fmla="*/ 2147483647 w 409"/>
                <a:gd name="T27" fmla="*/ 0 h 307"/>
                <a:gd name="T28" fmla="*/ 2147483647 w 409"/>
                <a:gd name="T29" fmla="*/ 2147483647 h 307"/>
                <a:gd name="T30" fmla="*/ 2147483647 w 409"/>
                <a:gd name="T31" fmla="*/ 2147483647 h 307"/>
                <a:gd name="T32" fmla="*/ 2147483647 w 409"/>
                <a:gd name="T33" fmla="*/ 2147483647 h 307"/>
                <a:gd name="T34" fmla="*/ 2147483647 w 409"/>
                <a:gd name="T35" fmla="*/ 2147483647 h 307"/>
                <a:gd name="T36" fmla="*/ 0 w 409"/>
                <a:gd name="T37" fmla="*/ 2147483647 h 307"/>
                <a:gd name="T38" fmla="*/ 0 w 409"/>
                <a:gd name="T39" fmla="*/ 2147483647 h 307"/>
                <a:gd name="T40" fmla="*/ 2147483647 w 409"/>
                <a:gd name="T41" fmla="*/ 2147483647 h 307"/>
                <a:gd name="T42" fmla="*/ 2147483647 w 409"/>
                <a:gd name="T43" fmla="*/ 2147483647 h 307"/>
                <a:gd name="T44" fmla="*/ 2147483647 w 409"/>
                <a:gd name="T45" fmla="*/ 2147483647 h 307"/>
                <a:gd name="T46" fmla="*/ 2147483647 w 409"/>
                <a:gd name="T47" fmla="*/ 2147483647 h 307"/>
                <a:gd name="T48" fmla="*/ 2147483647 w 409"/>
                <a:gd name="T49" fmla="*/ 2147483647 h 3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9"/>
                <a:gd name="T76" fmla="*/ 0 h 307"/>
                <a:gd name="T77" fmla="*/ 409 w 409"/>
                <a:gd name="T78" fmla="*/ 307 h 3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9" h="307">
                  <a:moveTo>
                    <a:pt x="50" y="307"/>
                  </a:moveTo>
                  <a:lnTo>
                    <a:pt x="357" y="307"/>
                  </a:lnTo>
                  <a:lnTo>
                    <a:pt x="374" y="304"/>
                  </a:lnTo>
                  <a:lnTo>
                    <a:pt x="388" y="297"/>
                  </a:lnTo>
                  <a:lnTo>
                    <a:pt x="400" y="287"/>
                  </a:lnTo>
                  <a:lnTo>
                    <a:pt x="407" y="272"/>
                  </a:lnTo>
                  <a:lnTo>
                    <a:pt x="409" y="256"/>
                  </a:lnTo>
                  <a:lnTo>
                    <a:pt x="409" y="52"/>
                  </a:lnTo>
                  <a:lnTo>
                    <a:pt x="407" y="35"/>
                  </a:lnTo>
                  <a:lnTo>
                    <a:pt x="400" y="20"/>
                  </a:lnTo>
                  <a:lnTo>
                    <a:pt x="388" y="9"/>
                  </a:lnTo>
                  <a:lnTo>
                    <a:pt x="374" y="2"/>
                  </a:lnTo>
                  <a:lnTo>
                    <a:pt x="357" y="0"/>
                  </a:lnTo>
                  <a:lnTo>
                    <a:pt x="50" y="0"/>
                  </a:lnTo>
                  <a:lnTo>
                    <a:pt x="35" y="2"/>
                  </a:lnTo>
                  <a:lnTo>
                    <a:pt x="20" y="9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2"/>
                  </a:lnTo>
                  <a:lnTo>
                    <a:pt x="0" y="256"/>
                  </a:lnTo>
                  <a:lnTo>
                    <a:pt x="2" y="272"/>
                  </a:lnTo>
                  <a:lnTo>
                    <a:pt x="9" y="287"/>
                  </a:lnTo>
                  <a:lnTo>
                    <a:pt x="20" y="297"/>
                  </a:lnTo>
                  <a:lnTo>
                    <a:pt x="35" y="304"/>
                  </a:lnTo>
                  <a:lnTo>
                    <a:pt x="50" y="30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216">
              <a:extLst>
                <a:ext uri="{FF2B5EF4-FFF2-40B4-BE49-F238E27FC236}">
                  <a16:creationId xmlns:a16="http://schemas.microsoft.com/office/drawing/2014/main" id="{99EDB4F5-044C-4CF9-8303-C354ABF3E91D}"/>
                </a:ext>
              </a:extLst>
            </p:cNvPr>
            <p:cNvSpPr>
              <a:spLocks noChangeShapeType="1"/>
            </p:cNvSpPr>
            <p:nvPr>
              <p:custDataLst>
                <p:tags r:id="rId1911"/>
              </p:custDataLst>
            </p:nvPr>
          </p:nvSpPr>
          <p:spPr bwMode="auto">
            <a:xfrm>
              <a:off x="4738687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217">
              <a:extLst>
                <a:ext uri="{FF2B5EF4-FFF2-40B4-BE49-F238E27FC236}">
                  <a16:creationId xmlns:a16="http://schemas.microsoft.com/office/drawing/2014/main" id="{26F8CEC1-DF5D-46F8-A38B-F54313B6D534}"/>
                </a:ext>
              </a:extLst>
            </p:cNvPr>
            <p:cNvSpPr>
              <a:spLocks noChangeShapeType="1"/>
            </p:cNvSpPr>
            <p:nvPr>
              <p:custDataLst>
                <p:tags r:id="rId1912"/>
              </p:custDataLst>
            </p:nvPr>
          </p:nvSpPr>
          <p:spPr bwMode="auto">
            <a:xfrm>
              <a:off x="4413250" y="3422650"/>
              <a:ext cx="0" cy="16351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218">
              <a:extLst>
                <a:ext uri="{FF2B5EF4-FFF2-40B4-BE49-F238E27FC236}">
                  <a16:creationId xmlns:a16="http://schemas.microsoft.com/office/drawing/2014/main" id="{070F9483-8F37-4D88-8938-F1AC02EBD9BD}"/>
                </a:ext>
              </a:extLst>
            </p:cNvPr>
            <p:cNvSpPr>
              <a:spLocks noChangeShapeType="1"/>
            </p:cNvSpPr>
            <p:nvPr>
              <p:custDataLst>
                <p:tags r:id="rId1913"/>
              </p:custDataLst>
            </p:nvPr>
          </p:nvSpPr>
          <p:spPr bwMode="auto">
            <a:xfrm>
              <a:off x="4575175" y="4073525"/>
              <a:ext cx="0" cy="16192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219">
              <a:extLst>
                <a:ext uri="{FF2B5EF4-FFF2-40B4-BE49-F238E27FC236}">
                  <a16:creationId xmlns:a16="http://schemas.microsoft.com/office/drawing/2014/main" id="{9485FA36-7C09-4E4C-BDD7-59775A0187D3}"/>
                </a:ext>
              </a:extLst>
            </p:cNvPr>
            <p:cNvSpPr>
              <a:spLocks noChangeShapeType="1"/>
            </p:cNvSpPr>
            <p:nvPr>
              <p:custDataLst>
                <p:tags r:id="rId1914"/>
              </p:custDataLst>
            </p:nvPr>
          </p:nvSpPr>
          <p:spPr bwMode="auto">
            <a:xfrm flipH="1">
              <a:off x="4900612" y="3830637"/>
              <a:ext cx="242888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220">
              <a:extLst>
                <a:ext uri="{FF2B5EF4-FFF2-40B4-BE49-F238E27FC236}">
                  <a16:creationId xmlns:a16="http://schemas.microsoft.com/office/drawing/2014/main" id="{2D89B9F4-3771-411C-A15D-CF4ECDF43296}"/>
                </a:ext>
              </a:extLst>
            </p:cNvPr>
            <p:cNvSpPr>
              <a:spLocks noChangeShapeType="1"/>
            </p:cNvSpPr>
            <p:nvPr>
              <p:custDataLst>
                <p:tags r:id="rId1915"/>
              </p:custDataLst>
            </p:nvPr>
          </p:nvSpPr>
          <p:spPr bwMode="auto">
            <a:xfrm flipV="1">
              <a:off x="4371975" y="3482975"/>
              <a:ext cx="82550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221">
              <a:extLst>
                <a:ext uri="{FF2B5EF4-FFF2-40B4-BE49-F238E27FC236}">
                  <a16:creationId xmlns:a16="http://schemas.microsoft.com/office/drawing/2014/main" id="{8CCD3EFB-77D7-46DE-82B6-70DC7A903D9E}"/>
                </a:ext>
              </a:extLst>
            </p:cNvPr>
            <p:cNvSpPr>
              <a:spLocks noChangeShapeType="1"/>
            </p:cNvSpPr>
            <p:nvPr>
              <p:custDataLst>
                <p:tags r:id="rId1916"/>
              </p:custDataLst>
            </p:nvPr>
          </p:nvSpPr>
          <p:spPr bwMode="auto">
            <a:xfrm flipV="1">
              <a:off x="4697412" y="3482975"/>
              <a:ext cx="82550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222">
              <a:extLst>
                <a:ext uri="{FF2B5EF4-FFF2-40B4-BE49-F238E27FC236}">
                  <a16:creationId xmlns:a16="http://schemas.microsoft.com/office/drawing/2014/main" id="{BDA47113-F36E-4480-B79A-08D8E1F08CDA}"/>
                </a:ext>
              </a:extLst>
            </p:cNvPr>
            <p:cNvSpPr>
              <a:spLocks noChangeShapeType="1"/>
            </p:cNvSpPr>
            <p:nvPr>
              <p:custDataLst>
                <p:tags r:id="rId1917"/>
              </p:custDataLst>
            </p:nvPr>
          </p:nvSpPr>
          <p:spPr bwMode="auto">
            <a:xfrm flipV="1">
              <a:off x="4535487" y="4133850"/>
              <a:ext cx="80963" cy="4127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AB9C6D85-C61F-4214-92DB-FDA52E753161}"/>
                </a:ext>
              </a:extLst>
            </p:cNvPr>
            <p:cNvSpPr>
              <a:spLocks noChangeArrowheads="1"/>
            </p:cNvSpPr>
            <p:nvPr>
              <p:custDataLst>
                <p:tags r:id="rId1918"/>
              </p:custDataLst>
            </p:nvPr>
          </p:nvSpPr>
          <p:spPr bwMode="auto">
            <a:xfrm>
              <a:off x="4592637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C6630814-FB36-42EA-ABA1-9DDDC7113F61}"/>
                </a:ext>
              </a:extLst>
            </p:cNvPr>
            <p:cNvSpPr>
              <a:spLocks noChangeArrowheads="1"/>
            </p:cNvSpPr>
            <p:nvPr>
              <p:custDataLst>
                <p:tags r:id="rId1919"/>
              </p:custDataLst>
            </p:nvPr>
          </p:nvSpPr>
          <p:spPr bwMode="auto">
            <a:xfrm>
              <a:off x="4691062" y="3305175"/>
              <a:ext cx="2571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31:28</a:t>
              </a:r>
              <a:endParaRPr lang="de-DE" altLang="en-US" sz="2800"/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2B191A85-3DF5-4EF5-88F2-5D2A0E066C23}"/>
                </a:ext>
              </a:extLst>
            </p:cNvPr>
            <p:cNvSpPr>
              <a:spLocks noChangeArrowheads="1"/>
            </p:cNvSpPr>
            <p:nvPr>
              <p:custDataLst>
                <p:tags r:id="rId1920"/>
              </p:custDataLst>
            </p:nvPr>
          </p:nvSpPr>
          <p:spPr bwMode="auto">
            <a:xfrm>
              <a:off x="4227512" y="3214687"/>
              <a:ext cx="1016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38F41580-8D2C-4D16-B16F-11A8EB7E8E59}"/>
                </a:ext>
              </a:extLst>
            </p:cNvPr>
            <p:cNvSpPr>
              <a:spLocks noChangeArrowheads="1"/>
            </p:cNvSpPr>
            <p:nvPr>
              <p:custDataLst>
                <p:tags r:id="rId1921"/>
              </p:custDataLst>
            </p:nvPr>
          </p:nvSpPr>
          <p:spPr bwMode="auto">
            <a:xfrm>
              <a:off x="4324350" y="3305175"/>
              <a:ext cx="257175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31:28</a:t>
              </a:r>
              <a:endParaRPr lang="de-DE" altLang="en-US" sz="2800"/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BD86772B-1E7F-4C3C-A61B-0034806530A8}"/>
                </a:ext>
              </a:extLst>
            </p:cNvPr>
            <p:cNvSpPr>
              <a:spLocks noChangeArrowheads="1"/>
            </p:cNvSpPr>
            <p:nvPr>
              <p:custDataLst>
                <p:tags r:id="rId1922"/>
              </p:custDataLst>
            </p:nvPr>
          </p:nvSpPr>
          <p:spPr bwMode="auto">
            <a:xfrm>
              <a:off x="4408487" y="4232275"/>
              <a:ext cx="101600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S</a:t>
              </a:r>
              <a:endParaRPr lang="de-DE" altLang="en-US" sz="2800"/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67858CE9-5151-4511-A412-1675B251045B}"/>
                </a:ext>
              </a:extLst>
            </p:cNvPr>
            <p:cNvSpPr>
              <a:spLocks noChangeArrowheads="1"/>
            </p:cNvSpPr>
            <p:nvPr>
              <p:custDataLst>
                <p:tags r:id="rId1923"/>
              </p:custDataLst>
            </p:nvPr>
          </p:nvSpPr>
          <p:spPr bwMode="auto">
            <a:xfrm>
              <a:off x="4506912" y="4322762"/>
              <a:ext cx="2571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31:28</a:t>
              </a:r>
              <a:endParaRPr lang="de-DE" altLang="en-US" sz="2800"/>
            </a:p>
          </p:txBody>
        </p:sp>
        <p:sp>
          <p:nvSpPr>
            <p:cNvPr id="83" name="Rectangle 229">
              <a:extLst>
                <a:ext uri="{FF2B5EF4-FFF2-40B4-BE49-F238E27FC236}">
                  <a16:creationId xmlns:a16="http://schemas.microsoft.com/office/drawing/2014/main" id="{6A0F385C-5B61-42E7-A230-80E36B77512B}"/>
                </a:ext>
              </a:extLst>
            </p:cNvPr>
            <p:cNvSpPr>
              <a:spLocks noChangeArrowheads="1"/>
            </p:cNvSpPr>
            <p:nvPr>
              <p:custDataLst>
                <p:tags r:id="rId1924"/>
              </p:custDataLst>
            </p:nvPr>
          </p:nvSpPr>
          <p:spPr bwMode="auto">
            <a:xfrm>
              <a:off x="4271962" y="3657600"/>
              <a:ext cx="633413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4-bit CLA</a:t>
              </a:r>
              <a:endParaRPr lang="de-DE" altLang="en-US" sz="2800"/>
            </a:p>
          </p:txBody>
        </p:sp>
        <p:sp>
          <p:nvSpPr>
            <p:cNvPr id="84" name="Rectangle 230">
              <a:extLst>
                <a:ext uri="{FF2B5EF4-FFF2-40B4-BE49-F238E27FC236}">
                  <a16:creationId xmlns:a16="http://schemas.microsoft.com/office/drawing/2014/main" id="{CCE65DB3-E7AC-44E8-ACDD-937C44AA2C79}"/>
                </a:ext>
              </a:extLst>
            </p:cNvPr>
            <p:cNvSpPr>
              <a:spLocks noChangeArrowheads="1"/>
            </p:cNvSpPr>
            <p:nvPr>
              <p:custDataLst>
                <p:tags r:id="rId1925"/>
              </p:custDataLst>
            </p:nvPr>
          </p:nvSpPr>
          <p:spPr bwMode="auto">
            <a:xfrm>
              <a:off x="4395787" y="3830637"/>
              <a:ext cx="3714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Block</a:t>
              </a:r>
              <a:endParaRPr lang="de-DE" altLang="en-US" sz="2800"/>
            </a:p>
          </p:txBody>
        </p:sp>
        <p:sp>
          <p:nvSpPr>
            <p:cNvPr id="85" name="Rectangle 231">
              <a:extLst>
                <a:ext uri="{FF2B5EF4-FFF2-40B4-BE49-F238E27FC236}">
                  <a16:creationId xmlns:a16="http://schemas.microsoft.com/office/drawing/2014/main" id="{E2EA5D44-17A0-4876-8064-819D70FFE0BB}"/>
                </a:ext>
              </a:extLst>
            </p:cNvPr>
            <p:cNvSpPr>
              <a:spLocks noChangeArrowheads="1"/>
            </p:cNvSpPr>
            <p:nvPr>
              <p:custDataLst>
                <p:tags r:id="rId1926"/>
              </p:custDataLst>
            </p:nvPr>
          </p:nvSpPr>
          <p:spPr bwMode="auto">
            <a:xfrm>
              <a:off x="4918075" y="3621087"/>
              <a:ext cx="109537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86" name="Rectangle 232">
              <a:extLst>
                <a:ext uri="{FF2B5EF4-FFF2-40B4-BE49-F238E27FC236}">
                  <a16:creationId xmlns:a16="http://schemas.microsoft.com/office/drawing/2014/main" id="{CCCB7E01-1068-4C3E-B6D0-978CB3C740A0}"/>
                </a:ext>
              </a:extLst>
            </p:cNvPr>
            <p:cNvSpPr>
              <a:spLocks noChangeArrowheads="1"/>
            </p:cNvSpPr>
            <p:nvPr>
              <p:custDataLst>
                <p:tags r:id="rId1927"/>
              </p:custDataLst>
            </p:nvPr>
          </p:nvSpPr>
          <p:spPr bwMode="auto">
            <a:xfrm>
              <a:off x="5022850" y="3711575"/>
              <a:ext cx="114300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 dirty="0">
                  <a:solidFill>
                    <a:srgbClr val="000000"/>
                  </a:solidFill>
                </a:rPr>
                <a:t>27</a:t>
              </a:r>
              <a:endParaRPr lang="de-DE" altLang="en-US" sz="2800" dirty="0"/>
            </a:p>
          </p:txBody>
        </p:sp>
        <p:sp>
          <p:nvSpPr>
            <p:cNvPr id="87" name="Line 233">
              <a:extLst>
                <a:ext uri="{FF2B5EF4-FFF2-40B4-BE49-F238E27FC236}">
                  <a16:creationId xmlns:a16="http://schemas.microsoft.com/office/drawing/2014/main" id="{88706D1C-0F18-4732-8AF5-C052C80D112F}"/>
                </a:ext>
              </a:extLst>
            </p:cNvPr>
            <p:cNvSpPr>
              <a:spLocks noChangeShapeType="1"/>
            </p:cNvSpPr>
            <p:nvPr>
              <p:custDataLst>
                <p:tags r:id="rId1928"/>
              </p:custDataLst>
            </p:nvPr>
          </p:nvSpPr>
          <p:spPr bwMode="auto">
            <a:xfrm flipH="1">
              <a:off x="4005262" y="3830637"/>
              <a:ext cx="246063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Rectangle 234">
              <a:extLst>
                <a:ext uri="{FF2B5EF4-FFF2-40B4-BE49-F238E27FC236}">
                  <a16:creationId xmlns:a16="http://schemas.microsoft.com/office/drawing/2014/main" id="{F895BEA0-F287-433F-B1BB-942C61193E6F}"/>
                </a:ext>
              </a:extLst>
            </p:cNvPr>
            <p:cNvSpPr>
              <a:spLocks noChangeArrowheads="1"/>
            </p:cNvSpPr>
            <p:nvPr>
              <p:custDataLst>
                <p:tags r:id="rId1929"/>
              </p:custDataLst>
            </p:nvPr>
          </p:nvSpPr>
          <p:spPr bwMode="auto">
            <a:xfrm>
              <a:off x="3846512" y="3743325"/>
              <a:ext cx="109538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200">
                  <a:solidFill>
                    <a:srgbClr val="000000"/>
                  </a:solidFill>
                </a:rPr>
                <a:t>C</a:t>
              </a:r>
              <a:endParaRPr lang="de-DE" altLang="en-US" sz="2800"/>
            </a:p>
          </p:txBody>
        </p:sp>
        <p:sp>
          <p:nvSpPr>
            <p:cNvPr id="89" name="Rectangle 235">
              <a:extLst>
                <a:ext uri="{FF2B5EF4-FFF2-40B4-BE49-F238E27FC236}">
                  <a16:creationId xmlns:a16="http://schemas.microsoft.com/office/drawing/2014/main" id="{4DC4A26B-9A43-43C1-B503-397DC24F2FF6}"/>
                </a:ext>
              </a:extLst>
            </p:cNvPr>
            <p:cNvSpPr>
              <a:spLocks noChangeArrowheads="1"/>
            </p:cNvSpPr>
            <p:nvPr>
              <p:custDataLst>
                <p:tags r:id="rId1930"/>
              </p:custDataLst>
            </p:nvPr>
          </p:nvSpPr>
          <p:spPr bwMode="auto">
            <a:xfrm>
              <a:off x="3951287" y="3833812"/>
              <a:ext cx="142875" cy="12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out</a:t>
              </a:r>
              <a:endParaRPr lang="de-DE" altLang="en-US" sz="2800"/>
            </a:p>
          </p:txBody>
        </p:sp>
        <p:sp>
          <p:nvSpPr>
            <p:cNvPr id="90" name="Freeform 549">
              <a:extLst>
                <a:ext uri="{FF2B5EF4-FFF2-40B4-BE49-F238E27FC236}">
                  <a16:creationId xmlns:a16="http://schemas.microsoft.com/office/drawing/2014/main" id="{6E04BC18-CF6B-4639-9D5A-AD6C244CAFF3}"/>
                </a:ext>
              </a:extLst>
            </p:cNvPr>
            <p:cNvSpPr>
              <a:spLocks/>
            </p:cNvSpPr>
            <p:nvPr>
              <p:custDataLst>
                <p:tags r:id="rId1931"/>
              </p:custDataLst>
            </p:nvPr>
          </p:nvSpPr>
          <p:spPr bwMode="auto">
            <a:xfrm>
              <a:off x="6183312" y="3811587"/>
              <a:ext cx="38100" cy="36513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0 h 23"/>
                <a:gd name="T6" fmla="*/ 2147483647 w 24"/>
                <a:gd name="T7" fmla="*/ 0 h 23"/>
                <a:gd name="T8" fmla="*/ 2147483647 w 24"/>
                <a:gd name="T9" fmla="*/ 2147483647 h 23"/>
                <a:gd name="T10" fmla="*/ 0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2147483647 w 24"/>
                <a:gd name="T19" fmla="*/ 2147483647 h 23"/>
                <a:gd name="T20" fmla="*/ 2147483647 w 24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"/>
                <a:gd name="T34" fmla="*/ 0 h 23"/>
                <a:gd name="T35" fmla="*/ 24 w 24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" h="23">
                  <a:moveTo>
                    <a:pt x="24" y="12"/>
                  </a:moveTo>
                  <a:lnTo>
                    <a:pt x="23" y="4"/>
                  </a:lnTo>
                  <a:lnTo>
                    <a:pt x="16" y="0"/>
                  </a:lnTo>
                  <a:lnTo>
                    <a:pt x="8" y="0"/>
                  </a:lnTo>
                  <a:lnTo>
                    <a:pt x="1" y="4"/>
                  </a:lnTo>
                  <a:lnTo>
                    <a:pt x="0" y="12"/>
                  </a:lnTo>
                  <a:lnTo>
                    <a:pt x="1" y="19"/>
                  </a:lnTo>
                  <a:lnTo>
                    <a:pt x="8" y="23"/>
                  </a:lnTo>
                  <a:lnTo>
                    <a:pt x="16" y="23"/>
                  </a:lnTo>
                  <a:lnTo>
                    <a:pt x="23" y="19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550">
              <a:extLst>
                <a:ext uri="{FF2B5EF4-FFF2-40B4-BE49-F238E27FC236}">
                  <a16:creationId xmlns:a16="http://schemas.microsoft.com/office/drawing/2014/main" id="{8E3AABD2-F98F-443B-BBD8-11871F12F139}"/>
                </a:ext>
              </a:extLst>
            </p:cNvPr>
            <p:cNvSpPr>
              <a:spLocks/>
            </p:cNvSpPr>
            <p:nvPr>
              <p:custDataLst>
                <p:tags r:id="rId1932"/>
              </p:custDataLst>
            </p:nvPr>
          </p:nvSpPr>
          <p:spPr bwMode="auto">
            <a:xfrm>
              <a:off x="6324600" y="3811587"/>
              <a:ext cx="41275" cy="36513"/>
            </a:xfrm>
            <a:custGeom>
              <a:avLst/>
              <a:gdLst>
                <a:gd name="T0" fmla="*/ 2147483647 w 26"/>
                <a:gd name="T1" fmla="*/ 2147483647 h 23"/>
                <a:gd name="T2" fmla="*/ 2147483647 w 26"/>
                <a:gd name="T3" fmla="*/ 2147483647 h 23"/>
                <a:gd name="T4" fmla="*/ 2147483647 w 26"/>
                <a:gd name="T5" fmla="*/ 0 h 23"/>
                <a:gd name="T6" fmla="*/ 2147483647 w 26"/>
                <a:gd name="T7" fmla="*/ 0 h 23"/>
                <a:gd name="T8" fmla="*/ 2147483647 w 26"/>
                <a:gd name="T9" fmla="*/ 2147483647 h 23"/>
                <a:gd name="T10" fmla="*/ 0 w 26"/>
                <a:gd name="T11" fmla="*/ 2147483647 h 23"/>
                <a:gd name="T12" fmla="*/ 2147483647 w 26"/>
                <a:gd name="T13" fmla="*/ 2147483647 h 23"/>
                <a:gd name="T14" fmla="*/ 2147483647 w 26"/>
                <a:gd name="T15" fmla="*/ 2147483647 h 23"/>
                <a:gd name="T16" fmla="*/ 2147483647 w 26"/>
                <a:gd name="T17" fmla="*/ 2147483647 h 23"/>
                <a:gd name="T18" fmla="*/ 2147483647 w 26"/>
                <a:gd name="T19" fmla="*/ 2147483647 h 23"/>
                <a:gd name="T20" fmla="*/ 2147483647 w 26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23"/>
                <a:gd name="T35" fmla="*/ 26 w 26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23">
                  <a:moveTo>
                    <a:pt x="26" y="12"/>
                  </a:moveTo>
                  <a:lnTo>
                    <a:pt x="23" y="4"/>
                  </a:lnTo>
                  <a:lnTo>
                    <a:pt x="17" y="0"/>
                  </a:lnTo>
                  <a:lnTo>
                    <a:pt x="9" y="0"/>
                  </a:lnTo>
                  <a:lnTo>
                    <a:pt x="2" y="4"/>
                  </a:lnTo>
                  <a:lnTo>
                    <a:pt x="0" y="12"/>
                  </a:lnTo>
                  <a:lnTo>
                    <a:pt x="2" y="19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23" y="19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551">
              <a:extLst>
                <a:ext uri="{FF2B5EF4-FFF2-40B4-BE49-F238E27FC236}">
                  <a16:creationId xmlns:a16="http://schemas.microsoft.com/office/drawing/2014/main" id="{5F23ED9B-2D86-4A22-AFCF-808836E66EC1}"/>
                </a:ext>
              </a:extLst>
            </p:cNvPr>
            <p:cNvSpPr>
              <a:spLocks/>
            </p:cNvSpPr>
            <p:nvPr>
              <p:custDataLst>
                <p:tags r:id="rId1933"/>
              </p:custDataLst>
            </p:nvPr>
          </p:nvSpPr>
          <p:spPr bwMode="auto">
            <a:xfrm>
              <a:off x="6467475" y="3811587"/>
              <a:ext cx="41275" cy="36513"/>
            </a:xfrm>
            <a:custGeom>
              <a:avLst/>
              <a:gdLst>
                <a:gd name="T0" fmla="*/ 2147483647 w 26"/>
                <a:gd name="T1" fmla="*/ 2147483647 h 23"/>
                <a:gd name="T2" fmla="*/ 2147483647 w 26"/>
                <a:gd name="T3" fmla="*/ 2147483647 h 23"/>
                <a:gd name="T4" fmla="*/ 2147483647 w 26"/>
                <a:gd name="T5" fmla="*/ 0 h 23"/>
                <a:gd name="T6" fmla="*/ 2147483647 w 26"/>
                <a:gd name="T7" fmla="*/ 0 h 23"/>
                <a:gd name="T8" fmla="*/ 2147483647 w 26"/>
                <a:gd name="T9" fmla="*/ 2147483647 h 23"/>
                <a:gd name="T10" fmla="*/ 0 w 26"/>
                <a:gd name="T11" fmla="*/ 2147483647 h 23"/>
                <a:gd name="T12" fmla="*/ 2147483647 w 26"/>
                <a:gd name="T13" fmla="*/ 2147483647 h 23"/>
                <a:gd name="T14" fmla="*/ 2147483647 w 26"/>
                <a:gd name="T15" fmla="*/ 2147483647 h 23"/>
                <a:gd name="T16" fmla="*/ 2147483647 w 26"/>
                <a:gd name="T17" fmla="*/ 2147483647 h 23"/>
                <a:gd name="T18" fmla="*/ 2147483647 w 26"/>
                <a:gd name="T19" fmla="*/ 2147483647 h 23"/>
                <a:gd name="T20" fmla="*/ 2147483647 w 26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23"/>
                <a:gd name="T35" fmla="*/ 26 w 26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23">
                  <a:moveTo>
                    <a:pt x="26" y="12"/>
                  </a:moveTo>
                  <a:lnTo>
                    <a:pt x="23" y="4"/>
                  </a:lnTo>
                  <a:lnTo>
                    <a:pt x="16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12"/>
                  </a:lnTo>
                  <a:lnTo>
                    <a:pt x="2" y="19"/>
                  </a:lnTo>
                  <a:lnTo>
                    <a:pt x="8" y="23"/>
                  </a:lnTo>
                  <a:lnTo>
                    <a:pt x="16" y="23"/>
                  </a:lnTo>
                  <a:lnTo>
                    <a:pt x="23" y="19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1B83D9E-6D28-4A9D-8327-D9D5EC3DCF02}"/>
              </a:ext>
            </a:extLst>
          </p:cNvPr>
          <p:cNvGrpSpPr/>
          <p:nvPr/>
        </p:nvGrpSpPr>
        <p:grpSpPr>
          <a:xfrm>
            <a:off x="3494881" y="4407405"/>
            <a:ext cx="5265737" cy="1493330"/>
            <a:chOff x="666750" y="4038600"/>
            <a:chExt cx="8128000" cy="2305050"/>
          </a:xfrm>
        </p:grpSpPr>
        <p:grpSp>
          <p:nvGrpSpPr>
            <p:cNvPr id="94" name="Group 555">
              <a:extLst>
                <a:ext uri="{FF2B5EF4-FFF2-40B4-BE49-F238E27FC236}">
                  <a16:creationId xmlns:a16="http://schemas.microsoft.com/office/drawing/2014/main" id="{AD87C685-9BAB-4A36-ABD8-804F7CEAAFB4}"/>
                </a:ext>
              </a:extLst>
            </p:cNvPr>
            <p:cNvGrpSpPr>
              <a:grpSpLocks/>
            </p:cNvGrpSpPr>
            <p:nvPr>
              <p:custDataLst>
                <p:tags r:id="rId2"/>
              </p:custDataLst>
            </p:nvPr>
          </p:nvGrpSpPr>
          <p:grpSpPr bwMode="auto">
            <a:xfrm>
              <a:off x="6934200" y="4568825"/>
              <a:ext cx="1860550" cy="1374775"/>
              <a:chOff x="1276" y="1911"/>
              <a:chExt cx="2972" cy="2196"/>
            </a:xfrm>
          </p:grpSpPr>
          <p:sp>
            <p:nvSpPr>
              <p:cNvPr id="1484" name="Rectangle 6">
                <a:extLst>
                  <a:ext uri="{FF2B5EF4-FFF2-40B4-BE49-F238E27FC236}">
                    <a16:creationId xmlns:a16="http://schemas.microsoft.com/office/drawing/2014/main" id="{1F88007D-649F-4DD7-8E67-985766B7076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2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485" name="Rectangle 7">
                <a:extLst>
                  <a:ext uri="{FF2B5EF4-FFF2-40B4-BE49-F238E27FC236}">
                    <a16:creationId xmlns:a16="http://schemas.microsoft.com/office/drawing/2014/main" id="{8838F7D6-C89F-47AE-BE19-094595954EC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3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486" name="Freeform 8">
                <a:extLst>
                  <a:ext uri="{FF2B5EF4-FFF2-40B4-BE49-F238E27FC236}">
                    <a16:creationId xmlns:a16="http://schemas.microsoft.com/office/drawing/2014/main" id="{D37A30B0-6F31-4563-8471-3E38E8D4347D}"/>
                  </a:ext>
                </a:extLst>
              </p:cNvPr>
              <p:cNvSpPr>
                <a:spLocks/>
              </p:cNvSpPr>
              <p:nvPr>
                <p:custDataLst>
                  <p:tags r:id="rId1394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7" name="Freeform 9">
                <a:extLst>
                  <a:ext uri="{FF2B5EF4-FFF2-40B4-BE49-F238E27FC236}">
                    <a16:creationId xmlns:a16="http://schemas.microsoft.com/office/drawing/2014/main" id="{DFDCA988-E2DA-40A7-8871-C60567220B23}"/>
                  </a:ext>
                </a:extLst>
              </p:cNvPr>
              <p:cNvSpPr>
                <a:spLocks/>
              </p:cNvSpPr>
              <p:nvPr>
                <p:custDataLst>
                  <p:tags r:id="rId1395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8" name="Line 10">
                <a:extLst>
                  <a:ext uri="{FF2B5EF4-FFF2-40B4-BE49-F238E27FC236}">
                    <a16:creationId xmlns:a16="http://schemas.microsoft.com/office/drawing/2014/main" id="{A6764B07-0024-42D4-A50A-95D5374535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6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9" name="Line 11">
                <a:extLst>
                  <a:ext uri="{FF2B5EF4-FFF2-40B4-BE49-F238E27FC236}">
                    <a16:creationId xmlns:a16="http://schemas.microsoft.com/office/drawing/2014/main" id="{9B2FC225-74C8-4F54-9EC1-8EA1F9C6D7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7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0" name="Line 12">
                <a:extLst>
                  <a:ext uri="{FF2B5EF4-FFF2-40B4-BE49-F238E27FC236}">
                    <a16:creationId xmlns:a16="http://schemas.microsoft.com/office/drawing/2014/main" id="{BBBA92A6-AEE7-44B6-AA23-94C13CC5C4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8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1" name="Rectangle 13">
                <a:extLst>
                  <a:ext uri="{FF2B5EF4-FFF2-40B4-BE49-F238E27FC236}">
                    <a16:creationId xmlns:a16="http://schemas.microsoft.com/office/drawing/2014/main" id="{9E888297-4DE3-40D9-8A62-78AA207110E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9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492" name="Freeform 14">
                <a:extLst>
                  <a:ext uri="{FF2B5EF4-FFF2-40B4-BE49-F238E27FC236}">
                    <a16:creationId xmlns:a16="http://schemas.microsoft.com/office/drawing/2014/main" id="{85523684-ECF7-4EF8-826D-A7DF80A17FD9}"/>
                  </a:ext>
                </a:extLst>
              </p:cNvPr>
              <p:cNvSpPr>
                <a:spLocks/>
              </p:cNvSpPr>
              <p:nvPr>
                <p:custDataLst>
                  <p:tags r:id="rId1400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3" name="Freeform 15">
                <a:extLst>
                  <a:ext uri="{FF2B5EF4-FFF2-40B4-BE49-F238E27FC236}">
                    <a16:creationId xmlns:a16="http://schemas.microsoft.com/office/drawing/2014/main" id="{12F3F1AB-8FD2-430F-8FB7-94BDE2E50418}"/>
                  </a:ext>
                </a:extLst>
              </p:cNvPr>
              <p:cNvSpPr>
                <a:spLocks/>
              </p:cNvSpPr>
              <p:nvPr>
                <p:custDataLst>
                  <p:tags r:id="rId1401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4" name="Line 16">
                <a:extLst>
                  <a:ext uri="{FF2B5EF4-FFF2-40B4-BE49-F238E27FC236}">
                    <a16:creationId xmlns:a16="http://schemas.microsoft.com/office/drawing/2014/main" id="{B4C2FF11-F219-4B25-8255-AE93ACD1FE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2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5" name="Line 17">
                <a:extLst>
                  <a:ext uri="{FF2B5EF4-FFF2-40B4-BE49-F238E27FC236}">
                    <a16:creationId xmlns:a16="http://schemas.microsoft.com/office/drawing/2014/main" id="{D43B5740-F4FB-4697-9861-479405E040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3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6" name="Line 18">
                <a:extLst>
                  <a:ext uri="{FF2B5EF4-FFF2-40B4-BE49-F238E27FC236}">
                    <a16:creationId xmlns:a16="http://schemas.microsoft.com/office/drawing/2014/main" id="{8EF7D012-C835-4649-8FC9-E641D5087E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4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7" name="Rectangle 19">
                <a:extLst>
                  <a:ext uri="{FF2B5EF4-FFF2-40B4-BE49-F238E27FC236}">
                    <a16:creationId xmlns:a16="http://schemas.microsoft.com/office/drawing/2014/main" id="{8104780F-9A2D-4030-A62F-5E4555770A8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05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498" name="Freeform 20">
                <a:extLst>
                  <a:ext uri="{FF2B5EF4-FFF2-40B4-BE49-F238E27FC236}">
                    <a16:creationId xmlns:a16="http://schemas.microsoft.com/office/drawing/2014/main" id="{8BB6C7CD-7C4B-46A9-B133-E83B3D643EE1}"/>
                  </a:ext>
                </a:extLst>
              </p:cNvPr>
              <p:cNvSpPr>
                <a:spLocks/>
              </p:cNvSpPr>
              <p:nvPr>
                <p:custDataLst>
                  <p:tags r:id="rId1406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9" name="Freeform 21">
                <a:extLst>
                  <a:ext uri="{FF2B5EF4-FFF2-40B4-BE49-F238E27FC236}">
                    <a16:creationId xmlns:a16="http://schemas.microsoft.com/office/drawing/2014/main" id="{59F9B296-D4A6-42F6-9D65-8EF7AB1D268E}"/>
                  </a:ext>
                </a:extLst>
              </p:cNvPr>
              <p:cNvSpPr>
                <a:spLocks/>
              </p:cNvSpPr>
              <p:nvPr>
                <p:custDataLst>
                  <p:tags r:id="rId1407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0" name="Line 22">
                <a:extLst>
                  <a:ext uri="{FF2B5EF4-FFF2-40B4-BE49-F238E27FC236}">
                    <a16:creationId xmlns:a16="http://schemas.microsoft.com/office/drawing/2014/main" id="{C23D6766-4602-4719-A7B2-53C274A185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8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1" name="Line 23">
                <a:extLst>
                  <a:ext uri="{FF2B5EF4-FFF2-40B4-BE49-F238E27FC236}">
                    <a16:creationId xmlns:a16="http://schemas.microsoft.com/office/drawing/2014/main" id="{C2E6AA8E-0681-4E5B-AC85-66A288F4B9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9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2" name="Line 24">
                <a:extLst>
                  <a:ext uri="{FF2B5EF4-FFF2-40B4-BE49-F238E27FC236}">
                    <a16:creationId xmlns:a16="http://schemas.microsoft.com/office/drawing/2014/main" id="{50120310-C3C3-467B-BC68-2796B23BC40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0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3" name="Rectangle 25">
                <a:extLst>
                  <a:ext uri="{FF2B5EF4-FFF2-40B4-BE49-F238E27FC236}">
                    <a16:creationId xmlns:a16="http://schemas.microsoft.com/office/drawing/2014/main" id="{3ABB5C86-63E1-4345-ACE2-A1B10788A59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1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504" name="Freeform 26">
                <a:extLst>
                  <a:ext uri="{FF2B5EF4-FFF2-40B4-BE49-F238E27FC236}">
                    <a16:creationId xmlns:a16="http://schemas.microsoft.com/office/drawing/2014/main" id="{CDA44033-85DC-4EAF-81E2-03A2CA52C3CD}"/>
                  </a:ext>
                </a:extLst>
              </p:cNvPr>
              <p:cNvSpPr>
                <a:spLocks/>
              </p:cNvSpPr>
              <p:nvPr>
                <p:custDataLst>
                  <p:tags r:id="rId1412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" name="Freeform 27">
                <a:extLst>
                  <a:ext uri="{FF2B5EF4-FFF2-40B4-BE49-F238E27FC236}">
                    <a16:creationId xmlns:a16="http://schemas.microsoft.com/office/drawing/2014/main" id="{FF3C0A24-D2D5-4EC7-9A2F-E71FB9615C8C}"/>
                  </a:ext>
                </a:extLst>
              </p:cNvPr>
              <p:cNvSpPr>
                <a:spLocks/>
              </p:cNvSpPr>
              <p:nvPr>
                <p:custDataLst>
                  <p:tags r:id="rId1413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6" name="Line 28">
                <a:extLst>
                  <a:ext uri="{FF2B5EF4-FFF2-40B4-BE49-F238E27FC236}">
                    <a16:creationId xmlns:a16="http://schemas.microsoft.com/office/drawing/2014/main" id="{9591DF95-1347-4A03-A786-C908CBE2B0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4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7" name="Line 29">
                <a:extLst>
                  <a:ext uri="{FF2B5EF4-FFF2-40B4-BE49-F238E27FC236}">
                    <a16:creationId xmlns:a16="http://schemas.microsoft.com/office/drawing/2014/main" id="{EE0C01DC-A277-4A64-BEEF-99635CDE8B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5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8" name="Line 30">
                <a:extLst>
                  <a:ext uri="{FF2B5EF4-FFF2-40B4-BE49-F238E27FC236}">
                    <a16:creationId xmlns:a16="http://schemas.microsoft.com/office/drawing/2014/main" id="{313C517B-8518-43C5-B875-FC61897B70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6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9" name="Rectangle 31">
                <a:extLst>
                  <a:ext uri="{FF2B5EF4-FFF2-40B4-BE49-F238E27FC236}">
                    <a16:creationId xmlns:a16="http://schemas.microsoft.com/office/drawing/2014/main" id="{E51AAE23-B556-4F21-B530-9E512EBBFD6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7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510" name="Rectangle 32">
                <a:extLst>
                  <a:ext uri="{FF2B5EF4-FFF2-40B4-BE49-F238E27FC236}">
                    <a16:creationId xmlns:a16="http://schemas.microsoft.com/office/drawing/2014/main" id="{7F0B857B-2A5F-432E-8689-27E22C6D00B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8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11" name="Rectangle 33">
                <a:extLst>
                  <a:ext uri="{FF2B5EF4-FFF2-40B4-BE49-F238E27FC236}">
                    <a16:creationId xmlns:a16="http://schemas.microsoft.com/office/drawing/2014/main" id="{A9ADB654-91A2-44A4-9DC8-B2F6FEF5C3E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9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512" name="Rectangle 34">
                <a:extLst>
                  <a:ext uri="{FF2B5EF4-FFF2-40B4-BE49-F238E27FC236}">
                    <a16:creationId xmlns:a16="http://schemas.microsoft.com/office/drawing/2014/main" id="{033EF664-CA1C-47D2-A213-71FB663AC1C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0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13" name="Rectangle 35">
                <a:extLst>
                  <a:ext uri="{FF2B5EF4-FFF2-40B4-BE49-F238E27FC236}">
                    <a16:creationId xmlns:a16="http://schemas.microsoft.com/office/drawing/2014/main" id="{3CF57CE7-F4F4-4F66-81A0-1A24CBD2F7A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1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514" name="Freeform 36">
                <a:extLst>
                  <a:ext uri="{FF2B5EF4-FFF2-40B4-BE49-F238E27FC236}">
                    <a16:creationId xmlns:a16="http://schemas.microsoft.com/office/drawing/2014/main" id="{4F7E0C20-B640-49F0-A7DB-D922C574A2F1}"/>
                  </a:ext>
                </a:extLst>
              </p:cNvPr>
              <p:cNvSpPr>
                <a:spLocks/>
              </p:cNvSpPr>
              <p:nvPr>
                <p:custDataLst>
                  <p:tags r:id="rId1422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5" name="Freeform 37">
                <a:extLst>
                  <a:ext uri="{FF2B5EF4-FFF2-40B4-BE49-F238E27FC236}">
                    <a16:creationId xmlns:a16="http://schemas.microsoft.com/office/drawing/2014/main" id="{029B907E-0C12-4578-910B-F1776BC59BCD}"/>
                  </a:ext>
                </a:extLst>
              </p:cNvPr>
              <p:cNvSpPr>
                <a:spLocks/>
              </p:cNvSpPr>
              <p:nvPr>
                <p:custDataLst>
                  <p:tags r:id="rId1423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6" name="Freeform 38">
                <a:extLst>
                  <a:ext uri="{FF2B5EF4-FFF2-40B4-BE49-F238E27FC236}">
                    <a16:creationId xmlns:a16="http://schemas.microsoft.com/office/drawing/2014/main" id="{90D8ADDE-A580-420F-887F-E3D88790E09B}"/>
                  </a:ext>
                </a:extLst>
              </p:cNvPr>
              <p:cNvSpPr>
                <a:spLocks/>
              </p:cNvSpPr>
              <p:nvPr>
                <p:custDataLst>
                  <p:tags r:id="rId1424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7" name="Freeform 39">
                <a:extLst>
                  <a:ext uri="{FF2B5EF4-FFF2-40B4-BE49-F238E27FC236}">
                    <a16:creationId xmlns:a16="http://schemas.microsoft.com/office/drawing/2014/main" id="{4E01A2B0-F906-4BBF-9FF4-2558C0D25101}"/>
                  </a:ext>
                </a:extLst>
              </p:cNvPr>
              <p:cNvSpPr>
                <a:spLocks/>
              </p:cNvSpPr>
              <p:nvPr>
                <p:custDataLst>
                  <p:tags r:id="rId1425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8" name="Freeform 40">
                <a:extLst>
                  <a:ext uri="{FF2B5EF4-FFF2-40B4-BE49-F238E27FC236}">
                    <a16:creationId xmlns:a16="http://schemas.microsoft.com/office/drawing/2014/main" id="{7EA74436-AD84-41DA-8E4C-510A030D84A5}"/>
                  </a:ext>
                </a:extLst>
              </p:cNvPr>
              <p:cNvSpPr>
                <a:spLocks/>
              </p:cNvSpPr>
              <p:nvPr>
                <p:custDataLst>
                  <p:tags r:id="rId1426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9" name="Freeform 41">
                <a:extLst>
                  <a:ext uri="{FF2B5EF4-FFF2-40B4-BE49-F238E27FC236}">
                    <a16:creationId xmlns:a16="http://schemas.microsoft.com/office/drawing/2014/main" id="{55086390-7DE2-46B3-88E6-C05F45DA1FBD}"/>
                  </a:ext>
                </a:extLst>
              </p:cNvPr>
              <p:cNvSpPr>
                <a:spLocks/>
              </p:cNvSpPr>
              <p:nvPr>
                <p:custDataLst>
                  <p:tags r:id="rId1427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0" name="Line 42">
                <a:extLst>
                  <a:ext uri="{FF2B5EF4-FFF2-40B4-BE49-F238E27FC236}">
                    <a16:creationId xmlns:a16="http://schemas.microsoft.com/office/drawing/2014/main" id="{E24FE8F7-2ADC-47E6-955D-488D86CED5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28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1" name="Line 43">
                <a:extLst>
                  <a:ext uri="{FF2B5EF4-FFF2-40B4-BE49-F238E27FC236}">
                    <a16:creationId xmlns:a16="http://schemas.microsoft.com/office/drawing/2014/main" id="{C9BF56F9-8D16-4015-8710-54AFA2AF2F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29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2" name="Rectangle 44">
                <a:extLst>
                  <a:ext uri="{FF2B5EF4-FFF2-40B4-BE49-F238E27FC236}">
                    <a16:creationId xmlns:a16="http://schemas.microsoft.com/office/drawing/2014/main" id="{68A1B921-64FE-434A-91F7-AD33C628D87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0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23" name="Rectangle 45">
                <a:extLst>
                  <a:ext uri="{FF2B5EF4-FFF2-40B4-BE49-F238E27FC236}">
                    <a16:creationId xmlns:a16="http://schemas.microsoft.com/office/drawing/2014/main" id="{0EFCE4C0-5CBF-42F3-A9F7-E09E043A1AC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1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524" name="Rectangle 46">
                <a:extLst>
                  <a:ext uri="{FF2B5EF4-FFF2-40B4-BE49-F238E27FC236}">
                    <a16:creationId xmlns:a16="http://schemas.microsoft.com/office/drawing/2014/main" id="{13971EA7-40B1-47AB-A7D9-429EBC019B9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2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25" name="Rectangle 47">
                <a:extLst>
                  <a:ext uri="{FF2B5EF4-FFF2-40B4-BE49-F238E27FC236}">
                    <a16:creationId xmlns:a16="http://schemas.microsoft.com/office/drawing/2014/main" id="{7BC350D5-A991-4DBA-8EE4-4F13550C2A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3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526" name="Rectangle 48">
                <a:extLst>
                  <a:ext uri="{FF2B5EF4-FFF2-40B4-BE49-F238E27FC236}">
                    <a16:creationId xmlns:a16="http://schemas.microsoft.com/office/drawing/2014/main" id="{5032117D-1C3D-4688-A0A1-168D602A5F3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4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27" name="Rectangle 49">
                <a:extLst>
                  <a:ext uri="{FF2B5EF4-FFF2-40B4-BE49-F238E27FC236}">
                    <a16:creationId xmlns:a16="http://schemas.microsoft.com/office/drawing/2014/main" id="{2B482AD8-4A07-4BDB-9676-CB98429B185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5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528" name="Rectangle 50">
                <a:extLst>
                  <a:ext uri="{FF2B5EF4-FFF2-40B4-BE49-F238E27FC236}">
                    <a16:creationId xmlns:a16="http://schemas.microsoft.com/office/drawing/2014/main" id="{E7BF95D6-F837-4837-8475-924C3256F56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6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29" name="Rectangle 51">
                <a:extLst>
                  <a:ext uri="{FF2B5EF4-FFF2-40B4-BE49-F238E27FC236}">
                    <a16:creationId xmlns:a16="http://schemas.microsoft.com/office/drawing/2014/main" id="{6E98EE46-F437-4196-A61B-A1D92D931E4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7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530" name="Rectangle 52">
                <a:extLst>
                  <a:ext uri="{FF2B5EF4-FFF2-40B4-BE49-F238E27FC236}">
                    <a16:creationId xmlns:a16="http://schemas.microsoft.com/office/drawing/2014/main" id="{18F822DF-AF57-4C13-B93D-8773B6A75C9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8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31" name="Rectangle 53">
                <a:extLst>
                  <a:ext uri="{FF2B5EF4-FFF2-40B4-BE49-F238E27FC236}">
                    <a16:creationId xmlns:a16="http://schemas.microsoft.com/office/drawing/2014/main" id="{7FD53136-8112-40D6-BD33-2F1CF7FC872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9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532" name="Rectangle 54">
                <a:extLst>
                  <a:ext uri="{FF2B5EF4-FFF2-40B4-BE49-F238E27FC236}">
                    <a16:creationId xmlns:a16="http://schemas.microsoft.com/office/drawing/2014/main" id="{898DE293-1A02-43EB-93BA-43E110C936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0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33" name="Rectangle 55">
                <a:extLst>
                  <a:ext uri="{FF2B5EF4-FFF2-40B4-BE49-F238E27FC236}">
                    <a16:creationId xmlns:a16="http://schemas.microsoft.com/office/drawing/2014/main" id="{9B9E21F2-2C4E-46C5-9A2A-5F813E904F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1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534" name="Freeform 56">
                <a:extLst>
                  <a:ext uri="{FF2B5EF4-FFF2-40B4-BE49-F238E27FC236}">
                    <a16:creationId xmlns:a16="http://schemas.microsoft.com/office/drawing/2014/main" id="{33F94558-ECEB-4DE6-A6BE-336588FE9A1D}"/>
                  </a:ext>
                </a:extLst>
              </p:cNvPr>
              <p:cNvSpPr>
                <a:spLocks/>
              </p:cNvSpPr>
              <p:nvPr>
                <p:custDataLst>
                  <p:tags r:id="rId1442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5" name="Freeform 57">
                <a:extLst>
                  <a:ext uri="{FF2B5EF4-FFF2-40B4-BE49-F238E27FC236}">
                    <a16:creationId xmlns:a16="http://schemas.microsoft.com/office/drawing/2014/main" id="{01927666-16AC-4ED6-9D89-14C7494547FC}"/>
                  </a:ext>
                </a:extLst>
              </p:cNvPr>
              <p:cNvSpPr>
                <a:spLocks/>
              </p:cNvSpPr>
              <p:nvPr>
                <p:custDataLst>
                  <p:tags r:id="rId1443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6" name="Freeform 58">
                <a:extLst>
                  <a:ext uri="{FF2B5EF4-FFF2-40B4-BE49-F238E27FC236}">
                    <a16:creationId xmlns:a16="http://schemas.microsoft.com/office/drawing/2014/main" id="{F942E6F1-EEFB-4EA9-989F-AB8CDF840351}"/>
                  </a:ext>
                </a:extLst>
              </p:cNvPr>
              <p:cNvSpPr>
                <a:spLocks/>
              </p:cNvSpPr>
              <p:nvPr>
                <p:custDataLst>
                  <p:tags r:id="rId1444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" name="Freeform 59">
                <a:extLst>
                  <a:ext uri="{FF2B5EF4-FFF2-40B4-BE49-F238E27FC236}">
                    <a16:creationId xmlns:a16="http://schemas.microsoft.com/office/drawing/2014/main" id="{2781663B-86D6-4E28-B787-5B4FB6C05CBE}"/>
                  </a:ext>
                </a:extLst>
              </p:cNvPr>
              <p:cNvSpPr>
                <a:spLocks/>
              </p:cNvSpPr>
              <p:nvPr>
                <p:custDataLst>
                  <p:tags r:id="rId1445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" name="Line 60">
                <a:extLst>
                  <a:ext uri="{FF2B5EF4-FFF2-40B4-BE49-F238E27FC236}">
                    <a16:creationId xmlns:a16="http://schemas.microsoft.com/office/drawing/2014/main" id="{EE7E1139-1516-4EC4-B779-1BD39B91AC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46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" name="Line 61">
                <a:extLst>
                  <a:ext uri="{FF2B5EF4-FFF2-40B4-BE49-F238E27FC236}">
                    <a16:creationId xmlns:a16="http://schemas.microsoft.com/office/drawing/2014/main" id="{F3909C20-97F4-4002-B2FC-A95996D7AD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47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" name="Freeform 62">
                <a:extLst>
                  <a:ext uri="{FF2B5EF4-FFF2-40B4-BE49-F238E27FC236}">
                    <a16:creationId xmlns:a16="http://schemas.microsoft.com/office/drawing/2014/main" id="{A0181703-A22A-458A-8C8C-0D24D6D58DF7}"/>
                  </a:ext>
                </a:extLst>
              </p:cNvPr>
              <p:cNvSpPr>
                <a:spLocks/>
              </p:cNvSpPr>
              <p:nvPr>
                <p:custDataLst>
                  <p:tags r:id="rId1448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" name="Freeform 63">
                <a:extLst>
                  <a:ext uri="{FF2B5EF4-FFF2-40B4-BE49-F238E27FC236}">
                    <a16:creationId xmlns:a16="http://schemas.microsoft.com/office/drawing/2014/main" id="{E5744A93-DEF9-45B2-98F8-2BE52DE122AE}"/>
                  </a:ext>
                </a:extLst>
              </p:cNvPr>
              <p:cNvSpPr>
                <a:spLocks/>
              </p:cNvSpPr>
              <p:nvPr>
                <p:custDataLst>
                  <p:tags r:id="rId1449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" name="Freeform 64">
                <a:extLst>
                  <a:ext uri="{FF2B5EF4-FFF2-40B4-BE49-F238E27FC236}">
                    <a16:creationId xmlns:a16="http://schemas.microsoft.com/office/drawing/2014/main" id="{F15D3170-B577-4C10-A0ED-89342A998907}"/>
                  </a:ext>
                </a:extLst>
              </p:cNvPr>
              <p:cNvSpPr>
                <a:spLocks/>
              </p:cNvSpPr>
              <p:nvPr>
                <p:custDataLst>
                  <p:tags r:id="rId1450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" name="Freeform 65">
                <a:extLst>
                  <a:ext uri="{FF2B5EF4-FFF2-40B4-BE49-F238E27FC236}">
                    <a16:creationId xmlns:a16="http://schemas.microsoft.com/office/drawing/2014/main" id="{AD0B788B-B1C5-4433-8B9F-69E20FA551A2}"/>
                  </a:ext>
                </a:extLst>
              </p:cNvPr>
              <p:cNvSpPr>
                <a:spLocks/>
              </p:cNvSpPr>
              <p:nvPr>
                <p:custDataLst>
                  <p:tags r:id="rId1451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4" name="Freeform 66">
                <a:extLst>
                  <a:ext uri="{FF2B5EF4-FFF2-40B4-BE49-F238E27FC236}">
                    <a16:creationId xmlns:a16="http://schemas.microsoft.com/office/drawing/2014/main" id="{BBD363AC-D9D6-4AF8-A5C4-F8DC0F8D0DF4}"/>
                  </a:ext>
                </a:extLst>
              </p:cNvPr>
              <p:cNvSpPr>
                <a:spLocks/>
              </p:cNvSpPr>
              <p:nvPr>
                <p:custDataLst>
                  <p:tags r:id="rId1452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5" name="Freeform 67">
                <a:extLst>
                  <a:ext uri="{FF2B5EF4-FFF2-40B4-BE49-F238E27FC236}">
                    <a16:creationId xmlns:a16="http://schemas.microsoft.com/office/drawing/2014/main" id="{E8A729D2-CD8A-4577-BD5F-95DBD3B8CB96}"/>
                  </a:ext>
                </a:extLst>
              </p:cNvPr>
              <p:cNvSpPr>
                <a:spLocks/>
              </p:cNvSpPr>
              <p:nvPr>
                <p:custDataLst>
                  <p:tags r:id="rId1453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6" name="Freeform 68">
                <a:extLst>
                  <a:ext uri="{FF2B5EF4-FFF2-40B4-BE49-F238E27FC236}">
                    <a16:creationId xmlns:a16="http://schemas.microsoft.com/office/drawing/2014/main" id="{A1578CE1-F9A7-4140-9084-BC8209C849AA}"/>
                  </a:ext>
                </a:extLst>
              </p:cNvPr>
              <p:cNvSpPr>
                <a:spLocks/>
              </p:cNvSpPr>
              <p:nvPr>
                <p:custDataLst>
                  <p:tags r:id="rId1454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7" name="Freeform 69">
                <a:extLst>
                  <a:ext uri="{FF2B5EF4-FFF2-40B4-BE49-F238E27FC236}">
                    <a16:creationId xmlns:a16="http://schemas.microsoft.com/office/drawing/2014/main" id="{3F31B917-5B10-4094-BCBA-2527BA176F16}"/>
                  </a:ext>
                </a:extLst>
              </p:cNvPr>
              <p:cNvSpPr>
                <a:spLocks/>
              </p:cNvSpPr>
              <p:nvPr>
                <p:custDataLst>
                  <p:tags r:id="rId1455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8" name="Line 70">
                <a:extLst>
                  <a:ext uri="{FF2B5EF4-FFF2-40B4-BE49-F238E27FC236}">
                    <a16:creationId xmlns:a16="http://schemas.microsoft.com/office/drawing/2014/main" id="{CFCCD3DA-CD7B-45B5-B5F4-F9FDAF698E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6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9" name="Line 71">
                <a:extLst>
                  <a:ext uri="{FF2B5EF4-FFF2-40B4-BE49-F238E27FC236}">
                    <a16:creationId xmlns:a16="http://schemas.microsoft.com/office/drawing/2014/main" id="{8689F5CC-C305-441C-9A5B-00800B03A0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7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0" name="Line 72">
                <a:extLst>
                  <a:ext uri="{FF2B5EF4-FFF2-40B4-BE49-F238E27FC236}">
                    <a16:creationId xmlns:a16="http://schemas.microsoft.com/office/drawing/2014/main" id="{090C9A9B-36A5-4F27-80C8-B283035B27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8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" name="Line 73">
                <a:extLst>
                  <a:ext uri="{FF2B5EF4-FFF2-40B4-BE49-F238E27FC236}">
                    <a16:creationId xmlns:a16="http://schemas.microsoft.com/office/drawing/2014/main" id="{9E6F5FB1-9A37-4BFF-87A2-D0E34546D9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9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2" name="Line 74">
                <a:extLst>
                  <a:ext uri="{FF2B5EF4-FFF2-40B4-BE49-F238E27FC236}">
                    <a16:creationId xmlns:a16="http://schemas.microsoft.com/office/drawing/2014/main" id="{954C241E-BE96-49BE-A737-5A0F49AFA9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0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3" name="Line 75">
                <a:extLst>
                  <a:ext uri="{FF2B5EF4-FFF2-40B4-BE49-F238E27FC236}">
                    <a16:creationId xmlns:a16="http://schemas.microsoft.com/office/drawing/2014/main" id="{18B65180-BDEA-4439-B8BF-E613CD512A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1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4" name="Line 76">
                <a:extLst>
                  <a:ext uri="{FF2B5EF4-FFF2-40B4-BE49-F238E27FC236}">
                    <a16:creationId xmlns:a16="http://schemas.microsoft.com/office/drawing/2014/main" id="{7A2AD41E-210B-45E4-9E13-0D55F36FD0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2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" name="Line 77">
                <a:extLst>
                  <a:ext uri="{FF2B5EF4-FFF2-40B4-BE49-F238E27FC236}">
                    <a16:creationId xmlns:a16="http://schemas.microsoft.com/office/drawing/2014/main" id="{18BBAA23-E973-4CCE-8D50-7962C03004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3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" name="Line 78">
                <a:extLst>
                  <a:ext uri="{FF2B5EF4-FFF2-40B4-BE49-F238E27FC236}">
                    <a16:creationId xmlns:a16="http://schemas.microsoft.com/office/drawing/2014/main" id="{A8BA46FF-E881-48E9-956E-5BB7029AAB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4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" name="Line 79">
                <a:extLst>
                  <a:ext uri="{FF2B5EF4-FFF2-40B4-BE49-F238E27FC236}">
                    <a16:creationId xmlns:a16="http://schemas.microsoft.com/office/drawing/2014/main" id="{3EADE789-E7EF-492C-BF4C-DDAF7290DE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5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" name="Line 80">
                <a:extLst>
                  <a:ext uri="{FF2B5EF4-FFF2-40B4-BE49-F238E27FC236}">
                    <a16:creationId xmlns:a16="http://schemas.microsoft.com/office/drawing/2014/main" id="{2BD74772-1194-417D-A0D1-DD425AD31B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6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" name="Line 81">
                <a:extLst>
                  <a:ext uri="{FF2B5EF4-FFF2-40B4-BE49-F238E27FC236}">
                    <a16:creationId xmlns:a16="http://schemas.microsoft.com/office/drawing/2014/main" id="{2CDC433D-C18E-400A-ABC1-60B730C0E4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7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" name="Line 82">
                <a:extLst>
                  <a:ext uri="{FF2B5EF4-FFF2-40B4-BE49-F238E27FC236}">
                    <a16:creationId xmlns:a16="http://schemas.microsoft.com/office/drawing/2014/main" id="{4F3E9ACE-23BE-43FF-872D-AA72169F61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8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" name="Line 83">
                <a:extLst>
                  <a:ext uri="{FF2B5EF4-FFF2-40B4-BE49-F238E27FC236}">
                    <a16:creationId xmlns:a16="http://schemas.microsoft.com/office/drawing/2014/main" id="{45124553-FC6C-4C6C-B00F-EEFC7BE325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9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" name="Freeform 84">
                <a:extLst>
                  <a:ext uri="{FF2B5EF4-FFF2-40B4-BE49-F238E27FC236}">
                    <a16:creationId xmlns:a16="http://schemas.microsoft.com/office/drawing/2014/main" id="{C48974A7-00D3-4731-9EF1-671AB8E59CDF}"/>
                  </a:ext>
                </a:extLst>
              </p:cNvPr>
              <p:cNvSpPr>
                <a:spLocks/>
              </p:cNvSpPr>
              <p:nvPr>
                <p:custDataLst>
                  <p:tags r:id="rId1470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3" name="Freeform 85">
                <a:extLst>
                  <a:ext uri="{FF2B5EF4-FFF2-40B4-BE49-F238E27FC236}">
                    <a16:creationId xmlns:a16="http://schemas.microsoft.com/office/drawing/2014/main" id="{07E2CD0E-D689-4775-AD0C-7533E19D0257}"/>
                  </a:ext>
                </a:extLst>
              </p:cNvPr>
              <p:cNvSpPr>
                <a:spLocks/>
              </p:cNvSpPr>
              <p:nvPr>
                <p:custDataLst>
                  <p:tags r:id="rId1471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4" name="Rectangle 86">
                <a:extLst>
                  <a:ext uri="{FF2B5EF4-FFF2-40B4-BE49-F238E27FC236}">
                    <a16:creationId xmlns:a16="http://schemas.microsoft.com/office/drawing/2014/main" id="{F51CD7F2-0320-4F01-8BA9-E1485B0319F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2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65" name="Rectangle 87">
                <a:extLst>
                  <a:ext uri="{FF2B5EF4-FFF2-40B4-BE49-F238E27FC236}">
                    <a16:creationId xmlns:a16="http://schemas.microsoft.com/office/drawing/2014/main" id="{AD2AED1C-485B-4075-97D7-F46950A3EF5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3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566" name="Rectangle 88">
                <a:extLst>
                  <a:ext uri="{FF2B5EF4-FFF2-40B4-BE49-F238E27FC236}">
                    <a16:creationId xmlns:a16="http://schemas.microsoft.com/office/drawing/2014/main" id="{5DDF1737-A56B-44FD-B11E-2CED6E61350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4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67" name="Rectangle 89">
                <a:extLst>
                  <a:ext uri="{FF2B5EF4-FFF2-40B4-BE49-F238E27FC236}">
                    <a16:creationId xmlns:a16="http://schemas.microsoft.com/office/drawing/2014/main" id="{B22CE690-D109-422A-A4D8-5043C278352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5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568" name="Rectangle 90">
                <a:extLst>
                  <a:ext uri="{FF2B5EF4-FFF2-40B4-BE49-F238E27FC236}">
                    <a16:creationId xmlns:a16="http://schemas.microsoft.com/office/drawing/2014/main" id="{821A305E-4410-49CC-BDC8-C98ABA7E089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6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69" name="Rectangle 91">
                <a:extLst>
                  <a:ext uri="{FF2B5EF4-FFF2-40B4-BE49-F238E27FC236}">
                    <a16:creationId xmlns:a16="http://schemas.microsoft.com/office/drawing/2014/main" id="{EFE1D710-A44B-4344-A5F5-4F21A6F0FB0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7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570" name="Rectangle 92">
                <a:extLst>
                  <a:ext uri="{FF2B5EF4-FFF2-40B4-BE49-F238E27FC236}">
                    <a16:creationId xmlns:a16="http://schemas.microsoft.com/office/drawing/2014/main" id="{5F5D1567-3731-49C0-BE10-ABD576E8FA3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8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571" name="Rectangle 93">
                <a:extLst>
                  <a:ext uri="{FF2B5EF4-FFF2-40B4-BE49-F238E27FC236}">
                    <a16:creationId xmlns:a16="http://schemas.microsoft.com/office/drawing/2014/main" id="{16A42244-657C-4235-8956-FAE667F4F88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9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572" name="Line 94">
                <a:extLst>
                  <a:ext uri="{FF2B5EF4-FFF2-40B4-BE49-F238E27FC236}">
                    <a16:creationId xmlns:a16="http://schemas.microsoft.com/office/drawing/2014/main" id="{95881431-3359-49DB-89C8-F193437775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0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3" name="Line 95">
                <a:extLst>
                  <a:ext uri="{FF2B5EF4-FFF2-40B4-BE49-F238E27FC236}">
                    <a16:creationId xmlns:a16="http://schemas.microsoft.com/office/drawing/2014/main" id="{F79C36EF-BAD0-499B-A942-364C41BF64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1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4" name="Line 96">
                <a:extLst>
                  <a:ext uri="{FF2B5EF4-FFF2-40B4-BE49-F238E27FC236}">
                    <a16:creationId xmlns:a16="http://schemas.microsoft.com/office/drawing/2014/main" id="{9B187601-B61B-4D6A-842F-58DE6F8BC2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2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5" name="Line 97">
                <a:extLst>
                  <a:ext uri="{FF2B5EF4-FFF2-40B4-BE49-F238E27FC236}">
                    <a16:creationId xmlns:a16="http://schemas.microsoft.com/office/drawing/2014/main" id="{4E1F1DA2-5881-4B1B-84D2-7406CFEEA1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3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6" name="Line 98">
                <a:extLst>
                  <a:ext uri="{FF2B5EF4-FFF2-40B4-BE49-F238E27FC236}">
                    <a16:creationId xmlns:a16="http://schemas.microsoft.com/office/drawing/2014/main" id="{A0AF6401-151B-464B-A855-6A279B8CF5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4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7" name="Line 99">
                <a:extLst>
                  <a:ext uri="{FF2B5EF4-FFF2-40B4-BE49-F238E27FC236}">
                    <a16:creationId xmlns:a16="http://schemas.microsoft.com/office/drawing/2014/main" id="{3C73B3FC-52C5-486E-B445-ACCD0714E0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5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8" name="Line 100">
                <a:extLst>
                  <a:ext uri="{FF2B5EF4-FFF2-40B4-BE49-F238E27FC236}">
                    <a16:creationId xmlns:a16="http://schemas.microsoft.com/office/drawing/2014/main" id="{440B0621-FA13-41DB-92AE-DA9CE8CA99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6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9" name="Line 101">
                <a:extLst>
                  <a:ext uri="{FF2B5EF4-FFF2-40B4-BE49-F238E27FC236}">
                    <a16:creationId xmlns:a16="http://schemas.microsoft.com/office/drawing/2014/main" id="{0B7CE022-2C52-4DFC-903E-29C3D2012F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7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0" name="Line 102">
                <a:extLst>
                  <a:ext uri="{FF2B5EF4-FFF2-40B4-BE49-F238E27FC236}">
                    <a16:creationId xmlns:a16="http://schemas.microsoft.com/office/drawing/2014/main" id="{DADEC3A9-F713-45AC-90B3-446ACFFEC2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8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1" name="Line 103">
                <a:extLst>
                  <a:ext uri="{FF2B5EF4-FFF2-40B4-BE49-F238E27FC236}">
                    <a16:creationId xmlns:a16="http://schemas.microsoft.com/office/drawing/2014/main" id="{4A8D9886-0AE0-4A00-A950-EC28AE276B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9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2" name="Rectangle 104">
                <a:extLst>
                  <a:ext uri="{FF2B5EF4-FFF2-40B4-BE49-F238E27FC236}">
                    <a16:creationId xmlns:a16="http://schemas.microsoft.com/office/drawing/2014/main" id="{B616208B-6064-4E7D-8CB0-586E3B05654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0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83" name="Rectangle 105">
                <a:extLst>
                  <a:ext uri="{FF2B5EF4-FFF2-40B4-BE49-F238E27FC236}">
                    <a16:creationId xmlns:a16="http://schemas.microsoft.com/office/drawing/2014/main" id="{B9F7181A-8BE2-4C05-B1F5-BF17E898257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1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584" name="Rectangle 106">
                <a:extLst>
                  <a:ext uri="{FF2B5EF4-FFF2-40B4-BE49-F238E27FC236}">
                    <a16:creationId xmlns:a16="http://schemas.microsoft.com/office/drawing/2014/main" id="{83C962DF-F884-433B-A946-CE1E07C708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2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585" name="Rectangle 107">
                <a:extLst>
                  <a:ext uri="{FF2B5EF4-FFF2-40B4-BE49-F238E27FC236}">
                    <a16:creationId xmlns:a16="http://schemas.microsoft.com/office/drawing/2014/main" id="{B3FCF49B-CCAC-4769-87FB-F5BA47CDD2D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3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1586" name="Freeform 108">
                <a:extLst>
                  <a:ext uri="{FF2B5EF4-FFF2-40B4-BE49-F238E27FC236}">
                    <a16:creationId xmlns:a16="http://schemas.microsoft.com/office/drawing/2014/main" id="{4968E1D7-177A-48D1-9597-D3378C9E3DDB}"/>
                  </a:ext>
                </a:extLst>
              </p:cNvPr>
              <p:cNvSpPr>
                <a:spLocks/>
              </p:cNvSpPr>
              <p:nvPr>
                <p:custDataLst>
                  <p:tags r:id="rId1494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7" name="Freeform 109">
                <a:extLst>
                  <a:ext uri="{FF2B5EF4-FFF2-40B4-BE49-F238E27FC236}">
                    <a16:creationId xmlns:a16="http://schemas.microsoft.com/office/drawing/2014/main" id="{49098BE7-950E-4DE8-A8D7-4023D5D69352}"/>
                  </a:ext>
                </a:extLst>
              </p:cNvPr>
              <p:cNvSpPr>
                <a:spLocks/>
              </p:cNvSpPr>
              <p:nvPr>
                <p:custDataLst>
                  <p:tags r:id="rId1495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8" name="Freeform 110">
                <a:extLst>
                  <a:ext uri="{FF2B5EF4-FFF2-40B4-BE49-F238E27FC236}">
                    <a16:creationId xmlns:a16="http://schemas.microsoft.com/office/drawing/2014/main" id="{47219DC1-F818-4262-BE42-BA3B5CD75BFB}"/>
                  </a:ext>
                </a:extLst>
              </p:cNvPr>
              <p:cNvSpPr>
                <a:spLocks/>
              </p:cNvSpPr>
              <p:nvPr>
                <p:custDataLst>
                  <p:tags r:id="rId1496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9" name="Freeform 111">
                <a:extLst>
                  <a:ext uri="{FF2B5EF4-FFF2-40B4-BE49-F238E27FC236}">
                    <a16:creationId xmlns:a16="http://schemas.microsoft.com/office/drawing/2014/main" id="{BAB4ABCE-7B4A-4619-AF34-B9EED4A2296A}"/>
                  </a:ext>
                </a:extLst>
              </p:cNvPr>
              <p:cNvSpPr>
                <a:spLocks/>
              </p:cNvSpPr>
              <p:nvPr>
                <p:custDataLst>
                  <p:tags r:id="rId1497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0" name="Freeform 112">
                <a:extLst>
                  <a:ext uri="{FF2B5EF4-FFF2-40B4-BE49-F238E27FC236}">
                    <a16:creationId xmlns:a16="http://schemas.microsoft.com/office/drawing/2014/main" id="{31B74ED2-C513-42B6-BCB9-069046A6C6C9}"/>
                  </a:ext>
                </a:extLst>
              </p:cNvPr>
              <p:cNvSpPr>
                <a:spLocks/>
              </p:cNvSpPr>
              <p:nvPr>
                <p:custDataLst>
                  <p:tags r:id="rId1498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1" name="Freeform 113">
                <a:extLst>
                  <a:ext uri="{FF2B5EF4-FFF2-40B4-BE49-F238E27FC236}">
                    <a16:creationId xmlns:a16="http://schemas.microsoft.com/office/drawing/2014/main" id="{98243758-DEBE-4DA0-89BD-0336D400CC6E}"/>
                  </a:ext>
                </a:extLst>
              </p:cNvPr>
              <p:cNvSpPr>
                <a:spLocks/>
              </p:cNvSpPr>
              <p:nvPr>
                <p:custDataLst>
                  <p:tags r:id="rId1499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2" name="Line 114">
                <a:extLst>
                  <a:ext uri="{FF2B5EF4-FFF2-40B4-BE49-F238E27FC236}">
                    <a16:creationId xmlns:a16="http://schemas.microsoft.com/office/drawing/2014/main" id="{C8BF4041-7AC3-449E-A58B-D387E49269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0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3" name="Line 115">
                <a:extLst>
                  <a:ext uri="{FF2B5EF4-FFF2-40B4-BE49-F238E27FC236}">
                    <a16:creationId xmlns:a16="http://schemas.microsoft.com/office/drawing/2014/main" id="{0098A14A-A4C0-4C78-9898-459B6E5CAB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1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4" name="Line 116">
                <a:extLst>
                  <a:ext uri="{FF2B5EF4-FFF2-40B4-BE49-F238E27FC236}">
                    <a16:creationId xmlns:a16="http://schemas.microsoft.com/office/drawing/2014/main" id="{0D3F1901-D5B2-4105-ABD8-14B46892A2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2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5" name="Line 117">
                <a:extLst>
                  <a:ext uri="{FF2B5EF4-FFF2-40B4-BE49-F238E27FC236}">
                    <a16:creationId xmlns:a16="http://schemas.microsoft.com/office/drawing/2014/main" id="{D60A7B04-3783-4311-B062-BC2A14F73F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3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6" name="Line 118">
                <a:extLst>
                  <a:ext uri="{FF2B5EF4-FFF2-40B4-BE49-F238E27FC236}">
                    <a16:creationId xmlns:a16="http://schemas.microsoft.com/office/drawing/2014/main" id="{656F5D20-C7F2-4706-AC3C-7A6D31FA4A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4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" name="Line 119">
                <a:extLst>
                  <a:ext uri="{FF2B5EF4-FFF2-40B4-BE49-F238E27FC236}">
                    <a16:creationId xmlns:a16="http://schemas.microsoft.com/office/drawing/2014/main" id="{436F2B61-5E77-4E88-9E9F-42131760AB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5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8" name="Rectangle 120">
                <a:extLst>
                  <a:ext uri="{FF2B5EF4-FFF2-40B4-BE49-F238E27FC236}">
                    <a16:creationId xmlns:a16="http://schemas.microsoft.com/office/drawing/2014/main" id="{7BA7F6B2-BE89-47ED-9C38-AC2BE7E0C86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6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599" name="Rectangle 121">
                <a:extLst>
                  <a:ext uri="{FF2B5EF4-FFF2-40B4-BE49-F238E27FC236}">
                    <a16:creationId xmlns:a16="http://schemas.microsoft.com/office/drawing/2014/main" id="{B98FA932-011B-42EC-A910-EBAEB4D1E37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7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1600" name="Line 122">
                <a:extLst>
                  <a:ext uri="{FF2B5EF4-FFF2-40B4-BE49-F238E27FC236}">
                    <a16:creationId xmlns:a16="http://schemas.microsoft.com/office/drawing/2014/main" id="{051D74AD-2531-4532-84E2-0E0666FADF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8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1" name="Rectangle 123">
                <a:extLst>
                  <a:ext uri="{FF2B5EF4-FFF2-40B4-BE49-F238E27FC236}">
                    <a16:creationId xmlns:a16="http://schemas.microsoft.com/office/drawing/2014/main" id="{7688A219-F7FD-4F47-9B06-E1A26A2D8FD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9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602" name="Rectangle 124">
                <a:extLst>
                  <a:ext uri="{FF2B5EF4-FFF2-40B4-BE49-F238E27FC236}">
                    <a16:creationId xmlns:a16="http://schemas.microsoft.com/office/drawing/2014/main" id="{805A1F40-2833-4742-99F3-157603801DA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0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603" name="Rectangle 125">
                <a:extLst>
                  <a:ext uri="{FF2B5EF4-FFF2-40B4-BE49-F238E27FC236}">
                    <a16:creationId xmlns:a16="http://schemas.microsoft.com/office/drawing/2014/main" id="{D671EE2C-E47E-4ACD-9834-5CC949FF3E0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1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604" name="Rectangle 126">
                <a:extLst>
                  <a:ext uri="{FF2B5EF4-FFF2-40B4-BE49-F238E27FC236}">
                    <a16:creationId xmlns:a16="http://schemas.microsoft.com/office/drawing/2014/main" id="{5317897D-7D6C-4549-9454-4F814F87FAB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2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605" name="Line 127">
                <a:extLst>
                  <a:ext uri="{FF2B5EF4-FFF2-40B4-BE49-F238E27FC236}">
                    <a16:creationId xmlns:a16="http://schemas.microsoft.com/office/drawing/2014/main" id="{AA964035-AF6E-49ED-885C-1BFE8BCBD3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3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6" name="Line 128">
                <a:extLst>
                  <a:ext uri="{FF2B5EF4-FFF2-40B4-BE49-F238E27FC236}">
                    <a16:creationId xmlns:a16="http://schemas.microsoft.com/office/drawing/2014/main" id="{0B6240CE-D5B1-4E97-86DC-261B396F09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4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" name="Line 129">
                <a:extLst>
                  <a:ext uri="{FF2B5EF4-FFF2-40B4-BE49-F238E27FC236}">
                    <a16:creationId xmlns:a16="http://schemas.microsoft.com/office/drawing/2014/main" id="{D5E9464F-F47B-44E0-AC30-6C605CFA49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5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8" name="Line 130">
                <a:extLst>
                  <a:ext uri="{FF2B5EF4-FFF2-40B4-BE49-F238E27FC236}">
                    <a16:creationId xmlns:a16="http://schemas.microsoft.com/office/drawing/2014/main" id="{F655EC03-7ED7-455D-B3BA-07A9C44895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6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9" name="Rectangle 131">
                <a:extLst>
                  <a:ext uri="{FF2B5EF4-FFF2-40B4-BE49-F238E27FC236}">
                    <a16:creationId xmlns:a16="http://schemas.microsoft.com/office/drawing/2014/main" id="{0B16E966-6680-4652-8A3E-A1D688FC166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7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610" name="Rectangle 132">
                <a:extLst>
                  <a:ext uri="{FF2B5EF4-FFF2-40B4-BE49-F238E27FC236}">
                    <a16:creationId xmlns:a16="http://schemas.microsoft.com/office/drawing/2014/main" id="{BD54C677-947F-425D-BB16-242084D58A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8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611" name="Rectangle 133">
                <a:extLst>
                  <a:ext uri="{FF2B5EF4-FFF2-40B4-BE49-F238E27FC236}">
                    <a16:creationId xmlns:a16="http://schemas.microsoft.com/office/drawing/2014/main" id="{D5F3FDC2-8479-48D2-B7E1-9AE36C6D131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9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612" name="Rectangle 134">
                <a:extLst>
                  <a:ext uri="{FF2B5EF4-FFF2-40B4-BE49-F238E27FC236}">
                    <a16:creationId xmlns:a16="http://schemas.microsoft.com/office/drawing/2014/main" id="{A8458B37-8665-4FFF-818B-C441C209101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0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613" name="Rectangle 135">
                <a:extLst>
                  <a:ext uri="{FF2B5EF4-FFF2-40B4-BE49-F238E27FC236}">
                    <a16:creationId xmlns:a16="http://schemas.microsoft.com/office/drawing/2014/main" id="{EABBD7D1-52A4-4B34-BF5B-895303726E4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1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614" name="Rectangle 136">
                <a:extLst>
                  <a:ext uri="{FF2B5EF4-FFF2-40B4-BE49-F238E27FC236}">
                    <a16:creationId xmlns:a16="http://schemas.microsoft.com/office/drawing/2014/main" id="{5FF90B39-704F-46CA-9774-073019A3B43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2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615" name="Rectangle 137">
                <a:extLst>
                  <a:ext uri="{FF2B5EF4-FFF2-40B4-BE49-F238E27FC236}">
                    <a16:creationId xmlns:a16="http://schemas.microsoft.com/office/drawing/2014/main" id="{899CD955-297D-4EF2-8920-8CACD68440F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3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616" name="Rectangle 138">
                <a:extLst>
                  <a:ext uri="{FF2B5EF4-FFF2-40B4-BE49-F238E27FC236}">
                    <a16:creationId xmlns:a16="http://schemas.microsoft.com/office/drawing/2014/main" id="{523C1722-4168-44BB-85CF-DF0D335243F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4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617" name="Rectangle 139">
                <a:extLst>
                  <a:ext uri="{FF2B5EF4-FFF2-40B4-BE49-F238E27FC236}">
                    <a16:creationId xmlns:a16="http://schemas.microsoft.com/office/drawing/2014/main" id="{268592BB-0B88-4822-B4B4-B406176B9C2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5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618" name="Rectangle 140">
                <a:extLst>
                  <a:ext uri="{FF2B5EF4-FFF2-40B4-BE49-F238E27FC236}">
                    <a16:creationId xmlns:a16="http://schemas.microsoft.com/office/drawing/2014/main" id="{18A5507F-D5BB-486D-9FCC-7CE6371A8D0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6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619" name="Rectangle 141">
                <a:extLst>
                  <a:ext uri="{FF2B5EF4-FFF2-40B4-BE49-F238E27FC236}">
                    <a16:creationId xmlns:a16="http://schemas.microsoft.com/office/drawing/2014/main" id="{6A458E2D-539F-4321-855D-A8F95C12426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7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620" name="Rectangle 142">
                <a:extLst>
                  <a:ext uri="{FF2B5EF4-FFF2-40B4-BE49-F238E27FC236}">
                    <a16:creationId xmlns:a16="http://schemas.microsoft.com/office/drawing/2014/main" id="{40D78B43-CD73-4340-8EC9-30EF5523121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8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621" name="Rectangle 143">
                <a:extLst>
                  <a:ext uri="{FF2B5EF4-FFF2-40B4-BE49-F238E27FC236}">
                    <a16:creationId xmlns:a16="http://schemas.microsoft.com/office/drawing/2014/main" id="{970CFDDD-6AA6-4B4D-BD97-9FA1695D026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9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622" name="Rectangle 144">
                <a:extLst>
                  <a:ext uri="{FF2B5EF4-FFF2-40B4-BE49-F238E27FC236}">
                    <a16:creationId xmlns:a16="http://schemas.microsoft.com/office/drawing/2014/main" id="{E79974BE-F511-4D0B-99C8-BCC7EE0DE50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0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623" name="Rectangle 145">
                <a:extLst>
                  <a:ext uri="{FF2B5EF4-FFF2-40B4-BE49-F238E27FC236}">
                    <a16:creationId xmlns:a16="http://schemas.microsoft.com/office/drawing/2014/main" id="{DBC8F0DD-0927-4924-84A8-3186AFD6441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1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624" name="Rectangle 146">
                <a:extLst>
                  <a:ext uri="{FF2B5EF4-FFF2-40B4-BE49-F238E27FC236}">
                    <a16:creationId xmlns:a16="http://schemas.microsoft.com/office/drawing/2014/main" id="{2420D460-D8BD-42E0-A201-C77539F17D9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2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625" name="Rectangle 147">
                <a:extLst>
                  <a:ext uri="{FF2B5EF4-FFF2-40B4-BE49-F238E27FC236}">
                    <a16:creationId xmlns:a16="http://schemas.microsoft.com/office/drawing/2014/main" id="{CB623625-FBEA-46D9-B5A4-7237B5DA489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3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626" name="Rectangle 148">
                <a:extLst>
                  <a:ext uri="{FF2B5EF4-FFF2-40B4-BE49-F238E27FC236}">
                    <a16:creationId xmlns:a16="http://schemas.microsoft.com/office/drawing/2014/main" id="{298C534D-D355-496A-BECE-195EE72B13A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4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627" name="Rectangle 149">
                <a:extLst>
                  <a:ext uri="{FF2B5EF4-FFF2-40B4-BE49-F238E27FC236}">
                    <a16:creationId xmlns:a16="http://schemas.microsoft.com/office/drawing/2014/main" id="{C07382E9-3D8E-4DA1-A0B1-C51776E0B29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5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628" name="Rectangle 150">
                <a:extLst>
                  <a:ext uri="{FF2B5EF4-FFF2-40B4-BE49-F238E27FC236}">
                    <a16:creationId xmlns:a16="http://schemas.microsoft.com/office/drawing/2014/main" id="{FD6BE8C5-AB72-4431-823B-E854E296A06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6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629" name="Rectangle 151">
                <a:extLst>
                  <a:ext uri="{FF2B5EF4-FFF2-40B4-BE49-F238E27FC236}">
                    <a16:creationId xmlns:a16="http://schemas.microsoft.com/office/drawing/2014/main" id="{1EB2A7FB-3E08-4AA6-AD6D-F2E11A3BCC6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7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630" name="Rectangle 152">
                <a:extLst>
                  <a:ext uri="{FF2B5EF4-FFF2-40B4-BE49-F238E27FC236}">
                    <a16:creationId xmlns:a16="http://schemas.microsoft.com/office/drawing/2014/main" id="{86AC9769-DCD9-4380-90C5-1571847FC81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8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631" name="Rectangle 153">
                <a:extLst>
                  <a:ext uri="{FF2B5EF4-FFF2-40B4-BE49-F238E27FC236}">
                    <a16:creationId xmlns:a16="http://schemas.microsoft.com/office/drawing/2014/main" id="{99B862E1-C42D-44E8-896B-A0B7D6DFC0E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9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632" name="Rectangle 154">
                <a:extLst>
                  <a:ext uri="{FF2B5EF4-FFF2-40B4-BE49-F238E27FC236}">
                    <a16:creationId xmlns:a16="http://schemas.microsoft.com/office/drawing/2014/main" id="{53EE2A69-E24C-4A90-928B-8541CBDA37B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0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633" name="Rectangle 155">
                <a:extLst>
                  <a:ext uri="{FF2B5EF4-FFF2-40B4-BE49-F238E27FC236}">
                    <a16:creationId xmlns:a16="http://schemas.microsoft.com/office/drawing/2014/main" id="{BCCB594A-867E-40C6-9C74-95DC13AEF17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1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634" name="Rectangle 156">
                <a:extLst>
                  <a:ext uri="{FF2B5EF4-FFF2-40B4-BE49-F238E27FC236}">
                    <a16:creationId xmlns:a16="http://schemas.microsoft.com/office/drawing/2014/main" id="{684AD110-4127-481A-A8F2-4AABDC6B5C5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2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1635" name="Line 236">
                <a:extLst>
                  <a:ext uri="{FF2B5EF4-FFF2-40B4-BE49-F238E27FC236}">
                    <a16:creationId xmlns:a16="http://schemas.microsoft.com/office/drawing/2014/main" id="{E16BA3B7-B917-4E27-9675-A69287EDF0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3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6" name="Line 237">
                <a:extLst>
                  <a:ext uri="{FF2B5EF4-FFF2-40B4-BE49-F238E27FC236}">
                    <a16:creationId xmlns:a16="http://schemas.microsoft.com/office/drawing/2014/main" id="{97F4D930-BC33-4CF1-AFFD-35185BCEAA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4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7" name="Line 238">
                <a:extLst>
                  <a:ext uri="{FF2B5EF4-FFF2-40B4-BE49-F238E27FC236}">
                    <a16:creationId xmlns:a16="http://schemas.microsoft.com/office/drawing/2014/main" id="{BAF7C6E7-3106-427A-B330-0090A39868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5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8" name="Line 239">
                <a:extLst>
                  <a:ext uri="{FF2B5EF4-FFF2-40B4-BE49-F238E27FC236}">
                    <a16:creationId xmlns:a16="http://schemas.microsoft.com/office/drawing/2014/main" id="{DAD0BF8E-9258-4DC9-A0A2-F1E01BDB3C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6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" name="Line 240">
                <a:extLst>
                  <a:ext uri="{FF2B5EF4-FFF2-40B4-BE49-F238E27FC236}">
                    <a16:creationId xmlns:a16="http://schemas.microsoft.com/office/drawing/2014/main" id="{3A1FBB31-3A9F-4F0F-9B12-934810A8B1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7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" name="Line 241">
                <a:extLst>
                  <a:ext uri="{FF2B5EF4-FFF2-40B4-BE49-F238E27FC236}">
                    <a16:creationId xmlns:a16="http://schemas.microsoft.com/office/drawing/2014/main" id="{1138FEB9-56F0-4A7E-B697-E986957EDC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8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" name="Line 242">
                <a:extLst>
                  <a:ext uri="{FF2B5EF4-FFF2-40B4-BE49-F238E27FC236}">
                    <a16:creationId xmlns:a16="http://schemas.microsoft.com/office/drawing/2014/main" id="{BB71996F-896B-427D-B31B-43B2D0C7B1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9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" name="Line 243">
                <a:extLst>
                  <a:ext uri="{FF2B5EF4-FFF2-40B4-BE49-F238E27FC236}">
                    <a16:creationId xmlns:a16="http://schemas.microsoft.com/office/drawing/2014/main" id="{883F0E38-5657-4205-BC53-7DF3179C12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0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" name="Line 244">
                <a:extLst>
                  <a:ext uri="{FF2B5EF4-FFF2-40B4-BE49-F238E27FC236}">
                    <a16:creationId xmlns:a16="http://schemas.microsoft.com/office/drawing/2014/main" id="{F38BCEE7-BDBC-4E2E-B477-65B04BAE52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1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" name="Line 245">
                <a:extLst>
                  <a:ext uri="{FF2B5EF4-FFF2-40B4-BE49-F238E27FC236}">
                    <a16:creationId xmlns:a16="http://schemas.microsoft.com/office/drawing/2014/main" id="{42E8FDBA-5EE3-432F-8FA2-73291DFBF8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2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" name="Line 246">
                <a:extLst>
                  <a:ext uri="{FF2B5EF4-FFF2-40B4-BE49-F238E27FC236}">
                    <a16:creationId xmlns:a16="http://schemas.microsoft.com/office/drawing/2014/main" id="{AF1A542C-92CD-4EA9-9386-9B4FFC42F0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3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" name="Line 247">
                <a:extLst>
                  <a:ext uri="{FF2B5EF4-FFF2-40B4-BE49-F238E27FC236}">
                    <a16:creationId xmlns:a16="http://schemas.microsoft.com/office/drawing/2014/main" id="{560EFF5A-8258-45A5-AD15-9053B883A9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4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7" name="Line 248">
                <a:extLst>
                  <a:ext uri="{FF2B5EF4-FFF2-40B4-BE49-F238E27FC236}">
                    <a16:creationId xmlns:a16="http://schemas.microsoft.com/office/drawing/2014/main" id="{85BE56F9-7B17-47C1-B216-E62493648A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5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8" name="Line 249">
                <a:extLst>
                  <a:ext uri="{FF2B5EF4-FFF2-40B4-BE49-F238E27FC236}">
                    <a16:creationId xmlns:a16="http://schemas.microsoft.com/office/drawing/2014/main" id="{C47C311C-016E-4940-BC69-1D83C1E798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6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9" name="Line 250">
                <a:extLst>
                  <a:ext uri="{FF2B5EF4-FFF2-40B4-BE49-F238E27FC236}">
                    <a16:creationId xmlns:a16="http://schemas.microsoft.com/office/drawing/2014/main" id="{3B6EC3DB-BAB3-4C29-AB8D-1B7F7FE2B2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7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0" name="Line 251">
                <a:extLst>
                  <a:ext uri="{FF2B5EF4-FFF2-40B4-BE49-F238E27FC236}">
                    <a16:creationId xmlns:a16="http://schemas.microsoft.com/office/drawing/2014/main" id="{2E545380-1505-48ED-A80F-8BCF0F9E3B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8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" name="Line 252">
                <a:extLst>
                  <a:ext uri="{FF2B5EF4-FFF2-40B4-BE49-F238E27FC236}">
                    <a16:creationId xmlns:a16="http://schemas.microsoft.com/office/drawing/2014/main" id="{893CFA52-38F4-49CC-AB21-DBAF5DE319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9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" name="Line 253">
                <a:extLst>
                  <a:ext uri="{FF2B5EF4-FFF2-40B4-BE49-F238E27FC236}">
                    <a16:creationId xmlns:a16="http://schemas.microsoft.com/office/drawing/2014/main" id="{B9D823C4-9943-4EFB-8E87-CE1EA17396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0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" name="Line 254">
                <a:extLst>
                  <a:ext uri="{FF2B5EF4-FFF2-40B4-BE49-F238E27FC236}">
                    <a16:creationId xmlns:a16="http://schemas.microsoft.com/office/drawing/2014/main" id="{C0A464ED-9C6B-4641-A8C4-1B77E44A8F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1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" name="Line 255">
                <a:extLst>
                  <a:ext uri="{FF2B5EF4-FFF2-40B4-BE49-F238E27FC236}">
                    <a16:creationId xmlns:a16="http://schemas.microsoft.com/office/drawing/2014/main" id="{4C59A618-86BE-4155-BBF5-2DC3C90202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2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" name="Line 256">
                <a:extLst>
                  <a:ext uri="{FF2B5EF4-FFF2-40B4-BE49-F238E27FC236}">
                    <a16:creationId xmlns:a16="http://schemas.microsoft.com/office/drawing/2014/main" id="{144F7D45-3D3B-40FF-A3DC-7C4E589CB7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3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" name="Line 257">
                <a:extLst>
                  <a:ext uri="{FF2B5EF4-FFF2-40B4-BE49-F238E27FC236}">
                    <a16:creationId xmlns:a16="http://schemas.microsoft.com/office/drawing/2014/main" id="{B2A091D1-9F2D-47AD-973D-9EBBD9F258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4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" name="Line 258">
                <a:extLst>
                  <a:ext uri="{FF2B5EF4-FFF2-40B4-BE49-F238E27FC236}">
                    <a16:creationId xmlns:a16="http://schemas.microsoft.com/office/drawing/2014/main" id="{30AC8542-A3FE-4471-87B0-37EEDB2D8D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5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" name="Line 259">
                <a:extLst>
                  <a:ext uri="{FF2B5EF4-FFF2-40B4-BE49-F238E27FC236}">
                    <a16:creationId xmlns:a16="http://schemas.microsoft.com/office/drawing/2014/main" id="{55CB4B15-F057-44A3-8125-C05163E9D3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6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" name="Line 260">
                <a:extLst>
                  <a:ext uri="{FF2B5EF4-FFF2-40B4-BE49-F238E27FC236}">
                    <a16:creationId xmlns:a16="http://schemas.microsoft.com/office/drawing/2014/main" id="{B493F620-57A3-4763-B071-60263722C6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7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" name="Line 261">
                <a:extLst>
                  <a:ext uri="{FF2B5EF4-FFF2-40B4-BE49-F238E27FC236}">
                    <a16:creationId xmlns:a16="http://schemas.microsoft.com/office/drawing/2014/main" id="{34A78F0F-79C7-4A5F-85ED-8DF5CDDE14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8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" name="Line 262">
                <a:extLst>
                  <a:ext uri="{FF2B5EF4-FFF2-40B4-BE49-F238E27FC236}">
                    <a16:creationId xmlns:a16="http://schemas.microsoft.com/office/drawing/2014/main" id="{0D051B64-B23C-4B62-926E-BD39947583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9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" name="Line 263">
                <a:extLst>
                  <a:ext uri="{FF2B5EF4-FFF2-40B4-BE49-F238E27FC236}">
                    <a16:creationId xmlns:a16="http://schemas.microsoft.com/office/drawing/2014/main" id="{9DBEF12A-0C4C-4AC1-9A3D-EDD994ABE6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0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" name="Line 264">
                <a:extLst>
                  <a:ext uri="{FF2B5EF4-FFF2-40B4-BE49-F238E27FC236}">
                    <a16:creationId xmlns:a16="http://schemas.microsoft.com/office/drawing/2014/main" id="{064A02CE-A117-4738-B339-3D8796BDE0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1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" name="Line 265">
                <a:extLst>
                  <a:ext uri="{FF2B5EF4-FFF2-40B4-BE49-F238E27FC236}">
                    <a16:creationId xmlns:a16="http://schemas.microsoft.com/office/drawing/2014/main" id="{2F6F4CE0-D664-46B7-BCF6-AAA88BEBF4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2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" name="Line 266">
                <a:extLst>
                  <a:ext uri="{FF2B5EF4-FFF2-40B4-BE49-F238E27FC236}">
                    <a16:creationId xmlns:a16="http://schemas.microsoft.com/office/drawing/2014/main" id="{45AE791A-CEE9-4E6D-A376-7EE051440E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3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" name="Line 267">
                <a:extLst>
                  <a:ext uri="{FF2B5EF4-FFF2-40B4-BE49-F238E27FC236}">
                    <a16:creationId xmlns:a16="http://schemas.microsoft.com/office/drawing/2014/main" id="{6BE97AB0-579F-4014-AC01-A910A01487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4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" name="Line 268">
                <a:extLst>
                  <a:ext uri="{FF2B5EF4-FFF2-40B4-BE49-F238E27FC236}">
                    <a16:creationId xmlns:a16="http://schemas.microsoft.com/office/drawing/2014/main" id="{DD4E9B1A-5932-4F08-B10E-2EB3E5891F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5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" name="Line 269">
                <a:extLst>
                  <a:ext uri="{FF2B5EF4-FFF2-40B4-BE49-F238E27FC236}">
                    <a16:creationId xmlns:a16="http://schemas.microsoft.com/office/drawing/2014/main" id="{0E2CD101-E410-4E11-82E6-BD6702E015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6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" name="Line 270">
                <a:extLst>
                  <a:ext uri="{FF2B5EF4-FFF2-40B4-BE49-F238E27FC236}">
                    <a16:creationId xmlns:a16="http://schemas.microsoft.com/office/drawing/2014/main" id="{62079468-C4B7-43BE-BA7D-682C1F08E6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7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" name="Line 271">
                <a:extLst>
                  <a:ext uri="{FF2B5EF4-FFF2-40B4-BE49-F238E27FC236}">
                    <a16:creationId xmlns:a16="http://schemas.microsoft.com/office/drawing/2014/main" id="{86E3CE5D-8204-4E60-B99D-64EE180EA0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8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" name="Line 272">
                <a:extLst>
                  <a:ext uri="{FF2B5EF4-FFF2-40B4-BE49-F238E27FC236}">
                    <a16:creationId xmlns:a16="http://schemas.microsoft.com/office/drawing/2014/main" id="{AA09397A-F832-4071-A38E-82A283754F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9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2" name="Line 273">
                <a:extLst>
                  <a:ext uri="{FF2B5EF4-FFF2-40B4-BE49-F238E27FC236}">
                    <a16:creationId xmlns:a16="http://schemas.microsoft.com/office/drawing/2014/main" id="{F22BD296-B192-41F6-8FA5-3FC45C800F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0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3" name="Line 274">
                <a:extLst>
                  <a:ext uri="{FF2B5EF4-FFF2-40B4-BE49-F238E27FC236}">
                    <a16:creationId xmlns:a16="http://schemas.microsoft.com/office/drawing/2014/main" id="{F4D29DD2-A70A-4910-99E4-F56C5F4BBA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1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4" name="Line 275">
                <a:extLst>
                  <a:ext uri="{FF2B5EF4-FFF2-40B4-BE49-F238E27FC236}">
                    <a16:creationId xmlns:a16="http://schemas.microsoft.com/office/drawing/2014/main" id="{E9E43FE3-0B67-462A-98C7-1EA40A5200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2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5" name="Line 276">
                <a:extLst>
                  <a:ext uri="{FF2B5EF4-FFF2-40B4-BE49-F238E27FC236}">
                    <a16:creationId xmlns:a16="http://schemas.microsoft.com/office/drawing/2014/main" id="{B01EC6C9-9A82-4AB9-914A-5B19EC96A9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3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6" name="Line 277">
                <a:extLst>
                  <a:ext uri="{FF2B5EF4-FFF2-40B4-BE49-F238E27FC236}">
                    <a16:creationId xmlns:a16="http://schemas.microsoft.com/office/drawing/2014/main" id="{277B9C6E-30BA-476A-909E-54084F6942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4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7" name="Line 278">
                <a:extLst>
                  <a:ext uri="{FF2B5EF4-FFF2-40B4-BE49-F238E27FC236}">
                    <a16:creationId xmlns:a16="http://schemas.microsoft.com/office/drawing/2014/main" id="{35C0A7DD-9D2D-415D-8FCC-0752EDA916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5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8" name="Line 279">
                <a:extLst>
                  <a:ext uri="{FF2B5EF4-FFF2-40B4-BE49-F238E27FC236}">
                    <a16:creationId xmlns:a16="http://schemas.microsoft.com/office/drawing/2014/main" id="{7505FD2B-F2F3-4789-BFE0-5E0E614FD4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6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9" name="Line 280">
                <a:extLst>
                  <a:ext uri="{FF2B5EF4-FFF2-40B4-BE49-F238E27FC236}">
                    <a16:creationId xmlns:a16="http://schemas.microsoft.com/office/drawing/2014/main" id="{70076F24-75BD-44FE-83C5-75A28D659C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7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0" name="Line 281">
                <a:extLst>
                  <a:ext uri="{FF2B5EF4-FFF2-40B4-BE49-F238E27FC236}">
                    <a16:creationId xmlns:a16="http://schemas.microsoft.com/office/drawing/2014/main" id="{9A6E87EE-11FE-46D7-9C15-F3006EC1E0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8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1" name="Line 282">
                <a:extLst>
                  <a:ext uri="{FF2B5EF4-FFF2-40B4-BE49-F238E27FC236}">
                    <a16:creationId xmlns:a16="http://schemas.microsoft.com/office/drawing/2014/main" id="{4DB3260E-EEBA-45E3-86CC-2A86B4AE54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9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2" name="Line 283">
                <a:extLst>
                  <a:ext uri="{FF2B5EF4-FFF2-40B4-BE49-F238E27FC236}">
                    <a16:creationId xmlns:a16="http://schemas.microsoft.com/office/drawing/2014/main" id="{17B682A8-5BB4-4773-AFBD-5B22041360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0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3" name="Line 284">
                <a:extLst>
                  <a:ext uri="{FF2B5EF4-FFF2-40B4-BE49-F238E27FC236}">
                    <a16:creationId xmlns:a16="http://schemas.microsoft.com/office/drawing/2014/main" id="{D6B49CB3-CA4D-4F62-9571-ABE7CEC612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1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4" name="Line 285">
                <a:extLst>
                  <a:ext uri="{FF2B5EF4-FFF2-40B4-BE49-F238E27FC236}">
                    <a16:creationId xmlns:a16="http://schemas.microsoft.com/office/drawing/2014/main" id="{A1F26315-61AF-4602-8B35-13EA2576DF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2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5" name="Line 286">
                <a:extLst>
                  <a:ext uri="{FF2B5EF4-FFF2-40B4-BE49-F238E27FC236}">
                    <a16:creationId xmlns:a16="http://schemas.microsoft.com/office/drawing/2014/main" id="{63D54B9A-E3AD-4A0A-A7F7-BCD3D33CBBD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3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6" name="Line 287">
                <a:extLst>
                  <a:ext uri="{FF2B5EF4-FFF2-40B4-BE49-F238E27FC236}">
                    <a16:creationId xmlns:a16="http://schemas.microsoft.com/office/drawing/2014/main" id="{164EE8F4-D5FA-450F-B90E-D1B84F1693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4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7" name="Line 288">
                <a:extLst>
                  <a:ext uri="{FF2B5EF4-FFF2-40B4-BE49-F238E27FC236}">
                    <a16:creationId xmlns:a16="http://schemas.microsoft.com/office/drawing/2014/main" id="{55849E9C-7D27-4312-899C-C49465E7F8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5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8" name="Line 289">
                <a:extLst>
                  <a:ext uri="{FF2B5EF4-FFF2-40B4-BE49-F238E27FC236}">
                    <a16:creationId xmlns:a16="http://schemas.microsoft.com/office/drawing/2014/main" id="{E8783221-41B7-4F6E-94D3-68D90D57C6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6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9" name="Line 290">
                <a:extLst>
                  <a:ext uri="{FF2B5EF4-FFF2-40B4-BE49-F238E27FC236}">
                    <a16:creationId xmlns:a16="http://schemas.microsoft.com/office/drawing/2014/main" id="{983952DA-5268-4771-9754-AAE5877478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7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0" name="Line 291">
                <a:extLst>
                  <a:ext uri="{FF2B5EF4-FFF2-40B4-BE49-F238E27FC236}">
                    <a16:creationId xmlns:a16="http://schemas.microsoft.com/office/drawing/2014/main" id="{78E29DD0-338D-4F73-8BDC-6E5D18B8DF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8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1" name="Line 292">
                <a:extLst>
                  <a:ext uri="{FF2B5EF4-FFF2-40B4-BE49-F238E27FC236}">
                    <a16:creationId xmlns:a16="http://schemas.microsoft.com/office/drawing/2014/main" id="{83585357-213E-45BF-A9B2-7874337C30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9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2" name="Line 293">
                <a:extLst>
                  <a:ext uri="{FF2B5EF4-FFF2-40B4-BE49-F238E27FC236}">
                    <a16:creationId xmlns:a16="http://schemas.microsoft.com/office/drawing/2014/main" id="{34E69273-DD52-40C6-86A1-F5CB709289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0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3" name="Line 294">
                <a:extLst>
                  <a:ext uri="{FF2B5EF4-FFF2-40B4-BE49-F238E27FC236}">
                    <a16:creationId xmlns:a16="http://schemas.microsoft.com/office/drawing/2014/main" id="{06138FA1-BC04-41B5-8A01-87827832E1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1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4" name="Line 295">
                <a:extLst>
                  <a:ext uri="{FF2B5EF4-FFF2-40B4-BE49-F238E27FC236}">
                    <a16:creationId xmlns:a16="http://schemas.microsoft.com/office/drawing/2014/main" id="{DF1533FF-F558-49AF-95E7-0E4061D33B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2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5" name="Line 296">
                <a:extLst>
                  <a:ext uri="{FF2B5EF4-FFF2-40B4-BE49-F238E27FC236}">
                    <a16:creationId xmlns:a16="http://schemas.microsoft.com/office/drawing/2014/main" id="{4456BA34-571E-47A1-B310-FD7681615D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3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6" name="Line 297">
                <a:extLst>
                  <a:ext uri="{FF2B5EF4-FFF2-40B4-BE49-F238E27FC236}">
                    <a16:creationId xmlns:a16="http://schemas.microsoft.com/office/drawing/2014/main" id="{2C9C9B9D-30AF-4E49-9152-4E76296140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4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7" name="Line 298">
                <a:extLst>
                  <a:ext uri="{FF2B5EF4-FFF2-40B4-BE49-F238E27FC236}">
                    <a16:creationId xmlns:a16="http://schemas.microsoft.com/office/drawing/2014/main" id="{FE348B14-0D0F-46C0-A223-C0A3CD29AF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5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8" name="Line 299">
                <a:extLst>
                  <a:ext uri="{FF2B5EF4-FFF2-40B4-BE49-F238E27FC236}">
                    <a16:creationId xmlns:a16="http://schemas.microsoft.com/office/drawing/2014/main" id="{F88A019C-3282-40B2-B820-6871964C6C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6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9" name="Line 300">
                <a:extLst>
                  <a:ext uri="{FF2B5EF4-FFF2-40B4-BE49-F238E27FC236}">
                    <a16:creationId xmlns:a16="http://schemas.microsoft.com/office/drawing/2014/main" id="{827750F1-EA97-45E7-A4AE-0C51F76FA5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7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0" name="Line 301">
                <a:extLst>
                  <a:ext uri="{FF2B5EF4-FFF2-40B4-BE49-F238E27FC236}">
                    <a16:creationId xmlns:a16="http://schemas.microsoft.com/office/drawing/2014/main" id="{5136CDE4-2B38-43F5-9A0F-296B95E48A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8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1" name="Line 302">
                <a:extLst>
                  <a:ext uri="{FF2B5EF4-FFF2-40B4-BE49-F238E27FC236}">
                    <a16:creationId xmlns:a16="http://schemas.microsoft.com/office/drawing/2014/main" id="{FE0B562F-7CF2-41EA-A19B-D24BB73C95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9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2" name="Line 303">
                <a:extLst>
                  <a:ext uri="{FF2B5EF4-FFF2-40B4-BE49-F238E27FC236}">
                    <a16:creationId xmlns:a16="http://schemas.microsoft.com/office/drawing/2014/main" id="{780FD162-BAFE-48E2-9962-A2672DEE51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0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3" name="Line 304">
                <a:extLst>
                  <a:ext uri="{FF2B5EF4-FFF2-40B4-BE49-F238E27FC236}">
                    <a16:creationId xmlns:a16="http://schemas.microsoft.com/office/drawing/2014/main" id="{2636863A-58EE-4116-929F-151927FADC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1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4" name="Line 305">
                <a:extLst>
                  <a:ext uri="{FF2B5EF4-FFF2-40B4-BE49-F238E27FC236}">
                    <a16:creationId xmlns:a16="http://schemas.microsoft.com/office/drawing/2014/main" id="{62207165-E1A7-455D-B4BE-CB19D154DD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2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5" name="Line 306">
                <a:extLst>
                  <a:ext uri="{FF2B5EF4-FFF2-40B4-BE49-F238E27FC236}">
                    <a16:creationId xmlns:a16="http://schemas.microsoft.com/office/drawing/2014/main" id="{261053BB-7671-4E14-B984-DAEF16CE06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3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6" name="Line 307">
                <a:extLst>
                  <a:ext uri="{FF2B5EF4-FFF2-40B4-BE49-F238E27FC236}">
                    <a16:creationId xmlns:a16="http://schemas.microsoft.com/office/drawing/2014/main" id="{74D782DE-A82D-4CF2-ACAC-4FEEFA55E77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4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7" name="Line 308">
                <a:extLst>
                  <a:ext uri="{FF2B5EF4-FFF2-40B4-BE49-F238E27FC236}">
                    <a16:creationId xmlns:a16="http://schemas.microsoft.com/office/drawing/2014/main" id="{2CC9B89A-042E-4A87-8EA7-0E52205473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5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8" name="Line 309">
                <a:extLst>
                  <a:ext uri="{FF2B5EF4-FFF2-40B4-BE49-F238E27FC236}">
                    <a16:creationId xmlns:a16="http://schemas.microsoft.com/office/drawing/2014/main" id="{E2333240-C1A6-43C7-A2DA-9FCA2513CB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6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9" name="Line 310">
                <a:extLst>
                  <a:ext uri="{FF2B5EF4-FFF2-40B4-BE49-F238E27FC236}">
                    <a16:creationId xmlns:a16="http://schemas.microsoft.com/office/drawing/2014/main" id="{D2A5467E-1E6B-4BA8-8556-B44ED86F12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7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0" name="Line 311">
                <a:extLst>
                  <a:ext uri="{FF2B5EF4-FFF2-40B4-BE49-F238E27FC236}">
                    <a16:creationId xmlns:a16="http://schemas.microsoft.com/office/drawing/2014/main" id="{9D06BF23-8939-4887-97CB-329F1AA4E5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8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1" name="Line 312">
                <a:extLst>
                  <a:ext uri="{FF2B5EF4-FFF2-40B4-BE49-F238E27FC236}">
                    <a16:creationId xmlns:a16="http://schemas.microsoft.com/office/drawing/2014/main" id="{54CB0EAA-F655-47B1-885F-9B90C78D70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9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2" name="Line 313">
                <a:extLst>
                  <a:ext uri="{FF2B5EF4-FFF2-40B4-BE49-F238E27FC236}">
                    <a16:creationId xmlns:a16="http://schemas.microsoft.com/office/drawing/2014/main" id="{30A52C60-9D80-4834-A624-6C1D86BE06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0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3" name="Line 314">
                <a:extLst>
                  <a:ext uri="{FF2B5EF4-FFF2-40B4-BE49-F238E27FC236}">
                    <a16:creationId xmlns:a16="http://schemas.microsoft.com/office/drawing/2014/main" id="{1379BAFA-D082-48E5-85F9-3891E10398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1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4" name="Line 315">
                <a:extLst>
                  <a:ext uri="{FF2B5EF4-FFF2-40B4-BE49-F238E27FC236}">
                    <a16:creationId xmlns:a16="http://schemas.microsoft.com/office/drawing/2014/main" id="{420D27A2-6ED4-4A0D-A34F-9A09DADF07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2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5" name="Line 316">
                <a:extLst>
                  <a:ext uri="{FF2B5EF4-FFF2-40B4-BE49-F238E27FC236}">
                    <a16:creationId xmlns:a16="http://schemas.microsoft.com/office/drawing/2014/main" id="{0C5E3669-935A-4BB5-9C1E-DC04554C81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3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6" name="Line 317">
                <a:extLst>
                  <a:ext uri="{FF2B5EF4-FFF2-40B4-BE49-F238E27FC236}">
                    <a16:creationId xmlns:a16="http://schemas.microsoft.com/office/drawing/2014/main" id="{CEC2F14D-46FE-494F-8791-AB96F21004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4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7" name="Line 318">
                <a:extLst>
                  <a:ext uri="{FF2B5EF4-FFF2-40B4-BE49-F238E27FC236}">
                    <a16:creationId xmlns:a16="http://schemas.microsoft.com/office/drawing/2014/main" id="{D3C17026-61F1-45AC-A0AE-5F42140C1E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5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8" name="Line 319">
                <a:extLst>
                  <a:ext uri="{FF2B5EF4-FFF2-40B4-BE49-F238E27FC236}">
                    <a16:creationId xmlns:a16="http://schemas.microsoft.com/office/drawing/2014/main" id="{693BC1DB-A792-4BB5-8F9B-C74069B7E0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6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9" name="Line 320">
                <a:extLst>
                  <a:ext uri="{FF2B5EF4-FFF2-40B4-BE49-F238E27FC236}">
                    <a16:creationId xmlns:a16="http://schemas.microsoft.com/office/drawing/2014/main" id="{BC09C288-A4B5-44D5-B6AD-5A63D6B26C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7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0" name="Line 321">
                <a:extLst>
                  <a:ext uri="{FF2B5EF4-FFF2-40B4-BE49-F238E27FC236}">
                    <a16:creationId xmlns:a16="http://schemas.microsoft.com/office/drawing/2014/main" id="{C2F5D65F-1D27-445E-9EF2-5966798C6D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8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1" name="Line 322">
                <a:extLst>
                  <a:ext uri="{FF2B5EF4-FFF2-40B4-BE49-F238E27FC236}">
                    <a16:creationId xmlns:a16="http://schemas.microsoft.com/office/drawing/2014/main" id="{EAD6DB53-3967-4B2F-9D53-B12F03A510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9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2" name="Line 323">
                <a:extLst>
                  <a:ext uri="{FF2B5EF4-FFF2-40B4-BE49-F238E27FC236}">
                    <a16:creationId xmlns:a16="http://schemas.microsoft.com/office/drawing/2014/main" id="{6159CD06-28A3-4225-B2B9-B99BFE3BCD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0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3" name="Freeform 324">
                <a:extLst>
                  <a:ext uri="{FF2B5EF4-FFF2-40B4-BE49-F238E27FC236}">
                    <a16:creationId xmlns:a16="http://schemas.microsoft.com/office/drawing/2014/main" id="{272C2ABC-27E1-4E6D-A835-3393EB9D1368}"/>
                  </a:ext>
                </a:extLst>
              </p:cNvPr>
              <p:cNvSpPr>
                <a:spLocks/>
              </p:cNvSpPr>
              <p:nvPr>
                <p:custDataLst>
                  <p:tags r:id="rId1631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4" name="Freeform 325">
                <a:extLst>
                  <a:ext uri="{FF2B5EF4-FFF2-40B4-BE49-F238E27FC236}">
                    <a16:creationId xmlns:a16="http://schemas.microsoft.com/office/drawing/2014/main" id="{2C5CF5DF-6CB7-4DE7-B749-B43C60922776}"/>
                  </a:ext>
                </a:extLst>
              </p:cNvPr>
              <p:cNvSpPr>
                <a:spLocks/>
              </p:cNvSpPr>
              <p:nvPr>
                <p:custDataLst>
                  <p:tags r:id="rId1632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5" name="Line 326">
                <a:extLst>
                  <a:ext uri="{FF2B5EF4-FFF2-40B4-BE49-F238E27FC236}">
                    <a16:creationId xmlns:a16="http://schemas.microsoft.com/office/drawing/2014/main" id="{A57AEA70-B0B0-4917-83C3-8CA6597A35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3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6" name="Line 327">
                <a:extLst>
                  <a:ext uri="{FF2B5EF4-FFF2-40B4-BE49-F238E27FC236}">
                    <a16:creationId xmlns:a16="http://schemas.microsoft.com/office/drawing/2014/main" id="{EDBF8C30-B39E-471F-8A97-9426C02A52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4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7" name="Line 328">
                <a:extLst>
                  <a:ext uri="{FF2B5EF4-FFF2-40B4-BE49-F238E27FC236}">
                    <a16:creationId xmlns:a16="http://schemas.microsoft.com/office/drawing/2014/main" id="{3F2EED24-4D2B-419C-B213-06AA0A2D45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5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8" name="Line 329">
                <a:extLst>
                  <a:ext uri="{FF2B5EF4-FFF2-40B4-BE49-F238E27FC236}">
                    <a16:creationId xmlns:a16="http://schemas.microsoft.com/office/drawing/2014/main" id="{B7FA5BD0-292E-4D35-9583-14AA6028AD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6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9" name="Line 330">
                <a:extLst>
                  <a:ext uri="{FF2B5EF4-FFF2-40B4-BE49-F238E27FC236}">
                    <a16:creationId xmlns:a16="http://schemas.microsoft.com/office/drawing/2014/main" id="{C3008D0E-B6EC-40E7-A454-A895F65F68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7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0" name="Line 331">
                <a:extLst>
                  <a:ext uri="{FF2B5EF4-FFF2-40B4-BE49-F238E27FC236}">
                    <a16:creationId xmlns:a16="http://schemas.microsoft.com/office/drawing/2014/main" id="{99C20D42-1FBB-4E1F-AADE-55D184DAF8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8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1" name="Line 332">
                <a:extLst>
                  <a:ext uri="{FF2B5EF4-FFF2-40B4-BE49-F238E27FC236}">
                    <a16:creationId xmlns:a16="http://schemas.microsoft.com/office/drawing/2014/main" id="{DC93614B-D362-43FE-87B9-B851F3D01C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9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2" name="Line 333">
                <a:extLst>
                  <a:ext uri="{FF2B5EF4-FFF2-40B4-BE49-F238E27FC236}">
                    <a16:creationId xmlns:a16="http://schemas.microsoft.com/office/drawing/2014/main" id="{2CD7F42C-B0AA-40A1-9567-B44B04449D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0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3" name="Line 334">
                <a:extLst>
                  <a:ext uri="{FF2B5EF4-FFF2-40B4-BE49-F238E27FC236}">
                    <a16:creationId xmlns:a16="http://schemas.microsoft.com/office/drawing/2014/main" id="{FECE5F5B-19B3-4A86-B7F5-44208A183A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1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4" name="Line 335">
                <a:extLst>
                  <a:ext uri="{FF2B5EF4-FFF2-40B4-BE49-F238E27FC236}">
                    <a16:creationId xmlns:a16="http://schemas.microsoft.com/office/drawing/2014/main" id="{ACD0E493-5868-4968-B5F0-DE20790AB2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2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5" name="Line 336">
                <a:extLst>
                  <a:ext uri="{FF2B5EF4-FFF2-40B4-BE49-F238E27FC236}">
                    <a16:creationId xmlns:a16="http://schemas.microsoft.com/office/drawing/2014/main" id="{CC171D0C-C0EE-421D-8C51-43ACBD8ADE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3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6" name="Line 337">
                <a:extLst>
                  <a:ext uri="{FF2B5EF4-FFF2-40B4-BE49-F238E27FC236}">
                    <a16:creationId xmlns:a16="http://schemas.microsoft.com/office/drawing/2014/main" id="{6436A13F-6971-40C7-AA29-60E1FFB1A7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4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7" name="Line 338">
                <a:extLst>
                  <a:ext uri="{FF2B5EF4-FFF2-40B4-BE49-F238E27FC236}">
                    <a16:creationId xmlns:a16="http://schemas.microsoft.com/office/drawing/2014/main" id="{2E6177EA-62DA-4D0C-9256-6CD339F705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5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8" name="Line 339">
                <a:extLst>
                  <a:ext uri="{FF2B5EF4-FFF2-40B4-BE49-F238E27FC236}">
                    <a16:creationId xmlns:a16="http://schemas.microsoft.com/office/drawing/2014/main" id="{9FD20AD3-7FB2-4ED7-8F62-74260D97A4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6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9" name="Line 340">
                <a:extLst>
                  <a:ext uri="{FF2B5EF4-FFF2-40B4-BE49-F238E27FC236}">
                    <a16:creationId xmlns:a16="http://schemas.microsoft.com/office/drawing/2014/main" id="{7581D0B4-530F-4506-AE66-0E55094BB0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7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0" name="Line 341">
                <a:extLst>
                  <a:ext uri="{FF2B5EF4-FFF2-40B4-BE49-F238E27FC236}">
                    <a16:creationId xmlns:a16="http://schemas.microsoft.com/office/drawing/2014/main" id="{8D9C9DD2-1A0A-472E-868D-6539FE0BE2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8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" name="Line 342">
                <a:extLst>
                  <a:ext uri="{FF2B5EF4-FFF2-40B4-BE49-F238E27FC236}">
                    <a16:creationId xmlns:a16="http://schemas.microsoft.com/office/drawing/2014/main" id="{D20AF761-67A7-4F30-8BE4-CA8EBED950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9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" name="Line 343">
                <a:extLst>
                  <a:ext uri="{FF2B5EF4-FFF2-40B4-BE49-F238E27FC236}">
                    <a16:creationId xmlns:a16="http://schemas.microsoft.com/office/drawing/2014/main" id="{D112BDC6-7F57-4929-962C-68A9B266EF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0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" name="Line 344">
                <a:extLst>
                  <a:ext uri="{FF2B5EF4-FFF2-40B4-BE49-F238E27FC236}">
                    <a16:creationId xmlns:a16="http://schemas.microsoft.com/office/drawing/2014/main" id="{8D089B27-CAA1-4664-848C-9816EF93FB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1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4" name="Line 345">
                <a:extLst>
                  <a:ext uri="{FF2B5EF4-FFF2-40B4-BE49-F238E27FC236}">
                    <a16:creationId xmlns:a16="http://schemas.microsoft.com/office/drawing/2014/main" id="{CA1621CD-557F-48F0-A2C9-0E26C6AAE1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2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5" name="Line 346">
                <a:extLst>
                  <a:ext uri="{FF2B5EF4-FFF2-40B4-BE49-F238E27FC236}">
                    <a16:creationId xmlns:a16="http://schemas.microsoft.com/office/drawing/2014/main" id="{8275C5CA-83F7-4EF6-8FDD-5EA17E70F6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3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6" name="Line 347">
                <a:extLst>
                  <a:ext uri="{FF2B5EF4-FFF2-40B4-BE49-F238E27FC236}">
                    <a16:creationId xmlns:a16="http://schemas.microsoft.com/office/drawing/2014/main" id="{4F19B50C-7D00-4B1E-8C44-05536C3872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4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" name="Line 348">
                <a:extLst>
                  <a:ext uri="{FF2B5EF4-FFF2-40B4-BE49-F238E27FC236}">
                    <a16:creationId xmlns:a16="http://schemas.microsoft.com/office/drawing/2014/main" id="{CFAEBAB9-D0D7-4A85-8825-433F78381E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5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" name="Line 349">
                <a:extLst>
                  <a:ext uri="{FF2B5EF4-FFF2-40B4-BE49-F238E27FC236}">
                    <a16:creationId xmlns:a16="http://schemas.microsoft.com/office/drawing/2014/main" id="{6D8D40FC-5D8D-482F-A347-57B868809B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6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9" name="Line 350">
                <a:extLst>
                  <a:ext uri="{FF2B5EF4-FFF2-40B4-BE49-F238E27FC236}">
                    <a16:creationId xmlns:a16="http://schemas.microsoft.com/office/drawing/2014/main" id="{6CDF26AD-6347-49D4-B38E-0EB0F8E257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7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0" name="Line 351">
                <a:extLst>
                  <a:ext uri="{FF2B5EF4-FFF2-40B4-BE49-F238E27FC236}">
                    <a16:creationId xmlns:a16="http://schemas.microsoft.com/office/drawing/2014/main" id="{584480EF-A727-49B9-A3F6-C8FC3273CE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8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1" name="Line 352">
                <a:extLst>
                  <a:ext uri="{FF2B5EF4-FFF2-40B4-BE49-F238E27FC236}">
                    <a16:creationId xmlns:a16="http://schemas.microsoft.com/office/drawing/2014/main" id="{335D5D23-52AF-4B1F-9917-85451ADD96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9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2" name="Line 353">
                <a:extLst>
                  <a:ext uri="{FF2B5EF4-FFF2-40B4-BE49-F238E27FC236}">
                    <a16:creationId xmlns:a16="http://schemas.microsoft.com/office/drawing/2014/main" id="{5FBE9D1E-BA84-414D-9128-AA3A4E7458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0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3" name="Line 354">
                <a:extLst>
                  <a:ext uri="{FF2B5EF4-FFF2-40B4-BE49-F238E27FC236}">
                    <a16:creationId xmlns:a16="http://schemas.microsoft.com/office/drawing/2014/main" id="{FBE99215-6B9E-4D8A-819D-8A5D916DE4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1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4" name="Line 355">
                <a:extLst>
                  <a:ext uri="{FF2B5EF4-FFF2-40B4-BE49-F238E27FC236}">
                    <a16:creationId xmlns:a16="http://schemas.microsoft.com/office/drawing/2014/main" id="{A8E8F967-262E-465F-8FC5-31024084D9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2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5" name="Line 356">
                <a:extLst>
                  <a:ext uri="{FF2B5EF4-FFF2-40B4-BE49-F238E27FC236}">
                    <a16:creationId xmlns:a16="http://schemas.microsoft.com/office/drawing/2014/main" id="{77F16E57-E0F9-4B1E-BFE7-1757E1C17C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3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6" name="Line 357">
                <a:extLst>
                  <a:ext uri="{FF2B5EF4-FFF2-40B4-BE49-F238E27FC236}">
                    <a16:creationId xmlns:a16="http://schemas.microsoft.com/office/drawing/2014/main" id="{B62506EE-8B3A-483B-AC5E-D00ED22F33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4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7" name="Line 358">
                <a:extLst>
                  <a:ext uri="{FF2B5EF4-FFF2-40B4-BE49-F238E27FC236}">
                    <a16:creationId xmlns:a16="http://schemas.microsoft.com/office/drawing/2014/main" id="{38AC6B4F-EDF7-42C2-BF3F-74522033D2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5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8" name="Line 359">
                <a:extLst>
                  <a:ext uri="{FF2B5EF4-FFF2-40B4-BE49-F238E27FC236}">
                    <a16:creationId xmlns:a16="http://schemas.microsoft.com/office/drawing/2014/main" id="{DC02F573-B815-4A5E-B6BE-518B099B48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6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9" name="Line 360">
                <a:extLst>
                  <a:ext uri="{FF2B5EF4-FFF2-40B4-BE49-F238E27FC236}">
                    <a16:creationId xmlns:a16="http://schemas.microsoft.com/office/drawing/2014/main" id="{5CE8F738-DCAA-40F4-8008-3A6086F7B1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7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0" name="Line 361">
                <a:extLst>
                  <a:ext uri="{FF2B5EF4-FFF2-40B4-BE49-F238E27FC236}">
                    <a16:creationId xmlns:a16="http://schemas.microsoft.com/office/drawing/2014/main" id="{3E603E3D-9015-42B3-A594-251F5D9780A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8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1" name="Line 362">
                <a:extLst>
                  <a:ext uri="{FF2B5EF4-FFF2-40B4-BE49-F238E27FC236}">
                    <a16:creationId xmlns:a16="http://schemas.microsoft.com/office/drawing/2014/main" id="{57DB673E-7E2A-417C-B54B-94F7C63B67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9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2" name="Line 363">
                <a:extLst>
                  <a:ext uri="{FF2B5EF4-FFF2-40B4-BE49-F238E27FC236}">
                    <a16:creationId xmlns:a16="http://schemas.microsoft.com/office/drawing/2014/main" id="{E8BD7DA3-6EA3-48BF-93BF-3B08A88F0B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0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3" name="Line 364">
                <a:extLst>
                  <a:ext uri="{FF2B5EF4-FFF2-40B4-BE49-F238E27FC236}">
                    <a16:creationId xmlns:a16="http://schemas.microsoft.com/office/drawing/2014/main" id="{D6224043-17B6-42C8-AFFA-3047DD5E54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1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4" name="Line 365">
                <a:extLst>
                  <a:ext uri="{FF2B5EF4-FFF2-40B4-BE49-F238E27FC236}">
                    <a16:creationId xmlns:a16="http://schemas.microsoft.com/office/drawing/2014/main" id="{E057059D-7160-49E9-AEA8-AC175E433D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2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5" name="Line 366">
                <a:extLst>
                  <a:ext uri="{FF2B5EF4-FFF2-40B4-BE49-F238E27FC236}">
                    <a16:creationId xmlns:a16="http://schemas.microsoft.com/office/drawing/2014/main" id="{F8D59115-648A-4890-B7ED-7BB3BC7EDD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3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6" name="Line 367">
                <a:extLst>
                  <a:ext uri="{FF2B5EF4-FFF2-40B4-BE49-F238E27FC236}">
                    <a16:creationId xmlns:a16="http://schemas.microsoft.com/office/drawing/2014/main" id="{4D895F0F-C2E5-43C8-86F4-C0F2D51754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4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7" name="Line 368">
                <a:extLst>
                  <a:ext uri="{FF2B5EF4-FFF2-40B4-BE49-F238E27FC236}">
                    <a16:creationId xmlns:a16="http://schemas.microsoft.com/office/drawing/2014/main" id="{F1B5F99C-689F-421C-9E65-964BE3A7A6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5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8" name="Line 369">
                <a:extLst>
                  <a:ext uri="{FF2B5EF4-FFF2-40B4-BE49-F238E27FC236}">
                    <a16:creationId xmlns:a16="http://schemas.microsoft.com/office/drawing/2014/main" id="{6CCF6C3A-0EE2-4138-9A45-1B78893780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6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9" name="Line 370">
                <a:extLst>
                  <a:ext uri="{FF2B5EF4-FFF2-40B4-BE49-F238E27FC236}">
                    <a16:creationId xmlns:a16="http://schemas.microsoft.com/office/drawing/2014/main" id="{605E4A16-0E90-4117-88ED-3792F4BC7A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7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0" name="Line 371">
                <a:extLst>
                  <a:ext uri="{FF2B5EF4-FFF2-40B4-BE49-F238E27FC236}">
                    <a16:creationId xmlns:a16="http://schemas.microsoft.com/office/drawing/2014/main" id="{2C569F40-73F5-42E2-8FA3-33D8A8347A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8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1" name="Line 372">
                <a:extLst>
                  <a:ext uri="{FF2B5EF4-FFF2-40B4-BE49-F238E27FC236}">
                    <a16:creationId xmlns:a16="http://schemas.microsoft.com/office/drawing/2014/main" id="{9B755B2A-C5C8-4DDD-80C9-4D85F62FF0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9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2" name="Line 373">
                <a:extLst>
                  <a:ext uri="{FF2B5EF4-FFF2-40B4-BE49-F238E27FC236}">
                    <a16:creationId xmlns:a16="http://schemas.microsoft.com/office/drawing/2014/main" id="{0B1B23BA-CD78-48EF-B0A5-D6C61664DE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0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3" name="Line 374">
                <a:extLst>
                  <a:ext uri="{FF2B5EF4-FFF2-40B4-BE49-F238E27FC236}">
                    <a16:creationId xmlns:a16="http://schemas.microsoft.com/office/drawing/2014/main" id="{A98B201B-3BAB-474C-A3A6-CBD79DD264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1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4" name="Line 375">
                <a:extLst>
                  <a:ext uri="{FF2B5EF4-FFF2-40B4-BE49-F238E27FC236}">
                    <a16:creationId xmlns:a16="http://schemas.microsoft.com/office/drawing/2014/main" id="{2D89A3AC-5CCB-4CD0-91AC-A9153CBCCF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2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5" name="Line 376">
                <a:extLst>
                  <a:ext uri="{FF2B5EF4-FFF2-40B4-BE49-F238E27FC236}">
                    <a16:creationId xmlns:a16="http://schemas.microsoft.com/office/drawing/2014/main" id="{70DCFDE0-2366-414B-AC9F-23893A59AD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3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6" name="Line 377">
                <a:extLst>
                  <a:ext uri="{FF2B5EF4-FFF2-40B4-BE49-F238E27FC236}">
                    <a16:creationId xmlns:a16="http://schemas.microsoft.com/office/drawing/2014/main" id="{E28A092D-476D-462C-9763-2D976F7BB7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4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7" name="Line 378">
                <a:extLst>
                  <a:ext uri="{FF2B5EF4-FFF2-40B4-BE49-F238E27FC236}">
                    <a16:creationId xmlns:a16="http://schemas.microsoft.com/office/drawing/2014/main" id="{7B1C1410-259A-41E8-85FB-6ECD3424A8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5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8" name="Line 379">
                <a:extLst>
                  <a:ext uri="{FF2B5EF4-FFF2-40B4-BE49-F238E27FC236}">
                    <a16:creationId xmlns:a16="http://schemas.microsoft.com/office/drawing/2014/main" id="{A28A2028-558F-4A38-8EB8-4E120F0D98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6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9" name="Line 380">
                <a:extLst>
                  <a:ext uri="{FF2B5EF4-FFF2-40B4-BE49-F238E27FC236}">
                    <a16:creationId xmlns:a16="http://schemas.microsoft.com/office/drawing/2014/main" id="{D3E48343-AE9A-4C54-BE22-D06B68B88E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7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0" name="Line 381">
                <a:extLst>
                  <a:ext uri="{FF2B5EF4-FFF2-40B4-BE49-F238E27FC236}">
                    <a16:creationId xmlns:a16="http://schemas.microsoft.com/office/drawing/2014/main" id="{DAD69B15-6812-4662-9DCC-CB6C14EF34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8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1" name="Line 382">
                <a:extLst>
                  <a:ext uri="{FF2B5EF4-FFF2-40B4-BE49-F238E27FC236}">
                    <a16:creationId xmlns:a16="http://schemas.microsoft.com/office/drawing/2014/main" id="{CDF8CA54-C62F-4D2F-A97E-DAA779A698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9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2" name="Line 383">
                <a:extLst>
                  <a:ext uri="{FF2B5EF4-FFF2-40B4-BE49-F238E27FC236}">
                    <a16:creationId xmlns:a16="http://schemas.microsoft.com/office/drawing/2014/main" id="{7414AEA6-AA71-4CE2-A53C-E342C13A7F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0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3" name="Line 384">
                <a:extLst>
                  <a:ext uri="{FF2B5EF4-FFF2-40B4-BE49-F238E27FC236}">
                    <a16:creationId xmlns:a16="http://schemas.microsoft.com/office/drawing/2014/main" id="{1B58B7C7-00D7-4AB0-B141-91F8D4C300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1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4" name="Line 385">
                <a:extLst>
                  <a:ext uri="{FF2B5EF4-FFF2-40B4-BE49-F238E27FC236}">
                    <a16:creationId xmlns:a16="http://schemas.microsoft.com/office/drawing/2014/main" id="{D05CDADB-64C3-4634-B9BD-989E2DDFF5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2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5" name="Line 386">
                <a:extLst>
                  <a:ext uri="{FF2B5EF4-FFF2-40B4-BE49-F238E27FC236}">
                    <a16:creationId xmlns:a16="http://schemas.microsoft.com/office/drawing/2014/main" id="{5DD8DA7F-F64C-4E0B-9F08-DC398C537E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3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6" name="Line 387">
                <a:extLst>
                  <a:ext uri="{FF2B5EF4-FFF2-40B4-BE49-F238E27FC236}">
                    <a16:creationId xmlns:a16="http://schemas.microsoft.com/office/drawing/2014/main" id="{9A185148-EBD7-49DF-B0DA-A66504ABF1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4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7" name="Freeform 388">
                <a:extLst>
                  <a:ext uri="{FF2B5EF4-FFF2-40B4-BE49-F238E27FC236}">
                    <a16:creationId xmlns:a16="http://schemas.microsoft.com/office/drawing/2014/main" id="{68B9F6AA-8406-4049-9408-240E11D1D382}"/>
                  </a:ext>
                </a:extLst>
              </p:cNvPr>
              <p:cNvSpPr>
                <a:spLocks/>
              </p:cNvSpPr>
              <p:nvPr>
                <p:custDataLst>
                  <p:tags r:id="rId1695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8" name="Freeform 389">
                <a:extLst>
                  <a:ext uri="{FF2B5EF4-FFF2-40B4-BE49-F238E27FC236}">
                    <a16:creationId xmlns:a16="http://schemas.microsoft.com/office/drawing/2014/main" id="{2B728EEE-202C-49B4-AE26-58298230196F}"/>
                  </a:ext>
                </a:extLst>
              </p:cNvPr>
              <p:cNvSpPr>
                <a:spLocks/>
              </p:cNvSpPr>
              <p:nvPr>
                <p:custDataLst>
                  <p:tags r:id="rId1696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9" name="Freeform 390">
                <a:extLst>
                  <a:ext uri="{FF2B5EF4-FFF2-40B4-BE49-F238E27FC236}">
                    <a16:creationId xmlns:a16="http://schemas.microsoft.com/office/drawing/2014/main" id="{39447BA2-63C7-4386-BFC3-25E6B7966715}"/>
                  </a:ext>
                </a:extLst>
              </p:cNvPr>
              <p:cNvSpPr>
                <a:spLocks/>
              </p:cNvSpPr>
              <p:nvPr>
                <p:custDataLst>
                  <p:tags r:id="rId1697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0" name="Line 391">
                <a:extLst>
                  <a:ext uri="{FF2B5EF4-FFF2-40B4-BE49-F238E27FC236}">
                    <a16:creationId xmlns:a16="http://schemas.microsoft.com/office/drawing/2014/main" id="{CCF80847-0B25-4757-B9C3-3DAA7A9A3F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8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1" name="Line 392">
                <a:extLst>
                  <a:ext uri="{FF2B5EF4-FFF2-40B4-BE49-F238E27FC236}">
                    <a16:creationId xmlns:a16="http://schemas.microsoft.com/office/drawing/2014/main" id="{3AF391F6-3929-433B-975B-EEA826E943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9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" name="Line 393">
                <a:extLst>
                  <a:ext uri="{FF2B5EF4-FFF2-40B4-BE49-F238E27FC236}">
                    <a16:creationId xmlns:a16="http://schemas.microsoft.com/office/drawing/2014/main" id="{9D45B05D-69E2-4FB1-8C42-139A6B4143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0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" name="Line 394">
                <a:extLst>
                  <a:ext uri="{FF2B5EF4-FFF2-40B4-BE49-F238E27FC236}">
                    <a16:creationId xmlns:a16="http://schemas.microsoft.com/office/drawing/2014/main" id="{545E7DE9-75A2-4B1B-AF1C-3DBD027A3E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1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" name="Line 395">
                <a:extLst>
                  <a:ext uri="{FF2B5EF4-FFF2-40B4-BE49-F238E27FC236}">
                    <a16:creationId xmlns:a16="http://schemas.microsoft.com/office/drawing/2014/main" id="{8B555EDB-0AC7-460A-9D8C-600F4164FF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2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" name="Line 396">
                <a:extLst>
                  <a:ext uri="{FF2B5EF4-FFF2-40B4-BE49-F238E27FC236}">
                    <a16:creationId xmlns:a16="http://schemas.microsoft.com/office/drawing/2014/main" id="{935906D4-CC5D-4A01-975B-3BD07034EC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3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" name="Line 397">
                <a:extLst>
                  <a:ext uri="{FF2B5EF4-FFF2-40B4-BE49-F238E27FC236}">
                    <a16:creationId xmlns:a16="http://schemas.microsoft.com/office/drawing/2014/main" id="{BD9E7C35-D0EE-4750-96B9-0DAA3D5A57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4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" name="Line 398">
                <a:extLst>
                  <a:ext uri="{FF2B5EF4-FFF2-40B4-BE49-F238E27FC236}">
                    <a16:creationId xmlns:a16="http://schemas.microsoft.com/office/drawing/2014/main" id="{2F38F316-9BE8-418D-9FFA-9D552171E7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5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" name="Line 399">
                <a:extLst>
                  <a:ext uri="{FF2B5EF4-FFF2-40B4-BE49-F238E27FC236}">
                    <a16:creationId xmlns:a16="http://schemas.microsoft.com/office/drawing/2014/main" id="{80F08ACD-E172-4E02-9DBD-38EBD37AED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6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" name="Line 400">
                <a:extLst>
                  <a:ext uri="{FF2B5EF4-FFF2-40B4-BE49-F238E27FC236}">
                    <a16:creationId xmlns:a16="http://schemas.microsoft.com/office/drawing/2014/main" id="{FBB810EB-4CF2-4CFC-9F04-9A9DE5D06C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7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" name="Line 401">
                <a:extLst>
                  <a:ext uri="{FF2B5EF4-FFF2-40B4-BE49-F238E27FC236}">
                    <a16:creationId xmlns:a16="http://schemas.microsoft.com/office/drawing/2014/main" id="{F462C874-1BF1-4CE5-AEA0-07DF7CB98C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8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" name="Line 402">
                <a:extLst>
                  <a:ext uri="{FF2B5EF4-FFF2-40B4-BE49-F238E27FC236}">
                    <a16:creationId xmlns:a16="http://schemas.microsoft.com/office/drawing/2014/main" id="{6AEEE06B-53EA-4DD3-A119-153C91BDC1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9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" name="Line 403">
                <a:extLst>
                  <a:ext uri="{FF2B5EF4-FFF2-40B4-BE49-F238E27FC236}">
                    <a16:creationId xmlns:a16="http://schemas.microsoft.com/office/drawing/2014/main" id="{5CA31621-1524-47F7-9C5C-6AECEF6C65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0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" name="Line 404">
                <a:extLst>
                  <a:ext uri="{FF2B5EF4-FFF2-40B4-BE49-F238E27FC236}">
                    <a16:creationId xmlns:a16="http://schemas.microsoft.com/office/drawing/2014/main" id="{F3472A89-FFB4-4706-A65A-55BB25CD19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1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" name="Line 405">
                <a:extLst>
                  <a:ext uri="{FF2B5EF4-FFF2-40B4-BE49-F238E27FC236}">
                    <a16:creationId xmlns:a16="http://schemas.microsoft.com/office/drawing/2014/main" id="{F94E49AC-3673-4A52-8CFB-CED4989D94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2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5" name="Line 406">
                <a:extLst>
                  <a:ext uri="{FF2B5EF4-FFF2-40B4-BE49-F238E27FC236}">
                    <a16:creationId xmlns:a16="http://schemas.microsoft.com/office/drawing/2014/main" id="{79D0ABD7-8A94-4788-A537-134BE6C998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3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6" name="Line 408">
                <a:extLst>
                  <a:ext uri="{FF2B5EF4-FFF2-40B4-BE49-F238E27FC236}">
                    <a16:creationId xmlns:a16="http://schemas.microsoft.com/office/drawing/2014/main" id="{BF13A6E0-BA54-4C41-8A62-07B2E551DB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4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7" name="Line 409">
                <a:extLst>
                  <a:ext uri="{FF2B5EF4-FFF2-40B4-BE49-F238E27FC236}">
                    <a16:creationId xmlns:a16="http://schemas.microsoft.com/office/drawing/2014/main" id="{9AB5FFFB-55CE-4C84-B532-28E426833B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5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8" name="Line 410">
                <a:extLst>
                  <a:ext uri="{FF2B5EF4-FFF2-40B4-BE49-F238E27FC236}">
                    <a16:creationId xmlns:a16="http://schemas.microsoft.com/office/drawing/2014/main" id="{FE6D27AD-A80F-4AE6-82B3-CC8BBB19F1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6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9" name="Line 411">
                <a:extLst>
                  <a:ext uri="{FF2B5EF4-FFF2-40B4-BE49-F238E27FC236}">
                    <a16:creationId xmlns:a16="http://schemas.microsoft.com/office/drawing/2014/main" id="{18F6B8CF-7477-4AEC-8ECF-E656073615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7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0" name="Line 412">
                <a:extLst>
                  <a:ext uri="{FF2B5EF4-FFF2-40B4-BE49-F238E27FC236}">
                    <a16:creationId xmlns:a16="http://schemas.microsoft.com/office/drawing/2014/main" id="{5ECC7044-ECF8-40CE-BB2D-F6E8002577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8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1" name="Line 413">
                <a:extLst>
                  <a:ext uri="{FF2B5EF4-FFF2-40B4-BE49-F238E27FC236}">
                    <a16:creationId xmlns:a16="http://schemas.microsoft.com/office/drawing/2014/main" id="{3D421D27-DEA8-493A-9123-88409256F0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9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2" name="Line 414">
                <a:extLst>
                  <a:ext uri="{FF2B5EF4-FFF2-40B4-BE49-F238E27FC236}">
                    <a16:creationId xmlns:a16="http://schemas.microsoft.com/office/drawing/2014/main" id="{2682FB01-FCC0-4835-BEBE-1D3A473B00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0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3" name="Line 415">
                <a:extLst>
                  <a:ext uri="{FF2B5EF4-FFF2-40B4-BE49-F238E27FC236}">
                    <a16:creationId xmlns:a16="http://schemas.microsoft.com/office/drawing/2014/main" id="{9434A237-37B0-47A5-AF21-E55079295D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1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4" name="Line 416">
                <a:extLst>
                  <a:ext uri="{FF2B5EF4-FFF2-40B4-BE49-F238E27FC236}">
                    <a16:creationId xmlns:a16="http://schemas.microsoft.com/office/drawing/2014/main" id="{6F101F10-A583-4B3D-A100-FA9F3CDDA3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2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5" name="Line 417">
                <a:extLst>
                  <a:ext uri="{FF2B5EF4-FFF2-40B4-BE49-F238E27FC236}">
                    <a16:creationId xmlns:a16="http://schemas.microsoft.com/office/drawing/2014/main" id="{37034004-1C8E-4AFC-A244-1CD2EE65CC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3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6" name="Line 418">
                <a:extLst>
                  <a:ext uri="{FF2B5EF4-FFF2-40B4-BE49-F238E27FC236}">
                    <a16:creationId xmlns:a16="http://schemas.microsoft.com/office/drawing/2014/main" id="{9A179858-182A-4E0A-B28A-9020F1E451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4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7" name="Line 419">
                <a:extLst>
                  <a:ext uri="{FF2B5EF4-FFF2-40B4-BE49-F238E27FC236}">
                    <a16:creationId xmlns:a16="http://schemas.microsoft.com/office/drawing/2014/main" id="{7EBF50DB-E74A-44E2-A63C-933ECAE47F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5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8" name="Line 420">
                <a:extLst>
                  <a:ext uri="{FF2B5EF4-FFF2-40B4-BE49-F238E27FC236}">
                    <a16:creationId xmlns:a16="http://schemas.microsoft.com/office/drawing/2014/main" id="{F9E06F49-C764-4625-B99B-0173E79097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6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9" name="Line 421">
                <a:extLst>
                  <a:ext uri="{FF2B5EF4-FFF2-40B4-BE49-F238E27FC236}">
                    <a16:creationId xmlns:a16="http://schemas.microsoft.com/office/drawing/2014/main" id="{24F13EF7-AC93-4B7F-AB1B-00C691349B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7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0" name="Line 422">
                <a:extLst>
                  <a:ext uri="{FF2B5EF4-FFF2-40B4-BE49-F238E27FC236}">
                    <a16:creationId xmlns:a16="http://schemas.microsoft.com/office/drawing/2014/main" id="{B8BB3C7C-17FA-46FE-B3DE-BF63BF0100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8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1" name="Line 423">
                <a:extLst>
                  <a:ext uri="{FF2B5EF4-FFF2-40B4-BE49-F238E27FC236}">
                    <a16:creationId xmlns:a16="http://schemas.microsoft.com/office/drawing/2014/main" id="{984CDBBB-2A05-46F0-B500-0DF5A264FA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9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2" name="Line 424">
                <a:extLst>
                  <a:ext uri="{FF2B5EF4-FFF2-40B4-BE49-F238E27FC236}">
                    <a16:creationId xmlns:a16="http://schemas.microsoft.com/office/drawing/2014/main" id="{B166775F-D2BF-4162-90CC-161093465A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0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3" name="Line 425">
                <a:extLst>
                  <a:ext uri="{FF2B5EF4-FFF2-40B4-BE49-F238E27FC236}">
                    <a16:creationId xmlns:a16="http://schemas.microsoft.com/office/drawing/2014/main" id="{2F0319A5-D95F-4B21-83AA-BA82893C1D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1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4" name="Line 426">
                <a:extLst>
                  <a:ext uri="{FF2B5EF4-FFF2-40B4-BE49-F238E27FC236}">
                    <a16:creationId xmlns:a16="http://schemas.microsoft.com/office/drawing/2014/main" id="{2C1EF3B7-718B-4505-AE18-1E3B3B7AA0D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2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5" name="Line 427">
                <a:extLst>
                  <a:ext uri="{FF2B5EF4-FFF2-40B4-BE49-F238E27FC236}">
                    <a16:creationId xmlns:a16="http://schemas.microsoft.com/office/drawing/2014/main" id="{5708D3F6-7B57-419A-84DD-7F9775517D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3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6" name="Line 428">
                <a:extLst>
                  <a:ext uri="{FF2B5EF4-FFF2-40B4-BE49-F238E27FC236}">
                    <a16:creationId xmlns:a16="http://schemas.microsoft.com/office/drawing/2014/main" id="{087C4BE5-D06B-4D2C-8120-2D9D23D80E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4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7" name="Line 429">
                <a:extLst>
                  <a:ext uri="{FF2B5EF4-FFF2-40B4-BE49-F238E27FC236}">
                    <a16:creationId xmlns:a16="http://schemas.microsoft.com/office/drawing/2014/main" id="{CFC95929-2B15-4012-BA1F-3D06136B27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5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8" name="Line 430">
                <a:extLst>
                  <a:ext uri="{FF2B5EF4-FFF2-40B4-BE49-F238E27FC236}">
                    <a16:creationId xmlns:a16="http://schemas.microsoft.com/office/drawing/2014/main" id="{C350E15D-0FA6-4BA5-BC63-74BAD4C29A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6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9" name="Line 431">
                <a:extLst>
                  <a:ext uri="{FF2B5EF4-FFF2-40B4-BE49-F238E27FC236}">
                    <a16:creationId xmlns:a16="http://schemas.microsoft.com/office/drawing/2014/main" id="{8AB95281-28B6-4046-A190-B63781C58D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7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0" name="Line 432">
                <a:extLst>
                  <a:ext uri="{FF2B5EF4-FFF2-40B4-BE49-F238E27FC236}">
                    <a16:creationId xmlns:a16="http://schemas.microsoft.com/office/drawing/2014/main" id="{FF7029A0-96A6-4D31-BEA5-D9047047CA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8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1" name="Line 433">
                <a:extLst>
                  <a:ext uri="{FF2B5EF4-FFF2-40B4-BE49-F238E27FC236}">
                    <a16:creationId xmlns:a16="http://schemas.microsoft.com/office/drawing/2014/main" id="{5B218BB8-63E7-40FE-A364-B454DEADE1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9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2" name="Line 434">
                <a:extLst>
                  <a:ext uri="{FF2B5EF4-FFF2-40B4-BE49-F238E27FC236}">
                    <a16:creationId xmlns:a16="http://schemas.microsoft.com/office/drawing/2014/main" id="{CBD8FCFD-2A68-479F-9A93-4CC121885F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0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3" name="Line 435">
                <a:extLst>
                  <a:ext uri="{FF2B5EF4-FFF2-40B4-BE49-F238E27FC236}">
                    <a16:creationId xmlns:a16="http://schemas.microsoft.com/office/drawing/2014/main" id="{7378A9BB-6406-4250-92E8-6CF489257B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1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4" name="Line 436">
                <a:extLst>
                  <a:ext uri="{FF2B5EF4-FFF2-40B4-BE49-F238E27FC236}">
                    <a16:creationId xmlns:a16="http://schemas.microsoft.com/office/drawing/2014/main" id="{84277648-7721-4D7D-962C-A30038CFE9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2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5" name="Line 437">
                <a:extLst>
                  <a:ext uri="{FF2B5EF4-FFF2-40B4-BE49-F238E27FC236}">
                    <a16:creationId xmlns:a16="http://schemas.microsoft.com/office/drawing/2014/main" id="{5FB13729-711B-4E21-A9F2-45CA13AAAA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3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6" name="Line 438">
                <a:extLst>
                  <a:ext uri="{FF2B5EF4-FFF2-40B4-BE49-F238E27FC236}">
                    <a16:creationId xmlns:a16="http://schemas.microsoft.com/office/drawing/2014/main" id="{6BAC5FB4-43DD-443B-8C53-1B38467506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4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7" name="Line 439">
                <a:extLst>
                  <a:ext uri="{FF2B5EF4-FFF2-40B4-BE49-F238E27FC236}">
                    <a16:creationId xmlns:a16="http://schemas.microsoft.com/office/drawing/2014/main" id="{20E843E2-20EB-49E8-83A0-BBC8DC204E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5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8" name="Line 440">
                <a:extLst>
                  <a:ext uri="{FF2B5EF4-FFF2-40B4-BE49-F238E27FC236}">
                    <a16:creationId xmlns:a16="http://schemas.microsoft.com/office/drawing/2014/main" id="{EFF8627B-A6B5-4940-9CEB-738D945ED65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6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9" name="Line 441">
                <a:extLst>
                  <a:ext uri="{FF2B5EF4-FFF2-40B4-BE49-F238E27FC236}">
                    <a16:creationId xmlns:a16="http://schemas.microsoft.com/office/drawing/2014/main" id="{9A136997-68F5-49AC-B982-8BA5C8AA5D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7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0" name="Line 442">
                <a:extLst>
                  <a:ext uri="{FF2B5EF4-FFF2-40B4-BE49-F238E27FC236}">
                    <a16:creationId xmlns:a16="http://schemas.microsoft.com/office/drawing/2014/main" id="{2EBEBAA4-FBEF-4AF0-83E8-2F938CCDC6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8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1" name="Line 443">
                <a:extLst>
                  <a:ext uri="{FF2B5EF4-FFF2-40B4-BE49-F238E27FC236}">
                    <a16:creationId xmlns:a16="http://schemas.microsoft.com/office/drawing/2014/main" id="{CA039795-D533-4AB5-BAC7-ABA24D59FC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9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2" name="Line 444">
                <a:extLst>
                  <a:ext uri="{FF2B5EF4-FFF2-40B4-BE49-F238E27FC236}">
                    <a16:creationId xmlns:a16="http://schemas.microsoft.com/office/drawing/2014/main" id="{AA164FB1-ECE6-42DF-B0D9-A3AABC364A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0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3" name="Line 445">
                <a:extLst>
                  <a:ext uri="{FF2B5EF4-FFF2-40B4-BE49-F238E27FC236}">
                    <a16:creationId xmlns:a16="http://schemas.microsoft.com/office/drawing/2014/main" id="{C670BDE0-6964-498D-A4E3-5A1F67BABD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1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4" name="Line 446">
                <a:extLst>
                  <a:ext uri="{FF2B5EF4-FFF2-40B4-BE49-F238E27FC236}">
                    <a16:creationId xmlns:a16="http://schemas.microsoft.com/office/drawing/2014/main" id="{705A2634-E921-4064-B9DE-E94B7E445F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2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5" name="Line 447">
                <a:extLst>
                  <a:ext uri="{FF2B5EF4-FFF2-40B4-BE49-F238E27FC236}">
                    <a16:creationId xmlns:a16="http://schemas.microsoft.com/office/drawing/2014/main" id="{42B3FA2C-39BE-4F20-9DD1-3E0B8C622C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3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6" name="Line 448">
                <a:extLst>
                  <a:ext uri="{FF2B5EF4-FFF2-40B4-BE49-F238E27FC236}">
                    <a16:creationId xmlns:a16="http://schemas.microsoft.com/office/drawing/2014/main" id="{5CC3C6FB-83D4-4BBF-98B4-DCEA62F5BB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4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" name="Line 449">
                <a:extLst>
                  <a:ext uri="{FF2B5EF4-FFF2-40B4-BE49-F238E27FC236}">
                    <a16:creationId xmlns:a16="http://schemas.microsoft.com/office/drawing/2014/main" id="{04FAE952-A926-49A3-B027-EBCD55BBB3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5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8" name="Line 450">
                <a:extLst>
                  <a:ext uri="{FF2B5EF4-FFF2-40B4-BE49-F238E27FC236}">
                    <a16:creationId xmlns:a16="http://schemas.microsoft.com/office/drawing/2014/main" id="{79C59692-1155-4FCD-8DA3-971B2BA886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6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9" name="Line 451">
                <a:extLst>
                  <a:ext uri="{FF2B5EF4-FFF2-40B4-BE49-F238E27FC236}">
                    <a16:creationId xmlns:a16="http://schemas.microsoft.com/office/drawing/2014/main" id="{A1501C23-F6AE-414B-BF91-CA3B0A8095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7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0" name="Line 452">
                <a:extLst>
                  <a:ext uri="{FF2B5EF4-FFF2-40B4-BE49-F238E27FC236}">
                    <a16:creationId xmlns:a16="http://schemas.microsoft.com/office/drawing/2014/main" id="{575E6589-1067-4428-907B-71C1E6DE83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8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1" name="Line 453">
                <a:extLst>
                  <a:ext uri="{FF2B5EF4-FFF2-40B4-BE49-F238E27FC236}">
                    <a16:creationId xmlns:a16="http://schemas.microsoft.com/office/drawing/2014/main" id="{0C135E76-6624-4C26-AAD1-097D0414C5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9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2" name="Line 454">
                <a:extLst>
                  <a:ext uri="{FF2B5EF4-FFF2-40B4-BE49-F238E27FC236}">
                    <a16:creationId xmlns:a16="http://schemas.microsoft.com/office/drawing/2014/main" id="{99F0E247-BBFA-4C17-8EE2-4CB1DE172D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0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3" name="Line 455">
                <a:extLst>
                  <a:ext uri="{FF2B5EF4-FFF2-40B4-BE49-F238E27FC236}">
                    <a16:creationId xmlns:a16="http://schemas.microsoft.com/office/drawing/2014/main" id="{E73F95B4-58B4-44A7-8565-7058788999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1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4" name="Line 456">
                <a:extLst>
                  <a:ext uri="{FF2B5EF4-FFF2-40B4-BE49-F238E27FC236}">
                    <a16:creationId xmlns:a16="http://schemas.microsoft.com/office/drawing/2014/main" id="{6E2594F3-C49B-4CFB-BEE2-1192F2E5F8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2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5" name="Line 457">
                <a:extLst>
                  <a:ext uri="{FF2B5EF4-FFF2-40B4-BE49-F238E27FC236}">
                    <a16:creationId xmlns:a16="http://schemas.microsoft.com/office/drawing/2014/main" id="{DCE752A0-A316-4617-8839-7D57300FA5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3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6" name="Line 458">
                <a:extLst>
                  <a:ext uri="{FF2B5EF4-FFF2-40B4-BE49-F238E27FC236}">
                    <a16:creationId xmlns:a16="http://schemas.microsoft.com/office/drawing/2014/main" id="{E9314A52-D9A4-463C-8315-B13C038C04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4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7" name="Line 459">
                <a:extLst>
                  <a:ext uri="{FF2B5EF4-FFF2-40B4-BE49-F238E27FC236}">
                    <a16:creationId xmlns:a16="http://schemas.microsoft.com/office/drawing/2014/main" id="{3F1834A1-6DD4-40E3-B1AA-F024DD08F2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5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8" name="Line 460">
                <a:extLst>
                  <a:ext uri="{FF2B5EF4-FFF2-40B4-BE49-F238E27FC236}">
                    <a16:creationId xmlns:a16="http://schemas.microsoft.com/office/drawing/2014/main" id="{5B5F32A5-F441-4375-B03C-9CD497E217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6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9" name="Line 461">
                <a:extLst>
                  <a:ext uri="{FF2B5EF4-FFF2-40B4-BE49-F238E27FC236}">
                    <a16:creationId xmlns:a16="http://schemas.microsoft.com/office/drawing/2014/main" id="{F819FC77-1F6A-4B7D-838B-EF8CF25A02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7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0" name="Line 462">
                <a:extLst>
                  <a:ext uri="{FF2B5EF4-FFF2-40B4-BE49-F238E27FC236}">
                    <a16:creationId xmlns:a16="http://schemas.microsoft.com/office/drawing/2014/main" id="{341FD2CA-79D6-49C0-8CB7-1C6DD1DD9C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8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1" name="Line 463">
                <a:extLst>
                  <a:ext uri="{FF2B5EF4-FFF2-40B4-BE49-F238E27FC236}">
                    <a16:creationId xmlns:a16="http://schemas.microsoft.com/office/drawing/2014/main" id="{01DB21AF-134E-47E3-B8F1-D340EBBDD1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9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2" name="Line 464">
                <a:extLst>
                  <a:ext uri="{FF2B5EF4-FFF2-40B4-BE49-F238E27FC236}">
                    <a16:creationId xmlns:a16="http://schemas.microsoft.com/office/drawing/2014/main" id="{EC06E56F-5DF6-41B7-920E-109A10C4F1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0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3" name="Line 465">
                <a:extLst>
                  <a:ext uri="{FF2B5EF4-FFF2-40B4-BE49-F238E27FC236}">
                    <a16:creationId xmlns:a16="http://schemas.microsoft.com/office/drawing/2014/main" id="{3296B951-80B7-4FD2-90F5-8F60E22338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1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4" name="Line 466">
                <a:extLst>
                  <a:ext uri="{FF2B5EF4-FFF2-40B4-BE49-F238E27FC236}">
                    <a16:creationId xmlns:a16="http://schemas.microsoft.com/office/drawing/2014/main" id="{D06888BF-585B-485A-A5C1-61B5B9A407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2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5" name="Line 467">
                <a:extLst>
                  <a:ext uri="{FF2B5EF4-FFF2-40B4-BE49-F238E27FC236}">
                    <a16:creationId xmlns:a16="http://schemas.microsoft.com/office/drawing/2014/main" id="{00F7539A-6865-4FE4-93F7-F73AB1EFDC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3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6" name="Line 468">
                <a:extLst>
                  <a:ext uri="{FF2B5EF4-FFF2-40B4-BE49-F238E27FC236}">
                    <a16:creationId xmlns:a16="http://schemas.microsoft.com/office/drawing/2014/main" id="{3A2BDA87-9150-4239-AEA0-29D789DA60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4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7" name="Line 469">
                <a:extLst>
                  <a:ext uri="{FF2B5EF4-FFF2-40B4-BE49-F238E27FC236}">
                    <a16:creationId xmlns:a16="http://schemas.microsoft.com/office/drawing/2014/main" id="{977FD009-631C-49A5-A7EB-838E6EFEF0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5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8" name="Line 470">
                <a:extLst>
                  <a:ext uri="{FF2B5EF4-FFF2-40B4-BE49-F238E27FC236}">
                    <a16:creationId xmlns:a16="http://schemas.microsoft.com/office/drawing/2014/main" id="{C3444CD6-E1EF-4189-9E58-9D52A66913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6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9" name="Line 471">
                <a:extLst>
                  <a:ext uri="{FF2B5EF4-FFF2-40B4-BE49-F238E27FC236}">
                    <a16:creationId xmlns:a16="http://schemas.microsoft.com/office/drawing/2014/main" id="{95FB8B6A-3A10-4809-B2EB-5D993099E4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7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0" name="Line 472">
                <a:extLst>
                  <a:ext uri="{FF2B5EF4-FFF2-40B4-BE49-F238E27FC236}">
                    <a16:creationId xmlns:a16="http://schemas.microsoft.com/office/drawing/2014/main" id="{35EB56C9-5E17-4911-8F2F-B00D9FF0B3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8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1" name="Line 473">
                <a:extLst>
                  <a:ext uri="{FF2B5EF4-FFF2-40B4-BE49-F238E27FC236}">
                    <a16:creationId xmlns:a16="http://schemas.microsoft.com/office/drawing/2014/main" id="{ABE8173C-1E19-423F-BF4E-FB566C40E4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9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2" name="Line 474">
                <a:extLst>
                  <a:ext uri="{FF2B5EF4-FFF2-40B4-BE49-F238E27FC236}">
                    <a16:creationId xmlns:a16="http://schemas.microsoft.com/office/drawing/2014/main" id="{6D84B540-507C-489D-AA69-8061579CCA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0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3" name="Line 475">
                <a:extLst>
                  <a:ext uri="{FF2B5EF4-FFF2-40B4-BE49-F238E27FC236}">
                    <a16:creationId xmlns:a16="http://schemas.microsoft.com/office/drawing/2014/main" id="{1E330F21-0C85-4BE0-920B-2E48FCC6CE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1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4" name="Line 476">
                <a:extLst>
                  <a:ext uri="{FF2B5EF4-FFF2-40B4-BE49-F238E27FC236}">
                    <a16:creationId xmlns:a16="http://schemas.microsoft.com/office/drawing/2014/main" id="{E71F11B0-6610-40D5-BC0B-CA11D5FCCA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2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5" name="Line 477">
                <a:extLst>
                  <a:ext uri="{FF2B5EF4-FFF2-40B4-BE49-F238E27FC236}">
                    <a16:creationId xmlns:a16="http://schemas.microsoft.com/office/drawing/2014/main" id="{36EB6814-719D-491A-8FF6-431A30F952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3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6" name="Line 478">
                <a:extLst>
                  <a:ext uri="{FF2B5EF4-FFF2-40B4-BE49-F238E27FC236}">
                    <a16:creationId xmlns:a16="http://schemas.microsoft.com/office/drawing/2014/main" id="{30DCD0BD-7118-4710-9B2E-B49653AC5D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4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7" name="Freeform 479">
                <a:extLst>
                  <a:ext uri="{FF2B5EF4-FFF2-40B4-BE49-F238E27FC236}">
                    <a16:creationId xmlns:a16="http://schemas.microsoft.com/office/drawing/2014/main" id="{4AD19F9B-FBE4-41D6-A372-BDB5A62CE5D3}"/>
                  </a:ext>
                </a:extLst>
              </p:cNvPr>
              <p:cNvSpPr>
                <a:spLocks/>
              </p:cNvSpPr>
              <p:nvPr>
                <p:custDataLst>
                  <p:tags r:id="rId1785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8" name="Freeform 480">
                <a:extLst>
                  <a:ext uri="{FF2B5EF4-FFF2-40B4-BE49-F238E27FC236}">
                    <a16:creationId xmlns:a16="http://schemas.microsoft.com/office/drawing/2014/main" id="{3AF99A39-47A2-492B-9C72-364F3A58722F}"/>
                  </a:ext>
                </a:extLst>
              </p:cNvPr>
              <p:cNvSpPr>
                <a:spLocks/>
              </p:cNvSpPr>
              <p:nvPr>
                <p:custDataLst>
                  <p:tags r:id="rId1786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9" name="Freeform 481">
                <a:extLst>
                  <a:ext uri="{FF2B5EF4-FFF2-40B4-BE49-F238E27FC236}">
                    <a16:creationId xmlns:a16="http://schemas.microsoft.com/office/drawing/2014/main" id="{678F5AF1-3B46-467B-9433-F24ED9EDA328}"/>
                  </a:ext>
                </a:extLst>
              </p:cNvPr>
              <p:cNvSpPr>
                <a:spLocks/>
              </p:cNvSpPr>
              <p:nvPr>
                <p:custDataLst>
                  <p:tags r:id="rId1787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0" name="Line 482">
                <a:extLst>
                  <a:ext uri="{FF2B5EF4-FFF2-40B4-BE49-F238E27FC236}">
                    <a16:creationId xmlns:a16="http://schemas.microsoft.com/office/drawing/2014/main" id="{F860F048-B02A-4BE7-99AA-3A7687DE2B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8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1" name="Line 483">
                <a:extLst>
                  <a:ext uri="{FF2B5EF4-FFF2-40B4-BE49-F238E27FC236}">
                    <a16:creationId xmlns:a16="http://schemas.microsoft.com/office/drawing/2014/main" id="{D3082FE4-52AA-44DE-AD86-81B93ED94C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9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2" name="Line 484">
                <a:extLst>
                  <a:ext uri="{FF2B5EF4-FFF2-40B4-BE49-F238E27FC236}">
                    <a16:creationId xmlns:a16="http://schemas.microsoft.com/office/drawing/2014/main" id="{C8FD8A1B-4CC7-457C-9AED-29E0769CBB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0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3" name="Line 485">
                <a:extLst>
                  <a:ext uri="{FF2B5EF4-FFF2-40B4-BE49-F238E27FC236}">
                    <a16:creationId xmlns:a16="http://schemas.microsoft.com/office/drawing/2014/main" id="{82FCB150-E93E-4AB2-BAC4-45CE538AE4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1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4" name="Line 486">
                <a:extLst>
                  <a:ext uri="{FF2B5EF4-FFF2-40B4-BE49-F238E27FC236}">
                    <a16:creationId xmlns:a16="http://schemas.microsoft.com/office/drawing/2014/main" id="{568B5C66-C942-481F-B60E-9BD4372125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2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5" name="Line 487">
                <a:extLst>
                  <a:ext uri="{FF2B5EF4-FFF2-40B4-BE49-F238E27FC236}">
                    <a16:creationId xmlns:a16="http://schemas.microsoft.com/office/drawing/2014/main" id="{390FD6D7-958A-4E46-A5E7-FEFA4FD3E3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3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6" name="Line 488">
                <a:extLst>
                  <a:ext uri="{FF2B5EF4-FFF2-40B4-BE49-F238E27FC236}">
                    <a16:creationId xmlns:a16="http://schemas.microsoft.com/office/drawing/2014/main" id="{6B9DCD43-0623-4AF5-9A06-E63F54F9F0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4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7" name="Line 489">
                <a:extLst>
                  <a:ext uri="{FF2B5EF4-FFF2-40B4-BE49-F238E27FC236}">
                    <a16:creationId xmlns:a16="http://schemas.microsoft.com/office/drawing/2014/main" id="{5DDFEBCF-39BF-4601-BF7F-EEDDA55A47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5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8" name="Line 490">
                <a:extLst>
                  <a:ext uri="{FF2B5EF4-FFF2-40B4-BE49-F238E27FC236}">
                    <a16:creationId xmlns:a16="http://schemas.microsoft.com/office/drawing/2014/main" id="{4E199AD4-9A14-432B-A905-D0125514DC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6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9" name="Line 491">
                <a:extLst>
                  <a:ext uri="{FF2B5EF4-FFF2-40B4-BE49-F238E27FC236}">
                    <a16:creationId xmlns:a16="http://schemas.microsoft.com/office/drawing/2014/main" id="{842BB399-B27C-4D4C-A08B-68344999A3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7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0" name="Line 492">
                <a:extLst>
                  <a:ext uri="{FF2B5EF4-FFF2-40B4-BE49-F238E27FC236}">
                    <a16:creationId xmlns:a16="http://schemas.microsoft.com/office/drawing/2014/main" id="{96EB558E-0033-42CB-A2C9-DA79AD8495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8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1" name="Line 493">
                <a:extLst>
                  <a:ext uri="{FF2B5EF4-FFF2-40B4-BE49-F238E27FC236}">
                    <a16:creationId xmlns:a16="http://schemas.microsoft.com/office/drawing/2014/main" id="{DF180FE7-48FD-4ADA-8825-BE49ED91CB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9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2" name="Line 494">
                <a:extLst>
                  <a:ext uri="{FF2B5EF4-FFF2-40B4-BE49-F238E27FC236}">
                    <a16:creationId xmlns:a16="http://schemas.microsoft.com/office/drawing/2014/main" id="{F7557304-70FE-4D5F-BE58-77515B39F3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0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3" name="Line 495">
                <a:extLst>
                  <a:ext uri="{FF2B5EF4-FFF2-40B4-BE49-F238E27FC236}">
                    <a16:creationId xmlns:a16="http://schemas.microsoft.com/office/drawing/2014/main" id="{99A27CDA-CB07-4296-BB83-12BC068333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1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4" name="Line 496">
                <a:extLst>
                  <a:ext uri="{FF2B5EF4-FFF2-40B4-BE49-F238E27FC236}">
                    <a16:creationId xmlns:a16="http://schemas.microsoft.com/office/drawing/2014/main" id="{551B1EF5-1FD8-4A02-A1DB-457B544D32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2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5" name="Line 497">
                <a:extLst>
                  <a:ext uri="{FF2B5EF4-FFF2-40B4-BE49-F238E27FC236}">
                    <a16:creationId xmlns:a16="http://schemas.microsoft.com/office/drawing/2014/main" id="{A2677C21-B249-493E-9EC5-AEC632B805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3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6" name="Line 498">
                <a:extLst>
                  <a:ext uri="{FF2B5EF4-FFF2-40B4-BE49-F238E27FC236}">
                    <a16:creationId xmlns:a16="http://schemas.microsoft.com/office/drawing/2014/main" id="{39569357-18D8-45FA-8775-D5259C3874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4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7" name="Line 499">
                <a:extLst>
                  <a:ext uri="{FF2B5EF4-FFF2-40B4-BE49-F238E27FC236}">
                    <a16:creationId xmlns:a16="http://schemas.microsoft.com/office/drawing/2014/main" id="{CE4CC344-2136-43D5-AFF5-CC8803878F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5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8" name="Line 500">
                <a:extLst>
                  <a:ext uri="{FF2B5EF4-FFF2-40B4-BE49-F238E27FC236}">
                    <a16:creationId xmlns:a16="http://schemas.microsoft.com/office/drawing/2014/main" id="{182FB446-93FA-45DB-B58A-5DF4F46E35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6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9" name="Line 501">
                <a:extLst>
                  <a:ext uri="{FF2B5EF4-FFF2-40B4-BE49-F238E27FC236}">
                    <a16:creationId xmlns:a16="http://schemas.microsoft.com/office/drawing/2014/main" id="{C539885E-C7C8-4246-ADDC-BE66DAA0D9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7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0" name="Line 502">
                <a:extLst>
                  <a:ext uri="{FF2B5EF4-FFF2-40B4-BE49-F238E27FC236}">
                    <a16:creationId xmlns:a16="http://schemas.microsoft.com/office/drawing/2014/main" id="{8628D51B-0B59-4EC5-8ED2-D882A8D890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8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1" name="Line 503">
                <a:extLst>
                  <a:ext uri="{FF2B5EF4-FFF2-40B4-BE49-F238E27FC236}">
                    <a16:creationId xmlns:a16="http://schemas.microsoft.com/office/drawing/2014/main" id="{F0A829D2-51FB-47B2-A0F8-E92A048503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9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2" name="Line 504">
                <a:extLst>
                  <a:ext uri="{FF2B5EF4-FFF2-40B4-BE49-F238E27FC236}">
                    <a16:creationId xmlns:a16="http://schemas.microsoft.com/office/drawing/2014/main" id="{01D24727-F312-4E28-AB0A-F6500F8287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0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3" name="Line 505">
                <a:extLst>
                  <a:ext uri="{FF2B5EF4-FFF2-40B4-BE49-F238E27FC236}">
                    <a16:creationId xmlns:a16="http://schemas.microsoft.com/office/drawing/2014/main" id="{93C8D50E-0BD8-442F-B990-5D69DBD6F6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1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4" name="Line 506">
                <a:extLst>
                  <a:ext uri="{FF2B5EF4-FFF2-40B4-BE49-F238E27FC236}">
                    <a16:creationId xmlns:a16="http://schemas.microsoft.com/office/drawing/2014/main" id="{B7D778D4-6EF1-43D1-A3D8-6A0EDF09D4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2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5" name="Line 507">
                <a:extLst>
                  <a:ext uri="{FF2B5EF4-FFF2-40B4-BE49-F238E27FC236}">
                    <a16:creationId xmlns:a16="http://schemas.microsoft.com/office/drawing/2014/main" id="{3C77FD19-A9B5-4920-B10C-629C5BAD0B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3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6" name="Line 508">
                <a:extLst>
                  <a:ext uri="{FF2B5EF4-FFF2-40B4-BE49-F238E27FC236}">
                    <a16:creationId xmlns:a16="http://schemas.microsoft.com/office/drawing/2014/main" id="{09A257A4-D088-4806-BF68-27F729068B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4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7" name="Line 509">
                <a:extLst>
                  <a:ext uri="{FF2B5EF4-FFF2-40B4-BE49-F238E27FC236}">
                    <a16:creationId xmlns:a16="http://schemas.microsoft.com/office/drawing/2014/main" id="{B26E6D5F-6490-4E71-BB0B-5FD9FDFD9F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5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8" name="Line 510">
                <a:extLst>
                  <a:ext uri="{FF2B5EF4-FFF2-40B4-BE49-F238E27FC236}">
                    <a16:creationId xmlns:a16="http://schemas.microsoft.com/office/drawing/2014/main" id="{FDD99DC6-A470-44D0-BD74-60DB8F70D7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6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9" name="Line 511">
                <a:extLst>
                  <a:ext uri="{FF2B5EF4-FFF2-40B4-BE49-F238E27FC236}">
                    <a16:creationId xmlns:a16="http://schemas.microsoft.com/office/drawing/2014/main" id="{B31C9F1D-8D5C-4E3D-9FF3-0D8AF6C2E0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7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0" name="Line 512">
                <a:extLst>
                  <a:ext uri="{FF2B5EF4-FFF2-40B4-BE49-F238E27FC236}">
                    <a16:creationId xmlns:a16="http://schemas.microsoft.com/office/drawing/2014/main" id="{5B7BF20A-F7A9-4E3F-A0C7-43DB02B4E0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8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1" name="Line 513">
                <a:extLst>
                  <a:ext uri="{FF2B5EF4-FFF2-40B4-BE49-F238E27FC236}">
                    <a16:creationId xmlns:a16="http://schemas.microsoft.com/office/drawing/2014/main" id="{0D1EFCE7-8612-4FCC-8923-844F4D167F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9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2" name="Line 514">
                <a:extLst>
                  <a:ext uri="{FF2B5EF4-FFF2-40B4-BE49-F238E27FC236}">
                    <a16:creationId xmlns:a16="http://schemas.microsoft.com/office/drawing/2014/main" id="{E06E9C69-DF58-4B86-A716-E586DD2A46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0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3" name="Line 515">
                <a:extLst>
                  <a:ext uri="{FF2B5EF4-FFF2-40B4-BE49-F238E27FC236}">
                    <a16:creationId xmlns:a16="http://schemas.microsoft.com/office/drawing/2014/main" id="{C70F84E1-C7D2-4C3A-A841-094B3CD841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1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4" name="Line 516">
                <a:extLst>
                  <a:ext uri="{FF2B5EF4-FFF2-40B4-BE49-F238E27FC236}">
                    <a16:creationId xmlns:a16="http://schemas.microsoft.com/office/drawing/2014/main" id="{96D7917C-1EC7-4081-B201-28B4D8D375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2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5" name="Line 517">
                <a:extLst>
                  <a:ext uri="{FF2B5EF4-FFF2-40B4-BE49-F238E27FC236}">
                    <a16:creationId xmlns:a16="http://schemas.microsoft.com/office/drawing/2014/main" id="{6F2A94CB-C53D-437D-AB80-4A2241D563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3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6" name="Line 518">
                <a:extLst>
                  <a:ext uri="{FF2B5EF4-FFF2-40B4-BE49-F238E27FC236}">
                    <a16:creationId xmlns:a16="http://schemas.microsoft.com/office/drawing/2014/main" id="{F3871BD0-ECD0-4A85-A219-1714B092D7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4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7" name="Line 519">
                <a:extLst>
                  <a:ext uri="{FF2B5EF4-FFF2-40B4-BE49-F238E27FC236}">
                    <a16:creationId xmlns:a16="http://schemas.microsoft.com/office/drawing/2014/main" id="{81D45B20-E771-4390-8D5F-3323362811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5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8" name="Line 520">
                <a:extLst>
                  <a:ext uri="{FF2B5EF4-FFF2-40B4-BE49-F238E27FC236}">
                    <a16:creationId xmlns:a16="http://schemas.microsoft.com/office/drawing/2014/main" id="{ACF33A00-13CE-486A-939B-85C470FA47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6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9" name="Line 521">
                <a:extLst>
                  <a:ext uri="{FF2B5EF4-FFF2-40B4-BE49-F238E27FC236}">
                    <a16:creationId xmlns:a16="http://schemas.microsoft.com/office/drawing/2014/main" id="{32065CF6-5D8D-48FA-9CDD-6E715438AD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7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0" name="Line 522">
                <a:extLst>
                  <a:ext uri="{FF2B5EF4-FFF2-40B4-BE49-F238E27FC236}">
                    <a16:creationId xmlns:a16="http://schemas.microsoft.com/office/drawing/2014/main" id="{31EC9DDA-B746-41D6-9ECE-874D9125A1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8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1" name="Line 523">
                <a:extLst>
                  <a:ext uri="{FF2B5EF4-FFF2-40B4-BE49-F238E27FC236}">
                    <a16:creationId xmlns:a16="http://schemas.microsoft.com/office/drawing/2014/main" id="{1BDA321F-B922-4330-AB54-FF97FDDEED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9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2" name="Line 524">
                <a:extLst>
                  <a:ext uri="{FF2B5EF4-FFF2-40B4-BE49-F238E27FC236}">
                    <a16:creationId xmlns:a16="http://schemas.microsoft.com/office/drawing/2014/main" id="{28AFB85B-A645-44B5-9C58-EBC49F0C46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0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3" name="Line 525">
                <a:extLst>
                  <a:ext uri="{FF2B5EF4-FFF2-40B4-BE49-F238E27FC236}">
                    <a16:creationId xmlns:a16="http://schemas.microsoft.com/office/drawing/2014/main" id="{8E451D8B-4646-442D-941F-3F2A013161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1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4" name="Line 526">
                <a:extLst>
                  <a:ext uri="{FF2B5EF4-FFF2-40B4-BE49-F238E27FC236}">
                    <a16:creationId xmlns:a16="http://schemas.microsoft.com/office/drawing/2014/main" id="{4F91B871-6089-4D31-B1B4-0C9894C794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2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5" name="Line 527">
                <a:extLst>
                  <a:ext uri="{FF2B5EF4-FFF2-40B4-BE49-F238E27FC236}">
                    <a16:creationId xmlns:a16="http://schemas.microsoft.com/office/drawing/2014/main" id="{5149FBEE-B855-4D42-A029-C7C1502510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3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6" name="Line 528">
                <a:extLst>
                  <a:ext uri="{FF2B5EF4-FFF2-40B4-BE49-F238E27FC236}">
                    <a16:creationId xmlns:a16="http://schemas.microsoft.com/office/drawing/2014/main" id="{60E03A81-5BAF-484F-90C5-6C33B2BD35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4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7" name="Line 529">
                <a:extLst>
                  <a:ext uri="{FF2B5EF4-FFF2-40B4-BE49-F238E27FC236}">
                    <a16:creationId xmlns:a16="http://schemas.microsoft.com/office/drawing/2014/main" id="{5B32D913-6CB6-4FCF-A17B-D5FAEBEE06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5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8" name="Line 530">
                <a:extLst>
                  <a:ext uri="{FF2B5EF4-FFF2-40B4-BE49-F238E27FC236}">
                    <a16:creationId xmlns:a16="http://schemas.microsoft.com/office/drawing/2014/main" id="{E1174AA8-0430-4087-B88B-89ABE188F2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6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9" name="Line 531">
                <a:extLst>
                  <a:ext uri="{FF2B5EF4-FFF2-40B4-BE49-F238E27FC236}">
                    <a16:creationId xmlns:a16="http://schemas.microsoft.com/office/drawing/2014/main" id="{F79720BB-FD30-4B16-8312-BB37A7A3E4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7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0" name="Line 532">
                <a:extLst>
                  <a:ext uri="{FF2B5EF4-FFF2-40B4-BE49-F238E27FC236}">
                    <a16:creationId xmlns:a16="http://schemas.microsoft.com/office/drawing/2014/main" id="{D11B711C-CDD0-484D-9BA1-0C4B4C30C3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8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1" name="Line 533">
                <a:extLst>
                  <a:ext uri="{FF2B5EF4-FFF2-40B4-BE49-F238E27FC236}">
                    <a16:creationId xmlns:a16="http://schemas.microsoft.com/office/drawing/2014/main" id="{DB7D82A8-97DB-4A92-905A-13DF89DBD2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9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2" name="Line 534">
                <a:extLst>
                  <a:ext uri="{FF2B5EF4-FFF2-40B4-BE49-F238E27FC236}">
                    <a16:creationId xmlns:a16="http://schemas.microsoft.com/office/drawing/2014/main" id="{3A3D120D-90B3-4FCD-A2CE-7EC8D6C5A7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0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3" name="Line 535">
                <a:extLst>
                  <a:ext uri="{FF2B5EF4-FFF2-40B4-BE49-F238E27FC236}">
                    <a16:creationId xmlns:a16="http://schemas.microsoft.com/office/drawing/2014/main" id="{4DCB0D5F-3729-47D6-B9FB-23802F0419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1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4" name="Line 536">
                <a:extLst>
                  <a:ext uri="{FF2B5EF4-FFF2-40B4-BE49-F238E27FC236}">
                    <a16:creationId xmlns:a16="http://schemas.microsoft.com/office/drawing/2014/main" id="{971DA93C-D074-47E1-BB1C-1BB260E72C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2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" name="Line 537">
                <a:extLst>
                  <a:ext uri="{FF2B5EF4-FFF2-40B4-BE49-F238E27FC236}">
                    <a16:creationId xmlns:a16="http://schemas.microsoft.com/office/drawing/2014/main" id="{A0615296-8420-4C36-B6D8-3F2C858F88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3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6" name="Line 538">
                <a:extLst>
                  <a:ext uri="{FF2B5EF4-FFF2-40B4-BE49-F238E27FC236}">
                    <a16:creationId xmlns:a16="http://schemas.microsoft.com/office/drawing/2014/main" id="{1823FF7C-F667-4687-8DED-F1ECD49AC6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4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7" name="Line 539">
                <a:extLst>
                  <a:ext uri="{FF2B5EF4-FFF2-40B4-BE49-F238E27FC236}">
                    <a16:creationId xmlns:a16="http://schemas.microsoft.com/office/drawing/2014/main" id="{C05E0B7B-886D-4381-A075-1D86E58D4F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5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8" name="Line 540">
                <a:extLst>
                  <a:ext uri="{FF2B5EF4-FFF2-40B4-BE49-F238E27FC236}">
                    <a16:creationId xmlns:a16="http://schemas.microsoft.com/office/drawing/2014/main" id="{AB85AED6-AD62-4332-B0D1-B54190BC66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6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9" name="Line 541">
                <a:extLst>
                  <a:ext uri="{FF2B5EF4-FFF2-40B4-BE49-F238E27FC236}">
                    <a16:creationId xmlns:a16="http://schemas.microsoft.com/office/drawing/2014/main" id="{A210212A-9BB9-4E5F-8C70-822778BEAB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7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0" name="Line 542">
                <a:extLst>
                  <a:ext uri="{FF2B5EF4-FFF2-40B4-BE49-F238E27FC236}">
                    <a16:creationId xmlns:a16="http://schemas.microsoft.com/office/drawing/2014/main" id="{56B19C8E-5792-4B5A-B963-7BAA246976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8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1" name="Line 543">
                <a:extLst>
                  <a:ext uri="{FF2B5EF4-FFF2-40B4-BE49-F238E27FC236}">
                    <a16:creationId xmlns:a16="http://schemas.microsoft.com/office/drawing/2014/main" id="{2AEEBBCA-5CFA-4BAE-BFA7-71AB0B5065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9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2" name="Freeform 544">
                <a:extLst>
                  <a:ext uri="{FF2B5EF4-FFF2-40B4-BE49-F238E27FC236}">
                    <a16:creationId xmlns:a16="http://schemas.microsoft.com/office/drawing/2014/main" id="{6B508D21-342D-4D09-B498-5783ABD579E6}"/>
                  </a:ext>
                </a:extLst>
              </p:cNvPr>
              <p:cNvSpPr>
                <a:spLocks/>
              </p:cNvSpPr>
              <p:nvPr>
                <p:custDataLst>
                  <p:tags r:id="rId1850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3" name="Freeform 545">
                <a:extLst>
                  <a:ext uri="{FF2B5EF4-FFF2-40B4-BE49-F238E27FC236}">
                    <a16:creationId xmlns:a16="http://schemas.microsoft.com/office/drawing/2014/main" id="{72051AC8-BCAB-4B07-BCD4-4565A7799553}"/>
                  </a:ext>
                </a:extLst>
              </p:cNvPr>
              <p:cNvSpPr>
                <a:spLocks/>
              </p:cNvSpPr>
              <p:nvPr>
                <p:custDataLst>
                  <p:tags r:id="rId1851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4" name="Freeform 546">
                <a:extLst>
                  <a:ext uri="{FF2B5EF4-FFF2-40B4-BE49-F238E27FC236}">
                    <a16:creationId xmlns:a16="http://schemas.microsoft.com/office/drawing/2014/main" id="{B822F340-271B-4E8C-9EC7-3D751C03BB61}"/>
                  </a:ext>
                </a:extLst>
              </p:cNvPr>
              <p:cNvSpPr>
                <a:spLocks/>
              </p:cNvSpPr>
              <p:nvPr>
                <p:custDataLst>
                  <p:tags r:id="rId1852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5" name="Group 556">
              <a:extLst>
                <a:ext uri="{FF2B5EF4-FFF2-40B4-BE49-F238E27FC236}">
                  <a16:creationId xmlns:a16="http://schemas.microsoft.com/office/drawing/2014/main" id="{BE39025A-97B8-4ADD-ACCB-3777C77A7DDB}"/>
                </a:ext>
              </a:extLst>
            </p:cNvPr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>
              <a:off x="4953000" y="4340225"/>
              <a:ext cx="1860550" cy="1374775"/>
              <a:chOff x="1276" y="1911"/>
              <a:chExt cx="2972" cy="2196"/>
            </a:xfrm>
          </p:grpSpPr>
          <p:sp>
            <p:nvSpPr>
              <p:cNvPr id="1023" name="Rectangle 557">
                <a:extLst>
                  <a:ext uri="{FF2B5EF4-FFF2-40B4-BE49-F238E27FC236}">
                    <a16:creationId xmlns:a16="http://schemas.microsoft.com/office/drawing/2014/main" id="{7F1E3591-62BF-479F-A935-97F5A0D5BDC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1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024" name="Rectangle 558">
                <a:extLst>
                  <a:ext uri="{FF2B5EF4-FFF2-40B4-BE49-F238E27FC236}">
                    <a16:creationId xmlns:a16="http://schemas.microsoft.com/office/drawing/2014/main" id="{16CE1F25-CACE-49A0-BEE4-2FB966C3870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2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025" name="Freeform 559">
                <a:extLst>
                  <a:ext uri="{FF2B5EF4-FFF2-40B4-BE49-F238E27FC236}">
                    <a16:creationId xmlns:a16="http://schemas.microsoft.com/office/drawing/2014/main" id="{0465C768-1CFB-4817-8355-EB8848ECFD48}"/>
                  </a:ext>
                </a:extLst>
              </p:cNvPr>
              <p:cNvSpPr>
                <a:spLocks/>
              </p:cNvSpPr>
              <p:nvPr>
                <p:custDataLst>
                  <p:tags r:id="rId933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" name="Freeform 560">
                <a:extLst>
                  <a:ext uri="{FF2B5EF4-FFF2-40B4-BE49-F238E27FC236}">
                    <a16:creationId xmlns:a16="http://schemas.microsoft.com/office/drawing/2014/main" id="{F1DA9D0E-95A9-4799-8331-B0A3CDB7DFDE}"/>
                  </a:ext>
                </a:extLst>
              </p:cNvPr>
              <p:cNvSpPr>
                <a:spLocks/>
              </p:cNvSpPr>
              <p:nvPr>
                <p:custDataLst>
                  <p:tags r:id="rId934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" name="Line 561">
                <a:extLst>
                  <a:ext uri="{FF2B5EF4-FFF2-40B4-BE49-F238E27FC236}">
                    <a16:creationId xmlns:a16="http://schemas.microsoft.com/office/drawing/2014/main" id="{326D99CA-3CAB-4C0B-A1E3-CEA41C14B8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5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" name="Line 562">
                <a:extLst>
                  <a:ext uri="{FF2B5EF4-FFF2-40B4-BE49-F238E27FC236}">
                    <a16:creationId xmlns:a16="http://schemas.microsoft.com/office/drawing/2014/main" id="{A66DE006-A841-4FCC-AF80-A42CD631A7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6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" name="Line 563">
                <a:extLst>
                  <a:ext uri="{FF2B5EF4-FFF2-40B4-BE49-F238E27FC236}">
                    <a16:creationId xmlns:a16="http://schemas.microsoft.com/office/drawing/2014/main" id="{4EAA72F3-AAED-42BB-8E95-C16803E511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7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" name="Rectangle 564">
                <a:extLst>
                  <a:ext uri="{FF2B5EF4-FFF2-40B4-BE49-F238E27FC236}">
                    <a16:creationId xmlns:a16="http://schemas.microsoft.com/office/drawing/2014/main" id="{581E3DF1-3650-45DB-A451-78CC40FB932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8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031" name="Freeform 565">
                <a:extLst>
                  <a:ext uri="{FF2B5EF4-FFF2-40B4-BE49-F238E27FC236}">
                    <a16:creationId xmlns:a16="http://schemas.microsoft.com/office/drawing/2014/main" id="{3A5267E2-83AC-4E35-BA32-40433EB94A80}"/>
                  </a:ext>
                </a:extLst>
              </p:cNvPr>
              <p:cNvSpPr>
                <a:spLocks/>
              </p:cNvSpPr>
              <p:nvPr>
                <p:custDataLst>
                  <p:tags r:id="rId939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" name="Freeform 566">
                <a:extLst>
                  <a:ext uri="{FF2B5EF4-FFF2-40B4-BE49-F238E27FC236}">
                    <a16:creationId xmlns:a16="http://schemas.microsoft.com/office/drawing/2014/main" id="{0E2D6A52-D420-453A-BD38-B1AC6E804393}"/>
                  </a:ext>
                </a:extLst>
              </p:cNvPr>
              <p:cNvSpPr>
                <a:spLocks/>
              </p:cNvSpPr>
              <p:nvPr>
                <p:custDataLst>
                  <p:tags r:id="rId940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" name="Line 567">
                <a:extLst>
                  <a:ext uri="{FF2B5EF4-FFF2-40B4-BE49-F238E27FC236}">
                    <a16:creationId xmlns:a16="http://schemas.microsoft.com/office/drawing/2014/main" id="{DA8708B7-43E0-438F-BE19-16340F6246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1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" name="Line 568">
                <a:extLst>
                  <a:ext uri="{FF2B5EF4-FFF2-40B4-BE49-F238E27FC236}">
                    <a16:creationId xmlns:a16="http://schemas.microsoft.com/office/drawing/2014/main" id="{3DB28F98-E543-46DC-968C-7EA79FD29B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2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" name="Line 569">
                <a:extLst>
                  <a:ext uri="{FF2B5EF4-FFF2-40B4-BE49-F238E27FC236}">
                    <a16:creationId xmlns:a16="http://schemas.microsoft.com/office/drawing/2014/main" id="{91809267-A4CA-4FB3-A6F9-8051FE5476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3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" name="Rectangle 570">
                <a:extLst>
                  <a:ext uri="{FF2B5EF4-FFF2-40B4-BE49-F238E27FC236}">
                    <a16:creationId xmlns:a16="http://schemas.microsoft.com/office/drawing/2014/main" id="{7EB4064F-8E4B-407A-A669-5262672F075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44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037" name="Freeform 571">
                <a:extLst>
                  <a:ext uri="{FF2B5EF4-FFF2-40B4-BE49-F238E27FC236}">
                    <a16:creationId xmlns:a16="http://schemas.microsoft.com/office/drawing/2014/main" id="{DCC16BC1-710F-4B82-B84F-D3B4F4E6CA12}"/>
                  </a:ext>
                </a:extLst>
              </p:cNvPr>
              <p:cNvSpPr>
                <a:spLocks/>
              </p:cNvSpPr>
              <p:nvPr>
                <p:custDataLst>
                  <p:tags r:id="rId945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" name="Freeform 572">
                <a:extLst>
                  <a:ext uri="{FF2B5EF4-FFF2-40B4-BE49-F238E27FC236}">
                    <a16:creationId xmlns:a16="http://schemas.microsoft.com/office/drawing/2014/main" id="{7D52F464-576E-49C0-8A47-AC3612E7816B}"/>
                  </a:ext>
                </a:extLst>
              </p:cNvPr>
              <p:cNvSpPr>
                <a:spLocks/>
              </p:cNvSpPr>
              <p:nvPr>
                <p:custDataLst>
                  <p:tags r:id="rId946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" name="Line 573">
                <a:extLst>
                  <a:ext uri="{FF2B5EF4-FFF2-40B4-BE49-F238E27FC236}">
                    <a16:creationId xmlns:a16="http://schemas.microsoft.com/office/drawing/2014/main" id="{F97A1D92-9141-41F7-8D67-F0256FC817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7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" name="Line 574">
                <a:extLst>
                  <a:ext uri="{FF2B5EF4-FFF2-40B4-BE49-F238E27FC236}">
                    <a16:creationId xmlns:a16="http://schemas.microsoft.com/office/drawing/2014/main" id="{EF320835-3EB1-4351-923F-35BA017F25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8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" name="Line 575">
                <a:extLst>
                  <a:ext uri="{FF2B5EF4-FFF2-40B4-BE49-F238E27FC236}">
                    <a16:creationId xmlns:a16="http://schemas.microsoft.com/office/drawing/2014/main" id="{309C569D-082F-48AA-A291-63131C6761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9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" name="Rectangle 576">
                <a:extLst>
                  <a:ext uri="{FF2B5EF4-FFF2-40B4-BE49-F238E27FC236}">
                    <a16:creationId xmlns:a16="http://schemas.microsoft.com/office/drawing/2014/main" id="{B076060C-274E-4506-B353-5850D592F8F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0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043" name="Freeform 577">
                <a:extLst>
                  <a:ext uri="{FF2B5EF4-FFF2-40B4-BE49-F238E27FC236}">
                    <a16:creationId xmlns:a16="http://schemas.microsoft.com/office/drawing/2014/main" id="{5B44896D-9715-4C3B-9FE5-F893445EDBC2}"/>
                  </a:ext>
                </a:extLst>
              </p:cNvPr>
              <p:cNvSpPr>
                <a:spLocks/>
              </p:cNvSpPr>
              <p:nvPr>
                <p:custDataLst>
                  <p:tags r:id="rId951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" name="Freeform 578">
                <a:extLst>
                  <a:ext uri="{FF2B5EF4-FFF2-40B4-BE49-F238E27FC236}">
                    <a16:creationId xmlns:a16="http://schemas.microsoft.com/office/drawing/2014/main" id="{F7E2BDD1-CD06-4FFD-B22F-64D19BB3BA30}"/>
                  </a:ext>
                </a:extLst>
              </p:cNvPr>
              <p:cNvSpPr>
                <a:spLocks/>
              </p:cNvSpPr>
              <p:nvPr>
                <p:custDataLst>
                  <p:tags r:id="rId952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" name="Line 579">
                <a:extLst>
                  <a:ext uri="{FF2B5EF4-FFF2-40B4-BE49-F238E27FC236}">
                    <a16:creationId xmlns:a16="http://schemas.microsoft.com/office/drawing/2014/main" id="{6FD3CB15-364C-4930-979A-2A32D6B7FE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3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" name="Line 580">
                <a:extLst>
                  <a:ext uri="{FF2B5EF4-FFF2-40B4-BE49-F238E27FC236}">
                    <a16:creationId xmlns:a16="http://schemas.microsoft.com/office/drawing/2014/main" id="{A96200F7-16F3-4A5A-9F66-AB67C26031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4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" name="Line 581">
                <a:extLst>
                  <a:ext uri="{FF2B5EF4-FFF2-40B4-BE49-F238E27FC236}">
                    <a16:creationId xmlns:a16="http://schemas.microsoft.com/office/drawing/2014/main" id="{9822EBC6-567B-4DBF-997C-9F1273831A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5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" name="Rectangle 582">
                <a:extLst>
                  <a:ext uri="{FF2B5EF4-FFF2-40B4-BE49-F238E27FC236}">
                    <a16:creationId xmlns:a16="http://schemas.microsoft.com/office/drawing/2014/main" id="{EA06AAA8-6C22-479B-89EF-F01E0E7850E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6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049" name="Rectangle 583">
                <a:extLst>
                  <a:ext uri="{FF2B5EF4-FFF2-40B4-BE49-F238E27FC236}">
                    <a16:creationId xmlns:a16="http://schemas.microsoft.com/office/drawing/2014/main" id="{D4888A9D-B0A5-4382-9AAC-4E1EA0D1000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7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050" name="Rectangle 584">
                <a:extLst>
                  <a:ext uri="{FF2B5EF4-FFF2-40B4-BE49-F238E27FC236}">
                    <a16:creationId xmlns:a16="http://schemas.microsoft.com/office/drawing/2014/main" id="{FD9FE96E-243F-4B62-AD4F-28615CDCD7B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8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051" name="Rectangle 585">
                <a:extLst>
                  <a:ext uri="{FF2B5EF4-FFF2-40B4-BE49-F238E27FC236}">
                    <a16:creationId xmlns:a16="http://schemas.microsoft.com/office/drawing/2014/main" id="{F742C62E-EE91-454D-8269-7BCCFAFDDBA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9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052" name="Rectangle 586">
                <a:extLst>
                  <a:ext uri="{FF2B5EF4-FFF2-40B4-BE49-F238E27FC236}">
                    <a16:creationId xmlns:a16="http://schemas.microsoft.com/office/drawing/2014/main" id="{363335D7-330D-47B3-A689-4D4441C4AF1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0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053" name="Freeform 587">
                <a:extLst>
                  <a:ext uri="{FF2B5EF4-FFF2-40B4-BE49-F238E27FC236}">
                    <a16:creationId xmlns:a16="http://schemas.microsoft.com/office/drawing/2014/main" id="{0B2D1D66-982C-4EB0-8740-96C1E5E9B121}"/>
                  </a:ext>
                </a:extLst>
              </p:cNvPr>
              <p:cNvSpPr>
                <a:spLocks/>
              </p:cNvSpPr>
              <p:nvPr>
                <p:custDataLst>
                  <p:tags r:id="rId961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588">
                <a:extLst>
                  <a:ext uri="{FF2B5EF4-FFF2-40B4-BE49-F238E27FC236}">
                    <a16:creationId xmlns:a16="http://schemas.microsoft.com/office/drawing/2014/main" id="{AED970DB-6E07-4412-8B8E-8C4B69778FCA}"/>
                  </a:ext>
                </a:extLst>
              </p:cNvPr>
              <p:cNvSpPr>
                <a:spLocks/>
              </p:cNvSpPr>
              <p:nvPr>
                <p:custDataLst>
                  <p:tags r:id="rId962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589">
                <a:extLst>
                  <a:ext uri="{FF2B5EF4-FFF2-40B4-BE49-F238E27FC236}">
                    <a16:creationId xmlns:a16="http://schemas.microsoft.com/office/drawing/2014/main" id="{835D66BA-E445-49F5-A64F-1C671AEC466F}"/>
                  </a:ext>
                </a:extLst>
              </p:cNvPr>
              <p:cNvSpPr>
                <a:spLocks/>
              </p:cNvSpPr>
              <p:nvPr>
                <p:custDataLst>
                  <p:tags r:id="rId963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590">
                <a:extLst>
                  <a:ext uri="{FF2B5EF4-FFF2-40B4-BE49-F238E27FC236}">
                    <a16:creationId xmlns:a16="http://schemas.microsoft.com/office/drawing/2014/main" id="{30881701-2F5D-4E6C-A4CF-0B605DD6479D}"/>
                  </a:ext>
                </a:extLst>
              </p:cNvPr>
              <p:cNvSpPr>
                <a:spLocks/>
              </p:cNvSpPr>
              <p:nvPr>
                <p:custDataLst>
                  <p:tags r:id="rId964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591">
                <a:extLst>
                  <a:ext uri="{FF2B5EF4-FFF2-40B4-BE49-F238E27FC236}">
                    <a16:creationId xmlns:a16="http://schemas.microsoft.com/office/drawing/2014/main" id="{3C2DC09B-95D8-486A-AD8F-32FFC71629E6}"/>
                  </a:ext>
                </a:extLst>
              </p:cNvPr>
              <p:cNvSpPr>
                <a:spLocks/>
              </p:cNvSpPr>
              <p:nvPr>
                <p:custDataLst>
                  <p:tags r:id="rId965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592">
                <a:extLst>
                  <a:ext uri="{FF2B5EF4-FFF2-40B4-BE49-F238E27FC236}">
                    <a16:creationId xmlns:a16="http://schemas.microsoft.com/office/drawing/2014/main" id="{13359249-1CCF-4527-8543-C1BAA785AC23}"/>
                  </a:ext>
                </a:extLst>
              </p:cNvPr>
              <p:cNvSpPr>
                <a:spLocks/>
              </p:cNvSpPr>
              <p:nvPr>
                <p:custDataLst>
                  <p:tags r:id="rId966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Line 593">
                <a:extLst>
                  <a:ext uri="{FF2B5EF4-FFF2-40B4-BE49-F238E27FC236}">
                    <a16:creationId xmlns:a16="http://schemas.microsoft.com/office/drawing/2014/main" id="{3FCA0412-C501-411D-8144-E59A8E18D7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67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Line 594">
                <a:extLst>
                  <a:ext uri="{FF2B5EF4-FFF2-40B4-BE49-F238E27FC236}">
                    <a16:creationId xmlns:a16="http://schemas.microsoft.com/office/drawing/2014/main" id="{D2E2403A-7EB5-45B2-87B9-D0C3F40297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68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Rectangle 595">
                <a:extLst>
                  <a:ext uri="{FF2B5EF4-FFF2-40B4-BE49-F238E27FC236}">
                    <a16:creationId xmlns:a16="http://schemas.microsoft.com/office/drawing/2014/main" id="{7FC5B230-18F5-4F10-A2C3-019D5A82C6F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9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062" name="Rectangle 596">
                <a:extLst>
                  <a:ext uri="{FF2B5EF4-FFF2-40B4-BE49-F238E27FC236}">
                    <a16:creationId xmlns:a16="http://schemas.microsoft.com/office/drawing/2014/main" id="{CFDE85AF-FF65-454D-A9B4-DB3B4515755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0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063" name="Rectangle 597">
                <a:extLst>
                  <a:ext uri="{FF2B5EF4-FFF2-40B4-BE49-F238E27FC236}">
                    <a16:creationId xmlns:a16="http://schemas.microsoft.com/office/drawing/2014/main" id="{0115296D-070B-412B-A7B5-70D882C655B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1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064" name="Rectangle 598">
                <a:extLst>
                  <a:ext uri="{FF2B5EF4-FFF2-40B4-BE49-F238E27FC236}">
                    <a16:creationId xmlns:a16="http://schemas.microsoft.com/office/drawing/2014/main" id="{C675A288-B80B-4AA4-8AB0-3EEB1929AB5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2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065" name="Rectangle 599">
                <a:extLst>
                  <a:ext uri="{FF2B5EF4-FFF2-40B4-BE49-F238E27FC236}">
                    <a16:creationId xmlns:a16="http://schemas.microsoft.com/office/drawing/2014/main" id="{9DB7AF63-0A43-448D-B7D0-F0A62D29026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3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066" name="Rectangle 600">
                <a:extLst>
                  <a:ext uri="{FF2B5EF4-FFF2-40B4-BE49-F238E27FC236}">
                    <a16:creationId xmlns:a16="http://schemas.microsoft.com/office/drawing/2014/main" id="{EF953CE4-697B-4601-94CD-3960CC096B8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4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067" name="Rectangle 601">
                <a:extLst>
                  <a:ext uri="{FF2B5EF4-FFF2-40B4-BE49-F238E27FC236}">
                    <a16:creationId xmlns:a16="http://schemas.microsoft.com/office/drawing/2014/main" id="{755A6D6E-865C-4F07-AEBF-0B9D16D1445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5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068" name="Rectangle 602">
                <a:extLst>
                  <a:ext uri="{FF2B5EF4-FFF2-40B4-BE49-F238E27FC236}">
                    <a16:creationId xmlns:a16="http://schemas.microsoft.com/office/drawing/2014/main" id="{5643A0D8-AB3B-44BE-A1CF-D73E0CBCDFA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6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069" name="Rectangle 603">
                <a:extLst>
                  <a:ext uri="{FF2B5EF4-FFF2-40B4-BE49-F238E27FC236}">
                    <a16:creationId xmlns:a16="http://schemas.microsoft.com/office/drawing/2014/main" id="{C45CC345-67E7-401A-9985-CDD62E53F1A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7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070" name="Rectangle 604">
                <a:extLst>
                  <a:ext uri="{FF2B5EF4-FFF2-40B4-BE49-F238E27FC236}">
                    <a16:creationId xmlns:a16="http://schemas.microsoft.com/office/drawing/2014/main" id="{103B61D5-949E-4272-8492-79E05295CF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8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071" name="Rectangle 605">
                <a:extLst>
                  <a:ext uri="{FF2B5EF4-FFF2-40B4-BE49-F238E27FC236}">
                    <a16:creationId xmlns:a16="http://schemas.microsoft.com/office/drawing/2014/main" id="{0368107F-D42E-497F-AEA7-5E211B9C4DF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9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072" name="Rectangle 606">
                <a:extLst>
                  <a:ext uri="{FF2B5EF4-FFF2-40B4-BE49-F238E27FC236}">
                    <a16:creationId xmlns:a16="http://schemas.microsoft.com/office/drawing/2014/main" id="{720FFA3C-B28E-4E0D-BAAF-20F04E8701D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80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073" name="Freeform 607">
                <a:extLst>
                  <a:ext uri="{FF2B5EF4-FFF2-40B4-BE49-F238E27FC236}">
                    <a16:creationId xmlns:a16="http://schemas.microsoft.com/office/drawing/2014/main" id="{5C785BC7-B562-46B9-AD5A-C1126F121EC0}"/>
                  </a:ext>
                </a:extLst>
              </p:cNvPr>
              <p:cNvSpPr>
                <a:spLocks/>
              </p:cNvSpPr>
              <p:nvPr>
                <p:custDataLst>
                  <p:tags r:id="rId981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608">
                <a:extLst>
                  <a:ext uri="{FF2B5EF4-FFF2-40B4-BE49-F238E27FC236}">
                    <a16:creationId xmlns:a16="http://schemas.microsoft.com/office/drawing/2014/main" id="{3F472765-5A6A-4A74-823D-9370AE0EE0A8}"/>
                  </a:ext>
                </a:extLst>
              </p:cNvPr>
              <p:cNvSpPr>
                <a:spLocks/>
              </p:cNvSpPr>
              <p:nvPr>
                <p:custDataLst>
                  <p:tags r:id="rId982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5" name="Freeform 609">
                <a:extLst>
                  <a:ext uri="{FF2B5EF4-FFF2-40B4-BE49-F238E27FC236}">
                    <a16:creationId xmlns:a16="http://schemas.microsoft.com/office/drawing/2014/main" id="{7DC9EF32-BF27-40C8-BC7B-EDA98D397344}"/>
                  </a:ext>
                </a:extLst>
              </p:cNvPr>
              <p:cNvSpPr>
                <a:spLocks/>
              </p:cNvSpPr>
              <p:nvPr>
                <p:custDataLst>
                  <p:tags r:id="rId983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6" name="Freeform 610">
                <a:extLst>
                  <a:ext uri="{FF2B5EF4-FFF2-40B4-BE49-F238E27FC236}">
                    <a16:creationId xmlns:a16="http://schemas.microsoft.com/office/drawing/2014/main" id="{BBE92BC5-2289-4707-9B0C-9E607439D4A0}"/>
                  </a:ext>
                </a:extLst>
              </p:cNvPr>
              <p:cNvSpPr>
                <a:spLocks/>
              </p:cNvSpPr>
              <p:nvPr>
                <p:custDataLst>
                  <p:tags r:id="rId984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7" name="Line 611">
                <a:extLst>
                  <a:ext uri="{FF2B5EF4-FFF2-40B4-BE49-F238E27FC236}">
                    <a16:creationId xmlns:a16="http://schemas.microsoft.com/office/drawing/2014/main" id="{9990D6FE-5462-48A2-BF2B-C131B98BC3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5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8" name="Line 612">
                <a:extLst>
                  <a:ext uri="{FF2B5EF4-FFF2-40B4-BE49-F238E27FC236}">
                    <a16:creationId xmlns:a16="http://schemas.microsoft.com/office/drawing/2014/main" id="{3D11C58E-4B42-420F-B765-4DE40C9D2D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6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9" name="Freeform 613">
                <a:extLst>
                  <a:ext uri="{FF2B5EF4-FFF2-40B4-BE49-F238E27FC236}">
                    <a16:creationId xmlns:a16="http://schemas.microsoft.com/office/drawing/2014/main" id="{423CFCA3-E942-4710-B8C1-0D4A666DD219}"/>
                  </a:ext>
                </a:extLst>
              </p:cNvPr>
              <p:cNvSpPr>
                <a:spLocks/>
              </p:cNvSpPr>
              <p:nvPr>
                <p:custDataLst>
                  <p:tags r:id="rId987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0" name="Freeform 614">
                <a:extLst>
                  <a:ext uri="{FF2B5EF4-FFF2-40B4-BE49-F238E27FC236}">
                    <a16:creationId xmlns:a16="http://schemas.microsoft.com/office/drawing/2014/main" id="{6C88C611-B0B7-4ECC-A1E9-510F0594C17A}"/>
                  </a:ext>
                </a:extLst>
              </p:cNvPr>
              <p:cNvSpPr>
                <a:spLocks/>
              </p:cNvSpPr>
              <p:nvPr>
                <p:custDataLst>
                  <p:tags r:id="rId988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1" name="Freeform 615">
                <a:extLst>
                  <a:ext uri="{FF2B5EF4-FFF2-40B4-BE49-F238E27FC236}">
                    <a16:creationId xmlns:a16="http://schemas.microsoft.com/office/drawing/2014/main" id="{025A7634-5017-4D9C-8424-2199E69D87DE}"/>
                  </a:ext>
                </a:extLst>
              </p:cNvPr>
              <p:cNvSpPr>
                <a:spLocks/>
              </p:cNvSpPr>
              <p:nvPr>
                <p:custDataLst>
                  <p:tags r:id="rId989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2" name="Freeform 616">
                <a:extLst>
                  <a:ext uri="{FF2B5EF4-FFF2-40B4-BE49-F238E27FC236}">
                    <a16:creationId xmlns:a16="http://schemas.microsoft.com/office/drawing/2014/main" id="{1EB0400A-FE2C-4E61-B1A3-BF6E75374A2A}"/>
                  </a:ext>
                </a:extLst>
              </p:cNvPr>
              <p:cNvSpPr>
                <a:spLocks/>
              </p:cNvSpPr>
              <p:nvPr>
                <p:custDataLst>
                  <p:tags r:id="rId990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3" name="Freeform 617">
                <a:extLst>
                  <a:ext uri="{FF2B5EF4-FFF2-40B4-BE49-F238E27FC236}">
                    <a16:creationId xmlns:a16="http://schemas.microsoft.com/office/drawing/2014/main" id="{500F8A5E-5FE9-4E9C-9F93-8ED89CBE4777}"/>
                  </a:ext>
                </a:extLst>
              </p:cNvPr>
              <p:cNvSpPr>
                <a:spLocks/>
              </p:cNvSpPr>
              <p:nvPr>
                <p:custDataLst>
                  <p:tags r:id="rId991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4" name="Freeform 618">
                <a:extLst>
                  <a:ext uri="{FF2B5EF4-FFF2-40B4-BE49-F238E27FC236}">
                    <a16:creationId xmlns:a16="http://schemas.microsoft.com/office/drawing/2014/main" id="{16F76E6C-7861-4C26-9FF9-D10E117F0A36}"/>
                  </a:ext>
                </a:extLst>
              </p:cNvPr>
              <p:cNvSpPr>
                <a:spLocks/>
              </p:cNvSpPr>
              <p:nvPr>
                <p:custDataLst>
                  <p:tags r:id="rId992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5" name="Freeform 619">
                <a:extLst>
                  <a:ext uri="{FF2B5EF4-FFF2-40B4-BE49-F238E27FC236}">
                    <a16:creationId xmlns:a16="http://schemas.microsoft.com/office/drawing/2014/main" id="{01198CD3-73E7-4955-B818-0604E5F244A9}"/>
                  </a:ext>
                </a:extLst>
              </p:cNvPr>
              <p:cNvSpPr>
                <a:spLocks/>
              </p:cNvSpPr>
              <p:nvPr>
                <p:custDataLst>
                  <p:tags r:id="rId993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6" name="Freeform 620">
                <a:extLst>
                  <a:ext uri="{FF2B5EF4-FFF2-40B4-BE49-F238E27FC236}">
                    <a16:creationId xmlns:a16="http://schemas.microsoft.com/office/drawing/2014/main" id="{A28121AE-6D95-4C67-BF4E-728344514DD2}"/>
                  </a:ext>
                </a:extLst>
              </p:cNvPr>
              <p:cNvSpPr>
                <a:spLocks/>
              </p:cNvSpPr>
              <p:nvPr>
                <p:custDataLst>
                  <p:tags r:id="rId994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7" name="Line 621">
                <a:extLst>
                  <a:ext uri="{FF2B5EF4-FFF2-40B4-BE49-F238E27FC236}">
                    <a16:creationId xmlns:a16="http://schemas.microsoft.com/office/drawing/2014/main" id="{2AF22AE4-2B12-475E-9209-09A5200971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5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8" name="Line 622">
                <a:extLst>
                  <a:ext uri="{FF2B5EF4-FFF2-40B4-BE49-F238E27FC236}">
                    <a16:creationId xmlns:a16="http://schemas.microsoft.com/office/drawing/2014/main" id="{76BCD983-C0D3-47D1-B6CA-EB3FFB4223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6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9" name="Line 623">
                <a:extLst>
                  <a:ext uri="{FF2B5EF4-FFF2-40B4-BE49-F238E27FC236}">
                    <a16:creationId xmlns:a16="http://schemas.microsoft.com/office/drawing/2014/main" id="{9BEFEBCC-1C25-404A-9638-F7BD61CB55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7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Line 624">
                <a:extLst>
                  <a:ext uri="{FF2B5EF4-FFF2-40B4-BE49-F238E27FC236}">
                    <a16:creationId xmlns:a16="http://schemas.microsoft.com/office/drawing/2014/main" id="{7CDBA99B-9C55-4A12-B27F-C75B508703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8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1" name="Line 625">
                <a:extLst>
                  <a:ext uri="{FF2B5EF4-FFF2-40B4-BE49-F238E27FC236}">
                    <a16:creationId xmlns:a16="http://schemas.microsoft.com/office/drawing/2014/main" id="{B424F754-C610-480E-9D91-6A8F17D998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9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2" name="Line 626">
                <a:extLst>
                  <a:ext uri="{FF2B5EF4-FFF2-40B4-BE49-F238E27FC236}">
                    <a16:creationId xmlns:a16="http://schemas.microsoft.com/office/drawing/2014/main" id="{87ABE26F-8DEC-47D9-8FAE-FBC4FEB3F0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0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3" name="Line 627">
                <a:extLst>
                  <a:ext uri="{FF2B5EF4-FFF2-40B4-BE49-F238E27FC236}">
                    <a16:creationId xmlns:a16="http://schemas.microsoft.com/office/drawing/2014/main" id="{3C7BBFE9-FBC7-4B55-9398-3EBC2F2C4D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1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4" name="Line 628">
                <a:extLst>
                  <a:ext uri="{FF2B5EF4-FFF2-40B4-BE49-F238E27FC236}">
                    <a16:creationId xmlns:a16="http://schemas.microsoft.com/office/drawing/2014/main" id="{B12CD882-921B-459A-93DB-A57D8FEBDA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2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5" name="Line 629">
                <a:extLst>
                  <a:ext uri="{FF2B5EF4-FFF2-40B4-BE49-F238E27FC236}">
                    <a16:creationId xmlns:a16="http://schemas.microsoft.com/office/drawing/2014/main" id="{9AE2FB51-5D95-408F-8CFF-6E4278E95A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3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6" name="Line 630">
                <a:extLst>
                  <a:ext uri="{FF2B5EF4-FFF2-40B4-BE49-F238E27FC236}">
                    <a16:creationId xmlns:a16="http://schemas.microsoft.com/office/drawing/2014/main" id="{ABDF485B-87B0-441F-8404-9288781C85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4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7" name="Line 631">
                <a:extLst>
                  <a:ext uri="{FF2B5EF4-FFF2-40B4-BE49-F238E27FC236}">
                    <a16:creationId xmlns:a16="http://schemas.microsoft.com/office/drawing/2014/main" id="{82595080-8E85-462B-9EB6-C3C4AE0812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5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8" name="Line 632">
                <a:extLst>
                  <a:ext uri="{FF2B5EF4-FFF2-40B4-BE49-F238E27FC236}">
                    <a16:creationId xmlns:a16="http://schemas.microsoft.com/office/drawing/2014/main" id="{7F7AB351-4F08-49CA-9071-659B33AEA3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6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9" name="Line 633">
                <a:extLst>
                  <a:ext uri="{FF2B5EF4-FFF2-40B4-BE49-F238E27FC236}">
                    <a16:creationId xmlns:a16="http://schemas.microsoft.com/office/drawing/2014/main" id="{FC59B640-A428-422A-8A19-A15DD698E8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7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0" name="Line 634">
                <a:extLst>
                  <a:ext uri="{FF2B5EF4-FFF2-40B4-BE49-F238E27FC236}">
                    <a16:creationId xmlns:a16="http://schemas.microsoft.com/office/drawing/2014/main" id="{208A73DD-168C-4AC1-829D-D616AAEF67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8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1" name="Freeform 635">
                <a:extLst>
                  <a:ext uri="{FF2B5EF4-FFF2-40B4-BE49-F238E27FC236}">
                    <a16:creationId xmlns:a16="http://schemas.microsoft.com/office/drawing/2014/main" id="{2651339C-7ECB-4315-A4E6-CA050A0C4C72}"/>
                  </a:ext>
                </a:extLst>
              </p:cNvPr>
              <p:cNvSpPr>
                <a:spLocks/>
              </p:cNvSpPr>
              <p:nvPr>
                <p:custDataLst>
                  <p:tags r:id="rId1009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2" name="Freeform 636">
                <a:extLst>
                  <a:ext uri="{FF2B5EF4-FFF2-40B4-BE49-F238E27FC236}">
                    <a16:creationId xmlns:a16="http://schemas.microsoft.com/office/drawing/2014/main" id="{9429C421-F004-4E2E-A8A9-3E2BA2DFD4BE}"/>
                  </a:ext>
                </a:extLst>
              </p:cNvPr>
              <p:cNvSpPr>
                <a:spLocks/>
              </p:cNvSpPr>
              <p:nvPr>
                <p:custDataLst>
                  <p:tags r:id="rId1010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3" name="Rectangle 637">
                <a:extLst>
                  <a:ext uri="{FF2B5EF4-FFF2-40B4-BE49-F238E27FC236}">
                    <a16:creationId xmlns:a16="http://schemas.microsoft.com/office/drawing/2014/main" id="{CB744843-A4C7-4D9F-959E-99E3BA3604E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1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104" name="Rectangle 638">
                <a:extLst>
                  <a:ext uri="{FF2B5EF4-FFF2-40B4-BE49-F238E27FC236}">
                    <a16:creationId xmlns:a16="http://schemas.microsoft.com/office/drawing/2014/main" id="{3341538C-E377-4A81-A4C9-E67A2011C84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2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105" name="Rectangle 639">
                <a:extLst>
                  <a:ext uri="{FF2B5EF4-FFF2-40B4-BE49-F238E27FC236}">
                    <a16:creationId xmlns:a16="http://schemas.microsoft.com/office/drawing/2014/main" id="{7BD7C7E0-97FD-4A6D-9F10-20331DDF9B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3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106" name="Rectangle 640">
                <a:extLst>
                  <a:ext uri="{FF2B5EF4-FFF2-40B4-BE49-F238E27FC236}">
                    <a16:creationId xmlns:a16="http://schemas.microsoft.com/office/drawing/2014/main" id="{334A056B-6F71-433C-8057-AD5EB3E7692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4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107" name="Rectangle 641">
                <a:extLst>
                  <a:ext uri="{FF2B5EF4-FFF2-40B4-BE49-F238E27FC236}">
                    <a16:creationId xmlns:a16="http://schemas.microsoft.com/office/drawing/2014/main" id="{783996B8-F72B-4032-BFD2-C170BDBEDE7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5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108" name="Rectangle 642">
                <a:extLst>
                  <a:ext uri="{FF2B5EF4-FFF2-40B4-BE49-F238E27FC236}">
                    <a16:creationId xmlns:a16="http://schemas.microsoft.com/office/drawing/2014/main" id="{2A32ED66-BE0B-48F0-A3BC-D06642EE2A9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6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109" name="Rectangle 643">
                <a:extLst>
                  <a:ext uri="{FF2B5EF4-FFF2-40B4-BE49-F238E27FC236}">
                    <a16:creationId xmlns:a16="http://schemas.microsoft.com/office/drawing/2014/main" id="{6232DC53-1614-4E7A-96A6-7EBC7874412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7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110" name="Rectangle 644">
                <a:extLst>
                  <a:ext uri="{FF2B5EF4-FFF2-40B4-BE49-F238E27FC236}">
                    <a16:creationId xmlns:a16="http://schemas.microsoft.com/office/drawing/2014/main" id="{43ECF4FB-C369-4B99-A2CB-67F325D26D9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8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111" name="Line 645">
                <a:extLst>
                  <a:ext uri="{FF2B5EF4-FFF2-40B4-BE49-F238E27FC236}">
                    <a16:creationId xmlns:a16="http://schemas.microsoft.com/office/drawing/2014/main" id="{A8ABA363-C223-4EED-8102-BCFBEBEA54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19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2" name="Line 646">
                <a:extLst>
                  <a:ext uri="{FF2B5EF4-FFF2-40B4-BE49-F238E27FC236}">
                    <a16:creationId xmlns:a16="http://schemas.microsoft.com/office/drawing/2014/main" id="{FFD7C317-6EFF-41CE-9B03-0C61533A40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0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3" name="Line 647">
                <a:extLst>
                  <a:ext uri="{FF2B5EF4-FFF2-40B4-BE49-F238E27FC236}">
                    <a16:creationId xmlns:a16="http://schemas.microsoft.com/office/drawing/2014/main" id="{9BD12204-9349-449C-AD40-DB7CCEE37F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1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4" name="Line 648">
                <a:extLst>
                  <a:ext uri="{FF2B5EF4-FFF2-40B4-BE49-F238E27FC236}">
                    <a16:creationId xmlns:a16="http://schemas.microsoft.com/office/drawing/2014/main" id="{B07E3AE2-8119-439E-B031-A501B816AC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2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5" name="Line 649">
                <a:extLst>
                  <a:ext uri="{FF2B5EF4-FFF2-40B4-BE49-F238E27FC236}">
                    <a16:creationId xmlns:a16="http://schemas.microsoft.com/office/drawing/2014/main" id="{EEA4605E-FE48-4DCA-A56B-138884C3F1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3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" name="Line 650">
                <a:extLst>
                  <a:ext uri="{FF2B5EF4-FFF2-40B4-BE49-F238E27FC236}">
                    <a16:creationId xmlns:a16="http://schemas.microsoft.com/office/drawing/2014/main" id="{21DA1478-C338-48D6-ADFD-5878E73E91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4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7" name="Line 651">
                <a:extLst>
                  <a:ext uri="{FF2B5EF4-FFF2-40B4-BE49-F238E27FC236}">
                    <a16:creationId xmlns:a16="http://schemas.microsoft.com/office/drawing/2014/main" id="{BC402159-ECD1-4887-AA9D-F8EDE754C1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5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8" name="Line 652">
                <a:extLst>
                  <a:ext uri="{FF2B5EF4-FFF2-40B4-BE49-F238E27FC236}">
                    <a16:creationId xmlns:a16="http://schemas.microsoft.com/office/drawing/2014/main" id="{7F2E0864-B340-4EAB-81E8-1FF125D8DC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6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9" name="Line 653">
                <a:extLst>
                  <a:ext uri="{FF2B5EF4-FFF2-40B4-BE49-F238E27FC236}">
                    <a16:creationId xmlns:a16="http://schemas.microsoft.com/office/drawing/2014/main" id="{0C2A7F31-1650-463A-ACCF-BAE8FF296F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7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0" name="Line 654">
                <a:extLst>
                  <a:ext uri="{FF2B5EF4-FFF2-40B4-BE49-F238E27FC236}">
                    <a16:creationId xmlns:a16="http://schemas.microsoft.com/office/drawing/2014/main" id="{4AD26CC6-F616-4D00-B3BC-6C77364F21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8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1" name="Rectangle 655">
                <a:extLst>
                  <a:ext uri="{FF2B5EF4-FFF2-40B4-BE49-F238E27FC236}">
                    <a16:creationId xmlns:a16="http://schemas.microsoft.com/office/drawing/2014/main" id="{21D3002A-72E9-442F-8735-8626466933F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29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122" name="Rectangle 656">
                <a:extLst>
                  <a:ext uri="{FF2B5EF4-FFF2-40B4-BE49-F238E27FC236}">
                    <a16:creationId xmlns:a16="http://schemas.microsoft.com/office/drawing/2014/main" id="{5D8EDCA4-C35E-4B4E-8625-4A45D8DADC2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0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123" name="Rectangle 657">
                <a:extLst>
                  <a:ext uri="{FF2B5EF4-FFF2-40B4-BE49-F238E27FC236}">
                    <a16:creationId xmlns:a16="http://schemas.microsoft.com/office/drawing/2014/main" id="{3649F7FD-5643-45DF-9A06-73F98A96C9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1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24" name="Rectangle 658">
                <a:extLst>
                  <a:ext uri="{FF2B5EF4-FFF2-40B4-BE49-F238E27FC236}">
                    <a16:creationId xmlns:a16="http://schemas.microsoft.com/office/drawing/2014/main" id="{9D82221A-5A5E-435C-A92F-0120E0F4CBB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2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1125" name="Freeform 659">
                <a:extLst>
                  <a:ext uri="{FF2B5EF4-FFF2-40B4-BE49-F238E27FC236}">
                    <a16:creationId xmlns:a16="http://schemas.microsoft.com/office/drawing/2014/main" id="{20E6F162-2356-4F00-A3FB-EF4234DD4299}"/>
                  </a:ext>
                </a:extLst>
              </p:cNvPr>
              <p:cNvSpPr>
                <a:spLocks/>
              </p:cNvSpPr>
              <p:nvPr>
                <p:custDataLst>
                  <p:tags r:id="rId1033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" name="Freeform 660">
                <a:extLst>
                  <a:ext uri="{FF2B5EF4-FFF2-40B4-BE49-F238E27FC236}">
                    <a16:creationId xmlns:a16="http://schemas.microsoft.com/office/drawing/2014/main" id="{E3695DCE-D403-4858-9530-D8C9C056E6FB}"/>
                  </a:ext>
                </a:extLst>
              </p:cNvPr>
              <p:cNvSpPr>
                <a:spLocks/>
              </p:cNvSpPr>
              <p:nvPr>
                <p:custDataLst>
                  <p:tags r:id="rId1034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" name="Freeform 661">
                <a:extLst>
                  <a:ext uri="{FF2B5EF4-FFF2-40B4-BE49-F238E27FC236}">
                    <a16:creationId xmlns:a16="http://schemas.microsoft.com/office/drawing/2014/main" id="{DB80065B-259B-4BC6-B5BE-B91AC6866EA3}"/>
                  </a:ext>
                </a:extLst>
              </p:cNvPr>
              <p:cNvSpPr>
                <a:spLocks/>
              </p:cNvSpPr>
              <p:nvPr>
                <p:custDataLst>
                  <p:tags r:id="rId1035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" name="Freeform 662">
                <a:extLst>
                  <a:ext uri="{FF2B5EF4-FFF2-40B4-BE49-F238E27FC236}">
                    <a16:creationId xmlns:a16="http://schemas.microsoft.com/office/drawing/2014/main" id="{FFA2637B-7D35-4FE8-945A-C0548B18EB65}"/>
                  </a:ext>
                </a:extLst>
              </p:cNvPr>
              <p:cNvSpPr>
                <a:spLocks/>
              </p:cNvSpPr>
              <p:nvPr>
                <p:custDataLst>
                  <p:tags r:id="rId1036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" name="Freeform 663">
                <a:extLst>
                  <a:ext uri="{FF2B5EF4-FFF2-40B4-BE49-F238E27FC236}">
                    <a16:creationId xmlns:a16="http://schemas.microsoft.com/office/drawing/2014/main" id="{BD9EBCBA-3C64-494B-A687-E61107E80699}"/>
                  </a:ext>
                </a:extLst>
              </p:cNvPr>
              <p:cNvSpPr>
                <a:spLocks/>
              </p:cNvSpPr>
              <p:nvPr>
                <p:custDataLst>
                  <p:tags r:id="rId1037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" name="Freeform 664">
                <a:extLst>
                  <a:ext uri="{FF2B5EF4-FFF2-40B4-BE49-F238E27FC236}">
                    <a16:creationId xmlns:a16="http://schemas.microsoft.com/office/drawing/2014/main" id="{FBA2A1FF-D821-449F-ADE5-9C61DBCCD523}"/>
                  </a:ext>
                </a:extLst>
              </p:cNvPr>
              <p:cNvSpPr>
                <a:spLocks/>
              </p:cNvSpPr>
              <p:nvPr>
                <p:custDataLst>
                  <p:tags r:id="rId1038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" name="Line 665">
                <a:extLst>
                  <a:ext uri="{FF2B5EF4-FFF2-40B4-BE49-F238E27FC236}">
                    <a16:creationId xmlns:a16="http://schemas.microsoft.com/office/drawing/2014/main" id="{F3707237-656D-4F0B-BCDF-671A73CB55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39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" name="Line 666">
                <a:extLst>
                  <a:ext uri="{FF2B5EF4-FFF2-40B4-BE49-F238E27FC236}">
                    <a16:creationId xmlns:a16="http://schemas.microsoft.com/office/drawing/2014/main" id="{971C9526-2245-4CB5-93A3-75FCF61F30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0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" name="Line 667">
                <a:extLst>
                  <a:ext uri="{FF2B5EF4-FFF2-40B4-BE49-F238E27FC236}">
                    <a16:creationId xmlns:a16="http://schemas.microsoft.com/office/drawing/2014/main" id="{1195390C-54E9-4805-B168-6087049C6F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1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" name="Line 668">
                <a:extLst>
                  <a:ext uri="{FF2B5EF4-FFF2-40B4-BE49-F238E27FC236}">
                    <a16:creationId xmlns:a16="http://schemas.microsoft.com/office/drawing/2014/main" id="{5533E5E6-6E87-4EFD-8B3F-A63AC865B9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2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" name="Line 669">
                <a:extLst>
                  <a:ext uri="{FF2B5EF4-FFF2-40B4-BE49-F238E27FC236}">
                    <a16:creationId xmlns:a16="http://schemas.microsoft.com/office/drawing/2014/main" id="{78DF7EBA-294D-451F-8051-F94C801A24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3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" name="Line 670">
                <a:extLst>
                  <a:ext uri="{FF2B5EF4-FFF2-40B4-BE49-F238E27FC236}">
                    <a16:creationId xmlns:a16="http://schemas.microsoft.com/office/drawing/2014/main" id="{A48A071D-8438-4EEF-AB38-E0BCA1CB2C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4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" name="Rectangle 671">
                <a:extLst>
                  <a:ext uri="{FF2B5EF4-FFF2-40B4-BE49-F238E27FC236}">
                    <a16:creationId xmlns:a16="http://schemas.microsoft.com/office/drawing/2014/main" id="{64E5BEB6-3F28-47F2-A68F-62A24D66B3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5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38" name="Rectangle 672">
                <a:extLst>
                  <a:ext uri="{FF2B5EF4-FFF2-40B4-BE49-F238E27FC236}">
                    <a16:creationId xmlns:a16="http://schemas.microsoft.com/office/drawing/2014/main" id="{24EB1473-AC32-45E3-AAD9-FE5D9C2A3FA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6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1139" name="Line 673">
                <a:extLst>
                  <a:ext uri="{FF2B5EF4-FFF2-40B4-BE49-F238E27FC236}">
                    <a16:creationId xmlns:a16="http://schemas.microsoft.com/office/drawing/2014/main" id="{C860EC32-3C16-4152-8BE7-A7AFA616ED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7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" name="Rectangle 674">
                <a:extLst>
                  <a:ext uri="{FF2B5EF4-FFF2-40B4-BE49-F238E27FC236}">
                    <a16:creationId xmlns:a16="http://schemas.microsoft.com/office/drawing/2014/main" id="{5E4746A7-D903-473B-A57A-17F2B48065E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8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141" name="Rectangle 675">
                <a:extLst>
                  <a:ext uri="{FF2B5EF4-FFF2-40B4-BE49-F238E27FC236}">
                    <a16:creationId xmlns:a16="http://schemas.microsoft.com/office/drawing/2014/main" id="{1A37B35C-E6BE-4A82-BEBC-B701AEEDE0C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9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142" name="Rectangle 676">
                <a:extLst>
                  <a:ext uri="{FF2B5EF4-FFF2-40B4-BE49-F238E27FC236}">
                    <a16:creationId xmlns:a16="http://schemas.microsoft.com/office/drawing/2014/main" id="{E4CD21B0-970B-4128-8A85-FB731B3632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0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143" name="Rectangle 677">
                <a:extLst>
                  <a:ext uri="{FF2B5EF4-FFF2-40B4-BE49-F238E27FC236}">
                    <a16:creationId xmlns:a16="http://schemas.microsoft.com/office/drawing/2014/main" id="{E3CA1467-2F9B-48D8-8E22-587FFF0CD21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1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144" name="Line 678">
                <a:extLst>
                  <a:ext uri="{FF2B5EF4-FFF2-40B4-BE49-F238E27FC236}">
                    <a16:creationId xmlns:a16="http://schemas.microsoft.com/office/drawing/2014/main" id="{39DDE5E0-84CE-4685-9BF4-02A401F5A2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2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" name="Line 679">
                <a:extLst>
                  <a:ext uri="{FF2B5EF4-FFF2-40B4-BE49-F238E27FC236}">
                    <a16:creationId xmlns:a16="http://schemas.microsoft.com/office/drawing/2014/main" id="{91C635B0-8149-4473-81E5-BF2A075BFF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3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" name="Line 680">
                <a:extLst>
                  <a:ext uri="{FF2B5EF4-FFF2-40B4-BE49-F238E27FC236}">
                    <a16:creationId xmlns:a16="http://schemas.microsoft.com/office/drawing/2014/main" id="{28B81275-D743-412A-8552-60ADAB709D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4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" name="Line 681">
                <a:extLst>
                  <a:ext uri="{FF2B5EF4-FFF2-40B4-BE49-F238E27FC236}">
                    <a16:creationId xmlns:a16="http://schemas.microsoft.com/office/drawing/2014/main" id="{CAD0AB91-2646-48C3-BC63-5610937235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5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Rectangle 682">
                <a:extLst>
                  <a:ext uri="{FF2B5EF4-FFF2-40B4-BE49-F238E27FC236}">
                    <a16:creationId xmlns:a16="http://schemas.microsoft.com/office/drawing/2014/main" id="{3B250756-6259-45E2-BA9E-F02789330C0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6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49" name="Rectangle 683">
                <a:extLst>
                  <a:ext uri="{FF2B5EF4-FFF2-40B4-BE49-F238E27FC236}">
                    <a16:creationId xmlns:a16="http://schemas.microsoft.com/office/drawing/2014/main" id="{898DC7AA-E8C4-4528-BB57-27B8CA2E976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7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150" name="Rectangle 684">
                <a:extLst>
                  <a:ext uri="{FF2B5EF4-FFF2-40B4-BE49-F238E27FC236}">
                    <a16:creationId xmlns:a16="http://schemas.microsoft.com/office/drawing/2014/main" id="{09AAB2E4-113A-424E-B0D0-E2E458E2D4E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8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151" name="Rectangle 685">
                <a:extLst>
                  <a:ext uri="{FF2B5EF4-FFF2-40B4-BE49-F238E27FC236}">
                    <a16:creationId xmlns:a16="http://schemas.microsoft.com/office/drawing/2014/main" id="{418AC7CE-F5DF-4C5D-8F9A-248EF13CC75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9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152" name="Rectangle 686">
                <a:extLst>
                  <a:ext uri="{FF2B5EF4-FFF2-40B4-BE49-F238E27FC236}">
                    <a16:creationId xmlns:a16="http://schemas.microsoft.com/office/drawing/2014/main" id="{FBB7225B-AB83-4F21-A628-100B46B0E6A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0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153" name="Rectangle 687">
                <a:extLst>
                  <a:ext uri="{FF2B5EF4-FFF2-40B4-BE49-F238E27FC236}">
                    <a16:creationId xmlns:a16="http://schemas.microsoft.com/office/drawing/2014/main" id="{54371B28-FAE3-4915-8C46-6FEFFAC9688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1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154" name="Rectangle 688">
                <a:extLst>
                  <a:ext uri="{FF2B5EF4-FFF2-40B4-BE49-F238E27FC236}">
                    <a16:creationId xmlns:a16="http://schemas.microsoft.com/office/drawing/2014/main" id="{943B4E26-12C0-40B4-BB4F-5A133F2625B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2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155" name="Rectangle 689">
                <a:extLst>
                  <a:ext uri="{FF2B5EF4-FFF2-40B4-BE49-F238E27FC236}">
                    <a16:creationId xmlns:a16="http://schemas.microsoft.com/office/drawing/2014/main" id="{68EC7760-FDC8-47F3-9E26-7FE115AD489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3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156" name="Rectangle 690">
                <a:extLst>
                  <a:ext uri="{FF2B5EF4-FFF2-40B4-BE49-F238E27FC236}">
                    <a16:creationId xmlns:a16="http://schemas.microsoft.com/office/drawing/2014/main" id="{5CB973D5-F9D1-419E-A848-8B5C8E1AF9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4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57" name="Rectangle 691">
                <a:extLst>
                  <a:ext uri="{FF2B5EF4-FFF2-40B4-BE49-F238E27FC236}">
                    <a16:creationId xmlns:a16="http://schemas.microsoft.com/office/drawing/2014/main" id="{CAB482F8-AA89-42F4-91B4-FD01E9A407A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5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158" name="Rectangle 692">
                <a:extLst>
                  <a:ext uri="{FF2B5EF4-FFF2-40B4-BE49-F238E27FC236}">
                    <a16:creationId xmlns:a16="http://schemas.microsoft.com/office/drawing/2014/main" id="{2673805D-9C60-4C64-BC5A-C6C963F3FF8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6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159" name="Rectangle 693">
                <a:extLst>
                  <a:ext uri="{FF2B5EF4-FFF2-40B4-BE49-F238E27FC236}">
                    <a16:creationId xmlns:a16="http://schemas.microsoft.com/office/drawing/2014/main" id="{DAA4787A-F587-43A1-806C-63C34B73646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7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160" name="Rectangle 694">
                <a:extLst>
                  <a:ext uri="{FF2B5EF4-FFF2-40B4-BE49-F238E27FC236}">
                    <a16:creationId xmlns:a16="http://schemas.microsoft.com/office/drawing/2014/main" id="{58980870-48F3-4707-A5DB-5211D43B2D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8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161" name="Rectangle 695">
                <a:extLst>
                  <a:ext uri="{FF2B5EF4-FFF2-40B4-BE49-F238E27FC236}">
                    <a16:creationId xmlns:a16="http://schemas.microsoft.com/office/drawing/2014/main" id="{F60EB17A-9464-4A70-9CE1-2C247933BB5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9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162" name="Rectangle 696">
                <a:extLst>
                  <a:ext uri="{FF2B5EF4-FFF2-40B4-BE49-F238E27FC236}">
                    <a16:creationId xmlns:a16="http://schemas.microsoft.com/office/drawing/2014/main" id="{A07C96A2-B48C-497D-B09B-AC29BC295CC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0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163" name="Rectangle 697">
                <a:extLst>
                  <a:ext uri="{FF2B5EF4-FFF2-40B4-BE49-F238E27FC236}">
                    <a16:creationId xmlns:a16="http://schemas.microsoft.com/office/drawing/2014/main" id="{554441E7-D65A-4B82-B053-14B549AA0BF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1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164" name="Rectangle 698">
                <a:extLst>
                  <a:ext uri="{FF2B5EF4-FFF2-40B4-BE49-F238E27FC236}">
                    <a16:creationId xmlns:a16="http://schemas.microsoft.com/office/drawing/2014/main" id="{FA5DC359-7D2B-4488-AF1C-6F1E12C0CD0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2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65" name="Rectangle 699">
                <a:extLst>
                  <a:ext uri="{FF2B5EF4-FFF2-40B4-BE49-F238E27FC236}">
                    <a16:creationId xmlns:a16="http://schemas.microsoft.com/office/drawing/2014/main" id="{8BC1C604-D246-40C8-A6E6-E8FA364BFBF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3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166" name="Rectangle 700">
                <a:extLst>
                  <a:ext uri="{FF2B5EF4-FFF2-40B4-BE49-F238E27FC236}">
                    <a16:creationId xmlns:a16="http://schemas.microsoft.com/office/drawing/2014/main" id="{98909DBF-E519-4EDE-B726-D0BFB086CF8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4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167" name="Rectangle 701">
                <a:extLst>
                  <a:ext uri="{FF2B5EF4-FFF2-40B4-BE49-F238E27FC236}">
                    <a16:creationId xmlns:a16="http://schemas.microsoft.com/office/drawing/2014/main" id="{13885348-CACF-4155-AECE-0BF4F45324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5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168" name="Rectangle 702">
                <a:extLst>
                  <a:ext uri="{FF2B5EF4-FFF2-40B4-BE49-F238E27FC236}">
                    <a16:creationId xmlns:a16="http://schemas.microsoft.com/office/drawing/2014/main" id="{92DE9634-D4E3-4D31-8B71-65A7E7ACF89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6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1169" name="Rectangle 703">
                <a:extLst>
                  <a:ext uri="{FF2B5EF4-FFF2-40B4-BE49-F238E27FC236}">
                    <a16:creationId xmlns:a16="http://schemas.microsoft.com/office/drawing/2014/main" id="{1CD234BB-CC7E-4F14-A5B2-EB62F9A2E71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7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170" name="Rectangle 704">
                <a:extLst>
                  <a:ext uri="{FF2B5EF4-FFF2-40B4-BE49-F238E27FC236}">
                    <a16:creationId xmlns:a16="http://schemas.microsoft.com/office/drawing/2014/main" id="{EB0ABEE0-7234-407A-A900-9788206DB0C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8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1171" name="Rectangle 705">
                <a:extLst>
                  <a:ext uri="{FF2B5EF4-FFF2-40B4-BE49-F238E27FC236}">
                    <a16:creationId xmlns:a16="http://schemas.microsoft.com/office/drawing/2014/main" id="{061DD3CF-DA19-4593-BBA8-9E1363B6A81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9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172" name="Rectangle 706">
                <a:extLst>
                  <a:ext uri="{FF2B5EF4-FFF2-40B4-BE49-F238E27FC236}">
                    <a16:creationId xmlns:a16="http://schemas.microsoft.com/office/drawing/2014/main" id="{844CCA35-1AB8-49AF-ABCC-1E347507E60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0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1173" name="Rectangle 707">
                <a:extLst>
                  <a:ext uri="{FF2B5EF4-FFF2-40B4-BE49-F238E27FC236}">
                    <a16:creationId xmlns:a16="http://schemas.microsoft.com/office/drawing/2014/main" id="{97FD5C09-5D02-4E88-B012-CEA8D8DDA7F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1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1174" name="Line 708">
                <a:extLst>
                  <a:ext uri="{FF2B5EF4-FFF2-40B4-BE49-F238E27FC236}">
                    <a16:creationId xmlns:a16="http://schemas.microsoft.com/office/drawing/2014/main" id="{7C349B1C-6290-42D6-9656-5841B9F6D6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2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Line 709">
                <a:extLst>
                  <a:ext uri="{FF2B5EF4-FFF2-40B4-BE49-F238E27FC236}">
                    <a16:creationId xmlns:a16="http://schemas.microsoft.com/office/drawing/2014/main" id="{D7FA5623-04BD-4516-89CE-F757DEC027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3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Line 710">
                <a:extLst>
                  <a:ext uri="{FF2B5EF4-FFF2-40B4-BE49-F238E27FC236}">
                    <a16:creationId xmlns:a16="http://schemas.microsoft.com/office/drawing/2014/main" id="{AE04EAA0-82C3-4EB3-BFA1-A0D165BAA0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4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Line 711">
                <a:extLst>
                  <a:ext uri="{FF2B5EF4-FFF2-40B4-BE49-F238E27FC236}">
                    <a16:creationId xmlns:a16="http://schemas.microsoft.com/office/drawing/2014/main" id="{07256709-2C0F-4104-82A7-DB7D985C71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5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Line 712">
                <a:extLst>
                  <a:ext uri="{FF2B5EF4-FFF2-40B4-BE49-F238E27FC236}">
                    <a16:creationId xmlns:a16="http://schemas.microsoft.com/office/drawing/2014/main" id="{979738A0-FE99-4070-8B08-6E7BC85B4A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6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Line 713">
                <a:extLst>
                  <a:ext uri="{FF2B5EF4-FFF2-40B4-BE49-F238E27FC236}">
                    <a16:creationId xmlns:a16="http://schemas.microsoft.com/office/drawing/2014/main" id="{9E4EFC67-6586-4C7E-8162-3E175CFB2A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7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Line 714">
                <a:extLst>
                  <a:ext uri="{FF2B5EF4-FFF2-40B4-BE49-F238E27FC236}">
                    <a16:creationId xmlns:a16="http://schemas.microsoft.com/office/drawing/2014/main" id="{803BD4AE-5316-4BEC-A69C-3FA1237B62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8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Line 715">
                <a:extLst>
                  <a:ext uri="{FF2B5EF4-FFF2-40B4-BE49-F238E27FC236}">
                    <a16:creationId xmlns:a16="http://schemas.microsoft.com/office/drawing/2014/main" id="{3E5A7204-BE8C-4903-A44B-54F76BA578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9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Line 716">
                <a:extLst>
                  <a:ext uri="{FF2B5EF4-FFF2-40B4-BE49-F238E27FC236}">
                    <a16:creationId xmlns:a16="http://schemas.microsoft.com/office/drawing/2014/main" id="{925E1DB7-FE73-4AEC-BAE2-D1A0A03BCF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0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Line 717">
                <a:extLst>
                  <a:ext uri="{FF2B5EF4-FFF2-40B4-BE49-F238E27FC236}">
                    <a16:creationId xmlns:a16="http://schemas.microsoft.com/office/drawing/2014/main" id="{A87C4E2B-E127-4A6E-A822-13EBEA8C3E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1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4" name="Line 718">
                <a:extLst>
                  <a:ext uri="{FF2B5EF4-FFF2-40B4-BE49-F238E27FC236}">
                    <a16:creationId xmlns:a16="http://schemas.microsoft.com/office/drawing/2014/main" id="{6913D03C-1370-42FB-8DF1-1562C58CEB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2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5" name="Line 719">
                <a:extLst>
                  <a:ext uri="{FF2B5EF4-FFF2-40B4-BE49-F238E27FC236}">
                    <a16:creationId xmlns:a16="http://schemas.microsoft.com/office/drawing/2014/main" id="{2402C263-970A-45E1-8B63-37E48B7E67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3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6" name="Line 720">
                <a:extLst>
                  <a:ext uri="{FF2B5EF4-FFF2-40B4-BE49-F238E27FC236}">
                    <a16:creationId xmlns:a16="http://schemas.microsoft.com/office/drawing/2014/main" id="{A3AB3C00-3335-473A-B6DA-03E7737BCB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4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7" name="Line 721">
                <a:extLst>
                  <a:ext uri="{FF2B5EF4-FFF2-40B4-BE49-F238E27FC236}">
                    <a16:creationId xmlns:a16="http://schemas.microsoft.com/office/drawing/2014/main" id="{C08323D3-2584-467A-8127-EEFF1A1D80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5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" name="Line 722">
                <a:extLst>
                  <a:ext uri="{FF2B5EF4-FFF2-40B4-BE49-F238E27FC236}">
                    <a16:creationId xmlns:a16="http://schemas.microsoft.com/office/drawing/2014/main" id="{AC5DACD3-762B-4F4A-BEA7-88BE6C6E9A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6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9" name="Line 723">
                <a:extLst>
                  <a:ext uri="{FF2B5EF4-FFF2-40B4-BE49-F238E27FC236}">
                    <a16:creationId xmlns:a16="http://schemas.microsoft.com/office/drawing/2014/main" id="{18377EE0-7893-4779-8247-4819DFBA64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7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0" name="Line 724">
                <a:extLst>
                  <a:ext uri="{FF2B5EF4-FFF2-40B4-BE49-F238E27FC236}">
                    <a16:creationId xmlns:a16="http://schemas.microsoft.com/office/drawing/2014/main" id="{5139DA8F-5BA7-4703-A4F0-559C9589F9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8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1" name="Line 725">
                <a:extLst>
                  <a:ext uri="{FF2B5EF4-FFF2-40B4-BE49-F238E27FC236}">
                    <a16:creationId xmlns:a16="http://schemas.microsoft.com/office/drawing/2014/main" id="{31648C59-E6B4-4BDF-9381-433E974D77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9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Line 726">
                <a:extLst>
                  <a:ext uri="{FF2B5EF4-FFF2-40B4-BE49-F238E27FC236}">
                    <a16:creationId xmlns:a16="http://schemas.microsoft.com/office/drawing/2014/main" id="{3DDD05FD-9D72-42A2-A309-C2279DB32C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0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3" name="Line 727">
                <a:extLst>
                  <a:ext uri="{FF2B5EF4-FFF2-40B4-BE49-F238E27FC236}">
                    <a16:creationId xmlns:a16="http://schemas.microsoft.com/office/drawing/2014/main" id="{57F8B7F6-8CC7-462B-87CD-B60822D84D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1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Line 728">
                <a:extLst>
                  <a:ext uri="{FF2B5EF4-FFF2-40B4-BE49-F238E27FC236}">
                    <a16:creationId xmlns:a16="http://schemas.microsoft.com/office/drawing/2014/main" id="{DF3064F8-37BE-4AF3-A29A-BDF7A76157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2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Line 729">
                <a:extLst>
                  <a:ext uri="{FF2B5EF4-FFF2-40B4-BE49-F238E27FC236}">
                    <a16:creationId xmlns:a16="http://schemas.microsoft.com/office/drawing/2014/main" id="{CCB6FD33-B14D-4B15-96B0-5A18F4B5AB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3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Line 730">
                <a:extLst>
                  <a:ext uri="{FF2B5EF4-FFF2-40B4-BE49-F238E27FC236}">
                    <a16:creationId xmlns:a16="http://schemas.microsoft.com/office/drawing/2014/main" id="{107970A0-81BC-4561-ACD5-689A9BDA0A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4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Line 731">
                <a:extLst>
                  <a:ext uri="{FF2B5EF4-FFF2-40B4-BE49-F238E27FC236}">
                    <a16:creationId xmlns:a16="http://schemas.microsoft.com/office/drawing/2014/main" id="{2CB9DBCE-DF7A-4D5E-BE84-787862E22E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5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Line 732">
                <a:extLst>
                  <a:ext uri="{FF2B5EF4-FFF2-40B4-BE49-F238E27FC236}">
                    <a16:creationId xmlns:a16="http://schemas.microsoft.com/office/drawing/2014/main" id="{09C149E6-4B62-4F99-9994-F4874A2EDC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6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Line 733">
                <a:extLst>
                  <a:ext uri="{FF2B5EF4-FFF2-40B4-BE49-F238E27FC236}">
                    <a16:creationId xmlns:a16="http://schemas.microsoft.com/office/drawing/2014/main" id="{0D6A230C-D986-4EF4-9C5E-B8ECC1F5ED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7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Line 734">
                <a:extLst>
                  <a:ext uri="{FF2B5EF4-FFF2-40B4-BE49-F238E27FC236}">
                    <a16:creationId xmlns:a16="http://schemas.microsoft.com/office/drawing/2014/main" id="{F865621A-9209-481A-AE2B-F9FFF994EF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8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Line 735">
                <a:extLst>
                  <a:ext uri="{FF2B5EF4-FFF2-40B4-BE49-F238E27FC236}">
                    <a16:creationId xmlns:a16="http://schemas.microsoft.com/office/drawing/2014/main" id="{D6096BA2-83C6-49CB-A8A1-99BA8512AC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9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Line 736">
                <a:extLst>
                  <a:ext uri="{FF2B5EF4-FFF2-40B4-BE49-F238E27FC236}">
                    <a16:creationId xmlns:a16="http://schemas.microsoft.com/office/drawing/2014/main" id="{5C9336CD-CFF5-4A61-B090-CF2034C508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0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Line 737">
                <a:extLst>
                  <a:ext uri="{FF2B5EF4-FFF2-40B4-BE49-F238E27FC236}">
                    <a16:creationId xmlns:a16="http://schemas.microsoft.com/office/drawing/2014/main" id="{0C79C6DA-E619-42DA-8008-BDC38FE7FD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1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Line 738">
                <a:extLst>
                  <a:ext uri="{FF2B5EF4-FFF2-40B4-BE49-F238E27FC236}">
                    <a16:creationId xmlns:a16="http://schemas.microsoft.com/office/drawing/2014/main" id="{F938D9FF-037E-4236-AAC7-607960827A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2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Line 739">
                <a:extLst>
                  <a:ext uri="{FF2B5EF4-FFF2-40B4-BE49-F238E27FC236}">
                    <a16:creationId xmlns:a16="http://schemas.microsoft.com/office/drawing/2014/main" id="{AC113018-7D8B-4A84-B6B9-A75C78E84F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3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Line 740">
                <a:extLst>
                  <a:ext uri="{FF2B5EF4-FFF2-40B4-BE49-F238E27FC236}">
                    <a16:creationId xmlns:a16="http://schemas.microsoft.com/office/drawing/2014/main" id="{6EA7D47D-4EF1-4F09-AE3A-C47EBA7D89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4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Line 741">
                <a:extLst>
                  <a:ext uri="{FF2B5EF4-FFF2-40B4-BE49-F238E27FC236}">
                    <a16:creationId xmlns:a16="http://schemas.microsoft.com/office/drawing/2014/main" id="{9B4B8AA0-BAD0-4F06-B5D1-E5DAA7B9A2B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5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" name="Line 742">
                <a:extLst>
                  <a:ext uri="{FF2B5EF4-FFF2-40B4-BE49-F238E27FC236}">
                    <a16:creationId xmlns:a16="http://schemas.microsoft.com/office/drawing/2014/main" id="{1AB09ED5-D09D-4B9E-8F35-0A115D85DE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6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Line 743">
                <a:extLst>
                  <a:ext uri="{FF2B5EF4-FFF2-40B4-BE49-F238E27FC236}">
                    <a16:creationId xmlns:a16="http://schemas.microsoft.com/office/drawing/2014/main" id="{EE74BD49-98F2-4EF9-AF94-A6DEDE1DB6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7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Line 744">
                <a:extLst>
                  <a:ext uri="{FF2B5EF4-FFF2-40B4-BE49-F238E27FC236}">
                    <a16:creationId xmlns:a16="http://schemas.microsoft.com/office/drawing/2014/main" id="{5EDABBED-7730-4636-8636-402AD7B0F7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8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Line 745">
                <a:extLst>
                  <a:ext uri="{FF2B5EF4-FFF2-40B4-BE49-F238E27FC236}">
                    <a16:creationId xmlns:a16="http://schemas.microsoft.com/office/drawing/2014/main" id="{207C985C-F3AF-4F9A-B1B4-557CD9B830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9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Line 746">
                <a:extLst>
                  <a:ext uri="{FF2B5EF4-FFF2-40B4-BE49-F238E27FC236}">
                    <a16:creationId xmlns:a16="http://schemas.microsoft.com/office/drawing/2014/main" id="{8C54FDA8-2BF6-48E4-B788-6149773264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0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Line 747">
                <a:extLst>
                  <a:ext uri="{FF2B5EF4-FFF2-40B4-BE49-F238E27FC236}">
                    <a16:creationId xmlns:a16="http://schemas.microsoft.com/office/drawing/2014/main" id="{9CA8AB63-AB68-4E6F-958B-BF52E5FD07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1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Line 748">
                <a:extLst>
                  <a:ext uri="{FF2B5EF4-FFF2-40B4-BE49-F238E27FC236}">
                    <a16:creationId xmlns:a16="http://schemas.microsoft.com/office/drawing/2014/main" id="{89096252-A69F-4F36-8468-B92FA6BBB0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2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Line 749">
                <a:extLst>
                  <a:ext uri="{FF2B5EF4-FFF2-40B4-BE49-F238E27FC236}">
                    <a16:creationId xmlns:a16="http://schemas.microsoft.com/office/drawing/2014/main" id="{F0B2AA67-F955-4A6F-B787-372D14FA6E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3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Line 750">
                <a:extLst>
                  <a:ext uri="{FF2B5EF4-FFF2-40B4-BE49-F238E27FC236}">
                    <a16:creationId xmlns:a16="http://schemas.microsoft.com/office/drawing/2014/main" id="{A26B3EAA-55F5-425F-AF91-98D07DD2A2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4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7" name="Line 751">
                <a:extLst>
                  <a:ext uri="{FF2B5EF4-FFF2-40B4-BE49-F238E27FC236}">
                    <a16:creationId xmlns:a16="http://schemas.microsoft.com/office/drawing/2014/main" id="{05258E5C-3D0B-48B3-A8A3-988974B4E0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5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" name="Line 752">
                <a:extLst>
                  <a:ext uri="{FF2B5EF4-FFF2-40B4-BE49-F238E27FC236}">
                    <a16:creationId xmlns:a16="http://schemas.microsoft.com/office/drawing/2014/main" id="{5C3831C0-C2C6-4EDA-BEA7-3B22E817B3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6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9" name="Line 753">
                <a:extLst>
                  <a:ext uri="{FF2B5EF4-FFF2-40B4-BE49-F238E27FC236}">
                    <a16:creationId xmlns:a16="http://schemas.microsoft.com/office/drawing/2014/main" id="{4FBD0096-F936-4842-9B2A-BDD9AB1400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7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0" name="Line 754">
                <a:extLst>
                  <a:ext uri="{FF2B5EF4-FFF2-40B4-BE49-F238E27FC236}">
                    <a16:creationId xmlns:a16="http://schemas.microsoft.com/office/drawing/2014/main" id="{38BE7044-980C-49DC-A084-75852F913E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8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1" name="Line 755">
                <a:extLst>
                  <a:ext uri="{FF2B5EF4-FFF2-40B4-BE49-F238E27FC236}">
                    <a16:creationId xmlns:a16="http://schemas.microsoft.com/office/drawing/2014/main" id="{08D61BE9-2EF0-4310-8909-3A5C4A7330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9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2" name="Line 756">
                <a:extLst>
                  <a:ext uri="{FF2B5EF4-FFF2-40B4-BE49-F238E27FC236}">
                    <a16:creationId xmlns:a16="http://schemas.microsoft.com/office/drawing/2014/main" id="{0CB40B10-921D-480A-BB2F-084465F5D7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0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3" name="Line 757">
                <a:extLst>
                  <a:ext uri="{FF2B5EF4-FFF2-40B4-BE49-F238E27FC236}">
                    <a16:creationId xmlns:a16="http://schemas.microsoft.com/office/drawing/2014/main" id="{5AC07ADF-EAED-43C7-A626-3CFCE608D0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1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Line 758">
                <a:extLst>
                  <a:ext uri="{FF2B5EF4-FFF2-40B4-BE49-F238E27FC236}">
                    <a16:creationId xmlns:a16="http://schemas.microsoft.com/office/drawing/2014/main" id="{8BD08213-32DA-45A0-B4CE-3509A45198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2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5" name="Line 759">
                <a:extLst>
                  <a:ext uri="{FF2B5EF4-FFF2-40B4-BE49-F238E27FC236}">
                    <a16:creationId xmlns:a16="http://schemas.microsoft.com/office/drawing/2014/main" id="{6963D395-5E1B-4DDA-9756-ADA383F3F2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3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6" name="Line 760">
                <a:extLst>
                  <a:ext uri="{FF2B5EF4-FFF2-40B4-BE49-F238E27FC236}">
                    <a16:creationId xmlns:a16="http://schemas.microsoft.com/office/drawing/2014/main" id="{B17D1137-F16F-4854-B16A-C2F3425005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4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7" name="Line 761">
                <a:extLst>
                  <a:ext uri="{FF2B5EF4-FFF2-40B4-BE49-F238E27FC236}">
                    <a16:creationId xmlns:a16="http://schemas.microsoft.com/office/drawing/2014/main" id="{2F598484-93C8-4580-9041-9DBF7E4C0A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5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8" name="Line 762">
                <a:extLst>
                  <a:ext uri="{FF2B5EF4-FFF2-40B4-BE49-F238E27FC236}">
                    <a16:creationId xmlns:a16="http://schemas.microsoft.com/office/drawing/2014/main" id="{B2A60C69-F90E-4B24-B3D7-F123AF64F2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6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" name="Line 763">
                <a:extLst>
                  <a:ext uri="{FF2B5EF4-FFF2-40B4-BE49-F238E27FC236}">
                    <a16:creationId xmlns:a16="http://schemas.microsoft.com/office/drawing/2014/main" id="{830C0324-4F2E-41CC-AED8-0AD202DCE8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7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" name="Line 764">
                <a:extLst>
                  <a:ext uri="{FF2B5EF4-FFF2-40B4-BE49-F238E27FC236}">
                    <a16:creationId xmlns:a16="http://schemas.microsoft.com/office/drawing/2014/main" id="{06AD0E3A-E2A3-4489-8BCC-C7B19C09D1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8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" name="Line 765">
                <a:extLst>
                  <a:ext uri="{FF2B5EF4-FFF2-40B4-BE49-F238E27FC236}">
                    <a16:creationId xmlns:a16="http://schemas.microsoft.com/office/drawing/2014/main" id="{DBCA9ADE-8162-47FC-A2B7-790D9EC9BF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9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" name="Line 766">
                <a:extLst>
                  <a:ext uri="{FF2B5EF4-FFF2-40B4-BE49-F238E27FC236}">
                    <a16:creationId xmlns:a16="http://schemas.microsoft.com/office/drawing/2014/main" id="{738BABD4-F78A-4939-A374-B532C176A8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0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" name="Line 767">
                <a:extLst>
                  <a:ext uri="{FF2B5EF4-FFF2-40B4-BE49-F238E27FC236}">
                    <a16:creationId xmlns:a16="http://schemas.microsoft.com/office/drawing/2014/main" id="{263FE29C-A5A6-4C94-BBEF-69EBBDDA3E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1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" name="Line 768">
                <a:extLst>
                  <a:ext uri="{FF2B5EF4-FFF2-40B4-BE49-F238E27FC236}">
                    <a16:creationId xmlns:a16="http://schemas.microsoft.com/office/drawing/2014/main" id="{98A1EE45-81B4-4DA1-A8EC-E9221557B6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2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" name="Line 769">
                <a:extLst>
                  <a:ext uri="{FF2B5EF4-FFF2-40B4-BE49-F238E27FC236}">
                    <a16:creationId xmlns:a16="http://schemas.microsoft.com/office/drawing/2014/main" id="{7A862B6C-FEDE-4C7B-A376-A1628385EC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3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" name="Line 770">
                <a:extLst>
                  <a:ext uri="{FF2B5EF4-FFF2-40B4-BE49-F238E27FC236}">
                    <a16:creationId xmlns:a16="http://schemas.microsoft.com/office/drawing/2014/main" id="{A856E12C-9907-4FA9-BCF4-EE88E74F5F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4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" name="Line 771">
                <a:extLst>
                  <a:ext uri="{FF2B5EF4-FFF2-40B4-BE49-F238E27FC236}">
                    <a16:creationId xmlns:a16="http://schemas.microsoft.com/office/drawing/2014/main" id="{833169C6-C677-4311-90D5-D9DB7A66C9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5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" name="Line 772">
                <a:extLst>
                  <a:ext uri="{FF2B5EF4-FFF2-40B4-BE49-F238E27FC236}">
                    <a16:creationId xmlns:a16="http://schemas.microsoft.com/office/drawing/2014/main" id="{B00B246D-1323-4765-9D90-A73A65D1F8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6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" name="Line 773">
                <a:extLst>
                  <a:ext uri="{FF2B5EF4-FFF2-40B4-BE49-F238E27FC236}">
                    <a16:creationId xmlns:a16="http://schemas.microsoft.com/office/drawing/2014/main" id="{11F409D9-824C-4F60-B50E-79D7CED2E2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7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" name="Line 774">
                <a:extLst>
                  <a:ext uri="{FF2B5EF4-FFF2-40B4-BE49-F238E27FC236}">
                    <a16:creationId xmlns:a16="http://schemas.microsoft.com/office/drawing/2014/main" id="{987D9990-6349-4903-BC0E-C44010D961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8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" name="Line 775">
                <a:extLst>
                  <a:ext uri="{FF2B5EF4-FFF2-40B4-BE49-F238E27FC236}">
                    <a16:creationId xmlns:a16="http://schemas.microsoft.com/office/drawing/2014/main" id="{8E89B572-8B66-436E-A479-77E663FFF8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9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" name="Line 776">
                <a:extLst>
                  <a:ext uri="{FF2B5EF4-FFF2-40B4-BE49-F238E27FC236}">
                    <a16:creationId xmlns:a16="http://schemas.microsoft.com/office/drawing/2014/main" id="{0CABB1A8-E8A4-48DC-A721-C9924F2670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0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" name="Line 777">
                <a:extLst>
                  <a:ext uri="{FF2B5EF4-FFF2-40B4-BE49-F238E27FC236}">
                    <a16:creationId xmlns:a16="http://schemas.microsoft.com/office/drawing/2014/main" id="{B3D50D7D-1641-44A7-9E5F-A6E4E956AA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1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" name="Line 778">
                <a:extLst>
                  <a:ext uri="{FF2B5EF4-FFF2-40B4-BE49-F238E27FC236}">
                    <a16:creationId xmlns:a16="http://schemas.microsoft.com/office/drawing/2014/main" id="{83D1A3F8-92D0-4CEE-9D96-FA4E7946EE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2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" name="Line 779">
                <a:extLst>
                  <a:ext uri="{FF2B5EF4-FFF2-40B4-BE49-F238E27FC236}">
                    <a16:creationId xmlns:a16="http://schemas.microsoft.com/office/drawing/2014/main" id="{0048162F-E0E4-4543-85AF-7BA7941668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3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" name="Line 780">
                <a:extLst>
                  <a:ext uri="{FF2B5EF4-FFF2-40B4-BE49-F238E27FC236}">
                    <a16:creationId xmlns:a16="http://schemas.microsoft.com/office/drawing/2014/main" id="{F603B4AD-6814-45AA-8C26-511A9C91E2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4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" name="Line 781">
                <a:extLst>
                  <a:ext uri="{FF2B5EF4-FFF2-40B4-BE49-F238E27FC236}">
                    <a16:creationId xmlns:a16="http://schemas.microsoft.com/office/drawing/2014/main" id="{3BC31BAD-83A8-46CD-9A3D-D588E0C095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5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" name="Line 782">
                <a:extLst>
                  <a:ext uri="{FF2B5EF4-FFF2-40B4-BE49-F238E27FC236}">
                    <a16:creationId xmlns:a16="http://schemas.microsoft.com/office/drawing/2014/main" id="{DA339F15-9897-4111-B2E9-073E994A84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6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" name="Line 783">
                <a:extLst>
                  <a:ext uri="{FF2B5EF4-FFF2-40B4-BE49-F238E27FC236}">
                    <a16:creationId xmlns:a16="http://schemas.microsoft.com/office/drawing/2014/main" id="{08DFCDE7-06A4-42F4-A971-F4C5BDAA53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7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" name="Line 784">
                <a:extLst>
                  <a:ext uri="{FF2B5EF4-FFF2-40B4-BE49-F238E27FC236}">
                    <a16:creationId xmlns:a16="http://schemas.microsoft.com/office/drawing/2014/main" id="{116E6153-C011-40C4-9649-5C760A3E28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8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" name="Line 785">
                <a:extLst>
                  <a:ext uri="{FF2B5EF4-FFF2-40B4-BE49-F238E27FC236}">
                    <a16:creationId xmlns:a16="http://schemas.microsoft.com/office/drawing/2014/main" id="{A3B5F7F6-6933-473D-ACF6-9AFA8AA59D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9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" name="Line 786">
                <a:extLst>
                  <a:ext uri="{FF2B5EF4-FFF2-40B4-BE49-F238E27FC236}">
                    <a16:creationId xmlns:a16="http://schemas.microsoft.com/office/drawing/2014/main" id="{CEAFB999-403A-420C-98F6-615E7917B6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0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" name="Line 787">
                <a:extLst>
                  <a:ext uri="{FF2B5EF4-FFF2-40B4-BE49-F238E27FC236}">
                    <a16:creationId xmlns:a16="http://schemas.microsoft.com/office/drawing/2014/main" id="{5AC0EB52-D425-4C1D-A272-01B1C9368D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1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" name="Line 788">
                <a:extLst>
                  <a:ext uri="{FF2B5EF4-FFF2-40B4-BE49-F238E27FC236}">
                    <a16:creationId xmlns:a16="http://schemas.microsoft.com/office/drawing/2014/main" id="{7829147D-729C-44A0-B3FC-FD7F6E5032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2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" name="Line 789">
                <a:extLst>
                  <a:ext uri="{FF2B5EF4-FFF2-40B4-BE49-F238E27FC236}">
                    <a16:creationId xmlns:a16="http://schemas.microsoft.com/office/drawing/2014/main" id="{1D7476B7-2DAA-4D06-AAE4-6175BD212B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3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6" name="Line 790">
                <a:extLst>
                  <a:ext uri="{FF2B5EF4-FFF2-40B4-BE49-F238E27FC236}">
                    <a16:creationId xmlns:a16="http://schemas.microsoft.com/office/drawing/2014/main" id="{38382DDC-18C0-4B82-8C73-262103CCE4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4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7" name="Line 791">
                <a:extLst>
                  <a:ext uri="{FF2B5EF4-FFF2-40B4-BE49-F238E27FC236}">
                    <a16:creationId xmlns:a16="http://schemas.microsoft.com/office/drawing/2014/main" id="{93471787-560C-4C37-8E8A-8BA402B079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5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8" name="Line 792">
                <a:extLst>
                  <a:ext uri="{FF2B5EF4-FFF2-40B4-BE49-F238E27FC236}">
                    <a16:creationId xmlns:a16="http://schemas.microsoft.com/office/drawing/2014/main" id="{81FA8EB6-F54D-4C94-B5AC-9411DAE9A9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6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9" name="Line 793">
                <a:extLst>
                  <a:ext uri="{FF2B5EF4-FFF2-40B4-BE49-F238E27FC236}">
                    <a16:creationId xmlns:a16="http://schemas.microsoft.com/office/drawing/2014/main" id="{9B9D04D3-253A-49A2-9EC8-E93760F9C9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7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0" name="Line 794">
                <a:extLst>
                  <a:ext uri="{FF2B5EF4-FFF2-40B4-BE49-F238E27FC236}">
                    <a16:creationId xmlns:a16="http://schemas.microsoft.com/office/drawing/2014/main" id="{D6BC0723-6614-4F65-B9B9-939F2CD593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8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1" name="Line 795">
                <a:extLst>
                  <a:ext uri="{FF2B5EF4-FFF2-40B4-BE49-F238E27FC236}">
                    <a16:creationId xmlns:a16="http://schemas.microsoft.com/office/drawing/2014/main" id="{F284763B-AE82-4680-BBD2-449A093952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9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2" name="Freeform 796">
                <a:extLst>
                  <a:ext uri="{FF2B5EF4-FFF2-40B4-BE49-F238E27FC236}">
                    <a16:creationId xmlns:a16="http://schemas.microsoft.com/office/drawing/2014/main" id="{3258A9D2-7C26-49AA-B8F7-48BC76CFAA18}"/>
                  </a:ext>
                </a:extLst>
              </p:cNvPr>
              <p:cNvSpPr>
                <a:spLocks/>
              </p:cNvSpPr>
              <p:nvPr>
                <p:custDataLst>
                  <p:tags r:id="rId1170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3" name="Freeform 797">
                <a:extLst>
                  <a:ext uri="{FF2B5EF4-FFF2-40B4-BE49-F238E27FC236}">
                    <a16:creationId xmlns:a16="http://schemas.microsoft.com/office/drawing/2014/main" id="{695EF6D7-D64E-4C49-934F-652DC1833E6C}"/>
                  </a:ext>
                </a:extLst>
              </p:cNvPr>
              <p:cNvSpPr>
                <a:spLocks/>
              </p:cNvSpPr>
              <p:nvPr>
                <p:custDataLst>
                  <p:tags r:id="rId1171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4" name="Line 798">
                <a:extLst>
                  <a:ext uri="{FF2B5EF4-FFF2-40B4-BE49-F238E27FC236}">
                    <a16:creationId xmlns:a16="http://schemas.microsoft.com/office/drawing/2014/main" id="{1DC1D507-B141-4B9D-914C-AF80076702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2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5" name="Line 799">
                <a:extLst>
                  <a:ext uri="{FF2B5EF4-FFF2-40B4-BE49-F238E27FC236}">
                    <a16:creationId xmlns:a16="http://schemas.microsoft.com/office/drawing/2014/main" id="{CF6DAB7D-4E2B-4B66-BDD0-32F5CCF93D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3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6" name="Line 800">
                <a:extLst>
                  <a:ext uri="{FF2B5EF4-FFF2-40B4-BE49-F238E27FC236}">
                    <a16:creationId xmlns:a16="http://schemas.microsoft.com/office/drawing/2014/main" id="{C475FBE0-3484-4C18-BE23-EC9E4AD14D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4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7" name="Line 801">
                <a:extLst>
                  <a:ext uri="{FF2B5EF4-FFF2-40B4-BE49-F238E27FC236}">
                    <a16:creationId xmlns:a16="http://schemas.microsoft.com/office/drawing/2014/main" id="{FE906625-E4BF-4123-BF96-B89B22F513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5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8" name="Line 802">
                <a:extLst>
                  <a:ext uri="{FF2B5EF4-FFF2-40B4-BE49-F238E27FC236}">
                    <a16:creationId xmlns:a16="http://schemas.microsoft.com/office/drawing/2014/main" id="{77AE45EB-6D61-4B85-B25B-0D40122241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6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9" name="Line 803">
                <a:extLst>
                  <a:ext uri="{FF2B5EF4-FFF2-40B4-BE49-F238E27FC236}">
                    <a16:creationId xmlns:a16="http://schemas.microsoft.com/office/drawing/2014/main" id="{25DF53B3-299B-470A-AE89-92D277B172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7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0" name="Line 804">
                <a:extLst>
                  <a:ext uri="{FF2B5EF4-FFF2-40B4-BE49-F238E27FC236}">
                    <a16:creationId xmlns:a16="http://schemas.microsoft.com/office/drawing/2014/main" id="{F0934909-F938-49D6-9412-31CCFFE861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8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1" name="Line 805">
                <a:extLst>
                  <a:ext uri="{FF2B5EF4-FFF2-40B4-BE49-F238E27FC236}">
                    <a16:creationId xmlns:a16="http://schemas.microsoft.com/office/drawing/2014/main" id="{CCD6A889-64AB-40E4-9820-357C169ED7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9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2" name="Line 806">
                <a:extLst>
                  <a:ext uri="{FF2B5EF4-FFF2-40B4-BE49-F238E27FC236}">
                    <a16:creationId xmlns:a16="http://schemas.microsoft.com/office/drawing/2014/main" id="{A331001B-95BD-49DB-82FE-025EFCDA52D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0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3" name="Line 807">
                <a:extLst>
                  <a:ext uri="{FF2B5EF4-FFF2-40B4-BE49-F238E27FC236}">
                    <a16:creationId xmlns:a16="http://schemas.microsoft.com/office/drawing/2014/main" id="{89CFEE7A-CEEF-4592-B809-AACDD89841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1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4" name="Line 808">
                <a:extLst>
                  <a:ext uri="{FF2B5EF4-FFF2-40B4-BE49-F238E27FC236}">
                    <a16:creationId xmlns:a16="http://schemas.microsoft.com/office/drawing/2014/main" id="{D71551A4-4692-42DD-BC05-21EFD5E299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2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5" name="Line 809">
                <a:extLst>
                  <a:ext uri="{FF2B5EF4-FFF2-40B4-BE49-F238E27FC236}">
                    <a16:creationId xmlns:a16="http://schemas.microsoft.com/office/drawing/2014/main" id="{5CE56111-E038-4149-9D23-3EEF3727FA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3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6" name="Line 810">
                <a:extLst>
                  <a:ext uri="{FF2B5EF4-FFF2-40B4-BE49-F238E27FC236}">
                    <a16:creationId xmlns:a16="http://schemas.microsoft.com/office/drawing/2014/main" id="{6A4CBAA6-0D7B-4C8F-BCF6-1F7E63B11C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4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7" name="Line 811">
                <a:extLst>
                  <a:ext uri="{FF2B5EF4-FFF2-40B4-BE49-F238E27FC236}">
                    <a16:creationId xmlns:a16="http://schemas.microsoft.com/office/drawing/2014/main" id="{0B684654-43F2-4A0C-814C-576E65AAE0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5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8" name="Line 812">
                <a:extLst>
                  <a:ext uri="{FF2B5EF4-FFF2-40B4-BE49-F238E27FC236}">
                    <a16:creationId xmlns:a16="http://schemas.microsoft.com/office/drawing/2014/main" id="{FF7FDBF8-0080-4A03-8EBB-1B021A1FB2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6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9" name="Line 813">
                <a:extLst>
                  <a:ext uri="{FF2B5EF4-FFF2-40B4-BE49-F238E27FC236}">
                    <a16:creationId xmlns:a16="http://schemas.microsoft.com/office/drawing/2014/main" id="{1E8691E6-951F-4D55-BAD5-06C02361E8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7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0" name="Line 814">
                <a:extLst>
                  <a:ext uri="{FF2B5EF4-FFF2-40B4-BE49-F238E27FC236}">
                    <a16:creationId xmlns:a16="http://schemas.microsoft.com/office/drawing/2014/main" id="{5C846583-8E88-4F99-8CC0-486607EE1C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8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1" name="Line 815">
                <a:extLst>
                  <a:ext uri="{FF2B5EF4-FFF2-40B4-BE49-F238E27FC236}">
                    <a16:creationId xmlns:a16="http://schemas.microsoft.com/office/drawing/2014/main" id="{E0A8F28D-A60C-4C9F-B77C-124372F533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9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2" name="Line 816">
                <a:extLst>
                  <a:ext uri="{FF2B5EF4-FFF2-40B4-BE49-F238E27FC236}">
                    <a16:creationId xmlns:a16="http://schemas.microsoft.com/office/drawing/2014/main" id="{9F774530-E5E4-4FA0-9884-594105DC8B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0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3" name="Line 817">
                <a:extLst>
                  <a:ext uri="{FF2B5EF4-FFF2-40B4-BE49-F238E27FC236}">
                    <a16:creationId xmlns:a16="http://schemas.microsoft.com/office/drawing/2014/main" id="{95F6C3C4-E100-4A48-8B70-970AD90A4A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1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4" name="Line 818">
                <a:extLst>
                  <a:ext uri="{FF2B5EF4-FFF2-40B4-BE49-F238E27FC236}">
                    <a16:creationId xmlns:a16="http://schemas.microsoft.com/office/drawing/2014/main" id="{3410C0A4-F4B3-4234-8B64-3920BC039F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2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5" name="Line 819">
                <a:extLst>
                  <a:ext uri="{FF2B5EF4-FFF2-40B4-BE49-F238E27FC236}">
                    <a16:creationId xmlns:a16="http://schemas.microsoft.com/office/drawing/2014/main" id="{A8D0F55A-9F7D-40AD-94AA-300F41BFCA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3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6" name="Line 820">
                <a:extLst>
                  <a:ext uri="{FF2B5EF4-FFF2-40B4-BE49-F238E27FC236}">
                    <a16:creationId xmlns:a16="http://schemas.microsoft.com/office/drawing/2014/main" id="{9CA000B3-4488-44DE-95B6-8F14457A60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4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7" name="Line 821">
                <a:extLst>
                  <a:ext uri="{FF2B5EF4-FFF2-40B4-BE49-F238E27FC236}">
                    <a16:creationId xmlns:a16="http://schemas.microsoft.com/office/drawing/2014/main" id="{6EE0D755-41A9-45E6-9BDB-A47A97B71F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5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8" name="Line 822">
                <a:extLst>
                  <a:ext uri="{FF2B5EF4-FFF2-40B4-BE49-F238E27FC236}">
                    <a16:creationId xmlns:a16="http://schemas.microsoft.com/office/drawing/2014/main" id="{7303BA2B-7216-443B-9386-3ED894F92D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6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9" name="Line 823">
                <a:extLst>
                  <a:ext uri="{FF2B5EF4-FFF2-40B4-BE49-F238E27FC236}">
                    <a16:creationId xmlns:a16="http://schemas.microsoft.com/office/drawing/2014/main" id="{80B07493-9016-4681-B077-FC6D494321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7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0" name="Line 824">
                <a:extLst>
                  <a:ext uri="{FF2B5EF4-FFF2-40B4-BE49-F238E27FC236}">
                    <a16:creationId xmlns:a16="http://schemas.microsoft.com/office/drawing/2014/main" id="{1E3AA312-6556-4E30-8880-5E6CB13456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8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1" name="Line 825">
                <a:extLst>
                  <a:ext uri="{FF2B5EF4-FFF2-40B4-BE49-F238E27FC236}">
                    <a16:creationId xmlns:a16="http://schemas.microsoft.com/office/drawing/2014/main" id="{D083B0CA-E5BD-428D-A226-C75001392C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9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2" name="Line 826">
                <a:extLst>
                  <a:ext uri="{FF2B5EF4-FFF2-40B4-BE49-F238E27FC236}">
                    <a16:creationId xmlns:a16="http://schemas.microsoft.com/office/drawing/2014/main" id="{210C24EF-9252-4535-BB2B-1F97E8636A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0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3" name="Line 827">
                <a:extLst>
                  <a:ext uri="{FF2B5EF4-FFF2-40B4-BE49-F238E27FC236}">
                    <a16:creationId xmlns:a16="http://schemas.microsoft.com/office/drawing/2014/main" id="{DB4CACE3-8B6B-4EA8-AB85-4D0BAC673C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1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4" name="Line 828">
                <a:extLst>
                  <a:ext uri="{FF2B5EF4-FFF2-40B4-BE49-F238E27FC236}">
                    <a16:creationId xmlns:a16="http://schemas.microsoft.com/office/drawing/2014/main" id="{EDA912BA-D39C-42C4-A7B6-EEC54BFB2A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2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5" name="Line 829">
                <a:extLst>
                  <a:ext uri="{FF2B5EF4-FFF2-40B4-BE49-F238E27FC236}">
                    <a16:creationId xmlns:a16="http://schemas.microsoft.com/office/drawing/2014/main" id="{9790F5A0-6D55-452A-AADD-F50F9B5F5F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3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6" name="Line 830">
                <a:extLst>
                  <a:ext uri="{FF2B5EF4-FFF2-40B4-BE49-F238E27FC236}">
                    <a16:creationId xmlns:a16="http://schemas.microsoft.com/office/drawing/2014/main" id="{C0622D54-E901-48AC-AD84-5EB407B302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4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7" name="Line 831">
                <a:extLst>
                  <a:ext uri="{FF2B5EF4-FFF2-40B4-BE49-F238E27FC236}">
                    <a16:creationId xmlns:a16="http://schemas.microsoft.com/office/drawing/2014/main" id="{C5382EAF-783D-4606-A27F-2EF230A74B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5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8" name="Line 832">
                <a:extLst>
                  <a:ext uri="{FF2B5EF4-FFF2-40B4-BE49-F238E27FC236}">
                    <a16:creationId xmlns:a16="http://schemas.microsoft.com/office/drawing/2014/main" id="{7868BFAB-D732-47AB-90BD-C78BD38385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6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9" name="Line 833">
                <a:extLst>
                  <a:ext uri="{FF2B5EF4-FFF2-40B4-BE49-F238E27FC236}">
                    <a16:creationId xmlns:a16="http://schemas.microsoft.com/office/drawing/2014/main" id="{689603DA-F7BD-487C-8BA3-C26E0A3344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7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0" name="Line 834">
                <a:extLst>
                  <a:ext uri="{FF2B5EF4-FFF2-40B4-BE49-F238E27FC236}">
                    <a16:creationId xmlns:a16="http://schemas.microsoft.com/office/drawing/2014/main" id="{3B45A766-5D6D-414C-AF19-77766CD03D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8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1" name="Line 835">
                <a:extLst>
                  <a:ext uri="{FF2B5EF4-FFF2-40B4-BE49-F238E27FC236}">
                    <a16:creationId xmlns:a16="http://schemas.microsoft.com/office/drawing/2014/main" id="{5AB42772-56DB-44F8-91A6-4DA5236D1B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9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2" name="Line 836">
                <a:extLst>
                  <a:ext uri="{FF2B5EF4-FFF2-40B4-BE49-F238E27FC236}">
                    <a16:creationId xmlns:a16="http://schemas.microsoft.com/office/drawing/2014/main" id="{88FC291D-B0B6-4E82-ABD1-1E2C6C49F4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0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3" name="Line 837">
                <a:extLst>
                  <a:ext uri="{FF2B5EF4-FFF2-40B4-BE49-F238E27FC236}">
                    <a16:creationId xmlns:a16="http://schemas.microsoft.com/office/drawing/2014/main" id="{17512182-AC4B-4DE8-8053-044480B1EF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1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4" name="Line 838">
                <a:extLst>
                  <a:ext uri="{FF2B5EF4-FFF2-40B4-BE49-F238E27FC236}">
                    <a16:creationId xmlns:a16="http://schemas.microsoft.com/office/drawing/2014/main" id="{BBAA4735-7126-4131-8853-05C0F3CDC0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2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5" name="Line 839">
                <a:extLst>
                  <a:ext uri="{FF2B5EF4-FFF2-40B4-BE49-F238E27FC236}">
                    <a16:creationId xmlns:a16="http://schemas.microsoft.com/office/drawing/2014/main" id="{A64B1745-AA22-4047-BE27-6ABDD407AA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3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6" name="Line 840">
                <a:extLst>
                  <a:ext uri="{FF2B5EF4-FFF2-40B4-BE49-F238E27FC236}">
                    <a16:creationId xmlns:a16="http://schemas.microsoft.com/office/drawing/2014/main" id="{36274B2D-384C-4FD6-B42C-F9E93F7125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4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7" name="Line 841">
                <a:extLst>
                  <a:ext uri="{FF2B5EF4-FFF2-40B4-BE49-F238E27FC236}">
                    <a16:creationId xmlns:a16="http://schemas.microsoft.com/office/drawing/2014/main" id="{AB0B6A54-C898-4656-8F23-D7F4BC4086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5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8" name="Line 842">
                <a:extLst>
                  <a:ext uri="{FF2B5EF4-FFF2-40B4-BE49-F238E27FC236}">
                    <a16:creationId xmlns:a16="http://schemas.microsoft.com/office/drawing/2014/main" id="{74814786-BBDA-4976-9D75-AE01BF5952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6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9" name="Line 843">
                <a:extLst>
                  <a:ext uri="{FF2B5EF4-FFF2-40B4-BE49-F238E27FC236}">
                    <a16:creationId xmlns:a16="http://schemas.microsoft.com/office/drawing/2014/main" id="{A5630DA1-EC13-4085-9E19-7249B2E0FB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7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" name="Line 844">
                <a:extLst>
                  <a:ext uri="{FF2B5EF4-FFF2-40B4-BE49-F238E27FC236}">
                    <a16:creationId xmlns:a16="http://schemas.microsoft.com/office/drawing/2014/main" id="{A691B6F1-BA3F-44CA-8F66-19B872B43A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8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1" name="Line 845">
                <a:extLst>
                  <a:ext uri="{FF2B5EF4-FFF2-40B4-BE49-F238E27FC236}">
                    <a16:creationId xmlns:a16="http://schemas.microsoft.com/office/drawing/2014/main" id="{A19C5A2C-E1A3-45DA-8DC7-0370352C54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9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2" name="Line 846">
                <a:extLst>
                  <a:ext uri="{FF2B5EF4-FFF2-40B4-BE49-F238E27FC236}">
                    <a16:creationId xmlns:a16="http://schemas.microsoft.com/office/drawing/2014/main" id="{EFF48E10-5CB6-40EE-AF1D-F2888A1DCF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0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3" name="Line 847">
                <a:extLst>
                  <a:ext uri="{FF2B5EF4-FFF2-40B4-BE49-F238E27FC236}">
                    <a16:creationId xmlns:a16="http://schemas.microsoft.com/office/drawing/2014/main" id="{4F8F8457-316C-44B3-862B-C338535E70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1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4" name="Line 848">
                <a:extLst>
                  <a:ext uri="{FF2B5EF4-FFF2-40B4-BE49-F238E27FC236}">
                    <a16:creationId xmlns:a16="http://schemas.microsoft.com/office/drawing/2014/main" id="{4F9D47E9-B1EE-4CAE-9A68-AAA5C4AE48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2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5" name="Line 849">
                <a:extLst>
                  <a:ext uri="{FF2B5EF4-FFF2-40B4-BE49-F238E27FC236}">
                    <a16:creationId xmlns:a16="http://schemas.microsoft.com/office/drawing/2014/main" id="{0F927CB2-27DF-49D7-B36A-49EF64E0DA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3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6" name="Line 850">
                <a:extLst>
                  <a:ext uri="{FF2B5EF4-FFF2-40B4-BE49-F238E27FC236}">
                    <a16:creationId xmlns:a16="http://schemas.microsoft.com/office/drawing/2014/main" id="{9A0BC589-7829-4061-A279-EC0E4E0023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4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7" name="Line 851">
                <a:extLst>
                  <a:ext uri="{FF2B5EF4-FFF2-40B4-BE49-F238E27FC236}">
                    <a16:creationId xmlns:a16="http://schemas.microsoft.com/office/drawing/2014/main" id="{DFBE2A26-175C-4FBE-BD1B-11F44819D1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5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8" name="Line 852">
                <a:extLst>
                  <a:ext uri="{FF2B5EF4-FFF2-40B4-BE49-F238E27FC236}">
                    <a16:creationId xmlns:a16="http://schemas.microsoft.com/office/drawing/2014/main" id="{F7C5ADB0-E1E6-4F79-8138-4038899AC7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6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9" name="Line 853">
                <a:extLst>
                  <a:ext uri="{FF2B5EF4-FFF2-40B4-BE49-F238E27FC236}">
                    <a16:creationId xmlns:a16="http://schemas.microsoft.com/office/drawing/2014/main" id="{283266CD-8EB3-4C21-B571-4B0E3EBB95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7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0" name="Line 854">
                <a:extLst>
                  <a:ext uri="{FF2B5EF4-FFF2-40B4-BE49-F238E27FC236}">
                    <a16:creationId xmlns:a16="http://schemas.microsoft.com/office/drawing/2014/main" id="{AC2A992D-95F4-4D13-823A-C95BD12404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8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1" name="Line 855">
                <a:extLst>
                  <a:ext uri="{FF2B5EF4-FFF2-40B4-BE49-F238E27FC236}">
                    <a16:creationId xmlns:a16="http://schemas.microsoft.com/office/drawing/2014/main" id="{614E37EF-0EDB-41E8-AB64-E071D35BBF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9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2" name="Line 856">
                <a:extLst>
                  <a:ext uri="{FF2B5EF4-FFF2-40B4-BE49-F238E27FC236}">
                    <a16:creationId xmlns:a16="http://schemas.microsoft.com/office/drawing/2014/main" id="{F97DDC5E-CF8A-487D-9DA3-FF0DD57714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0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3" name="Line 857">
                <a:extLst>
                  <a:ext uri="{FF2B5EF4-FFF2-40B4-BE49-F238E27FC236}">
                    <a16:creationId xmlns:a16="http://schemas.microsoft.com/office/drawing/2014/main" id="{D4D85FF2-1B87-4DEC-8711-3DDD25A026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1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4" name="Line 858">
                <a:extLst>
                  <a:ext uri="{FF2B5EF4-FFF2-40B4-BE49-F238E27FC236}">
                    <a16:creationId xmlns:a16="http://schemas.microsoft.com/office/drawing/2014/main" id="{B5F0C523-4AEA-4BFE-BDFB-2BC6C40890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2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5" name="Line 859">
                <a:extLst>
                  <a:ext uri="{FF2B5EF4-FFF2-40B4-BE49-F238E27FC236}">
                    <a16:creationId xmlns:a16="http://schemas.microsoft.com/office/drawing/2014/main" id="{7D294F08-1326-4628-9486-6C727199F5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3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6" name="Freeform 860">
                <a:extLst>
                  <a:ext uri="{FF2B5EF4-FFF2-40B4-BE49-F238E27FC236}">
                    <a16:creationId xmlns:a16="http://schemas.microsoft.com/office/drawing/2014/main" id="{81DBE3B8-1AD1-4A80-B169-FD92EAD33B30}"/>
                  </a:ext>
                </a:extLst>
              </p:cNvPr>
              <p:cNvSpPr>
                <a:spLocks/>
              </p:cNvSpPr>
              <p:nvPr>
                <p:custDataLst>
                  <p:tags r:id="rId1234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7" name="Freeform 861">
                <a:extLst>
                  <a:ext uri="{FF2B5EF4-FFF2-40B4-BE49-F238E27FC236}">
                    <a16:creationId xmlns:a16="http://schemas.microsoft.com/office/drawing/2014/main" id="{D4898774-2D14-4C80-8A32-2A39C8F9963F}"/>
                  </a:ext>
                </a:extLst>
              </p:cNvPr>
              <p:cNvSpPr>
                <a:spLocks/>
              </p:cNvSpPr>
              <p:nvPr>
                <p:custDataLst>
                  <p:tags r:id="rId1235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8" name="Freeform 862">
                <a:extLst>
                  <a:ext uri="{FF2B5EF4-FFF2-40B4-BE49-F238E27FC236}">
                    <a16:creationId xmlns:a16="http://schemas.microsoft.com/office/drawing/2014/main" id="{BB7B3BA9-A6E0-4F06-A2B0-528057B3B224}"/>
                  </a:ext>
                </a:extLst>
              </p:cNvPr>
              <p:cNvSpPr>
                <a:spLocks/>
              </p:cNvSpPr>
              <p:nvPr>
                <p:custDataLst>
                  <p:tags r:id="rId1236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9" name="Line 863">
                <a:extLst>
                  <a:ext uri="{FF2B5EF4-FFF2-40B4-BE49-F238E27FC236}">
                    <a16:creationId xmlns:a16="http://schemas.microsoft.com/office/drawing/2014/main" id="{5BAE0431-DBD0-4B01-82C3-76CF7D9F65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7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0" name="Line 864">
                <a:extLst>
                  <a:ext uri="{FF2B5EF4-FFF2-40B4-BE49-F238E27FC236}">
                    <a16:creationId xmlns:a16="http://schemas.microsoft.com/office/drawing/2014/main" id="{7805E8C7-DC27-422A-B658-5479AD7F4F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8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1" name="Line 865">
                <a:extLst>
                  <a:ext uri="{FF2B5EF4-FFF2-40B4-BE49-F238E27FC236}">
                    <a16:creationId xmlns:a16="http://schemas.microsoft.com/office/drawing/2014/main" id="{C255BA72-5310-4726-93C5-DFD9F89965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9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" name="Line 866">
                <a:extLst>
                  <a:ext uri="{FF2B5EF4-FFF2-40B4-BE49-F238E27FC236}">
                    <a16:creationId xmlns:a16="http://schemas.microsoft.com/office/drawing/2014/main" id="{DCA61A7D-6495-4C44-B639-30E4981A26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0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" name="Line 867">
                <a:extLst>
                  <a:ext uri="{FF2B5EF4-FFF2-40B4-BE49-F238E27FC236}">
                    <a16:creationId xmlns:a16="http://schemas.microsoft.com/office/drawing/2014/main" id="{308BBA2E-891B-431F-90B6-8E64A4380C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1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4" name="Line 868">
                <a:extLst>
                  <a:ext uri="{FF2B5EF4-FFF2-40B4-BE49-F238E27FC236}">
                    <a16:creationId xmlns:a16="http://schemas.microsoft.com/office/drawing/2014/main" id="{E147285E-B5F9-4614-8784-5BCF8D829F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2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" name="Line 869">
                <a:extLst>
                  <a:ext uri="{FF2B5EF4-FFF2-40B4-BE49-F238E27FC236}">
                    <a16:creationId xmlns:a16="http://schemas.microsoft.com/office/drawing/2014/main" id="{68CBAC1F-493C-4C5E-B8AE-CBE91EC38B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3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" name="Line 870">
                <a:extLst>
                  <a:ext uri="{FF2B5EF4-FFF2-40B4-BE49-F238E27FC236}">
                    <a16:creationId xmlns:a16="http://schemas.microsoft.com/office/drawing/2014/main" id="{A298AABB-0802-4776-B784-EE4848790E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4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" name="Line 871">
                <a:extLst>
                  <a:ext uri="{FF2B5EF4-FFF2-40B4-BE49-F238E27FC236}">
                    <a16:creationId xmlns:a16="http://schemas.microsoft.com/office/drawing/2014/main" id="{56092B2A-6DA4-451D-B969-001EC2A7E8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5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" name="Line 872">
                <a:extLst>
                  <a:ext uri="{FF2B5EF4-FFF2-40B4-BE49-F238E27FC236}">
                    <a16:creationId xmlns:a16="http://schemas.microsoft.com/office/drawing/2014/main" id="{658D0E90-45D0-4FCE-AB45-637A2D6EEE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6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" name="Line 873">
                <a:extLst>
                  <a:ext uri="{FF2B5EF4-FFF2-40B4-BE49-F238E27FC236}">
                    <a16:creationId xmlns:a16="http://schemas.microsoft.com/office/drawing/2014/main" id="{53F37C9C-AAA6-4B57-A68E-F09D51CD97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7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" name="Line 874">
                <a:extLst>
                  <a:ext uri="{FF2B5EF4-FFF2-40B4-BE49-F238E27FC236}">
                    <a16:creationId xmlns:a16="http://schemas.microsoft.com/office/drawing/2014/main" id="{887E0571-C637-4714-9795-4784DC7EB5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8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" name="Line 875">
                <a:extLst>
                  <a:ext uri="{FF2B5EF4-FFF2-40B4-BE49-F238E27FC236}">
                    <a16:creationId xmlns:a16="http://schemas.microsoft.com/office/drawing/2014/main" id="{AC7553C0-7D99-43B5-9A8D-752F1A02D4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9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" name="Line 876">
                <a:extLst>
                  <a:ext uri="{FF2B5EF4-FFF2-40B4-BE49-F238E27FC236}">
                    <a16:creationId xmlns:a16="http://schemas.microsoft.com/office/drawing/2014/main" id="{174E68BE-A781-437E-BDD7-2A4D61182D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0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" name="Line 877">
                <a:extLst>
                  <a:ext uri="{FF2B5EF4-FFF2-40B4-BE49-F238E27FC236}">
                    <a16:creationId xmlns:a16="http://schemas.microsoft.com/office/drawing/2014/main" id="{ACCEB5FE-34DF-473E-BC94-5D95937CD4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1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" name="Line 878">
                <a:extLst>
                  <a:ext uri="{FF2B5EF4-FFF2-40B4-BE49-F238E27FC236}">
                    <a16:creationId xmlns:a16="http://schemas.microsoft.com/office/drawing/2014/main" id="{54032310-EDB5-4A52-B9A1-0002B90C13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2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" name="Line 879">
                <a:extLst>
                  <a:ext uri="{FF2B5EF4-FFF2-40B4-BE49-F238E27FC236}">
                    <a16:creationId xmlns:a16="http://schemas.microsoft.com/office/drawing/2014/main" id="{46DB671C-5477-48EE-A788-3A610A0B5C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3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" name="Line 880">
                <a:extLst>
                  <a:ext uri="{FF2B5EF4-FFF2-40B4-BE49-F238E27FC236}">
                    <a16:creationId xmlns:a16="http://schemas.microsoft.com/office/drawing/2014/main" id="{956832A8-67D4-458B-A819-C3F2D7F0D7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4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" name="Line 881">
                <a:extLst>
                  <a:ext uri="{FF2B5EF4-FFF2-40B4-BE49-F238E27FC236}">
                    <a16:creationId xmlns:a16="http://schemas.microsoft.com/office/drawing/2014/main" id="{AA24B2AF-B55C-4D83-A5ED-F605E0EBC2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5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" name="Line 882">
                <a:extLst>
                  <a:ext uri="{FF2B5EF4-FFF2-40B4-BE49-F238E27FC236}">
                    <a16:creationId xmlns:a16="http://schemas.microsoft.com/office/drawing/2014/main" id="{3C0C85BE-2C4B-4399-A609-0115E1D8A5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6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" name="Line 883">
                <a:extLst>
                  <a:ext uri="{FF2B5EF4-FFF2-40B4-BE49-F238E27FC236}">
                    <a16:creationId xmlns:a16="http://schemas.microsoft.com/office/drawing/2014/main" id="{07335E92-409F-4AE3-9991-B479C5E733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7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" name="Line 884">
                <a:extLst>
                  <a:ext uri="{FF2B5EF4-FFF2-40B4-BE49-F238E27FC236}">
                    <a16:creationId xmlns:a16="http://schemas.microsoft.com/office/drawing/2014/main" id="{275186F5-0DB9-4201-B714-1A6ABE815F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8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" name="Line 885">
                <a:extLst>
                  <a:ext uri="{FF2B5EF4-FFF2-40B4-BE49-F238E27FC236}">
                    <a16:creationId xmlns:a16="http://schemas.microsoft.com/office/drawing/2014/main" id="{847E306C-6872-4A8D-A337-6629903286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9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" name="Line 886">
                <a:extLst>
                  <a:ext uri="{FF2B5EF4-FFF2-40B4-BE49-F238E27FC236}">
                    <a16:creationId xmlns:a16="http://schemas.microsoft.com/office/drawing/2014/main" id="{595390F3-52C7-4DA1-9C61-F419FDE9A9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0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" name="Line 887">
                <a:extLst>
                  <a:ext uri="{FF2B5EF4-FFF2-40B4-BE49-F238E27FC236}">
                    <a16:creationId xmlns:a16="http://schemas.microsoft.com/office/drawing/2014/main" id="{5000EB1E-8EFE-4A3C-A45F-69C5EA3CA7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1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" name="Line 888">
                <a:extLst>
                  <a:ext uri="{FF2B5EF4-FFF2-40B4-BE49-F238E27FC236}">
                    <a16:creationId xmlns:a16="http://schemas.microsoft.com/office/drawing/2014/main" id="{FD553357-3537-440F-8240-3D815EC7ED7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2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" name="Line 889">
                <a:extLst>
                  <a:ext uri="{FF2B5EF4-FFF2-40B4-BE49-F238E27FC236}">
                    <a16:creationId xmlns:a16="http://schemas.microsoft.com/office/drawing/2014/main" id="{8C952B28-78B9-475A-899D-13EA02E648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3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" name="Line 890">
                <a:extLst>
                  <a:ext uri="{FF2B5EF4-FFF2-40B4-BE49-F238E27FC236}">
                    <a16:creationId xmlns:a16="http://schemas.microsoft.com/office/drawing/2014/main" id="{042A7071-9ECA-4365-8E9C-003ED00DCF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4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" name="Line 891">
                <a:extLst>
                  <a:ext uri="{FF2B5EF4-FFF2-40B4-BE49-F238E27FC236}">
                    <a16:creationId xmlns:a16="http://schemas.microsoft.com/office/drawing/2014/main" id="{A9598E8E-F818-4215-A185-5E573FAEF2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5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" name="Line 892">
                <a:extLst>
                  <a:ext uri="{FF2B5EF4-FFF2-40B4-BE49-F238E27FC236}">
                    <a16:creationId xmlns:a16="http://schemas.microsoft.com/office/drawing/2014/main" id="{441BC6EA-24F1-41A3-9D54-9A606F3F09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6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" name="Line 893">
                <a:extLst>
                  <a:ext uri="{FF2B5EF4-FFF2-40B4-BE49-F238E27FC236}">
                    <a16:creationId xmlns:a16="http://schemas.microsoft.com/office/drawing/2014/main" id="{6AD6DA56-79ED-4B56-8A9F-FFF9CE2F32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7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" name="Line 894">
                <a:extLst>
                  <a:ext uri="{FF2B5EF4-FFF2-40B4-BE49-F238E27FC236}">
                    <a16:creationId xmlns:a16="http://schemas.microsoft.com/office/drawing/2014/main" id="{775E097E-178E-4E0B-BAE8-B41110D6F3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8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" name="Line 895">
                <a:extLst>
                  <a:ext uri="{FF2B5EF4-FFF2-40B4-BE49-F238E27FC236}">
                    <a16:creationId xmlns:a16="http://schemas.microsoft.com/office/drawing/2014/main" id="{0865E653-1C1A-45BB-808D-743E80ECD4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9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" name="Line 896">
                <a:extLst>
                  <a:ext uri="{FF2B5EF4-FFF2-40B4-BE49-F238E27FC236}">
                    <a16:creationId xmlns:a16="http://schemas.microsoft.com/office/drawing/2014/main" id="{C17CDD03-2A6F-408B-BAD9-C260C207C0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0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" name="Line 897">
                <a:extLst>
                  <a:ext uri="{FF2B5EF4-FFF2-40B4-BE49-F238E27FC236}">
                    <a16:creationId xmlns:a16="http://schemas.microsoft.com/office/drawing/2014/main" id="{2889ADC0-9142-44EA-A64B-A16E46529E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1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" name="Line 898">
                <a:extLst>
                  <a:ext uri="{FF2B5EF4-FFF2-40B4-BE49-F238E27FC236}">
                    <a16:creationId xmlns:a16="http://schemas.microsoft.com/office/drawing/2014/main" id="{3E7D4B99-123F-4FFB-A3C0-B1037AD5DB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2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" name="Line 899">
                <a:extLst>
                  <a:ext uri="{FF2B5EF4-FFF2-40B4-BE49-F238E27FC236}">
                    <a16:creationId xmlns:a16="http://schemas.microsoft.com/office/drawing/2014/main" id="{464F18BA-C63A-4ED2-9160-34A6465D3A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3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" name="Line 900">
                <a:extLst>
                  <a:ext uri="{FF2B5EF4-FFF2-40B4-BE49-F238E27FC236}">
                    <a16:creationId xmlns:a16="http://schemas.microsoft.com/office/drawing/2014/main" id="{8CAD01DC-1BEF-4256-861D-68076C2697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4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" name="Line 901">
                <a:extLst>
                  <a:ext uri="{FF2B5EF4-FFF2-40B4-BE49-F238E27FC236}">
                    <a16:creationId xmlns:a16="http://schemas.microsoft.com/office/drawing/2014/main" id="{9BD1941F-30BA-4A41-A2E0-2705D6FCA1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5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" name="Line 902">
                <a:extLst>
                  <a:ext uri="{FF2B5EF4-FFF2-40B4-BE49-F238E27FC236}">
                    <a16:creationId xmlns:a16="http://schemas.microsoft.com/office/drawing/2014/main" id="{A74FD4E0-A884-42EC-A654-CDB7F7BC1F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6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" name="Line 903">
                <a:extLst>
                  <a:ext uri="{FF2B5EF4-FFF2-40B4-BE49-F238E27FC236}">
                    <a16:creationId xmlns:a16="http://schemas.microsoft.com/office/drawing/2014/main" id="{E9E4FA49-34D7-4A26-9B97-CFCE81FB65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7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" name="Line 904">
                <a:extLst>
                  <a:ext uri="{FF2B5EF4-FFF2-40B4-BE49-F238E27FC236}">
                    <a16:creationId xmlns:a16="http://schemas.microsoft.com/office/drawing/2014/main" id="{C09D019B-1475-4F98-A932-76619595AE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8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Line 905">
                <a:extLst>
                  <a:ext uri="{FF2B5EF4-FFF2-40B4-BE49-F238E27FC236}">
                    <a16:creationId xmlns:a16="http://schemas.microsoft.com/office/drawing/2014/main" id="{82EE06FF-4080-4201-8B9C-F084128F93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9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" name="Line 906">
                <a:extLst>
                  <a:ext uri="{FF2B5EF4-FFF2-40B4-BE49-F238E27FC236}">
                    <a16:creationId xmlns:a16="http://schemas.microsoft.com/office/drawing/2014/main" id="{3BF146A2-72EF-4AD0-8BC1-3563EA4497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0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" name="Line 907">
                <a:extLst>
                  <a:ext uri="{FF2B5EF4-FFF2-40B4-BE49-F238E27FC236}">
                    <a16:creationId xmlns:a16="http://schemas.microsoft.com/office/drawing/2014/main" id="{6C2743A6-01DA-4A9E-8054-E0C72894BF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1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" name="Line 908">
                <a:extLst>
                  <a:ext uri="{FF2B5EF4-FFF2-40B4-BE49-F238E27FC236}">
                    <a16:creationId xmlns:a16="http://schemas.microsoft.com/office/drawing/2014/main" id="{514D14D3-0848-4583-A852-BD0987334C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2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5" name="Line 909">
                <a:extLst>
                  <a:ext uri="{FF2B5EF4-FFF2-40B4-BE49-F238E27FC236}">
                    <a16:creationId xmlns:a16="http://schemas.microsoft.com/office/drawing/2014/main" id="{F884878C-3191-4B14-B720-C0B2B873F8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3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6" name="Line 910">
                <a:extLst>
                  <a:ext uri="{FF2B5EF4-FFF2-40B4-BE49-F238E27FC236}">
                    <a16:creationId xmlns:a16="http://schemas.microsoft.com/office/drawing/2014/main" id="{F4C48E8E-CD8B-4BAE-8D2E-BB4349AAB7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4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7" name="Line 911">
                <a:extLst>
                  <a:ext uri="{FF2B5EF4-FFF2-40B4-BE49-F238E27FC236}">
                    <a16:creationId xmlns:a16="http://schemas.microsoft.com/office/drawing/2014/main" id="{11DE48DB-6CBC-4D4B-A2DA-7C9092B22E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5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8" name="Line 912">
                <a:extLst>
                  <a:ext uri="{FF2B5EF4-FFF2-40B4-BE49-F238E27FC236}">
                    <a16:creationId xmlns:a16="http://schemas.microsoft.com/office/drawing/2014/main" id="{1462F8B4-2455-4F01-A333-085D12F4ED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6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9" name="Line 913">
                <a:extLst>
                  <a:ext uri="{FF2B5EF4-FFF2-40B4-BE49-F238E27FC236}">
                    <a16:creationId xmlns:a16="http://schemas.microsoft.com/office/drawing/2014/main" id="{035EFFCF-7E94-4898-A557-9D2B51C339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7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0" name="Line 914">
                <a:extLst>
                  <a:ext uri="{FF2B5EF4-FFF2-40B4-BE49-F238E27FC236}">
                    <a16:creationId xmlns:a16="http://schemas.microsoft.com/office/drawing/2014/main" id="{0A53AE0B-016D-4E10-A967-6A6914C45A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8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1" name="Line 915">
                <a:extLst>
                  <a:ext uri="{FF2B5EF4-FFF2-40B4-BE49-F238E27FC236}">
                    <a16:creationId xmlns:a16="http://schemas.microsoft.com/office/drawing/2014/main" id="{C88456C7-CB4D-4EA3-8404-CE8A5F1312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9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2" name="Line 916">
                <a:extLst>
                  <a:ext uri="{FF2B5EF4-FFF2-40B4-BE49-F238E27FC236}">
                    <a16:creationId xmlns:a16="http://schemas.microsoft.com/office/drawing/2014/main" id="{CB15456A-C904-4762-8CCE-2C42962E27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0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3" name="Line 917">
                <a:extLst>
                  <a:ext uri="{FF2B5EF4-FFF2-40B4-BE49-F238E27FC236}">
                    <a16:creationId xmlns:a16="http://schemas.microsoft.com/office/drawing/2014/main" id="{7B03DFA5-C7AD-44DC-908A-820F2FA055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1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" name="Line 918">
                <a:extLst>
                  <a:ext uri="{FF2B5EF4-FFF2-40B4-BE49-F238E27FC236}">
                    <a16:creationId xmlns:a16="http://schemas.microsoft.com/office/drawing/2014/main" id="{44D585BC-5F8C-4C9A-BDAD-AE89FDCB9F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2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" name="Line 919">
                <a:extLst>
                  <a:ext uri="{FF2B5EF4-FFF2-40B4-BE49-F238E27FC236}">
                    <a16:creationId xmlns:a16="http://schemas.microsoft.com/office/drawing/2014/main" id="{C70A0A52-9132-4F75-95DC-79CE86C42E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3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6" name="Line 920">
                <a:extLst>
                  <a:ext uri="{FF2B5EF4-FFF2-40B4-BE49-F238E27FC236}">
                    <a16:creationId xmlns:a16="http://schemas.microsoft.com/office/drawing/2014/main" id="{B01D66B6-714F-4F02-8E6F-141BF2F60C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4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7" name="Line 921">
                <a:extLst>
                  <a:ext uri="{FF2B5EF4-FFF2-40B4-BE49-F238E27FC236}">
                    <a16:creationId xmlns:a16="http://schemas.microsoft.com/office/drawing/2014/main" id="{615665A5-0151-4EE9-8E52-D7BFA1E8676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5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8" name="Line 922">
                <a:extLst>
                  <a:ext uri="{FF2B5EF4-FFF2-40B4-BE49-F238E27FC236}">
                    <a16:creationId xmlns:a16="http://schemas.microsoft.com/office/drawing/2014/main" id="{84A0EFC6-8524-4F12-88E2-1CA0B2291C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6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" name="Line 923">
                <a:extLst>
                  <a:ext uri="{FF2B5EF4-FFF2-40B4-BE49-F238E27FC236}">
                    <a16:creationId xmlns:a16="http://schemas.microsoft.com/office/drawing/2014/main" id="{C5F56D3A-82C9-4AC0-8EFC-8B0FA286F8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7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" name="Line 924">
                <a:extLst>
                  <a:ext uri="{FF2B5EF4-FFF2-40B4-BE49-F238E27FC236}">
                    <a16:creationId xmlns:a16="http://schemas.microsoft.com/office/drawing/2014/main" id="{AF2898CC-B37E-4667-915E-4B103F46B0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8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1" name="Line 925">
                <a:extLst>
                  <a:ext uri="{FF2B5EF4-FFF2-40B4-BE49-F238E27FC236}">
                    <a16:creationId xmlns:a16="http://schemas.microsoft.com/office/drawing/2014/main" id="{361F5BFE-A202-4948-913E-9ACB3F9161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9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2" name="Line 926">
                <a:extLst>
                  <a:ext uri="{FF2B5EF4-FFF2-40B4-BE49-F238E27FC236}">
                    <a16:creationId xmlns:a16="http://schemas.microsoft.com/office/drawing/2014/main" id="{F86FA9FA-CE9F-42F7-A0D1-2ABD89B685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0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3" name="Line 927">
                <a:extLst>
                  <a:ext uri="{FF2B5EF4-FFF2-40B4-BE49-F238E27FC236}">
                    <a16:creationId xmlns:a16="http://schemas.microsoft.com/office/drawing/2014/main" id="{6F2E3010-9EE0-45BE-82B3-9C568E2D77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1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4" name="Line 928">
                <a:extLst>
                  <a:ext uri="{FF2B5EF4-FFF2-40B4-BE49-F238E27FC236}">
                    <a16:creationId xmlns:a16="http://schemas.microsoft.com/office/drawing/2014/main" id="{E3FDFDEE-0B87-4A42-B776-6397FA043C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2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5" name="Line 929">
                <a:extLst>
                  <a:ext uri="{FF2B5EF4-FFF2-40B4-BE49-F238E27FC236}">
                    <a16:creationId xmlns:a16="http://schemas.microsoft.com/office/drawing/2014/main" id="{19493414-39A1-4C9F-9A07-FD20990E9D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3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6" name="Line 930">
                <a:extLst>
                  <a:ext uri="{FF2B5EF4-FFF2-40B4-BE49-F238E27FC236}">
                    <a16:creationId xmlns:a16="http://schemas.microsoft.com/office/drawing/2014/main" id="{1791D230-E974-42CD-8A25-6D3BA36CE2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4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7" name="Line 931">
                <a:extLst>
                  <a:ext uri="{FF2B5EF4-FFF2-40B4-BE49-F238E27FC236}">
                    <a16:creationId xmlns:a16="http://schemas.microsoft.com/office/drawing/2014/main" id="{7063EDB1-5276-41E4-BAFD-8B8A7C34CA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5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8" name="Line 932">
                <a:extLst>
                  <a:ext uri="{FF2B5EF4-FFF2-40B4-BE49-F238E27FC236}">
                    <a16:creationId xmlns:a16="http://schemas.microsoft.com/office/drawing/2014/main" id="{835C0739-54E2-4E6C-9CC5-F4DA1E655F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6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9" name="Line 933">
                <a:extLst>
                  <a:ext uri="{FF2B5EF4-FFF2-40B4-BE49-F238E27FC236}">
                    <a16:creationId xmlns:a16="http://schemas.microsoft.com/office/drawing/2014/main" id="{E7220AD7-DEAF-49CB-B264-E84B93E74F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7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0" name="Line 934">
                <a:extLst>
                  <a:ext uri="{FF2B5EF4-FFF2-40B4-BE49-F238E27FC236}">
                    <a16:creationId xmlns:a16="http://schemas.microsoft.com/office/drawing/2014/main" id="{E3BACA8D-1AED-4160-B988-0C616702B1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8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1" name="Line 935">
                <a:extLst>
                  <a:ext uri="{FF2B5EF4-FFF2-40B4-BE49-F238E27FC236}">
                    <a16:creationId xmlns:a16="http://schemas.microsoft.com/office/drawing/2014/main" id="{4E84607D-67E7-4071-BD62-0E013CAE4D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9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2" name="Line 936">
                <a:extLst>
                  <a:ext uri="{FF2B5EF4-FFF2-40B4-BE49-F238E27FC236}">
                    <a16:creationId xmlns:a16="http://schemas.microsoft.com/office/drawing/2014/main" id="{4F3E4D7B-11FB-4B20-AEAB-93AAC4FC31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0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3" name="Line 937">
                <a:extLst>
                  <a:ext uri="{FF2B5EF4-FFF2-40B4-BE49-F238E27FC236}">
                    <a16:creationId xmlns:a16="http://schemas.microsoft.com/office/drawing/2014/main" id="{255B6C29-9EC0-4A21-8060-15A2927D0E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1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4" name="Line 938">
                <a:extLst>
                  <a:ext uri="{FF2B5EF4-FFF2-40B4-BE49-F238E27FC236}">
                    <a16:creationId xmlns:a16="http://schemas.microsoft.com/office/drawing/2014/main" id="{4293F1AA-7A18-4428-A9A5-34827AFF1C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2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5" name="Line 939">
                <a:extLst>
                  <a:ext uri="{FF2B5EF4-FFF2-40B4-BE49-F238E27FC236}">
                    <a16:creationId xmlns:a16="http://schemas.microsoft.com/office/drawing/2014/main" id="{1A9CB32F-2144-4D80-A0FB-88D20AFA5B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3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6" name="Line 940">
                <a:extLst>
                  <a:ext uri="{FF2B5EF4-FFF2-40B4-BE49-F238E27FC236}">
                    <a16:creationId xmlns:a16="http://schemas.microsoft.com/office/drawing/2014/main" id="{9ADAE5D3-7029-43B2-9EF0-AD3BC94528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4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7" name="Line 941">
                <a:extLst>
                  <a:ext uri="{FF2B5EF4-FFF2-40B4-BE49-F238E27FC236}">
                    <a16:creationId xmlns:a16="http://schemas.microsoft.com/office/drawing/2014/main" id="{AD9B23F8-577C-4510-AFEB-580753141A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5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8" name="Line 942">
                <a:extLst>
                  <a:ext uri="{FF2B5EF4-FFF2-40B4-BE49-F238E27FC236}">
                    <a16:creationId xmlns:a16="http://schemas.microsoft.com/office/drawing/2014/main" id="{7BB72EE1-5267-455C-A4A3-A2F87F21EA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6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9" name="Line 943">
                <a:extLst>
                  <a:ext uri="{FF2B5EF4-FFF2-40B4-BE49-F238E27FC236}">
                    <a16:creationId xmlns:a16="http://schemas.microsoft.com/office/drawing/2014/main" id="{12C7EF0D-160B-4BAE-9F75-96337E3DFF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7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0" name="Line 944">
                <a:extLst>
                  <a:ext uri="{FF2B5EF4-FFF2-40B4-BE49-F238E27FC236}">
                    <a16:creationId xmlns:a16="http://schemas.microsoft.com/office/drawing/2014/main" id="{873600CB-426C-44B5-86AF-41FE10E957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8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1" name="Line 945">
                <a:extLst>
                  <a:ext uri="{FF2B5EF4-FFF2-40B4-BE49-F238E27FC236}">
                    <a16:creationId xmlns:a16="http://schemas.microsoft.com/office/drawing/2014/main" id="{41CBB8F8-6C80-44DF-986C-E20563F830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9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2" name="Line 946">
                <a:extLst>
                  <a:ext uri="{FF2B5EF4-FFF2-40B4-BE49-F238E27FC236}">
                    <a16:creationId xmlns:a16="http://schemas.microsoft.com/office/drawing/2014/main" id="{1FDE52F3-B6A6-473D-986B-B76B1D4CF6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0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3" name="Line 947">
                <a:extLst>
                  <a:ext uri="{FF2B5EF4-FFF2-40B4-BE49-F238E27FC236}">
                    <a16:creationId xmlns:a16="http://schemas.microsoft.com/office/drawing/2014/main" id="{DD8CA27F-2BC9-4BC6-A3C3-3EDD915B08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1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4" name="Line 948">
                <a:extLst>
                  <a:ext uri="{FF2B5EF4-FFF2-40B4-BE49-F238E27FC236}">
                    <a16:creationId xmlns:a16="http://schemas.microsoft.com/office/drawing/2014/main" id="{A4CFF137-04F3-4124-8208-22C0368F51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2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5" name="Line 949">
                <a:extLst>
                  <a:ext uri="{FF2B5EF4-FFF2-40B4-BE49-F238E27FC236}">
                    <a16:creationId xmlns:a16="http://schemas.microsoft.com/office/drawing/2014/main" id="{B3B05DB6-3482-4724-A864-388DBE3679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3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6" name="Freeform 950">
                <a:extLst>
                  <a:ext uri="{FF2B5EF4-FFF2-40B4-BE49-F238E27FC236}">
                    <a16:creationId xmlns:a16="http://schemas.microsoft.com/office/drawing/2014/main" id="{C724B4F3-C65F-4977-9A1A-4C024028A0BA}"/>
                  </a:ext>
                </a:extLst>
              </p:cNvPr>
              <p:cNvSpPr>
                <a:spLocks/>
              </p:cNvSpPr>
              <p:nvPr>
                <p:custDataLst>
                  <p:tags r:id="rId1324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7" name="Freeform 951">
                <a:extLst>
                  <a:ext uri="{FF2B5EF4-FFF2-40B4-BE49-F238E27FC236}">
                    <a16:creationId xmlns:a16="http://schemas.microsoft.com/office/drawing/2014/main" id="{7F628115-32F2-4D96-85FD-7EF033AC33CC}"/>
                  </a:ext>
                </a:extLst>
              </p:cNvPr>
              <p:cNvSpPr>
                <a:spLocks/>
              </p:cNvSpPr>
              <p:nvPr>
                <p:custDataLst>
                  <p:tags r:id="rId1325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8" name="Freeform 952">
                <a:extLst>
                  <a:ext uri="{FF2B5EF4-FFF2-40B4-BE49-F238E27FC236}">
                    <a16:creationId xmlns:a16="http://schemas.microsoft.com/office/drawing/2014/main" id="{7B7B9E1E-65F4-4581-A3C7-4E2EC2E6B0EE}"/>
                  </a:ext>
                </a:extLst>
              </p:cNvPr>
              <p:cNvSpPr>
                <a:spLocks/>
              </p:cNvSpPr>
              <p:nvPr>
                <p:custDataLst>
                  <p:tags r:id="rId1326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9" name="Line 953">
                <a:extLst>
                  <a:ext uri="{FF2B5EF4-FFF2-40B4-BE49-F238E27FC236}">
                    <a16:creationId xmlns:a16="http://schemas.microsoft.com/office/drawing/2014/main" id="{4104CFE5-4D16-46D1-818D-98F8F774AC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7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0" name="Line 954">
                <a:extLst>
                  <a:ext uri="{FF2B5EF4-FFF2-40B4-BE49-F238E27FC236}">
                    <a16:creationId xmlns:a16="http://schemas.microsoft.com/office/drawing/2014/main" id="{C6370D8A-09AC-4EAF-A48D-7B76B18CE8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8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1" name="Line 955">
                <a:extLst>
                  <a:ext uri="{FF2B5EF4-FFF2-40B4-BE49-F238E27FC236}">
                    <a16:creationId xmlns:a16="http://schemas.microsoft.com/office/drawing/2014/main" id="{28578894-BA25-4A1A-AC63-F1DA1BD65C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9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2" name="Line 956">
                <a:extLst>
                  <a:ext uri="{FF2B5EF4-FFF2-40B4-BE49-F238E27FC236}">
                    <a16:creationId xmlns:a16="http://schemas.microsoft.com/office/drawing/2014/main" id="{DBF40626-826D-4400-A752-C0EA27A277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0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3" name="Line 957">
                <a:extLst>
                  <a:ext uri="{FF2B5EF4-FFF2-40B4-BE49-F238E27FC236}">
                    <a16:creationId xmlns:a16="http://schemas.microsoft.com/office/drawing/2014/main" id="{2C584BCB-42F5-46F8-9E01-907BE0DCB1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1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4" name="Line 958">
                <a:extLst>
                  <a:ext uri="{FF2B5EF4-FFF2-40B4-BE49-F238E27FC236}">
                    <a16:creationId xmlns:a16="http://schemas.microsoft.com/office/drawing/2014/main" id="{6F034E40-83DE-4F17-A393-528537A654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2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5" name="Line 959">
                <a:extLst>
                  <a:ext uri="{FF2B5EF4-FFF2-40B4-BE49-F238E27FC236}">
                    <a16:creationId xmlns:a16="http://schemas.microsoft.com/office/drawing/2014/main" id="{920B28F7-0CAD-4BAB-9D48-DE279E653E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3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6" name="Line 960">
                <a:extLst>
                  <a:ext uri="{FF2B5EF4-FFF2-40B4-BE49-F238E27FC236}">
                    <a16:creationId xmlns:a16="http://schemas.microsoft.com/office/drawing/2014/main" id="{8F242A54-4460-46F3-97B0-56167B29DD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4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7" name="Line 961">
                <a:extLst>
                  <a:ext uri="{FF2B5EF4-FFF2-40B4-BE49-F238E27FC236}">
                    <a16:creationId xmlns:a16="http://schemas.microsoft.com/office/drawing/2014/main" id="{7CB1FFCD-6717-4BA4-9E7F-FF2FA871FC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5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8" name="Line 962">
                <a:extLst>
                  <a:ext uri="{FF2B5EF4-FFF2-40B4-BE49-F238E27FC236}">
                    <a16:creationId xmlns:a16="http://schemas.microsoft.com/office/drawing/2014/main" id="{55280A18-1D83-45E6-B9F2-0004890CFC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6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9" name="Line 963">
                <a:extLst>
                  <a:ext uri="{FF2B5EF4-FFF2-40B4-BE49-F238E27FC236}">
                    <a16:creationId xmlns:a16="http://schemas.microsoft.com/office/drawing/2014/main" id="{319AEFE6-5081-41C3-8154-0AC6D908BE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7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0" name="Line 964">
                <a:extLst>
                  <a:ext uri="{FF2B5EF4-FFF2-40B4-BE49-F238E27FC236}">
                    <a16:creationId xmlns:a16="http://schemas.microsoft.com/office/drawing/2014/main" id="{91FEB895-8BAB-4305-BF7E-D5075FA7D1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8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1" name="Line 965">
                <a:extLst>
                  <a:ext uri="{FF2B5EF4-FFF2-40B4-BE49-F238E27FC236}">
                    <a16:creationId xmlns:a16="http://schemas.microsoft.com/office/drawing/2014/main" id="{66BDC8AB-5073-4441-8348-0D0105D4DC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9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2" name="Line 966">
                <a:extLst>
                  <a:ext uri="{FF2B5EF4-FFF2-40B4-BE49-F238E27FC236}">
                    <a16:creationId xmlns:a16="http://schemas.microsoft.com/office/drawing/2014/main" id="{4B41C620-BE2C-4298-A649-1FD314B28C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0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3" name="Line 967">
                <a:extLst>
                  <a:ext uri="{FF2B5EF4-FFF2-40B4-BE49-F238E27FC236}">
                    <a16:creationId xmlns:a16="http://schemas.microsoft.com/office/drawing/2014/main" id="{3C025B24-71A8-431B-B171-0CE8B0BF02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1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" name="Line 968">
                <a:extLst>
                  <a:ext uri="{FF2B5EF4-FFF2-40B4-BE49-F238E27FC236}">
                    <a16:creationId xmlns:a16="http://schemas.microsoft.com/office/drawing/2014/main" id="{F4E1A9A6-73C6-4F36-8471-367B009BE7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2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" name="Line 969">
                <a:extLst>
                  <a:ext uri="{FF2B5EF4-FFF2-40B4-BE49-F238E27FC236}">
                    <a16:creationId xmlns:a16="http://schemas.microsoft.com/office/drawing/2014/main" id="{FA707992-CECB-4F43-9334-4658CC932F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3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" name="Line 970">
                <a:extLst>
                  <a:ext uri="{FF2B5EF4-FFF2-40B4-BE49-F238E27FC236}">
                    <a16:creationId xmlns:a16="http://schemas.microsoft.com/office/drawing/2014/main" id="{6FD7763A-FC1B-41B0-9BAA-158FFAF222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4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7" name="Line 971">
                <a:extLst>
                  <a:ext uri="{FF2B5EF4-FFF2-40B4-BE49-F238E27FC236}">
                    <a16:creationId xmlns:a16="http://schemas.microsoft.com/office/drawing/2014/main" id="{4BCCAE47-25E0-4984-8FED-4EC6AA00C1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5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" name="Line 972">
                <a:extLst>
                  <a:ext uri="{FF2B5EF4-FFF2-40B4-BE49-F238E27FC236}">
                    <a16:creationId xmlns:a16="http://schemas.microsoft.com/office/drawing/2014/main" id="{E77AB490-BFE6-4F8F-990B-2A3A400D20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6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" name="Line 973">
                <a:extLst>
                  <a:ext uri="{FF2B5EF4-FFF2-40B4-BE49-F238E27FC236}">
                    <a16:creationId xmlns:a16="http://schemas.microsoft.com/office/drawing/2014/main" id="{C77E9FC8-FC79-477C-A7B7-30EE6A3823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7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" name="Line 974">
                <a:extLst>
                  <a:ext uri="{FF2B5EF4-FFF2-40B4-BE49-F238E27FC236}">
                    <a16:creationId xmlns:a16="http://schemas.microsoft.com/office/drawing/2014/main" id="{9EC0F42D-3585-4DB8-B9F0-4EDFA9A260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8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1" name="Line 975">
                <a:extLst>
                  <a:ext uri="{FF2B5EF4-FFF2-40B4-BE49-F238E27FC236}">
                    <a16:creationId xmlns:a16="http://schemas.microsoft.com/office/drawing/2014/main" id="{BE667934-8A81-416E-A511-2833C435E6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9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" name="Line 976">
                <a:extLst>
                  <a:ext uri="{FF2B5EF4-FFF2-40B4-BE49-F238E27FC236}">
                    <a16:creationId xmlns:a16="http://schemas.microsoft.com/office/drawing/2014/main" id="{83815A08-B01E-4B21-936D-05B6693CA1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0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" name="Line 977">
                <a:extLst>
                  <a:ext uri="{FF2B5EF4-FFF2-40B4-BE49-F238E27FC236}">
                    <a16:creationId xmlns:a16="http://schemas.microsoft.com/office/drawing/2014/main" id="{65A36CD5-2FB7-43B3-A5A1-3992F796E4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1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4" name="Line 978">
                <a:extLst>
                  <a:ext uri="{FF2B5EF4-FFF2-40B4-BE49-F238E27FC236}">
                    <a16:creationId xmlns:a16="http://schemas.microsoft.com/office/drawing/2014/main" id="{CE88F249-7EEA-4016-908D-7D82EEC2AF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2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" name="Line 979">
                <a:extLst>
                  <a:ext uri="{FF2B5EF4-FFF2-40B4-BE49-F238E27FC236}">
                    <a16:creationId xmlns:a16="http://schemas.microsoft.com/office/drawing/2014/main" id="{314E149C-C979-4086-B3F8-754BB7A11A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3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6" name="Line 980">
                <a:extLst>
                  <a:ext uri="{FF2B5EF4-FFF2-40B4-BE49-F238E27FC236}">
                    <a16:creationId xmlns:a16="http://schemas.microsoft.com/office/drawing/2014/main" id="{E8A8B304-890F-4FC3-9974-6BDEEFD440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4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" name="Line 981">
                <a:extLst>
                  <a:ext uri="{FF2B5EF4-FFF2-40B4-BE49-F238E27FC236}">
                    <a16:creationId xmlns:a16="http://schemas.microsoft.com/office/drawing/2014/main" id="{0F9647FA-23A4-4C54-8F05-F456CC14F3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5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" name="Line 982">
                <a:extLst>
                  <a:ext uri="{FF2B5EF4-FFF2-40B4-BE49-F238E27FC236}">
                    <a16:creationId xmlns:a16="http://schemas.microsoft.com/office/drawing/2014/main" id="{CCE55491-07B3-43AF-99A8-66A5AA8990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6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9" name="Line 983">
                <a:extLst>
                  <a:ext uri="{FF2B5EF4-FFF2-40B4-BE49-F238E27FC236}">
                    <a16:creationId xmlns:a16="http://schemas.microsoft.com/office/drawing/2014/main" id="{5115FA2B-4B20-4CA2-9A7C-4917663951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7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0" name="Line 984">
                <a:extLst>
                  <a:ext uri="{FF2B5EF4-FFF2-40B4-BE49-F238E27FC236}">
                    <a16:creationId xmlns:a16="http://schemas.microsoft.com/office/drawing/2014/main" id="{FAA1062D-E971-4FEA-A59F-3D22DD9857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8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" name="Line 985">
                <a:extLst>
                  <a:ext uri="{FF2B5EF4-FFF2-40B4-BE49-F238E27FC236}">
                    <a16:creationId xmlns:a16="http://schemas.microsoft.com/office/drawing/2014/main" id="{A9ACB474-3333-4530-B82C-987B14581A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9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" name="Line 986">
                <a:extLst>
                  <a:ext uri="{FF2B5EF4-FFF2-40B4-BE49-F238E27FC236}">
                    <a16:creationId xmlns:a16="http://schemas.microsoft.com/office/drawing/2014/main" id="{5BE7F728-2FA6-4C87-99B8-488E352B8E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0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3" name="Line 987">
                <a:extLst>
                  <a:ext uri="{FF2B5EF4-FFF2-40B4-BE49-F238E27FC236}">
                    <a16:creationId xmlns:a16="http://schemas.microsoft.com/office/drawing/2014/main" id="{5C307E9E-5DC7-4BF4-A9C4-2B31E92551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1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4" name="Line 988">
                <a:extLst>
                  <a:ext uri="{FF2B5EF4-FFF2-40B4-BE49-F238E27FC236}">
                    <a16:creationId xmlns:a16="http://schemas.microsoft.com/office/drawing/2014/main" id="{5E083D30-803B-49A0-B1A0-3999FA6B61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2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" name="Line 989">
                <a:extLst>
                  <a:ext uri="{FF2B5EF4-FFF2-40B4-BE49-F238E27FC236}">
                    <a16:creationId xmlns:a16="http://schemas.microsoft.com/office/drawing/2014/main" id="{AAF27143-0E69-4098-BB8E-498325BA0A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3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" name="Line 990">
                <a:extLst>
                  <a:ext uri="{FF2B5EF4-FFF2-40B4-BE49-F238E27FC236}">
                    <a16:creationId xmlns:a16="http://schemas.microsoft.com/office/drawing/2014/main" id="{AFDDE495-546B-4A55-89AF-19E44B238A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4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7" name="Line 991">
                <a:extLst>
                  <a:ext uri="{FF2B5EF4-FFF2-40B4-BE49-F238E27FC236}">
                    <a16:creationId xmlns:a16="http://schemas.microsoft.com/office/drawing/2014/main" id="{53CDC79F-B231-41E2-964D-DEE0A6AA81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5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8" name="Line 992">
                <a:extLst>
                  <a:ext uri="{FF2B5EF4-FFF2-40B4-BE49-F238E27FC236}">
                    <a16:creationId xmlns:a16="http://schemas.microsoft.com/office/drawing/2014/main" id="{CDC41116-8D44-482C-9DE5-44020DBE90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6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9" name="Line 993">
                <a:extLst>
                  <a:ext uri="{FF2B5EF4-FFF2-40B4-BE49-F238E27FC236}">
                    <a16:creationId xmlns:a16="http://schemas.microsoft.com/office/drawing/2014/main" id="{819E24F1-AC65-40BA-80DC-15432A8328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7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0" name="Line 994">
                <a:extLst>
                  <a:ext uri="{FF2B5EF4-FFF2-40B4-BE49-F238E27FC236}">
                    <a16:creationId xmlns:a16="http://schemas.microsoft.com/office/drawing/2014/main" id="{D4754DB5-247F-456A-807D-A9FDEAFD78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8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1" name="Line 995">
                <a:extLst>
                  <a:ext uri="{FF2B5EF4-FFF2-40B4-BE49-F238E27FC236}">
                    <a16:creationId xmlns:a16="http://schemas.microsoft.com/office/drawing/2014/main" id="{8274F643-30B6-4D42-9123-3C08759876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9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2" name="Line 996">
                <a:extLst>
                  <a:ext uri="{FF2B5EF4-FFF2-40B4-BE49-F238E27FC236}">
                    <a16:creationId xmlns:a16="http://schemas.microsoft.com/office/drawing/2014/main" id="{AB6F7903-96E4-4238-972F-2B8C30AB8A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0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3" name="Line 997">
                <a:extLst>
                  <a:ext uri="{FF2B5EF4-FFF2-40B4-BE49-F238E27FC236}">
                    <a16:creationId xmlns:a16="http://schemas.microsoft.com/office/drawing/2014/main" id="{E13C8DDC-28B0-4743-8D54-22FA3E01A1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1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4" name="Line 998">
                <a:extLst>
                  <a:ext uri="{FF2B5EF4-FFF2-40B4-BE49-F238E27FC236}">
                    <a16:creationId xmlns:a16="http://schemas.microsoft.com/office/drawing/2014/main" id="{420950F1-914D-4884-BEFA-7974438C3F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2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" name="Line 999">
                <a:extLst>
                  <a:ext uri="{FF2B5EF4-FFF2-40B4-BE49-F238E27FC236}">
                    <a16:creationId xmlns:a16="http://schemas.microsoft.com/office/drawing/2014/main" id="{63E1DCAE-535F-4F23-BBAA-E55A0F0AB4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3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" name="Line 1000">
                <a:extLst>
                  <a:ext uri="{FF2B5EF4-FFF2-40B4-BE49-F238E27FC236}">
                    <a16:creationId xmlns:a16="http://schemas.microsoft.com/office/drawing/2014/main" id="{033A17AD-89C6-4E67-B1A9-B2E3DE5972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4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" name="Line 1001">
                <a:extLst>
                  <a:ext uri="{FF2B5EF4-FFF2-40B4-BE49-F238E27FC236}">
                    <a16:creationId xmlns:a16="http://schemas.microsoft.com/office/drawing/2014/main" id="{4965765A-D2E9-4B79-BD1A-73D4F2EEB8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5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" name="Line 1002">
                <a:extLst>
                  <a:ext uri="{FF2B5EF4-FFF2-40B4-BE49-F238E27FC236}">
                    <a16:creationId xmlns:a16="http://schemas.microsoft.com/office/drawing/2014/main" id="{96EFBF83-0A44-4106-8A0F-52DD9AF368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6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" name="Line 1003">
                <a:extLst>
                  <a:ext uri="{FF2B5EF4-FFF2-40B4-BE49-F238E27FC236}">
                    <a16:creationId xmlns:a16="http://schemas.microsoft.com/office/drawing/2014/main" id="{9BC685CE-E27C-459C-AE1A-5F5084C6CB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7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" name="Line 1004">
                <a:extLst>
                  <a:ext uri="{FF2B5EF4-FFF2-40B4-BE49-F238E27FC236}">
                    <a16:creationId xmlns:a16="http://schemas.microsoft.com/office/drawing/2014/main" id="{7A12D0C8-2548-4D59-AD7F-3D9E4EE79B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8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" name="Line 1005">
                <a:extLst>
                  <a:ext uri="{FF2B5EF4-FFF2-40B4-BE49-F238E27FC236}">
                    <a16:creationId xmlns:a16="http://schemas.microsoft.com/office/drawing/2014/main" id="{403BAF4D-4B78-4553-A9DB-D5FC63852C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9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" name="Line 1006">
                <a:extLst>
                  <a:ext uri="{FF2B5EF4-FFF2-40B4-BE49-F238E27FC236}">
                    <a16:creationId xmlns:a16="http://schemas.microsoft.com/office/drawing/2014/main" id="{28CC4FA1-DEBF-4CC6-8BF4-730C5E92C2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0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" name="Line 1007">
                <a:extLst>
                  <a:ext uri="{FF2B5EF4-FFF2-40B4-BE49-F238E27FC236}">
                    <a16:creationId xmlns:a16="http://schemas.microsoft.com/office/drawing/2014/main" id="{26859D1B-5D04-49A7-83FE-00113D808B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1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" name="Line 1008">
                <a:extLst>
                  <a:ext uri="{FF2B5EF4-FFF2-40B4-BE49-F238E27FC236}">
                    <a16:creationId xmlns:a16="http://schemas.microsoft.com/office/drawing/2014/main" id="{BBF7D52A-DE8A-4834-9BCB-DB95FD043C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2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" name="Line 1009">
                <a:extLst>
                  <a:ext uri="{FF2B5EF4-FFF2-40B4-BE49-F238E27FC236}">
                    <a16:creationId xmlns:a16="http://schemas.microsoft.com/office/drawing/2014/main" id="{0583B724-67D9-4E4F-AF88-58C9B4E1DB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3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" name="Line 1010">
                <a:extLst>
                  <a:ext uri="{FF2B5EF4-FFF2-40B4-BE49-F238E27FC236}">
                    <a16:creationId xmlns:a16="http://schemas.microsoft.com/office/drawing/2014/main" id="{22B3E868-3568-4738-BC6E-56FE4D6214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4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" name="Line 1011">
                <a:extLst>
                  <a:ext uri="{FF2B5EF4-FFF2-40B4-BE49-F238E27FC236}">
                    <a16:creationId xmlns:a16="http://schemas.microsoft.com/office/drawing/2014/main" id="{FC806CAA-D9AD-4FF8-A7AD-6C1036F905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5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" name="Line 1012">
                <a:extLst>
                  <a:ext uri="{FF2B5EF4-FFF2-40B4-BE49-F238E27FC236}">
                    <a16:creationId xmlns:a16="http://schemas.microsoft.com/office/drawing/2014/main" id="{9B6E5D1A-6B10-477D-AD12-7CE01CBABB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6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" name="Line 1013">
                <a:extLst>
                  <a:ext uri="{FF2B5EF4-FFF2-40B4-BE49-F238E27FC236}">
                    <a16:creationId xmlns:a16="http://schemas.microsoft.com/office/drawing/2014/main" id="{B6683B82-F637-4AA1-B4D9-37E7B4EF7D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7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" name="Line 1014">
                <a:extLst>
                  <a:ext uri="{FF2B5EF4-FFF2-40B4-BE49-F238E27FC236}">
                    <a16:creationId xmlns:a16="http://schemas.microsoft.com/office/drawing/2014/main" id="{055A1973-7C52-4213-8CFB-4E07170CEC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8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" name="Freeform 1015">
                <a:extLst>
                  <a:ext uri="{FF2B5EF4-FFF2-40B4-BE49-F238E27FC236}">
                    <a16:creationId xmlns:a16="http://schemas.microsoft.com/office/drawing/2014/main" id="{46AB0F08-B40B-4831-8B95-BBBA6F5A9D9D}"/>
                  </a:ext>
                </a:extLst>
              </p:cNvPr>
              <p:cNvSpPr>
                <a:spLocks/>
              </p:cNvSpPr>
              <p:nvPr>
                <p:custDataLst>
                  <p:tags r:id="rId1389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" name="Freeform 1016">
                <a:extLst>
                  <a:ext uri="{FF2B5EF4-FFF2-40B4-BE49-F238E27FC236}">
                    <a16:creationId xmlns:a16="http://schemas.microsoft.com/office/drawing/2014/main" id="{6F8BED55-034D-405F-B320-D21AF52BBD77}"/>
                  </a:ext>
                </a:extLst>
              </p:cNvPr>
              <p:cNvSpPr>
                <a:spLocks/>
              </p:cNvSpPr>
              <p:nvPr>
                <p:custDataLst>
                  <p:tags r:id="rId1390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" name="Freeform 1017">
                <a:extLst>
                  <a:ext uri="{FF2B5EF4-FFF2-40B4-BE49-F238E27FC236}">
                    <a16:creationId xmlns:a16="http://schemas.microsoft.com/office/drawing/2014/main" id="{345A8A56-8E2A-479E-BBFD-6E9F84668225}"/>
                  </a:ext>
                </a:extLst>
              </p:cNvPr>
              <p:cNvSpPr>
                <a:spLocks/>
              </p:cNvSpPr>
              <p:nvPr>
                <p:custDataLst>
                  <p:tags r:id="rId1391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6" name="Group 1018">
              <a:extLst>
                <a:ext uri="{FF2B5EF4-FFF2-40B4-BE49-F238E27FC236}">
                  <a16:creationId xmlns:a16="http://schemas.microsoft.com/office/drawing/2014/main" id="{6528A66B-0D64-4676-BE46-ECFBFC6A93C2}"/>
                </a:ext>
              </a:extLst>
            </p:cNvPr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2895600" y="4038600"/>
              <a:ext cx="1860550" cy="1374775"/>
              <a:chOff x="1276" y="1911"/>
              <a:chExt cx="2972" cy="2196"/>
            </a:xfrm>
          </p:grpSpPr>
          <p:sp>
            <p:nvSpPr>
              <p:cNvPr id="562" name="Rectangle 1019">
                <a:extLst>
                  <a:ext uri="{FF2B5EF4-FFF2-40B4-BE49-F238E27FC236}">
                    <a16:creationId xmlns:a16="http://schemas.microsoft.com/office/drawing/2014/main" id="{723D3394-BDF8-4CC5-A2B8-EE4C7753792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0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563" name="Rectangle 1020">
                <a:extLst>
                  <a:ext uri="{FF2B5EF4-FFF2-40B4-BE49-F238E27FC236}">
                    <a16:creationId xmlns:a16="http://schemas.microsoft.com/office/drawing/2014/main" id="{E35EC4E8-C64D-4D6F-9EE3-14CEB826BF5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1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564" name="Freeform 1021">
                <a:extLst>
                  <a:ext uri="{FF2B5EF4-FFF2-40B4-BE49-F238E27FC236}">
                    <a16:creationId xmlns:a16="http://schemas.microsoft.com/office/drawing/2014/main" id="{E56CC156-1DC9-4A01-AB99-F906A8E5D585}"/>
                  </a:ext>
                </a:extLst>
              </p:cNvPr>
              <p:cNvSpPr>
                <a:spLocks/>
              </p:cNvSpPr>
              <p:nvPr>
                <p:custDataLst>
                  <p:tags r:id="rId472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5" name="Freeform 1022">
                <a:extLst>
                  <a:ext uri="{FF2B5EF4-FFF2-40B4-BE49-F238E27FC236}">
                    <a16:creationId xmlns:a16="http://schemas.microsoft.com/office/drawing/2014/main" id="{79FBEC61-606B-415D-8E24-84261AC93676}"/>
                  </a:ext>
                </a:extLst>
              </p:cNvPr>
              <p:cNvSpPr>
                <a:spLocks/>
              </p:cNvSpPr>
              <p:nvPr>
                <p:custDataLst>
                  <p:tags r:id="rId473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6" name="Line 1023">
                <a:extLst>
                  <a:ext uri="{FF2B5EF4-FFF2-40B4-BE49-F238E27FC236}">
                    <a16:creationId xmlns:a16="http://schemas.microsoft.com/office/drawing/2014/main" id="{CCD34C43-546E-4D94-87F8-63EC1D6366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4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7" name="Line 1024">
                <a:extLst>
                  <a:ext uri="{FF2B5EF4-FFF2-40B4-BE49-F238E27FC236}">
                    <a16:creationId xmlns:a16="http://schemas.microsoft.com/office/drawing/2014/main" id="{6EAA6485-E4F3-40E6-97CB-90F06D0FAD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5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8" name="Line 1025">
                <a:extLst>
                  <a:ext uri="{FF2B5EF4-FFF2-40B4-BE49-F238E27FC236}">
                    <a16:creationId xmlns:a16="http://schemas.microsoft.com/office/drawing/2014/main" id="{32646954-8A0F-48EE-9A51-FFE48EA67E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6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" name="Rectangle 1026">
                <a:extLst>
                  <a:ext uri="{FF2B5EF4-FFF2-40B4-BE49-F238E27FC236}">
                    <a16:creationId xmlns:a16="http://schemas.microsoft.com/office/drawing/2014/main" id="{23A7AE09-2077-4027-85F9-50F1D41E9D9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7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570" name="Freeform 1027">
                <a:extLst>
                  <a:ext uri="{FF2B5EF4-FFF2-40B4-BE49-F238E27FC236}">
                    <a16:creationId xmlns:a16="http://schemas.microsoft.com/office/drawing/2014/main" id="{CB5CC633-887E-4064-8ADC-AAF81ECAEAB7}"/>
                  </a:ext>
                </a:extLst>
              </p:cNvPr>
              <p:cNvSpPr>
                <a:spLocks/>
              </p:cNvSpPr>
              <p:nvPr>
                <p:custDataLst>
                  <p:tags r:id="rId478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1" name="Freeform 1028">
                <a:extLst>
                  <a:ext uri="{FF2B5EF4-FFF2-40B4-BE49-F238E27FC236}">
                    <a16:creationId xmlns:a16="http://schemas.microsoft.com/office/drawing/2014/main" id="{2037FFF4-25C3-454D-8F4C-853A0E6E37B4}"/>
                  </a:ext>
                </a:extLst>
              </p:cNvPr>
              <p:cNvSpPr>
                <a:spLocks/>
              </p:cNvSpPr>
              <p:nvPr>
                <p:custDataLst>
                  <p:tags r:id="rId479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2" name="Line 1029">
                <a:extLst>
                  <a:ext uri="{FF2B5EF4-FFF2-40B4-BE49-F238E27FC236}">
                    <a16:creationId xmlns:a16="http://schemas.microsoft.com/office/drawing/2014/main" id="{C92C7F30-5CFB-445C-B6E1-A5D8CE4CAB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0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" name="Line 1030">
                <a:extLst>
                  <a:ext uri="{FF2B5EF4-FFF2-40B4-BE49-F238E27FC236}">
                    <a16:creationId xmlns:a16="http://schemas.microsoft.com/office/drawing/2014/main" id="{A15B6132-E3E5-492B-B270-54756D8F56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1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4" name="Line 1031">
                <a:extLst>
                  <a:ext uri="{FF2B5EF4-FFF2-40B4-BE49-F238E27FC236}">
                    <a16:creationId xmlns:a16="http://schemas.microsoft.com/office/drawing/2014/main" id="{9AC400EF-3F32-4430-8AA0-0BBBC17B6C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2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5" name="Rectangle 1032">
                <a:extLst>
                  <a:ext uri="{FF2B5EF4-FFF2-40B4-BE49-F238E27FC236}">
                    <a16:creationId xmlns:a16="http://schemas.microsoft.com/office/drawing/2014/main" id="{2AF91C99-6BE0-4DC5-8270-251D9B504D2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83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576" name="Freeform 1033">
                <a:extLst>
                  <a:ext uri="{FF2B5EF4-FFF2-40B4-BE49-F238E27FC236}">
                    <a16:creationId xmlns:a16="http://schemas.microsoft.com/office/drawing/2014/main" id="{195FB0E8-FCAC-4B15-97BF-A3727E7F3BA8}"/>
                  </a:ext>
                </a:extLst>
              </p:cNvPr>
              <p:cNvSpPr>
                <a:spLocks/>
              </p:cNvSpPr>
              <p:nvPr>
                <p:custDataLst>
                  <p:tags r:id="rId484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7" name="Freeform 1034">
                <a:extLst>
                  <a:ext uri="{FF2B5EF4-FFF2-40B4-BE49-F238E27FC236}">
                    <a16:creationId xmlns:a16="http://schemas.microsoft.com/office/drawing/2014/main" id="{2A1E6E60-E8D0-4A85-AE70-CFB533B86F5D}"/>
                  </a:ext>
                </a:extLst>
              </p:cNvPr>
              <p:cNvSpPr>
                <a:spLocks/>
              </p:cNvSpPr>
              <p:nvPr>
                <p:custDataLst>
                  <p:tags r:id="rId485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8" name="Line 1035">
                <a:extLst>
                  <a:ext uri="{FF2B5EF4-FFF2-40B4-BE49-F238E27FC236}">
                    <a16:creationId xmlns:a16="http://schemas.microsoft.com/office/drawing/2014/main" id="{AD955C43-C137-4C9B-A88B-F5F0CB3565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6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9" name="Line 1036">
                <a:extLst>
                  <a:ext uri="{FF2B5EF4-FFF2-40B4-BE49-F238E27FC236}">
                    <a16:creationId xmlns:a16="http://schemas.microsoft.com/office/drawing/2014/main" id="{99262E09-E87F-45BE-A2DF-A427202FB4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7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0" name="Line 1037">
                <a:extLst>
                  <a:ext uri="{FF2B5EF4-FFF2-40B4-BE49-F238E27FC236}">
                    <a16:creationId xmlns:a16="http://schemas.microsoft.com/office/drawing/2014/main" id="{C9036088-D4D2-4CEF-99DE-98AF9936AB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8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1" name="Rectangle 1038">
                <a:extLst>
                  <a:ext uri="{FF2B5EF4-FFF2-40B4-BE49-F238E27FC236}">
                    <a16:creationId xmlns:a16="http://schemas.microsoft.com/office/drawing/2014/main" id="{4B26DF1E-D9BC-4632-883E-916D38110AD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89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582" name="Freeform 1039">
                <a:extLst>
                  <a:ext uri="{FF2B5EF4-FFF2-40B4-BE49-F238E27FC236}">
                    <a16:creationId xmlns:a16="http://schemas.microsoft.com/office/drawing/2014/main" id="{8AEE7A82-E873-4F1D-B1C5-0A2E21766C57}"/>
                  </a:ext>
                </a:extLst>
              </p:cNvPr>
              <p:cNvSpPr>
                <a:spLocks/>
              </p:cNvSpPr>
              <p:nvPr>
                <p:custDataLst>
                  <p:tags r:id="rId490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3" name="Freeform 1040">
                <a:extLst>
                  <a:ext uri="{FF2B5EF4-FFF2-40B4-BE49-F238E27FC236}">
                    <a16:creationId xmlns:a16="http://schemas.microsoft.com/office/drawing/2014/main" id="{1917310E-F4A0-4CCA-95F6-ED170BF07BAA}"/>
                  </a:ext>
                </a:extLst>
              </p:cNvPr>
              <p:cNvSpPr>
                <a:spLocks/>
              </p:cNvSpPr>
              <p:nvPr>
                <p:custDataLst>
                  <p:tags r:id="rId491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4" name="Line 1041">
                <a:extLst>
                  <a:ext uri="{FF2B5EF4-FFF2-40B4-BE49-F238E27FC236}">
                    <a16:creationId xmlns:a16="http://schemas.microsoft.com/office/drawing/2014/main" id="{67086AB7-0C2A-4952-8C7C-12C28CA905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2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5" name="Line 1042">
                <a:extLst>
                  <a:ext uri="{FF2B5EF4-FFF2-40B4-BE49-F238E27FC236}">
                    <a16:creationId xmlns:a16="http://schemas.microsoft.com/office/drawing/2014/main" id="{EDECB087-AB61-4E98-A1F8-A4BB9DAA9A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3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6" name="Line 1043">
                <a:extLst>
                  <a:ext uri="{FF2B5EF4-FFF2-40B4-BE49-F238E27FC236}">
                    <a16:creationId xmlns:a16="http://schemas.microsoft.com/office/drawing/2014/main" id="{B37D301C-ACBC-471D-9266-37FDCA7561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4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7" name="Rectangle 1044">
                <a:extLst>
                  <a:ext uri="{FF2B5EF4-FFF2-40B4-BE49-F238E27FC236}">
                    <a16:creationId xmlns:a16="http://schemas.microsoft.com/office/drawing/2014/main" id="{D9DF7A7B-FB61-43DA-8DF8-97A0B552060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5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588" name="Rectangle 1045">
                <a:extLst>
                  <a:ext uri="{FF2B5EF4-FFF2-40B4-BE49-F238E27FC236}">
                    <a16:creationId xmlns:a16="http://schemas.microsoft.com/office/drawing/2014/main" id="{79554BC9-3C90-4299-A4A9-D6D3D12A5A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6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589" name="Rectangle 1046">
                <a:extLst>
                  <a:ext uri="{FF2B5EF4-FFF2-40B4-BE49-F238E27FC236}">
                    <a16:creationId xmlns:a16="http://schemas.microsoft.com/office/drawing/2014/main" id="{EF163C34-F3B5-4B0C-B999-0E863EA562D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7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590" name="Rectangle 1047">
                <a:extLst>
                  <a:ext uri="{FF2B5EF4-FFF2-40B4-BE49-F238E27FC236}">
                    <a16:creationId xmlns:a16="http://schemas.microsoft.com/office/drawing/2014/main" id="{058F9561-159D-4947-98D2-4A7178B489E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8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591" name="Rectangle 1048">
                <a:extLst>
                  <a:ext uri="{FF2B5EF4-FFF2-40B4-BE49-F238E27FC236}">
                    <a16:creationId xmlns:a16="http://schemas.microsoft.com/office/drawing/2014/main" id="{88ED451A-3EE6-4118-B9D0-89582509247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9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592" name="Freeform 1049">
                <a:extLst>
                  <a:ext uri="{FF2B5EF4-FFF2-40B4-BE49-F238E27FC236}">
                    <a16:creationId xmlns:a16="http://schemas.microsoft.com/office/drawing/2014/main" id="{D6026F75-1C60-4294-9417-07D344331260}"/>
                  </a:ext>
                </a:extLst>
              </p:cNvPr>
              <p:cNvSpPr>
                <a:spLocks/>
              </p:cNvSpPr>
              <p:nvPr>
                <p:custDataLst>
                  <p:tags r:id="rId500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3" name="Freeform 1050">
                <a:extLst>
                  <a:ext uri="{FF2B5EF4-FFF2-40B4-BE49-F238E27FC236}">
                    <a16:creationId xmlns:a16="http://schemas.microsoft.com/office/drawing/2014/main" id="{49143430-1CDC-44BC-8C46-53CE85A58B8F}"/>
                  </a:ext>
                </a:extLst>
              </p:cNvPr>
              <p:cNvSpPr>
                <a:spLocks/>
              </p:cNvSpPr>
              <p:nvPr>
                <p:custDataLst>
                  <p:tags r:id="rId501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" name="Freeform 1051">
                <a:extLst>
                  <a:ext uri="{FF2B5EF4-FFF2-40B4-BE49-F238E27FC236}">
                    <a16:creationId xmlns:a16="http://schemas.microsoft.com/office/drawing/2014/main" id="{CB31B868-88A2-49DA-9917-9B8BADAD4FC1}"/>
                  </a:ext>
                </a:extLst>
              </p:cNvPr>
              <p:cNvSpPr>
                <a:spLocks/>
              </p:cNvSpPr>
              <p:nvPr>
                <p:custDataLst>
                  <p:tags r:id="rId502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" name="Freeform 1052">
                <a:extLst>
                  <a:ext uri="{FF2B5EF4-FFF2-40B4-BE49-F238E27FC236}">
                    <a16:creationId xmlns:a16="http://schemas.microsoft.com/office/drawing/2014/main" id="{BC4B2127-63C4-4E41-A762-91CD5CE98495}"/>
                  </a:ext>
                </a:extLst>
              </p:cNvPr>
              <p:cNvSpPr>
                <a:spLocks/>
              </p:cNvSpPr>
              <p:nvPr>
                <p:custDataLst>
                  <p:tags r:id="rId503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6" name="Freeform 1053">
                <a:extLst>
                  <a:ext uri="{FF2B5EF4-FFF2-40B4-BE49-F238E27FC236}">
                    <a16:creationId xmlns:a16="http://schemas.microsoft.com/office/drawing/2014/main" id="{8D01628D-E1E5-4E3B-8B64-FFC0AA4A4F20}"/>
                  </a:ext>
                </a:extLst>
              </p:cNvPr>
              <p:cNvSpPr>
                <a:spLocks/>
              </p:cNvSpPr>
              <p:nvPr>
                <p:custDataLst>
                  <p:tags r:id="rId504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7" name="Freeform 1054">
                <a:extLst>
                  <a:ext uri="{FF2B5EF4-FFF2-40B4-BE49-F238E27FC236}">
                    <a16:creationId xmlns:a16="http://schemas.microsoft.com/office/drawing/2014/main" id="{5D94EA90-F3F4-4EE4-9DB4-D1CA37FB757A}"/>
                  </a:ext>
                </a:extLst>
              </p:cNvPr>
              <p:cNvSpPr>
                <a:spLocks/>
              </p:cNvSpPr>
              <p:nvPr>
                <p:custDataLst>
                  <p:tags r:id="rId505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8" name="Line 1055">
                <a:extLst>
                  <a:ext uri="{FF2B5EF4-FFF2-40B4-BE49-F238E27FC236}">
                    <a16:creationId xmlns:a16="http://schemas.microsoft.com/office/drawing/2014/main" id="{BC4BE264-BB93-441F-A3F6-D0191D34B7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06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9" name="Line 1056">
                <a:extLst>
                  <a:ext uri="{FF2B5EF4-FFF2-40B4-BE49-F238E27FC236}">
                    <a16:creationId xmlns:a16="http://schemas.microsoft.com/office/drawing/2014/main" id="{A9418906-6849-427F-900D-BFDFEBD3EE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07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0" name="Rectangle 1057">
                <a:extLst>
                  <a:ext uri="{FF2B5EF4-FFF2-40B4-BE49-F238E27FC236}">
                    <a16:creationId xmlns:a16="http://schemas.microsoft.com/office/drawing/2014/main" id="{B7CD7D87-8293-4AEF-91D8-3CD39106833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8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01" name="Rectangle 1058">
                <a:extLst>
                  <a:ext uri="{FF2B5EF4-FFF2-40B4-BE49-F238E27FC236}">
                    <a16:creationId xmlns:a16="http://schemas.microsoft.com/office/drawing/2014/main" id="{FDB2E6FE-8C4D-40D1-9267-BFCEF750C82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9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602" name="Rectangle 1059">
                <a:extLst>
                  <a:ext uri="{FF2B5EF4-FFF2-40B4-BE49-F238E27FC236}">
                    <a16:creationId xmlns:a16="http://schemas.microsoft.com/office/drawing/2014/main" id="{A1B85A3D-A198-45B8-9B1B-A3FA61F1A0C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0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603" name="Rectangle 1060">
                <a:extLst>
                  <a:ext uri="{FF2B5EF4-FFF2-40B4-BE49-F238E27FC236}">
                    <a16:creationId xmlns:a16="http://schemas.microsoft.com/office/drawing/2014/main" id="{5189AD65-BDE7-4882-86E0-D648F433429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1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604" name="Rectangle 1061">
                <a:extLst>
                  <a:ext uri="{FF2B5EF4-FFF2-40B4-BE49-F238E27FC236}">
                    <a16:creationId xmlns:a16="http://schemas.microsoft.com/office/drawing/2014/main" id="{54BCC86D-A718-4C49-82FF-3DB7B4002FC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2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05" name="Rectangle 1062">
                <a:extLst>
                  <a:ext uri="{FF2B5EF4-FFF2-40B4-BE49-F238E27FC236}">
                    <a16:creationId xmlns:a16="http://schemas.microsoft.com/office/drawing/2014/main" id="{7068997D-3DF4-480F-A899-6A1354365AE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3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606" name="Rectangle 1063">
                <a:extLst>
                  <a:ext uri="{FF2B5EF4-FFF2-40B4-BE49-F238E27FC236}">
                    <a16:creationId xmlns:a16="http://schemas.microsoft.com/office/drawing/2014/main" id="{58970C80-837A-4A2C-A169-2B2CA5D7B9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4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607" name="Rectangle 1064">
                <a:extLst>
                  <a:ext uri="{FF2B5EF4-FFF2-40B4-BE49-F238E27FC236}">
                    <a16:creationId xmlns:a16="http://schemas.microsoft.com/office/drawing/2014/main" id="{CB7AF1EB-4160-4546-A80D-5F6D48C86C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5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08" name="Rectangle 1065">
                <a:extLst>
                  <a:ext uri="{FF2B5EF4-FFF2-40B4-BE49-F238E27FC236}">
                    <a16:creationId xmlns:a16="http://schemas.microsoft.com/office/drawing/2014/main" id="{91CFAA63-7DBB-4DCA-9625-B8ABF5B2893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6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09" name="Rectangle 1066">
                <a:extLst>
                  <a:ext uri="{FF2B5EF4-FFF2-40B4-BE49-F238E27FC236}">
                    <a16:creationId xmlns:a16="http://schemas.microsoft.com/office/drawing/2014/main" id="{FB23DE7F-6B8D-46B5-A61A-B2CF5AFCD9D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7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10" name="Rectangle 1067">
                <a:extLst>
                  <a:ext uri="{FF2B5EF4-FFF2-40B4-BE49-F238E27FC236}">
                    <a16:creationId xmlns:a16="http://schemas.microsoft.com/office/drawing/2014/main" id="{032F764E-B1A5-4631-A9E1-DB5CC5D2400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8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611" name="Rectangle 1068">
                <a:extLst>
                  <a:ext uri="{FF2B5EF4-FFF2-40B4-BE49-F238E27FC236}">
                    <a16:creationId xmlns:a16="http://schemas.microsoft.com/office/drawing/2014/main" id="{DC88B058-4340-4802-AC46-87BBAD768BF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9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612" name="Freeform 1069">
                <a:extLst>
                  <a:ext uri="{FF2B5EF4-FFF2-40B4-BE49-F238E27FC236}">
                    <a16:creationId xmlns:a16="http://schemas.microsoft.com/office/drawing/2014/main" id="{B4115A72-F07C-4528-969A-AD3432C40536}"/>
                  </a:ext>
                </a:extLst>
              </p:cNvPr>
              <p:cNvSpPr>
                <a:spLocks/>
              </p:cNvSpPr>
              <p:nvPr>
                <p:custDataLst>
                  <p:tags r:id="rId520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3" name="Freeform 1070">
                <a:extLst>
                  <a:ext uri="{FF2B5EF4-FFF2-40B4-BE49-F238E27FC236}">
                    <a16:creationId xmlns:a16="http://schemas.microsoft.com/office/drawing/2014/main" id="{FB60253A-7A4D-436C-A849-ED0FFCC90683}"/>
                  </a:ext>
                </a:extLst>
              </p:cNvPr>
              <p:cNvSpPr>
                <a:spLocks/>
              </p:cNvSpPr>
              <p:nvPr>
                <p:custDataLst>
                  <p:tags r:id="rId521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4" name="Freeform 1071">
                <a:extLst>
                  <a:ext uri="{FF2B5EF4-FFF2-40B4-BE49-F238E27FC236}">
                    <a16:creationId xmlns:a16="http://schemas.microsoft.com/office/drawing/2014/main" id="{2DA2970B-5115-4D45-8305-8E07693D22BF}"/>
                  </a:ext>
                </a:extLst>
              </p:cNvPr>
              <p:cNvSpPr>
                <a:spLocks/>
              </p:cNvSpPr>
              <p:nvPr>
                <p:custDataLst>
                  <p:tags r:id="rId522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5" name="Freeform 1072">
                <a:extLst>
                  <a:ext uri="{FF2B5EF4-FFF2-40B4-BE49-F238E27FC236}">
                    <a16:creationId xmlns:a16="http://schemas.microsoft.com/office/drawing/2014/main" id="{76931FF2-A174-4FB3-BF86-FA744A757D8D}"/>
                  </a:ext>
                </a:extLst>
              </p:cNvPr>
              <p:cNvSpPr>
                <a:spLocks/>
              </p:cNvSpPr>
              <p:nvPr>
                <p:custDataLst>
                  <p:tags r:id="rId523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" name="Line 1073">
                <a:extLst>
                  <a:ext uri="{FF2B5EF4-FFF2-40B4-BE49-F238E27FC236}">
                    <a16:creationId xmlns:a16="http://schemas.microsoft.com/office/drawing/2014/main" id="{E8D99D48-866A-450A-B571-72E57031E1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24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" name="Line 1074">
                <a:extLst>
                  <a:ext uri="{FF2B5EF4-FFF2-40B4-BE49-F238E27FC236}">
                    <a16:creationId xmlns:a16="http://schemas.microsoft.com/office/drawing/2014/main" id="{0D18DDCA-E2EF-453D-AA00-6194FEA203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25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" name="Freeform 1075">
                <a:extLst>
                  <a:ext uri="{FF2B5EF4-FFF2-40B4-BE49-F238E27FC236}">
                    <a16:creationId xmlns:a16="http://schemas.microsoft.com/office/drawing/2014/main" id="{F1720ADD-5233-498E-93BA-F309186DADB7}"/>
                  </a:ext>
                </a:extLst>
              </p:cNvPr>
              <p:cNvSpPr>
                <a:spLocks/>
              </p:cNvSpPr>
              <p:nvPr>
                <p:custDataLst>
                  <p:tags r:id="rId526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9" name="Freeform 1076">
                <a:extLst>
                  <a:ext uri="{FF2B5EF4-FFF2-40B4-BE49-F238E27FC236}">
                    <a16:creationId xmlns:a16="http://schemas.microsoft.com/office/drawing/2014/main" id="{82D1E085-1769-4A2F-A8C9-37FCB91A1391}"/>
                  </a:ext>
                </a:extLst>
              </p:cNvPr>
              <p:cNvSpPr>
                <a:spLocks/>
              </p:cNvSpPr>
              <p:nvPr>
                <p:custDataLst>
                  <p:tags r:id="rId527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" name="Freeform 1077">
                <a:extLst>
                  <a:ext uri="{FF2B5EF4-FFF2-40B4-BE49-F238E27FC236}">
                    <a16:creationId xmlns:a16="http://schemas.microsoft.com/office/drawing/2014/main" id="{61E81856-37A3-4861-8E9D-4C096DD61B25}"/>
                  </a:ext>
                </a:extLst>
              </p:cNvPr>
              <p:cNvSpPr>
                <a:spLocks/>
              </p:cNvSpPr>
              <p:nvPr>
                <p:custDataLst>
                  <p:tags r:id="rId528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" name="Freeform 1078">
                <a:extLst>
                  <a:ext uri="{FF2B5EF4-FFF2-40B4-BE49-F238E27FC236}">
                    <a16:creationId xmlns:a16="http://schemas.microsoft.com/office/drawing/2014/main" id="{46F39AEC-28D6-4C9B-91A2-A92CC8EAA7DC}"/>
                  </a:ext>
                </a:extLst>
              </p:cNvPr>
              <p:cNvSpPr>
                <a:spLocks/>
              </p:cNvSpPr>
              <p:nvPr>
                <p:custDataLst>
                  <p:tags r:id="rId529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" name="Freeform 1079">
                <a:extLst>
                  <a:ext uri="{FF2B5EF4-FFF2-40B4-BE49-F238E27FC236}">
                    <a16:creationId xmlns:a16="http://schemas.microsoft.com/office/drawing/2014/main" id="{22971FE3-30E5-4885-91F1-0AA7C99E6B36}"/>
                  </a:ext>
                </a:extLst>
              </p:cNvPr>
              <p:cNvSpPr>
                <a:spLocks/>
              </p:cNvSpPr>
              <p:nvPr>
                <p:custDataLst>
                  <p:tags r:id="rId530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" name="Freeform 1080">
                <a:extLst>
                  <a:ext uri="{FF2B5EF4-FFF2-40B4-BE49-F238E27FC236}">
                    <a16:creationId xmlns:a16="http://schemas.microsoft.com/office/drawing/2014/main" id="{803D2183-46C1-4E86-8A85-7DB03E5DA7F8}"/>
                  </a:ext>
                </a:extLst>
              </p:cNvPr>
              <p:cNvSpPr>
                <a:spLocks/>
              </p:cNvSpPr>
              <p:nvPr>
                <p:custDataLst>
                  <p:tags r:id="rId531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" name="Freeform 1081">
                <a:extLst>
                  <a:ext uri="{FF2B5EF4-FFF2-40B4-BE49-F238E27FC236}">
                    <a16:creationId xmlns:a16="http://schemas.microsoft.com/office/drawing/2014/main" id="{03C09321-33A2-4F0D-97E2-569D2521FA36}"/>
                  </a:ext>
                </a:extLst>
              </p:cNvPr>
              <p:cNvSpPr>
                <a:spLocks/>
              </p:cNvSpPr>
              <p:nvPr>
                <p:custDataLst>
                  <p:tags r:id="rId532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" name="Freeform 1082">
                <a:extLst>
                  <a:ext uri="{FF2B5EF4-FFF2-40B4-BE49-F238E27FC236}">
                    <a16:creationId xmlns:a16="http://schemas.microsoft.com/office/drawing/2014/main" id="{267AA0B7-89C4-4C69-814E-E6EA8E1D0C42}"/>
                  </a:ext>
                </a:extLst>
              </p:cNvPr>
              <p:cNvSpPr>
                <a:spLocks/>
              </p:cNvSpPr>
              <p:nvPr>
                <p:custDataLst>
                  <p:tags r:id="rId533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6" name="Line 1083">
                <a:extLst>
                  <a:ext uri="{FF2B5EF4-FFF2-40B4-BE49-F238E27FC236}">
                    <a16:creationId xmlns:a16="http://schemas.microsoft.com/office/drawing/2014/main" id="{9D3F8B82-06F2-4802-92F7-521DA96C10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4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7" name="Line 1084">
                <a:extLst>
                  <a:ext uri="{FF2B5EF4-FFF2-40B4-BE49-F238E27FC236}">
                    <a16:creationId xmlns:a16="http://schemas.microsoft.com/office/drawing/2014/main" id="{609D1546-2261-47F5-B90F-E0283238A2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5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" name="Line 1085">
                <a:extLst>
                  <a:ext uri="{FF2B5EF4-FFF2-40B4-BE49-F238E27FC236}">
                    <a16:creationId xmlns:a16="http://schemas.microsoft.com/office/drawing/2014/main" id="{827FA95F-BFF8-4879-ADED-998BA33DC1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6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" name="Line 1086">
                <a:extLst>
                  <a:ext uri="{FF2B5EF4-FFF2-40B4-BE49-F238E27FC236}">
                    <a16:creationId xmlns:a16="http://schemas.microsoft.com/office/drawing/2014/main" id="{A4EE55F2-F761-45CF-912B-A195C3B5CF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7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" name="Line 1087">
                <a:extLst>
                  <a:ext uri="{FF2B5EF4-FFF2-40B4-BE49-F238E27FC236}">
                    <a16:creationId xmlns:a16="http://schemas.microsoft.com/office/drawing/2014/main" id="{8B9F8C7B-EB00-45D1-9A58-E2DFB32615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8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" name="Line 1088">
                <a:extLst>
                  <a:ext uri="{FF2B5EF4-FFF2-40B4-BE49-F238E27FC236}">
                    <a16:creationId xmlns:a16="http://schemas.microsoft.com/office/drawing/2014/main" id="{3F03473A-4763-4494-8A28-DFC31197ED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9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" name="Line 1089">
                <a:extLst>
                  <a:ext uri="{FF2B5EF4-FFF2-40B4-BE49-F238E27FC236}">
                    <a16:creationId xmlns:a16="http://schemas.microsoft.com/office/drawing/2014/main" id="{D5936603-9CE2-4705-9D90-FF43B99469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0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" name="Line 1090">
                <a:extLst>
                  <a:ext uri="{FF2B5EF4-FFF2-40B4-BE49-F238E27FC236}">
                    <a16:creationId xmlns:a16="http://schemas.microsoft.com/office/drawing/2014/main" id="{A6DE67FA-DB0B-4D09-A5AD-F02C3C3712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1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" name="Line 1091">
                <a:extLst>
                  <a:ext uri="{FF2B5EF4-FFF2-40B4-BE49-F238E27FC236}">
                    <a16:creationId xmlns:a16="http://schemas.microsoft.com/office/drawing/2014/main" id="{9D5EB8F8-49E7-4849-86FF-8F32484CDC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2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" name="Line 1092">
                <a:extLst>
                  <a:ext uri="{FF2B5EF4-FFF2-40B4-BE49-F238E27FC236}">
                    <a16:creationId xmlns:a16="http://schemas.microsoft.com/office/drawing/2014/main" id="{74D20454-03C8-4ADC-B493-0AD3E0F20E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3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" name="Line 1093">
                <a:extLst>
                  <a:ext uri="{FF2B5EF4-FFF2-40B4-BE49-F238E27FC236}">
                    <a16:creationId xmlns:a16="http://schemas.microsoft.com/office/drawing/2014/main" id="{9D953E4B-4934-4AB8-8979-7813074C03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4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" name="Line 1094">
                <a:extLst>
                  <a:ext uri="{FF2B5EF4-FFF2-40B4-BE49-F238E27FC236}">
                    <a16:creationId xmlns:a16="http://schemas.microsoft.com/office/drawing/2014/main" id="{99F0F97E-C92F-485C-9518-DFAD1C60E7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5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" name="Line 1095">
                <a:extLst>
                  <a:ext uri="{FF2B5EF4-FFF2-40B4-BE49-F238E27FC236}">
                    <a16:creationId xmlns:a16="http://schemas.microsoft.com/office/drawing/2014/main" id="{35D0E7DB-C6C4-4A76-9E60-D69A14A5F7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6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9" name="Line 1096">
                <a:extLst>
                  <a:ext uri="{FF2B5EF4-FFF2-40B4-BE49-F238E27FC236}">
                    <a16:creationId xmlns:a16="http://schemas.microsoft.com/office/drawing/2014/main" id="{17610AF6-9A8F-43EC-95D3-A1737AFDDE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7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0" name="Freeform 1097">
                <a:extLst>
                  <a:ext uri="{FF2B5EF4-FFF2-40B4-BE49-F238E27FC236}">
                    <a16:creationId xmlns:a16="http://schemas.microsoft.com/office/drawing/2014/main" id="{FB993908-F01F-436D-BCDC-938C9181A2A1}"/>
                  </a:ext>
                </a:extLst>
              </p:cNvPr>
              <p:cNvSpPr>
                <a:spLocks/>
              </p:cNvSpPr>
              <p:nvPr>
                <p:custDataLst>
                  <p:tags r:id="rId548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" name="Freeform 1098">
                <a:extLst>
                  <a:ext uri="{FF2B5EF4-FFF2-40B4-BE49-F238E27FC236}">
                    <a16:creationId xmlns:a16="http://schemas.microsoft.com/office/drawing/2014/main" id="{6E8C5B9A-07D6-47A1-AF2D-B671C77F1E2E}"/>
                  </a:ext>
                </a:extLst>
              </p:cNvPr>
              <p:cNvSpPr>
                <a:spLocks/>
              </p:cNvSpPr>
              <p:nvPr>
                <p:custDataLst>
                  <p:tags r:id="rId549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" name="Rectangle 1099">
                <a:extLst>
                  <a:ext uri="{FF2B5EF4-FFF2-40B4-BE49-F238E27FC236}">
                    <a16:creationId xmlns:a16="http://schemas.microsoft.com/office/drawing/2014/main" id="{FAB74D40-AB22-4F3C-A9D5-1200C6FA6D1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0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 dirty="0">
                    <a:solidFill>
                      <a:srgbClr val="000000"/>
                    </a:solidFill>
                  </a:rPr>
                  <a:t>P</a:t>
                </a:r>
                <a:endParaRPr lang="de-DE" altLang="en-US" sz="600" dirty="0"/>
              </a:p>
            </p:txBody>
          </p:sp>
          <p:sp>
            <p:nvSpPr>
              <p:cNvPr id="643" name="Rectangle 1100">
                <a:extLst>
                  <a:ext uri="{FF2B5EF4-FFF2-40B4-BE49-F238E27FC236}">
                    <a16:creationId xmlns:a16="http://schemas.microsoft.com/office/drawing/2014/main" id="{75454E69-6278-48CE-A765-939971726CC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1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644" name="Rectangle 1101">
                <a:extLst>
                  <a:ext uri="{FF2B5EF4-FFF2-40B4-BE49-F238E27FC236}">
                    <a16:creationId xmlns:a16="http://schemas.microsoft.com/office/drawing/2014/main" id="{ABD9891D-339D-4766-9B6B-92A2C290D0B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2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45" name="Rectangle 1102">
                <a:extLst>
                  <a:ext uri="{FF2B5EF4-FFF2-40B4-BE49-F238E27FC236}">
                    <a16:creationId xmlns:a16="http://schemas.microsoft.com/office/drawing/2014/main" id="{EC263FA6-EA25-4AAA-A8E1-58E3AB3FEE3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3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646" name="Rectangle 1103">
                <a:extLst>
                  <a:ext uri="{FF2B5EF4-FFF2-40B4-BE49-F238E27FC236}">
                    <a16:creationId xmlns:a16="http://schemas.microsoft.com/office/drawing/2014/main" id="{84E4767D-CD59-4341-B764-579D9160CA5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4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47" name="Rectangle 1104">
                <a:extLst>
                  <a:ext uri="{FF2B5EF4-FFF2-40B4-BE49-F238E27FC236}">
                    <a16:creationId xmlns:a16="http://schemas.microsoft.com/office/drawing/2014/main" id="{AA6CB6BF-63A7-4167-AC02-12C1706054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5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48" name="Rectangle 1105">
                <a:extLst>
                  <a:ext uri="{FF2B5EF4-FFF2-40B4-BE49-F238E27FC236}">
                    <a16:creationId xmlns:a16="http://schemas.microsoft.com/office/drawing/2014/main" id="{128F03B9-238D-4F9C-BB13-0A3844DFE99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6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649" name="Rectangle 1106">
                <a:extLst>
                  <a:ext uri="{FF2B5EF4-FFF2-40B4-BE49-F238E27FC236}">
                    <a16:creationId xmlns:a16="http://schemas.microsoft.com/office/drawing/2014/main" id="{A1455080-8477-43F0-8FF3-AD48A4DF4EF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7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650" name="Line 1107">
                <a:extLst>
                  <a:ext uri="{FF2B5EF4-FFF2-40B4-BE49-F238E27FC236}">
                    <a16:creationId xmlns:a16="http://schemas.microsoft.com/office/drawing/2014/main" id="{D33B4D69-83A2-4C8F-9B7E-1C67AE7D73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58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1" name="Line 1108">
                <a:extLst>
                  <a:ext uri="{FF2B5EF4-FFF2-40B4-BE49-F238E27FC236}">
                    <a16:creationId xmlns:a16="http://schemas.microsoft.com/office/drawing/2014/main" id="{D6A60048-46BA-4049-A23B-78D6265582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59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2" name="Line 1109">
                <a:extLst>
                  <a:ext uri="{FF2B5EF4-FFF2-40B4-BE49-F238E27FC236}">
                    <a16:creationId xmlns:a16="http://schemas.microsoft.com/office/drawing/2014/main" id="{732F8642-4ED1-4EC8-AEC9-43182F3817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0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3" name="Line 1110">
                <a:extLst>
                  <a:ext uri="{FF2B5EF4-FFF2-40B4-BE49-F238E27FC236}">
                    <a16:creationId xmlns:a16="http://schemas.microsoft.com/office/drawing/2014/main" id="{F81030A2-2415-46E9-91C7-64A3373FCE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1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4" name="Line 1111">
                <a:extLst>
                  <a:ext uri="{FF2B5EF4-FFF2-40B4-BE49-F238E27FC236}">
                    <a16:creationId xmlns:a16="http://schemas.microsoft.com/office/drawing/2014/main" id="{0489620E-BFB9-41B9-91E6-A98DFA8F1B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2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5" name="Line 1112">
                <a:extLst>
                  <a:ext uri="{FF2B5EF4-FFF2-40B4-BE49-F238E27FC236}">
                    <a16:creationId xmlns:a16="http://schemas.microsoft.com/office/drawing/2014/main" id="{24521911-BA43-49F9-A7B3-EB7EE56F69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3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6" name="Line 1113">
                <a:extLst>
                  <a:ext uri="{FF2B5EF4-FFF2-40B4-BE49-F238E27FC236}">
                    <a16:creationId xmlns:a16="http://schemas.microsoft.com/office/drawing/2014/main" id="{571CA8A3-328E-4D88-9A4D-6AE8D0BE0D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4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" name="Line 1114">
                <a:extLst>
                  <a:ext uri="{FF2B5EF4-FFF2-40B4-BE49-F238E27FC236}">
                    <a16:creationId xmlns:a16="http://schemas.microsoft.com/office/drawing/2014/main" id="{F4D8C666-82AC-4B62-B304-637F1DCAE1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5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8" name="Line 1115">
                <a:extLst>
                  <a:ext uri="{FF2B5EF4-FFF2-40B4-BE49-F238E27FC236}">
                    <a16:creationId xmlns:a16="http://schemas.microsoft.com/office/drawing/2014/main" id="{5078A949-83F5-484F-8197-5583B9FE0C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6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9" name="Line 1116">
                <a:extLst>
                  <a:ext uri="{FF2B5EF4-FFF2-40B4-BE49-F238E27FC236}">
                    <a16:creationId xmlns:a16="http://schemas.microsoft.com/office/drawing/2014/main" id="{3EFCE28C-3F3F-4762-88C7-81E39A1E4B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7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0" name="Rectangle 1117">
                <a:extLst>
                  <a:ext uri="{FF2B5EF4-FFF2-40B4-BE49-F238E27FC236}">
                    <a16:creationId xmlns:a16="http://schemas.microsoft.com/office/drawing/2014/main" id="{A3276BCA-B605-43DC-97C2-85FBD015957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8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661" name="Rectangle 1118">
                <a:extLst>
                  <a:ext uri="{FF2B5EF4-FFF2-40B4-BE49-F238E27FC236}">
                    <a16:creationId xmlns:a16="http://schemas.microsoft.com/office/drawing/2014/main" id="{1B549552-17DD-41D7-9BA1-A96B35A1612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9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662" name="Rectangle 1119">
                <a:extLst>
                  <a:ext uri="{FF2B5EF4-FFF2-40B4-BE49-F238E27FC236}">
                    <a16:creationId xmlns:a16="http://schemas.microsoft.com/office/drawing/2014/main" id="{7F21416B-9BD7-46B5-8A01-CEEF207754C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0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663" name="Rectangle 1120">
                <a:extLst>
                  <a:ext uri="{FF2B5EF4-FFF2-40B4-BE49-F238E27FC236}">
                    <a16:creationId xmlns:a16="http://schemas.microsoft.com/office/drawing/2014/main" id="{3D1FF733-C6BD-4C49-A02A-519C967D49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1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664" name="Freeform 1121">
                <a:extLst>
                  <a:ext uri="{FF2B5EF4-FFF2-40B4-BE49-F238E27FC236}">
                    <a16:creationId xmlns:a16="http://schemas.microsoft.com/office/drawing/2014/main" id="{0187B514-7851-438A-AE5B-B4E173CCCE20}"/>
                  </a:ext>
                </a:extLst>
              </p:cNvPr>
              <p:cNvSpPr>
                <a:spLocks/>
              </p:cNvSpPr>
              <p:nvPr>
                <p:custDataLst>
                  <p:tags r:id="rId572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5" name="Freeform 1122">
                <a:extLst>
                  <a:ext uri="{FF2B5EF4-FFF2-40B4-BE49-F238E27FC236}">
                    <a16:creationId xmlns:a16="http://schemas.microsoft.com/office/drawing/2014/main" id="{E9017EC5-638C-4DB7-BD6A-6AB01BD4CD2B}"/>
                  </a:ext>
                </a:extLst>
              </p:cNvPr>
              <p:cNvSpPr>
                <a:spLocks/>
              </p:cNvSpPr>
              <p:nvPr>
                <p:custDataLst>
                  <p:tags r:id="rId573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" name="Freeform 1123">
                <a:extLst>
                  <a:ext uri="{FF2B5EF4-FFF2-40B4-BE49-F238E27FC236}">
                    <a16:creationId xmlns:a16="http://schemas.microsoft.com/office/drawing/2014/main" id="{5C3BE851-5247-4F0F-8F32-5E32E3845408}"/>
                  </a:ext>
                </a:extLst>
              </p:cNvPr>
              <p:cNvSpPr>
                <a:spLocks/>
              </p:cNvSpPr>
              <p:nvPr>
                <p:custDataLst>
                  <p:tags r:id="rId574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7" name="Freeform 1124">
                <a:extLst>
                  <a:ext uri="{FF2B5EF4-FFF2-40B4-BE49-F238E27FC236}">
                    <a16:creationId xmlns:a16="http://schemas.microsoft.com/office/drawing/2014/main" id="{0C363AFA-9A6E-4409-81D6-AF339846FFD9}"/>
                  </a:ext>
                </a:extLst>
              </p:cNvPr>
              <p:cNvSpPr>
                <a:spLocks/>
              </p:cNvSpPr>
              <p:nvPr>
                <p:custDataLst>
                  <p:tags r:id="rId575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8" name="Freeform 1125">
                <a:extLst>
                  <a:ext uri="{FF2B5EF4-FFF2-40B4-BE49-F238E27FC236}">
                    <a16:creationId xmlns:a16="http://schemas.microsoft.com/office/drawing/2014/main" id="{FA316475-0C72-49E1-B507-8B7F38102E95}"/>
                  </a:ext>
                </a:extLst>
              </p:cNvPr>
              <p:cNvSpPr>
                <a:spLocks/>
              </p:cNvSpPr>
              <p:nvPr>
                <p:custDataLst>
                  <p:tags r:id="rId576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" name="Freeform 1126">
                <a:extLst>
                  <a:ext uri="{FF2B5EF4-FFF2-40B4-BE49-F238E27FC236}">
                    <a16:creationId xmlns:a16="http://schemas.microsoft.com/office/drawing/2014/main" id="{ED7ABD57-D601-4E0E-A35D-9DEB1AC77A81}"/>
                  </a:ext>
                </a:extLst>
              </p:cNvPr>
              <p:cNvSpPr>
                <a:spLocks/>
              </p:cNvSpPr>
              <p:nvPr>
                <p:custDataLst>
                  <p:tags r:id="rId577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0" name="Line 1127">
                <a:extLst>
                  <a:ext uri="{FF2B5EF4-FFF2-40B4-BE49-F238E27FC236}">
                    <a16:creationId xmlns:a16="http://schemas.microsoft.com/office/drawing/2014/main" id="{F3C22A50-003B-4047-8B37-779961F5C6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78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1" name="Line 1128">
                <a:extLst>
                  <a:ext uri="{FF2B5EF4-FFF2-40B4-BE49-F238E27FC236}">
                    <a16:creationId xmlns:a16="http://schemas.microsoft.com/office/drawing/2014/main" id="{2E2A6B53-47AD-4AFA-A779-C4DE0360CF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79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2" name="Line 1129">
                <a:extLst>
                  <a:ext uri="{FF2B5EF4-FFF2-40B4-BE49-F238E27FC236}">
                    <a16:creationId xmlns:a16="http://schemas.microsoft.com/office/drawing/2014/main" id="{40D207AC-F5AA-47C0-88F8-0730901E81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0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3" name="Line 1130">
                <a:extLst>
                  <a:ext uri="{FF2B5EF4-FFF2-40B4-BE49-F238E27FC236}">
                    <a16:creationId xmlns:a16="http://schemas.microsoft.com/office/drawing/2014/main" id="{301B3E4E-ABC9-4AFD-AAD7-DC96F534E3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1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4" name="Line 1131">
                <a:extLst>
                  <a:ext uri="{FF2B5EF4-FFF2-40B4-BE49-F238E27FC236}">
                    <a16:creationId xmlns:a16="http://schemas.microsoft.com/office/drawing/2014/main" id="{60A4CA2A-DD19-4EEB-AF8B-992DF56CDE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2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5" name="Line 1132">
                <a:extLst>
                  <a:ext uri="{FF2B5EF4-FFF2-40B4-BE49-F238E27FC236}">
                    <a16:creationId xmlns:a16="http://schemas.microsoft.com/office/drawing/2014/main" id="{2E441E3E-781E-4E3B-A813-5699E62611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3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" name="Rectangle 1133">
                <a:extLst>
                  <a:ext uri="{FF2B5EF4-FFF2-40B4-BE49-F238E27FC236}">
                    <a16:creationId xmlns:a16="http://schemas.microsoft.com/office/drawing/2014/main" id="{435C74D3-45F8-48C5-B3CF-4ABB62D432E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4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677" name="Rectangle 1134">
                <a:extLst>
                  <a:ext uri="{FF2B5EF4-FFF2-40B4-BE49-F238E27FC236}">
                    <a16:creationId xmlns:a16="http://schemas.microsoft.com/office/drawing/2014/main" id="{84677427-0C7D-4BFF-A41F-A0E8C23C1F8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5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678" name="Line 1135">
                <a:extLst>
                  <a:ext uri="{FF2B5EF4-FFF2-40B4-BE49-F238E27FC236}">
                    <a16:creationId xmlns:a16="http://schemas.microsoft.com/office/drawing/2014/main" id="{4342F48E-597C-48B6-9C2C-2D9DC29C71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6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9" name="Rectangle 1136">
                <a:extLst>
                  <a:ext uri="{FF2B5EF4-FFF2-40B4-BE49-F238E27FC236}">
                    <a16:creationId xmlns:a16="http://schemas.microsoft.com/office/drawing/2014/main" id="{7874EDDE-BC9C-4012-A21A-841989A3422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7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680" name="Rectangle 1137">
                <a:extLst>
                  <a:ext uri="{FF2B5EF4-FFF2-40B4-BE49-F238E27FC236}">
                    <a16:creationId xmlns:a16="http://schemas.microsoft.com/office/drawing/2014/main" id="{3ED4961C-7867-4083-8025-F6128D4A391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8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681" name="Rectangle 1138">
                <a:extLst>
                  <a:ext uri="{FF2B5EF4-FFF2-40B4-BE49-F238E27FC236}">
                    <a16:creationId xmlns:a16="http://schemas.microsoft.com/office/drawing/2014/main" id="{66028103-E38A-44A3-B08E-C60DE2B0FF4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9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682" name="Rectangle 1139">
                <a:extLst>
                  <a:ext uri="{FF2B5EF4-FFF2-40B4-BE49-F238E27FC236}">
                    <a16:creationId xmlns:a16="http://schemas.microsoft.com/office/drawing/2014/main" id="{639649A0-3516-42CD-BDA3-B155F41F713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0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683" name="Line 1140">
                <a:extLst>
                  <a:ext uri="{FF2B5EF4-FFF2-40B4-BE49-F238E27FC236}">
                    <a16:creationId xmlns:a16="http://schemas.microsoft.com/office/drawing/2014/main" id="{B26D6E66-1DC1-4372-878C-6EB0590F25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1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4" name="Line 1141">
                <a:extLst>
                  <a:ext uri="{FF2B5EF4-FFF2-40B4-BE49-F238E27FC236}">
                    <a16:creationId xmlns:a16="http://schemas.microsoft.com/office/drawing/2014/main" id="{3B867C9E-9F19-4AF4-BDCD-A4C9BB9AC1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2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5" name="Line 1142">
                <a:extLst>
                  <a:ext uri="{FF2B5EF4-FFF2-40B4-BE49-F238E27FC236}">
                    <a16:creationId xmlns:a16="http://schemas.microsoft.com/office/drawing/2014/main" id="{F13C8109-D213-44DF-95B5-26B83DA8AD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3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6" name="Line 1143">
                <a:extLst>
                  <a:ext uri="{FF2B5EF4-FFF2-40B4-BE49-F238E27FC236}">
                    <a16:creationId xmlns:a16="http://schemas.microsoft.com/office/drawing/2014/main" id="{C8C6AE8F-26F5-4851-AAFA-F3ABDA1397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4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7" name="Rectangle 1144">
                <a:extLst>
                  <a:ext uri="{FF2B5EF4-FFF2-40B4-BE49-F238E27FC236}">
                    <a16:creationId xmlns:a16="http://schemas.microsoft.com/office/drawing/2014/main" id="{18E602F7-A432-4931-A01C-E07CDEF19F6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5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688" name="Rectangle 1145">
                <a:extLst>
                  <a:ext uri="{FF2B5EF4-FFF2-40B4-BE49-F238E27FC236}">
                    <a16:creationId xmlns:a16="http://schemas.microsoft.com/office/drawing/2014/main" id="{F8731FA9-59D9-4260-9DF1-7FF4676B180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6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689" name="Rectangle 1146">
                <a:extLst>
                  <a:ext uri="{FF2B5EF4-FFF2-40B4-BE49-F238E27FC236}">
                    <a16:creationId xmlns:a16="http://schemas.microsoft.com/office/drawing/2014/main" id="{446C031E-D9DB-40AB-8532-5BABC2E1DC7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7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690" name="Rectangle 1147">
                <a:extLst>
                  <a:ext uri="{FF2B5EF4-FFF2-40B4-BE49-F238E27FC236}">
                    <a16:creationId xmlns:a16="http://schemas.microsoft.com/office/drawing/2014/main" id="{18FD2509-5B53-4239-A9BD-ACBAF9040FF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8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91" name="Rectangle 1148">
                <a:extLst>
                  <a:ext uri="{FF2B5EF4-FFF2-40B4-BE49-F238E27FC236}">
                    <a16:creationId xmlns:a16="http://schemas.microsoft.com/office/drawing/2014/main" id="{A9C8B6ED-96BC-4B19-9431-575E6FBC48D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9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692" name="Rectangle 1149">
                <a:extLst>
                  <a:ext uri="{FF2B5EF4-FFF2-40B4-BE49-F238E27FC236}">
                    <a16:creationId xmlns:a16="http://schemas.microsoft.com/office/drawing/2014/main" id="{7BD68C79-9708-4079-84F4-7F21DA7EF93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0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93" name="Rectangle 1150">
                <a:extLst>
                  <a:ext uri="{FF2B5EF4-FFF2-40B4-BE49-F238E27FC236}">
                    <a16:creationId xmlns:a16="http://schemas.microsoft.com/office/drawing/2014/main" id="{2B730D2F-437F-4C98-B788-6A9C4DE73EE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1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694" name="Rectangle 1151">
                <a:extLst>
                  <a:ext uri="{FF2B5EF4-FFF2-40B4-BE49-F238E27FC236}">
                    <a16:creationId xmlns:a16="http://schemas.microsoft.com/office/drawing/2014/main" id="{395DFBEC-EAA9-42CE-9FE8-DAF5A837B98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2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95" name="Rectangle 1152">
                <a:extLst>
                  <a:ext uri="{FF2B5EF4-FFF2-40B4-BE49-F238E27FC236}">
                    <a16:creationId xmlns:a16="http://schemas.microsoft.com/office/drawing/2014/main" id="{601DD6D0-B2C0-44DA-848D-5590CC783A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3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696" name="Rectangle 1153">
                <a:extLst>
                  <a:ext uri="{FF2B5EF4-FFF2-40B4-BE49-F238E27FC236}">
                    <a16:creationId xmlns:a16="http://schemas.microsoft.com/office/drawing/2014/main" id="{82A634D6-2207-4FE5-8998-BB518FB7D86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4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697" name="Rectangle 1154">
                <a:extLst>
                  <a:ext uri="{FF2B5EF4-FFF2-40B4-BE49-F238E27FC236}">
                    <a16:creationId xmlns:a16="http://schemas.microsoft.com/office/drawing/2014/main" id="{950168AE-3FAC-4AC1-8A06-A2B0AE5ED1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5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698" name="Rectangle 1155">
                <a:extLst>
                  <a:ext uri="{FF2B5EF4-FFF2-40B4-BE49-F238E27FC236}">
                    <a16:creationId xmlns:a16="http://schemas.microsoft.com/office/drawing/2014/main" id="{FF507A9F-640C-472C-838D-72C53A34C01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6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699" name="Rectangle 1156">
                <a:extLst>
                  <a:ext uri="{FF2B5EF4-FFF2-40B4-BE49-F238E27FC236}">
                    <a16:creationId xmlns:a16="http://schemas.microsoft.com/office/drawing/2014/main" id="{B70A89A8-6F29-4348-99ED-2916A3A4415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7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700" name="Rectangle 1157">
                <a:extLst>
                  <a:ext uri="{FF2B5EF4-FFF2-40B4-BE49-F238E27FC236}">
                    <a16:creationId xmlns:a16="http://schemas.microsoft.com/office/drawing/2014/main" id="{DEB467E5-3B64-45D2-AFE6-03EF06DA022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8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701" name="Rectangle 1158">
                <a:extLst>
                  <a:ext uri="{FF2B5EF4-FFF2-40B4-BE49-F238E27FC236}">
                    <a16:creationId xmlns:a16="http://schemas.microsoft.com/office/drawing/2014/main" id="{55492A2D-7169-4CF5-9FB9-6A6D9444FCF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9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702" name="Rectangle 1159">
                <a:extLst>
                  <a:ext uri="{FF2B5EF4-FFF2-40B4-BE49-F238E27FC236}">
                    <a16:creationId xmlns:a16="http://schemas.microsoft.com/office/drawing/2014/main" id="{EF76713A-7B69-4F5E-8C5B-3694B1D425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0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703" name="Rectangle 1160">
                <a:extLst>
                  <a:ext uri="{FF2B5EF4-FFF2-40B4-BE49-F238E27FC236}">
                    <a16:creationId xmlns:a16="http://schemas.microsoft.com/office/drawing/2014/main" id="{A7C40314-8A67-4864-B06B-A0668FDE969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1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704" name="Rectangle 1161">
                <a:extLst>
                  <a:ext uri="{FF2B5EF4-FFF2-40B4-BE49-F238E27FC236}">
                    <a16:creationId xmlns:a16="http://schemas.microsoft.com/office/drawing/2014/main" id="{E055BAB7-A632-46BD-8BC8-E58B3A67919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2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705" name="Rectangle 1162">
                <a:extLst>
                  <a:ext uri="{FF2B5EF4-FFF2-40B4-BE49-F238E27FC236}">
                    <a16:creationId xmlns:a16="http://schemas.microsoft.com/office/drawing/2014/main" id="{E6526FDB-9220-4B2F-BDE8-CBD440B6AB9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3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706" name="Rectangle 1163">
                <a:extLst>
                  <a:ext uri="{FF2B5EF4-FFF2-40B4-BE49-F238E27FC236}">
                    <a16:creationId xmlns:a16="http://schemas.microsoft.com/office/drawing/2014/main" id="{F1A428D8-735F-4748-BF1A-32466BB828C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4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707" name="Rectangle 1164">
                <a:extLst>
                  <a:ext uri="{FF2B5EF4-FFF2-40B4-BE49-F238E27FC236}">
                    <a16:creationId xmlns:a16="http://schemas.microsoft.com/office/drawing/2014/main" id="{8C7860F0-B9B6-48EB-8D2F-2175BFD6A2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5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708" name="Rectangle 1165">
                <a:extLst>
                  <a:ext uri="{FF2B5EF4-FFF2-40B4-BE49-F238E27FC236}">
                    <a16:creationId xmlns:a16="http://schemas.microsoft.com/office/drawing/2014/main" id="{F60D2F97-B26B-4489-9CE8-20EC0A15E34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6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709" name="Rectangle 1166">
                <a:extLst>
                  <a:ext uri="{FF2B5EF4-FFF2-40B4-BE49-F238E27FC236}">
                    <a16:creationId xmlns:a16="http://schemas.microsoft.com/office/drawing/2014/main" id="{2562FA21-3DC9-4BFD-850E-7E7EE5FA03B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7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710" name="Rectangle 1167">
                <a:extLst>
                  <a:ext uri="{FF2B5EF4-FFF2-40B4-BE49-F238E27FC236}">
                    <a16:creationId xmlns:a16="http://schemas.microsoft.com/office/drawing/2014/main" id="{3DE0AE0A-AC34-4DDC-8F70-33BEE9EDFC4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8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711" name="Rectangle 1168">
                <a:extLst>
                  <a:ext uri="{FF2B5EF4-FFF2-40B4-BE49-F238E27FC236}">
                    <a16:creationId xmlns:a16="http://schemas.microsoft.com/office/drawing/2014/main" id="{56666FB6-7A91-47AF-914C-BDACF7EABB6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9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712" name="Rectangle 1169">
                <a:extLst>
                  <a:ext uri="{FF2B5EF4-FFF2-40B4-BE49-F238E27FC236}">
                    <a16:creationId xmlns:a16="http://schemas.microsoft.com/office/drawing/2014/main" id="{ECBE90A5-42E6-4B98-A562-CBA9D0FC1BF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20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713" name="Line 1170">
                <a:extLst>
                  <a:ext uri="{FF2B5EF4-FFF2-40B4-BE49-F238E27FC236}">
                    <a16:creationId xmlns:a16="http://schemas.microsoft.com/office/drawing/2014/main" id="{2DFA5E73-A8A0-4990-BD75-3E93528504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1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4" name="Line 1171">
                <a:extLst>
                  <a:ext uri="{FF2B5EF4-FFF2-40B4-BE49-F238E27FC236}">
                    <a16:creationId xmlns:a16="http://schemas.microsoft.com/office/drawing/2014/main" id="{70B2CA5D-C8B0-4D97-AEC7-C54E9AFCF5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2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5" name="Line 1172">
                <a:extLst>
                  <a:ext uri="{FF2B5EF4-FFF2-40B4-BE49-F238E27FC236}">
                    <a16:creationId xmlns:a16="http://schemas.microsoft.com/office/drawing/2014/main" id="{1E1322AC-47A1-4ECD-B0DA-11ABDFEBE9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3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6" name="Line 1173">
                <a:extLst>
                  <a:ext uri="{FF2B5EF4-FFF2-40B4-BE49-F238E27FC236}">
                    <a16:creationId xmlns:a16="http://schemas.microsoft.com/office/drawing/2014/main" id="{95C706CD-9CD8-44A3-8F72-9BAF0CC962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4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7" name="Line 1174">
                <a:extLst>
                  <a:ext uri="{FF2B5EF4-FFF2-40B4-BE49-F238E27FC236}">
                    <a16:creationId xmlns:a16="http://schemas.microsoft.com/office/drawing/2014/main" id="{AB8A4088-3292-410C-8267-44D9527752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5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8" name="Line 1175">
                <a:extLst>
                  <a:ext uri="{FF2B5EF4-FFF2-40B4-BE49-F238E27FC236}">
                    <a16:creationId xmlns:a16="http://schemas.microsoft.com/office/drawing/2014/main" id="{FC6BA0B9-8487-4CD1-A7BF-B76D0F9C7A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6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9" name="Line 1176">
                <a:extLst>
                  <a:ext uri="{FF2B5EF4-FFF2-40B4-BE49-F238E27FC236}">
                    <a16:creationId xmlns:a16="http://schemas.microsoft.com/office/drawing/2014/main" id="{13789613-D5D7-43DD-8923-95C413640E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7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0" name="Line 1177">
                <a:extLst>
                  <a:ext uri="{FF2B5EF4-FFF2-40B4-BE49-F238E27FC236}">
                    <a16:creationId xmlns:a16="http://schemas.microsoft.com/office/drawing/2014/main" id="{9B58B93B-7E51-4F34-96B4-9E1C4A50D0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8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1" name="Line 1178">
                <a:extLst>
                  <a:ext uri="{FF2B5EF4-FFF2-40B4-BE49-F238E27FC236}">
                    <a16:creationId xmlns:a16="http://schemas.microsoft.com/office/drawing/2014/main" id="{F9EF6724-7DC3-4BBD-A868-38B3B2E000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9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2" name="Line 1179">
                <a:extLst>
                  <a:ext uri="{FF2B5EF4-FFF2-40B4-BE49-F238E27FC236}">
                    <a16:creationId xmlns:a16="http://schemas.microsoft.com/office/drawing/2014/main" id="{E652A1E1-041F-4BA1-A918-03D1E006E2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0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3" name="Line 1180">
                <a:extLst>
                  <a:ext uri="{FF2B5EF4-FFF2-40B4-BE49-F238E27FC236}">
                    <a16:creationId xmlns:a16="http://schemas.microsoft.com/office/drawing/2014/main" id="{F31A21AA-3D86-4536-ABE0-94481ECDFA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1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4" name="Line 1181">
                <a:extLst>
                  <a:ext uri="{FF2B5EF4-FFF2-40B4-BE49-F238E27FC236}">
                    <a16:creationId xmlns:a16="http://schemas.microsoft.com/office/drawing/2014/main" id="{BB53891D-B14F-4AC0-9549-4046FE8811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2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5" name="Line 1182">
                <a:extLst>
                  <a:ext uri="{FF2B5EF4-FFF2-40B4-BE49-F238E27FC236}">
                    <a16:creationId xmlns:a16="http://schemas.microsoft.com/office/drawing/2014/main" id="{9C1F1AA2-A479-4689-A67A-38A46165A9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3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6" name="Line 1183">
                <a:extLst>
                  <a:ext uri="{FF2B5EF4-FFF2-40B4-BE49-F238E27FC236}">
                    <a16:creationId xmlns:a16="http://schemas.microsoft.com/office/drawing/2014/main" id="{5BF01F16-4C3E-4E2B-84B6-3185F16683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4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7" name="Line 1184">
                <a:extLst>
                  <a:ext uri="{FF2B5EF4-FFF2-40B4-BE49-F238E27FC236}">
                    <a16:creationId xmlns:a16="http://schemas.microsoft.com/office/drawing/2014/main" id="{252B3A6C-07DD-4BAC-A339-EFD9F88D26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5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8" name="Line 1185">
                <a:extLst>
                  <a:ext uri="{FF2B5EF4-FFF2-40B4-BE49-F238E27FC236}">
                    <a16:creationId xmlns:a16="http://schemas.microsoft.com/office/drawing/2014/main" id="{5361A778-9292-4DF4-8948-B22A2D8F91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6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9" name="Line 1186">
                <a:extLst>
                  <a:ext uri="{FF2B5EF4-FFF2-40B4-BE49-F238E27FC236}">
                    <a16:creationId xmlns:a16="http://schemas.microsoft.com/office/drawing/2014/main" id="{4CDFF6EA-C335-4F12-805C-57E1F99DDD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7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0" name="Line 1187">
                <a:extLst>
                  <a:ext uri="{FF2B5EF4-FFF2-40B4-BE49-F238E27FC236}">
                    <a16:creationId xmlns:a16="http://schemas.microsoft.com/office/drawing/2014/main" id="{8A51FF2E-4922-4C4D-B286-E9A4A2F989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8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1" name="Line 1188">
                <a:extLst>
                  <a:ext uri="{FF2B5EF4-FFF2-40B4-BE49-F238E27FC236}">
                    <a16:creationId xmlns:a16="http://schemas.microsoft.com/office/drawing/2014/main" id="{8FAEC007-E88C-4770-BC6A-47FA780C75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9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2" name="Line 1189">
                <a:extLst>
                  <a:ext uri="{FF2B5EF4-FFF2-40B4-BE49-F238E27FC236}">
                    <a16:creationId xmlns:a16="http://schemas.microsoft.com/office/drawing/2014/main" id="{0E3FC83D-502A-43CF-9127-0CA10CA596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0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3" name="Line 1190">
                <a:extLst>
                  <a:ext uri="{FF2B5EF4-FFF2-40B4-BE49-F238E27FC236}">
                    <a16:creationId xmlns:a16="http://schemas.microsoft.com/office/drawing/2014/main" id="{94D42916-0DD1-4F56-8387-04DC367CD6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1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" name="Line 1191">
                <a:extLst>
                  <a:ext uri="{FF2B5EF4-FFF2-40B4-BE49-F238E27FC236}">
                    <a16:creationId xmlns:a16="http://schemas.microsoft.com/office/drawing/2014/main" id="{15B31A3F-7B52-49B2-826B-BB2539CB55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2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" name="Line 1192">
                <a:extLst>
                  <a:ext uri="{FF2B5EF4-FFF2-40B4-BE49-F238E27FC236}">
                    <a16:creationId xmlns:a16="http://schemas.microsoft.com/office/drawing/2014/main" id="{C66E5357-5DFC-4803-A0D5-96F2BA0345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3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" name="Line 1193">
                <a:extLst>
                  <a:ext uri="{FF2B5EF4-FFF2-40B4-BE49-F238E27FC236}">
                    <a16:creationId xmlns:a16="http://schemas.microsoft.com/office/drawing/2014/main" id="{60393028-926C-4746-A483-B84D6E45C6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4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" name="Line 1194">
                <a:extLst>
                  <a:ext uri="{FF2B5EF4-FFF2-40B4-BE49-F238E27FC236}">
                    <a16:creationId xmlns:a16="http://schemas.microsoft.com/office/drawing/2014/main" id="{7B8318A3-94B5-4488-9BB6-ED7267157A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5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" name="Line 1195">
                <a:extLst>
                  <a:ext uri="{FF2B5EF4-FFF2-40B4-BE49-F238E27FC236}">
                    <a16:creationId xmlns:a16="http://schemas.microsoft.com/office/drawing/2014/main" id="{8B58C800-8DC7-4FB3-B6EE-58FF432372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6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" name="Line 1196">
                <a:extLst>
                  <a:ext uri="{FF2B5EF4-FFF2-40B4-BE49-F238E27FC236}">
                    <a16:creationId xmlns:a16="http://schemas.microsoft.com/office/drawing/2014/main" id="{DE447549-CFA0-40B3-BC3F-4167B3073D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7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" name="Line 1197">
                <a:extLst>
                  <a:ext uri="{FF2B5EF4-FFF2-40B4-BE49-F238E27FC236}">
                    <a16:creationId xmlns:a16="http://schemas.microsoft.com/office/drawing/2014/main" id="{F8CBA349-462E-4046-B9C9-3CB95CACF4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8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" name="Line 1198">
                <a:extLst>
                  <a:ext uri="{FF2B5EF4-FFF2-40B4-BE49-F238E27FC236}">
                    <a16:creationId xmlns:a16="http://schemas.microsoft.com/office/drawing/2014/main" id="{0AF8D364-33C7-49AA-9222-5966D50B72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9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" name="Line 1199">
                <a:extLst>
                  <a:ext uri="{FF2B5EF4-FFF2-40B4-BE49-F238E27FC236}">
                    <a16:creationId xmlns:a16="http://schemas.microsoft.com/office/drawing/2014/main" id="{BBF3F1F0-B649-43A6-80F3-9530B67595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0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" name="Line 1200">
                <a:extLst>
                  <a:ext uri="{FF2B5EF4-FFF2-40B4-BE49-F238E27FC236}">
                    <a16:creationId xmlns:a16="http://schemas.microsoft.com/office/drawing/2014/main" id="{F9F62E5B-5352-476B-8E43-9ADAB100FD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1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" name="Line 1201">
                <a:extLst>
                  <a:ext uri="{FF2B5EF4-FFF2-40B4-BE49-F238E27FC236}">
                    <a16:creationId xmlns:a16="http://schemas.microsoft.com/office/drawing/2014/main" id="{9BE131D2-3C1D-49F2-98E3-1D25F485B6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2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" name="Line 1202">
                <a:extLst>
                  <a:ext uri="{FF2B5EF4-FFF2-40B4-BE49-F238E27FC236}">
                    <a16:creationId xmlns:a16="http://schemas.microsoft.com/office/drawing/2014/main" id="{69CC2A0B-F167-458B-B761-6375CEB376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3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" name="Line 1203">
                <a:extLst>
                  <a:ext uri="{FF2B5EF4-FFF2-40B4-BE49-F238E27FC236}">
                    <a16:creationId xmlns:a16="http://schemas.microsoft.com/office/drawing/2014/main" id="{51A11AC9-101C-49CB-9718-B1763D379F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4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" name="Line 1204">
                <a:extLst>
                  <a:ext uri="{FF2B5EF4-FFF2-40B4-BE49-F238E27FC236}">
                    <a16:creationId xmlns:a16="http://schemas.microsoft.com/office/drawing/2014/main" id="{EC918049-69C9-460B-89CF-08E813B0D7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5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" name="Line 1205">
                <a:extLst>
                  <a:ext uri="{FF2B5EF4-FFF2-40B4-BE49-F238E27FC236}">
                    <a16:creationId xmlns:a16="http://schemas.microsoft.com/office/drawing/2014/main" id="{87206FB2-970B-441E-AE83-1162D42FB8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6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" name="Line 1206">
                <a:extLst>
                  <a:ext uri="{FF2B5EF4-FFF2-40B4-BE49-F238E27FC236}">
                    <a16:creationId xmlns:a16="http://schemas.microsoft.com/office/drawing/2014/main" id="{62E75A18-A05C-4108-AA9D-CF0828D03C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7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" name="Line 1207">
                <a:extLst>
                  <a:ext uri="{FF2B5EF4-FFF2-40B4-BE49-F238E27FC236}">
                    <a16:creationId xmlns:a16="http://schemas.microsoft.com/office/drawing/2014/main" id="{070FAC3C-DB67-45D3-A6E0-8AE0920C2C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8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" name="Line 1208">
                <a:extLst>
                  <a:ext uri="{FF2B5EF4-FFF2-40B4-BE49-F238E27FC236}">
                    <a16:creationId xmlns:a16="http://schemas.microsoft.com/office/drawing/2014/main" id="{85407C9A-0EA7-4B0B-AFBF-126D091DC6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9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" name="Line 1209">
                <a:extLst>
                  <a:ext uri="{FF2B5EF4-FFF2-40B4-BE49-F238E27FC236}">
                    <a16:creationId xmlns:a16="http://schemas.microsoft.com/office/drawing/2014/main" id="{8BAFA77B-0F02-4F55-AFA7-FD9A3218C4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0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" name="Line 1210">
                <a:extLst>
                  <a:ext uri="{FF2B5EF4-FFF2-40B4-BE49-F238E27FC236}">
                    <a16:creationId xmlns:a16="http://schemas.microsoft.com/office/drawing/2014/main" id="{2A2AF7DB-8437-41CB-924D-5CD337F5FD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1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4" name="Line 1211">
                <a:extLst>
                  <a:ext uri="{FF2B5EF4-FFF2-40B4-BE49-F238E27FC236}">
                    <a16:creationId xmlns:a16="http://schemas.microsoft.com/office/drawing/2014/main" id="{93750D8F-FC32-4FC5-9A25-17587A661E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2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5" name="Line 1212">
                <a:extLst>
                  <a:ext uri="{FF2B5EF4-FFF2-40B4-BE49-F238E27FC236}">
                    <a16:creationId xmlns:a16="http://schemas.microsoft.com/office/drawing/2014/main" id="{86F9F1FA-AAC3-4487-B516-EFD7F64894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3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6" name="Line 1213">
                <a:extLst>
                  <a:ext uri="{FF2B5EF4-FFF2-40B4-BE49-F238E27FC236}">
                    <a16:creationId xmlns:a16="http://schemas.microsoft.com/office/drawing/2014/main" id="{43F258AB-9627-4ED3-8D70-D350F63792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4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" name="Line 1214">
                <a:extLst>
                  <a:ext uri="{FF2B5EF4-FFF2-40B4-BE49-F238E27FC236}">
                    <a16:creationId xmlns:a16="http://schemas.microsoft.com/office/drawing/2014/main" id="{3CB9834C-D766-4899-8E3E-AF1FBEC2B3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5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" name="Line 1215">
                <a:extLst>
                  <a:ext uri="{FF2B5EF4-FFF2-40B4-BE49-F238E27FC236}">
                    <a16:creationId xmlns:a16="http://schemas.microsoft.com/office/drawing/2014/main" id="{6D8384EF-C1FC-4374-99ED-FCEA44DCC0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6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9" name="Line 1216">
                <a:extLst>
                  <a:ext uri="{FF2B5EF4-FFF2-40B4-BE49-F238E27FC236}">
                    <a16:creationId xmlns:a16="http://schemas.microsoft.com/office/drawing/2014/main" id="{F72435A9-C65B-4A49-A9D6-25F79DB992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7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0" name="Line 1217">
                <a:extLst>
                  <a:ext uri="{FF2B5EF4-FFF2-40B4-BE49-F238E27FC236}">
                    <a16:creationId xmlns:a16="http://schemas.microsoft.com/office/drawing/2014/main" id="{0EA94B70-939B-4A61-A2FF-9C4BF7EB70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8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1" name="Line 1218">
                <a:extLst>
                  <a:ext uri="{FF2B5EF4-FFF2-40B4-BE49-F238E27FC236}">
                    <a16:creationId xmlns:a16="http://schemas.microsoft.com/office/drawing/2014/main" id="{9850B2BC-28DB-41E7-880F-ECD9BF0020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9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2" name="Line 1219">
                <a:extLst>
                  <a:ext uri="{FF2B5EF4-FFF2-40B4-BE49-F238E27FC236}">
                    <a16:creationId xmlns:a16="http://schemas.microsoft.com/office/drawing/2014/main" id="{195E26C9-8F9E-48C9-9AC6-DD26BAB68B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0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3" name="Line 1220">
                <a:extLst>
                  <a:ext uri="{FF2B5EF4-FFF2-40B4-BE49-F238E27FC236}">
                    <a16:creationId xmlns:a16="http://schemas.microsoft.com/office/drawing/2014/main" id="{12405D5B-DC2A-4317-83F6-D59DFB0853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1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" name="Line 1221">
                <a:extLst>
                  <a:ext uri="{FF2B5EF4-FFF2-40B4-BE49-F238E27FC236}">
                    <a16:creationId xmlns:a16="http://schemas.microsoft.com/office/drawing/2014/main" id="{4319E383-7E44-4ABE-9279-A1D39A2440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2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5" name="Line 1222">
                <a:extLst>
                  <a:ext uri="{FF2B5EF4-FFF2-40B4-BE49-F238E27FC236}">
                    <a16:creationId xmlns:a16="http://schemas.microsoft.com/office/drawing/2014/main" id="{C8D6791A-9535-468C-96A9-1C20B61547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3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6" name="Line 1223">
                <a:extLst>
                  <a:ext uri="{FF2B5EF4-FFF2-40B4-BE49-F238E27FC236}">
                    <a16:creationId xmlns:a16="http://schemas.microsoft.com/office/drawing/2014/main" id="{05D24C94-9B91-4E8C-B11E-58E8085461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4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7" name="Line 1224">
                <a:extLst>
                  <a:ext uri="{FF2B5EF4-FFF2-40B4-BE49-F238E27FC236}">
                    <a16:creationId xmlns:a16="http://schemas.microsoft.com/office/drawing/2014/main" id="{9C364099-1560-4171-9391-8BA8FE0B53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5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8" name="Line 1225">
                <a:extLst>
                  <a:ext uri="{FF2B5EF4-FFF2-40B4-BE49-F238E27FC236}">
                    <a16:creationId xmlns:a16="http://schemas.microsoft.com/office/drawing/2014/main" id="{D01FADCF-D997-4204-AB5E-272A5B3F2C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6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9" name="Line 1226">
                <a:extLst>
                  <a:ext uri="{FF2B5EF4-FFF2-40B4-BE49-F238E27FC236}">
                    <a16:creationId xmlns:a16="http://schemas.microsoft.com/office/drawing/2014/main" id="{5C9FD102-4926-4CC8-8AB0-2C5C8B348E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7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0" name="Line 1227">
                <a:extLst>
                  <a:ext uri="{FF2B5EF4-FFF2-40B4-BE49-F238E27FC236}">
                    <a16:creationId xmlns:a16="http://schemas.microsoft.com/office/drawing/2014/main" id="{48B0576A-75BE-4D47-B6BD-96488712937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8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1" name="Line 1228">
                <a:extLst>
                  <a:ext uri="{FF2B5EF4-FFF2-40B4-BE49-F238E27FC236}">
                    <a16:creationId xmlns:a16="http://schemas.microsoft.com/office/drawing/2014/main" id="{0A98627C-79C7-437C-8815-3DBCF0A0E5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9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2" name="Line 1229">
                <a:extLst>
                  <a:ext uri="{FF2B5EF4-FFF2-40B4-BE49-F238E27FC236}">
                    <a16:creationId xmlns:a16="http://schemas.microsoft.com/office/drawing/2014/main" id="{F0B0CE33-97DB-49F6-BCDD-EB0CEBADBB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0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3" name="Line 1230">
                <a:extLst>
                  <a:ext uri="{FF2B5EF4-FFF2-40B4-BE49-F238E27FC236}">
                    <a16:creationId xmlns:a16="http://schemas.microsoft.com/office/drawing/2014/main" id="{9AB8C6CC-E55E-467C-A371-FCB2CC2384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1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4" name="Line 1231">
                <a:extLst>
                  <a:ext uri="{FF2B5EF4-FFF2-40B4-BE49-F238E27FC236}">
                    <a16:creationId xmlns:a16="http://schemas.microsoft.com/office/drawing/2014/main" id="{27BBC807-59A1-4127-90ED-79B928ED34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2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5" name="Line 1232">
                <a:extLst>
                  <a:ext uri="{FF2B5EF4-FFF2-40B4-BE49-F238E27FC236}">
                    <a16:creationId xmlns:a16="http://schemas.microsoft.com/office/drawing/2014/main" id="{BC3A5BDB-B5D3-4220-A7A7-7439FA3A21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3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6" name="Line 1233">
                <a:extLst>
                  <a:ext uri="{FF2B5EF4-FFF2-40B4-BE49-F238E27FC236}">
                    <a16:creationId xmlns:a16="http://schemas.microsoft.com/office/drawing/2014/main" id="{E91E3B9B-94E2-4AA6-809E-24BF7D9E00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4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7" name="Line 1234">
                <a:extLst>
                  <a:ext uri="{FF2B5EF4-FFF2-40B4-BE49-F238E27FC236}">
                    <a16:creationId xmlns:a16="http://schemas.microsoft.com/office/drawing/2014/main" id="{7CA95EF0-57F2-401F-B518-2283735A61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5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8" name="Line 1235">
                <a:extLst>
                  <a:ext uri="{FF2B5EF4-FFF2-40B4-BE49-F238E27FC236}">
                    <a16:creationId xmlns:a16="http://schemas.microsoft.com/office/drawing/2014/main" id="{1060B8F3-A0E7-40EE-83B4-1371C8C273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6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" name="Line 1236">
                <a:extLst>
                  <a:ext uri="{FF2B5EF4-FFF2-40B4-BE49-F238E27FC236}">
                    <a16:creationId xmlns:a16="http://schemas.microsoft.com/office/drawing/2014/main" id="{4438CE0E-1C19-47DB-BABD-4F97452B9A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7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0" name="Line 1237">
                <a:extLst>
                  <a:ext uri="{FF2B5EF4-FFF2-40B4-BE49-F238E27FC236}">
                    <a16:creationId xmlns:a16="http://schemas.microsoft.com/office/drawing/2014/main" id="{CB036100-6798-44C4-8ADC-9B7FA22CE0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8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1" name="Line 1238">
                <a:extLst>
                  <a:ext uri="{FF2B5EF4-FFF2-40B4-BE49-F238E27FC236}">
                    <a16:creationId xmlns:a16="http://schemas.microsoft.com/office/drawing/2014/main" id="{05637136-4DCA-45BE-9A55-1C5D7454D5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9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2" name="Line 1239">
                <a:extLst>
                  <a:ext uri="{FF2B5EF4-FFF2-40B4-BE49-F238E27FC236}">
                    <a16:creationId xmlns:a16="http://schemas.microsoft.com/office/drawing/2014/main" id="{A524CDB8-1324-466D-A7EB-D77395D7CE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0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3" name="Line 1240">
                <a:extLst>
                  <a:ext uri="{FF2B5EF4-FFF2-40B4-BE49-F238E27FC236}">
                    <a16:creationId xmlns:a16="http://schemas.microsoft.com/office/drawing/2014/main" id="{417F2744-4203-4568-823F-83FE7783B2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1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4" name="Line 1241">
                <a:extLst>
                  <a:ext uri="{FF2B5EF4-FFF2-40B4-BE49-F238E27FC236}">
                    <a16:creationId xmlns:a16="http://schemas.microsoft.com/office/drawing/2014/main" id="{7AAF7B0B-35DF-45EF-B0A1-A5D0B7A65F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2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5" name="Line 1242">
                <a:extLst>
                  <a:ext uri="{FF2B5EF4-FFF2-40B4-BE49-F238E27FC236}">
                    <a16:creationId xmlns:a16="http://schemas.microsoft.com/office/drawing/2014/main" id="{80DF9783-B473-44F9-AB94-F3F9109367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3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6" name="Line 1243">
                <a:extLst>
                  <a:ext uri="{FF2B5EF4-FFF2-40B4-BE49-F238E27FC236}">
                    <a16:creationId xmlns:a16="http://schemas.microsoft.com/office/drawing/2014/main" id="{BB9BE344-D003-4A10-BEC9-FE7D7B3F88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4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7" name="Line 1244">
                <a:extLst>
                  <a:ext uri="{FF2B5EF4-FFF2-40B4-BE49-F238E27FC236}">
                    <a16:creationId xmlns:a16="http://schemas.microsoft.com/office/drawing/2014/main" id="{155C9039-10CF-4BEC-A7F0-1A1B68641F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5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8" name="Line 1245">
                <a:extLst>
                  <a:ext uri="{FF2B5EF4-FFF2-40B4-BE49-F238E27FC236}">
                    <a16:creationId xmlns:a16="http://schemas.microsoft.com/office/drawing/2014/main" id="{667816E6-B0CD-4BB8-9F66-78330277CF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6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9" name="Line 1246">
                <a:extLst>
                  <a:ext uri="{FF2B5EF4-FFF2-40B4-BE49-F238E27FC236}">
                    <a16:creationId xmlns:a16="http://schemas.microsoft.com/office/drawing/2014/main" id="{648F9AA9-DA35-4625-B1A3-5D4811C159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7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0" name="Line 1247">
                <a:extLst>
                  <a:ext uri="{FF2B5EF4-FFF2-40B4-BE49-F238E27FC236}">
                    <a16:creationId xmlns:a16="http://schemas.microsoft.com/office/drawing/2014/main" id="{717D4951-38F4-488F-931C-034B978706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8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1" name="Line 1248">
                <a:extLst>
                  <a:ext uri="{FF2B5EF4-FFF2-40B4-BE49-F238E27FC236}">
                    <a16:creationId xmlns:a16="http://schemas.microsoft.com/office/drawing/2014/main" id="{4014F00F-FF14-44FE-B861-8E5416F04E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9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2" name="Line 1249">
                <a:extLst>
                  <a:ext uri="{FF2B5EF4-FFF2-40B4-BE49-F238E27FC236}">
                    <a16:creationId xmlns:a16="http://schemas.microsoft.com/office/drawing/2014/main" id="{4AAD9F17-240B-44A7-A04C-7BC4A3F9F0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0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3" name="Line 1250">
                <a:extLst>
                  <a:ext uri="{FF2B5EF4-FFF2-40B4-BE49-F238E27FC236}">
                    <a16:creationId xmlns:a16="http://schemas.microsoft.com/office/drawing/2014/main" id="{525FF8DA-AD8A-4356-BB20-8E517783D0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1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4" name="Line 1251">
                <a:extLst>
                  <a:ext uri="{FF2B5EF4-FFF2-40B4-BE49-F238E27FC236}">
                    <a16:creationId xmlns:a16="http://schemas.microsoft.com/office/drawing/2014/main" id="{45AC84AA-14DD-469A-95D8-3BB6EADE3C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2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5" name="Line 1252">
                <a:extLst>
                  <a:ext uri="{FF2B5EF4-FFF2-40B4-BE49-F238E27FC236}">
                    <a16:creationId xmlns:a16="http://schemas.microsoft.com/office/drawing/2014/main" id="{E41BB9AA-1FD2-498C-AA98-50BA2490FC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3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6" name="Line 1253">
                <a:extLst>
                  <a:ext uri="{FF2B5EF4-FFF2-40B4-BE49-F238E27FC236}">
                    <a16:creationId xmlns:a16="http://schemas.microsoft.com/office/drawing/2014/main" id="{CCE1FDA3-4118-487C-9054-B849F5BB89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4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7" name="Line 1254">
                <a:extLst>
                  <a:ext uri="{FF2B5EF4-FFF2-40B4-BE49-F238E27FC236}">
                    <a16:creationId xmlns:a16="http://schemas.microsoft.com/office/drawing/2014/main" id="{AD45F918-91BF-4771-A829-D57049DC39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5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8" name="Line 1255">
                <a:extLst>
                  <a:ext uri="{FF2B5EF4-FFF2-40B4-BE49-F238E27FC236}">
                    <a16:creationId xmlns:a16="http://schemas.microsoft.com/office/drawing/2014/main" id="{481E9C35-5B1B-46C1-BE53-1625CD9097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6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9" name="Line 1256">
                <a:extLst>
                  <a:ext uri="{FF2B5EF4-FFF2-40B4-BE49-F238E27FC236}">
                    <a16:creationId xmlns:a16="http://schemas.microsoft.com/office/drawing/2014/main" id="{A8ED7310-7B69-4270-8E1D-3A67295BA7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7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0" name="Line 1257">
                <a:extLst>
                  <a:ext uri="{FF2B5EF4-FFF2-40B4-BE49-F238E27FC236}">
                    <a16:creationId xmlns:a16="http://schemas.microsoft.com/office/drawing/2014/main" id="{EB6D10B6-697D-49F0-A78F-0E961391CF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8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1" name="Freeform 1258">
                <a:extLst>
                  <a:ext uri="{FF2B5EF4-FFF2-40B4-BE49-F238E27FC236}">
                    <a16:creationId xmlns:a16="http://schemas.microsoft.com/office/drawing/2014/main" id="{334B0154-ADDB-43D2-80CB-DE46B3CFD239}"/>
                  </a:ext>
                </a:extLst>
              </p:cNvPr>
              <p:cNvSpPr>
                <a:spLocks/>
              </p:cNvSpPr>
              <p:nvPr>
                <p:custDataLst>
                  <p:tags r:id="rId709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2" name="Freeform 1259">
                <a:extLst>
                  <a:ext uri="{FF2B5EF4-FFF2-40B4-BE49-F238E27FC236}">
                    <a16:creationId xmlns:a16="http://schemas.microsoft.com/office/drawing/2014/main" id="{F20B31A7-D02E-44E9-BC90-28DB505A0576}"/>
                  </a:ext>
                </a:extLst>
              </p:cNvPr>
              <p:cNvSpPr>
                <a:spLocks/>
              </p:cNvSpPr>
              <p:nvPr>
                <p:custDataLst>
                  <p:tags r:id="rId710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3" name="Line 1260">
                <a:extLst>
                  <a:ext uri="{FF2B5EF4-FFF2-40B4-BE49-F238E27FC236}">
                    <a16:creationId xmlns:a16="http://schemas.microsoft.com/office/drawing/2014/main" id="{50600D35-AA96-4693-87F2-C94ECD3D56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1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4" name="Line 1261">
                <a:extLst>
                  <a:ext uri="{FF2B5EF4-FFF2-40B4-BE49-F238E27FC236}">
                    <a16:creationId xmlns:a16="http://schemas.microsoft.com/office/drawing/2014/main" id="{79E2C6B2-51AE-4B39-9811-4FBE8E1E6D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2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5" name="Line 1262">
                <a:extLst>
                  <a:ext uri="{FF2B5EF4-FFF2-40B4-BE49-F238E27FC236}">
                    <a16:creationId xmlns:a16="http://schemas.microsoft.com/office/drawing/2014/main" id="{6692F505-BCB1-45ED-9CD9-109A1AACBF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3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6" name="Line 1263">
                <a:extLst>
                  <a:ext uri="{FF2B5EF4-FFF2-40B4-BE49-F238E27FC236}">
                    <a16:creationId xmlns:a16="http://schemas.microsoft.com/office/drawing/2014/main" id="{06B62290-F9F3-4EEE-A770-B56DF8042D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4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7" name="Line 1264">
                <a:extLst>
                  <a:ext uri="{FF2B5EF4-FFF2-40B4-BE49-F238E27FC236}">
                    <a16:creationId xmlns:a16="http://schemas.microsoft.com/office/drawing/2014/main" id="{AA5E05A8-EF35-47C0-A7BF-AE0DE98552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5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8" name="Line 1265">
                <a:extLst>
                  <a:ext uri="{FF2B5EF4-FFF2-40B4-BE49-F238E27FC236}">
                    <a16:creationId xmlns:a16="http://schemas.microsoft.com/office/drawing/2014/main" id="{DBC1912F-B1A5-4CDA-B7E6-D35AEC7633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6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" name="Line 1266">
                <a:extLst>
                  <a:ext uri="{FF2B5EF4-FFF2-40B4-BE49-F238E27FC236}">
                    <a16:creationId xmlns:a16="http://schemas.microsoft.com/office/drawing/2014/main" id="{C86D8CEB-9CE8-474E-910D-7C09B53B76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7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0" name="Line 1267">
                <a:extLst>
                  <a:ext uri="{FF2B5EF4-FFF2-40B4-BE49-F238E27FC236}">
                    <a16:creationId xmlns:a16="http://schemas.microsoft.com/office/drawing/2014/main" id="{F040A926-D0C4-4D05-8D9F-66DBC40698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8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1" name="Line 1268">
                <a:extLst>
                  <a:ext uri="{FF2B5EF4-FFF2-40B4-BE49-F238E27FC236}">
                    <a16:creationId xmlns:a16="http://schemas.microsoft.com/office/drawing/2014/main" id="{7C3829F0-689D-4653-8A1C-1CC610E5A0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9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2" name="Line 1269">
                <a:extLst>
                  <a:ext uri="{FF2B5EF4-FFF2-40B4-BE49-F238E27FC236}">
                    <a16:creationId xmlns:a16="http://schemas.microsoft.com/office/drawing/2014/main" id="{E4365046-AA3C-4228-83A3-7070C81CEB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0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3" name="Line 1270">
                <a:extLst>
                  <a:ext uri="{FF2B5EF4-FFF2-40B4-BE49-F238E27FC236}">
                    <a16:creationId xmlns:a16="http://schemas.microsoft.com/office/drawing/2014/main" id="{9A34E96B-F2EA-481C-BD0C-CE18361038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1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4" name="Line 1271">
                <a:extLst>
                  <a:ext uri="{FF2B5EF4-FFF2-40B4-BE49-F238E27FC236}">
                    <a16:creationId xmlns:a16="http://schemas.microsoft.com/office/drawing/2014/main" id="{0E4642E8-A6C5-4CDE-944D-E01B7F0265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2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" name="Line 1272">
                <a:extLst>
                  <a:ext uri="{FF2B5EF4-FFF2-40B4-BE49-F238E27FC236}">
                    <a16:creationId xmlns:a16="http://schemas.microsoft.com/office/drawing/2014/main" id="{4EC67A3F-0A67-4BE7-91AB-883E17557F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3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6" name="Line 1273">
                <a:extLst>
                  <a:ext uri="{FF2B5EF4-FFF2-40B4-BE49-F238E27FC236}">
                    <a16:creationId xmlns:a16="http://schemas.microsoft.com/office/drawing/2014/main" id="{34AE1F13-A9C9-46C3-99C9-17BA11A26C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4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7" name="Line 1274">
                <a:extLst>
                  <a:ext uri="{FF2B5EF4-FFF2-40B4-BE49-F238E27FC236}">
                    <a16:creationId xmlns:a16="http://schemas.microsoft.com/office/drawing/2014/main" id="{A5F66D5B-F2FA-46FB-9390-F392C5BC2B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5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8" name="Line 1275">
                <a:extLst>
                  <a:ext uri="{FF2B5EF4-FFF2-40B4-BE49-F238E27FC236}">
                    <a16:creationId xmlns:a16="http://schemas.microsoft.com/office/drawing/2014/main" id="{3BA0BA86-3D21-47D4-9227-E6CD07502D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6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9" name="Line 1276">
                <a:extLst>
                  <a:ext uri="{FF2B5EF4-FFF2-40B4-BE49-F238E27FC236}">
                    <a16:creationId xmlns:a16="http://schemas.microsoft.com/office/drawing/2014/main" id="{CB73D3D7-00F8-4971-B779-925B9B9E7F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7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0" name="Line 1277">
                <a:extLst>
                  <a:ext uri="{FF2B5EF4-FFF2-40B4-BE49-F238E27FC236}">
                    <a16:creationId xmlns:a16="http://schemas.microsoft.com/office/drawing/2014/main" id="{645EA6A6-7BED-4F28-A9F2-C3077DA3A9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8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1" name="Line 1278">
                <a:extLst>
                  <a:ext uri="{FF2B5EF4-FFF2-40B4-BE49-F238E27FC236}">
                    <a16:creationId xmlns:a16="http://schemas.microsoft.com/office/drawing/2014/main" id="{0F628F0D-6CDD-4C5F-BAC5-AC5407D0F4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9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2" name="Line 1279">
                <a:extLst>
                  <a:ext uri="{FF2B5EF4-FFF2-40B4-BE49-F238E27FC236}">
                    <a16:creationId xmlns:a16="http://schemas.microsoft.com/office/drawing/2014/main" id="{47E3CF11-6784-4112-A925-6163FD904E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0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3" name="Line 1280">
                <a:extLst>
                  <a:ext uri="{FF2B5EF4-FFF2-40B4-BE49-F238E27FC236}">
                    <a16:creationId xmlns:a16="http://schemas.microsoft.com/office/drawing/2014/main" id="{38BE37DF-32AC-486F-87CA-109CF5C66D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1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4" name="Line 1281">
                <a:extLst>
                  <a:ext uri="{FF2B5EF4-FFF2-40B4-BE49-F238E27FC236}">
                    <a16:creationId xmlns:a16="http://schemas.microsoft.com/office/drawing/2014/main" id="{C81C760E-65E5-4F8D-B3B0-AE92EC719F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2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" name="Line 1282">
                <a:extLst>
                  <a:ext uri="{FF2B5EF4-FFF2-40B4-BE49-F238E27FC236}">
                    <a16:creationId xmlns:a16="http://schemas.microsoft.com/office/drawing/2014/main" id="{5FC9CB8D-11C2-4B22-AECE-7048077560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3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6" name="Line 1283">
                <a:extLst>
                  <a:ext uri="{FF2B5EF4-FFF2-40B4-BE49-F238E27FC236}">
                    <a16:creationId xmlns:a16="http://schemas.microsoft.com/office/drawing/2014/main" id="{40603D27-61D1-444F-9BD9-31E1E426B7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4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7" name="Line 1284">
                <a:extLst>
                  <a:ext uri="{FF2B5EF4-FFF2-40B4-BE49-F238E27FC236}">
                    <a16:creationId xmlns:a16="http://schemas.microsoft.com/office/drawing/2014/main" id="{380E35B1-8454-434C-9199-6C7B787CE9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5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8" name="Line 1285">
                <a:extLst>
                  <a:ext uri="{FF2B5EF4-FFF2-40B4-BE49-F238E27FC236}">
                    <a16:creationId xmlns:a16="http://schemas.microsoft.com/office/drawing/2014/main" id="{58B1A19B-D6A6-4836-90F4-733FF10544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6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9" name="Line 1286">
                <a:extLst>
                  <a:ext uri="{FF2B5EF4-FFF2-40B4-BE49-F238E27FC236}">
                    <a16:creationId xmlns:a16="http://schemas.microsoft.com/office/drawing/2014/main" id="{CCCFBCC2-1BD6-4442-AE61-E19D14EF5D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7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0" name="Line 1287">
                <a:extLst>
                  <a:ext uri="{FF2B5EF4-FFF2-40B4-BE49-F238E27FC236}">
                    <a16:creationId xmlns:a16="http://schemas.microsoft.com/office/drawing/2014/main" id="{02780472-E754-4D45-A3FD-77F64F4B0D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8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1" name="Line 1288">
                <a:extLst>
                  <a:ext uri="{FF2B5EF4-FFF2-40B4-BE49-F238E27FC236}">
                    <a16:creationId xmlns:a16="http://schemas.microsoft.com/office/drawing/2014/main" id="{3CD46F11-320E-47AE-BBF0-9193E8B587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9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2" name="Line 1289">
                <a:extLst>
                  <a:ext uri="{FF2B5EF4-FFF2-40B4-BE49-F238E27FC236}">
                    <a16:creationId xmlns:a16="http://schemas.microsoft.com/office/drawing/2014/main" id="{7BAEF7F7-52E2-4411-82E8-E985B790A7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0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3" name="Line 1290">
                <a:extLst>
                  <a:ext uri="{FF2B5EF4-FFF2-40B4-BE49-F238E27FC236}">
                    <a16:creationId xmlns:a16="http://schemas.microsoft.com/office/drawing/2014/main" id="{1C40BC47-2813-4CE8-B67D-841A64F388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1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4" name="Line 1291">
                <a:extLst>
                  <a:ext uri="{FF2B5EF4-FFF2-40B4-BE49-F238E27FC236}">
                    <a16:creationId xmlns:a16="http://schemas.microsoft.com/office/drawing/2014/main" id="{15C0BF47-3170-4B3E-85A0-74667D5DD5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2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5" name="Line 1292">
                <a:extLst>
                  <a:ext uri="{FF2B5EF4-FFF2-40B4-BE49-F238E27FC236}">
                    <a16:creationId xmlns:a16="http://schemas.microsoft.com/office/drawing/2014/main" id="{127E6098-7299-4B71-AD3D-680FE4B75C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3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6" name="Line 1293">
                <a:extLst>
                  <a:ext uri="{FF2B5EF4-FFF2-40B4-BE49-F238E27FC236}">
                    <a16:creationId xmlns:a16="http://schemas.microsoft.com/office/drawing/2014/main" id="{D1DAD645-89D0-448A-AA14-F3CC2C3A53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4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7" name="Line 1294">
                <a:extLst>
                  <a:ext uri="{FF2B5EF4-FFF2-40B4-BE49-F238E27FC236}">
                    <a16:creationId xmlns:a16="http://schemas.microsoft.com/office/drawing/2014/main" id="{D7378C3F-EE4B-4D7B-B9CD-8164C9B9B0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5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8" name="Line 1295">
                <a:extLst>
                  <a:ext uri="{FF2B5EF4-FFF2-40B4-BE49-F238E27FC236}">
                    <a16:creationId xmlns:a16="http://schemas.microsoft.com/office/drawing/2014/main" id="{CB6E253D-B2C6-4656-94D9-DA486D93C3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6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9" name="Line 1296">
                <a:extLst>
                  <a:ext uri="{FF2B5EF4-FFF2-40B4-BE49-F238E27FC236}">
                    <a16:creationId xmlns:a16="http://schemas.microsoft.com/office/drawing/2014/main" id="{D3FAE1E7-60E4-4C4D-966F-52AC9E4AC4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7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0" name="Line 1297">
                <a:extLst>
                  <a:ext uri="{FF2B5EF4-FFF2-40B4-BE49-F238E27FC236}">
                    <a16:creationId xmlns:a16="http://schemas.microsoft.com/office/drawing/2014/main" id="{B90713E0-5792-4609-A0D9-0C3DF688F8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8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1" name="Line 1298">
                <a:extLst>
                  <a:ext uri="{FF2B5EF4-FFF2-40B4-BE49-F238E27FC236}">
                    <a16:creationId xmlns:a16="http://schemas.microsoft.com/office/drawing/2014/main" id="{CF992B3F-AF0A-4A1A-ADF1-4F04166020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9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2" name="Line 1299">
                <a:extLst>
                  <a:ext uri="{FF2B5EF4-FFF2-40B4-BE49-F238E27FC236}">
                    <a16:creationId xmlns:a16="http://schemas.microsoft.com/office/drawing/2014/main" id="{B3D2EAF2-ACC8-43CF-A627-D9BCF19050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0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3" name="Line 1300">
                <a:extLst>
                  <a:ext uri="{FF2B5EF4-FFF2-40B4-BE49-F238E27FC236}">
                    <a16:creationId xmlns:a16="http://schemas.microsoft.com/office/drawing/2014/main" id="{8B9D5F4C-9EE5-4BB7-AF03-6AFB4962AC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1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4" name="Line 1301">
                <a:extLst>
                  <a:ext uri="{FF2B5EF4-FFF2-40B4-BE49-F238E27FC236}">
                    <a16:creationId xmlns:a16="http://schemas.microsoft.com/office/drawing/2014/main" id="{66938527-C8E2-44B5-9419-1D46480DF8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2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5" name="Line 1302">
                <a:extLst>
                  <a:ext uri="{FF2B5EF4-FFF2-40B4-BE49-F238E27FC236}">
                    <a16:creationId xmlns:a16="http://schemas.microsoft.com/office/drawing/2014/main" id="{5887CE45-16FE-4388-8C3B-A5CD0B0233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3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6" name="Line 1303">
                <a:extLst>
                  <a:ext uri="{FF2B5EF4-FFF2-40B4-BE49-F238E27FC236}">
                    <a16:creationId xmlns:a16="http://schemas.microsoft.com/office/drawing/2014/main" id="{701AEB01-E5A1-4860-A0CB-E858F2D64AD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4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7" name="Line 1304">
                <a:extLst>
                  <a:ext uri="{FF2B5EF4-FFF2-40B4-BE49-F238E27FC236}">
                    <a16:creationId xmlns:a16="http://schemas.microsoft.com/office/drawing/2014/main" id="{028446F2-A14E-4C27-9318-D83232AA3B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5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8" name="Line 1305">
                <a:extLst>
                  <a:ext uri="{FF2B5EF4-FFF2-40B4-BE49-F238E27FC236}">
                    <a16:creationId xmlns:a16="http://schemas.microsoft.com/office/drawing/2014/main" id="{41F4062A-8B98-4CF7-9133-A6A0D207D2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6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9" name="Line 1306">
                <a:extLst>
                  <a:ext uri="{FF2B5EF4-FFF2-40B4-BE49-F238E27FC236}">
                    <a16:creationId xmlns:a16="http://schemas.microsoft.com/office/drawing/2014/main" id="{962DB141-E088-40D8-B072-9600F19228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7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0" name="Line 1307">
                <a:extLst>
                  <a:ext uri="{FF2B5EF4-FFF2-40B4-BE49-F238E27FC236}">
                    <a16:creationId xmlns:a16="http://schemas.microsoft.com/office/drawing/2014/main" id="{7C8A573F-3DED-418B-851E-5348B76A42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8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1" name="Line 1308">
                <a:extLst>
                  <a:ext uri="{FF2B5EF4-FFF2-40B4-BE49-F238E27FC236}">
                    <a16:creationId xmlns:a16="http://schemas.microsoft.com/office/drawing/2014/main" id="{4ED93F1F-3FC6-4CA1-9FA8-74933416B2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9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2" name="Line 1309">
                <a:extLst>
                  <a:ext uri="{FF2B5EF4-FFF2-40B4-BE49-F238E27FC236}">
                    <a16:creationId xmlns:a16="http://schemas.microsoft.com/office/drawing/2014/main" id="{86D1684A-761B-4058-9812-97584614E2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0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3" name="Line 1310">
                <a:extLst>
                  <a:ext uri="{FF2B5EF4-FFF2-40B4-BE49-F238E27FC236}">
                    <a16:creationId xmlns:a16="http://schemas.microsoft.com/office/drawing/2014/main" id="{3D85607E-B55A-4969-8296-992B012BCE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1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4" name="Line 1311">
                <a:extLst>
                  <a:ext uri="{FF2B5EF4-FFF2-40B4-BE49-F238E27FC236}">
                    <a16:creationId xmlns:a16="http://schemas.microsoft.com/office/drawing/2014/main" id="{211E1BC7-0386-4D89-87F4-2AEAB3DA78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2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5" name="Line 1312">
                <a:extLst>
                  <a:ext uri="{FF2B5EF4-FFF2-40B4-BE49-F238E27FC236}">
                    <a16:creationId xmlns:a16="http://schemas.microsoft.com/office/drawing/2014/main" id="{35531BC3-25A7-4741-95B1-CFA202137B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3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6" name="Line 1313">
                <a:extLst>
                  <a:ext uri="{FF2B5EF4-FFF2-40B4-BE49-F238E27FC236}">
                    <a16:creationId xmlns:a16="http://schemas.microsoft.com/office/drawing/2014/main" id="{3C069508-E192-4FB0-A949-94C943B341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4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7" name="Line 1314">
                <a:extLst>
                  <a:ext uri="{FF2B5EF4-FFF2-40B4-BE49-F238E27FC236}">
                    <a16:creationId xmlns:a16="http://schemas.microsoft.com/office/drawing/2014/main" id="{C3CD719C-855E-4435-8346-F9B64D2140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5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8" name="Line 1315">
                <a:extLst>
                  <a:ext uri="{FF2B5EF4-FFF2-40B4-BE49-F238E27FC236}">
                    <a16:creationId xmlns:a16="http://schemas.microsoft.com/office/drawing/2014/main" id="{D2DEA7CE-889B-48FA-91AA-789867E1D8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6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9" name="Line 1316">
                <a:extLst>
                  <a:ext uri="{FF2B5EF4-FFF2-40B4-BE49-F238E27FC236}">
                    <a16:creationId xmlns:a16="http://schemas.microsoft.com/office/drawing/2014/main" id="{188B9A5B-0806-4E3A-B0F4-B60C89862C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7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0" name="Line 1317">
                <a:extLst>
                  <a:ext uri="{FF2B5EF4-FFF2-40B4-BE49-F238E27FC236}">
                    <a16:creationId xmlns:a16="http://schemas.microsoft.com/office/drawing/2014/main" id="{2B83222B-5A1E-4A69-8AF6-6EB212CA85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8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1" name="Line 1318">
                <a:extLst>
                  <a:ext uri="{FF2B5EF4-FFF2-40B4-BE49-F238E27FC236}">
                    <a16:creationId xmlns:a16="http://schemas.microsoft.com/office/drawing/2014/main" id="{9FD92899-3E29-45BC-8623-543D24A192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9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2" name="Line 1319">
                <a:extLst>
                  <a:ext uri="{FF2B5EF4-FFF2-40B4-BE49-F238E27FC236}">
                    <a16:creationId xmlns:a16="http://schemas.microsoft.com/office/drawing/2014/main" id="{33749185-37F8-4682-9656-0A2B448AF6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0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3" name="Line 1320">
                <a:extLst>
                  <a:ext uri="{FF2B5EF4-FFF2-40B4-BE49-F238E27FC236}">
                    <a16:creationId xmlns:a16="http://schemas.microsoft.com/office/drawing/2014/main" id="{50CAEA99-9C0F-4929-8195-D851073A27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1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4" name="Line 1321">
                <a:extLst>
                  <a:ext uri="{FF2B5EF4-FFF2-40B4-BE49-F238E27FC236}">
                    <a16:creationId xmlns:a16="http://schemas.microsoft.com/office/drawing/2014/main" id="{33F90CFE-958B-4146-908B-8D31E599ED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2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5" name="Freeform 1322">
                <a:extLst>
                  <a:ext uri="{FF2B5EF4-FFF2-40B4-BE49-F238E27FC236}">
                    <a16:creationId xmlns:a16="http://schemas.microsoft.com/office/drawing/2014/main" id="{5837FD17-8617-46E2-8AF3-D3688A0F2894}"/>
                  </a:ext>
                </a:extLst>
              </p:cNvPr>
              <p:cNvSpPr>
                <a:spLocks/>
              </p:cNvSpPr>
              <p:nvPr>
                <p:custDataLst>
                  <p:tags r:id="rId773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6" name="Freeform 1323">
                <a:extLst>
                  <a:ext uri="{FF2B5EF4-FFF2-40B4-BE49-F238E27FC236}">
                    <a16:creationId xmlns:a16="http://schemas.microsoft.com/office/drawing/2014/main" id="{0BAF15C3-A7AA-4F17-9CDE-5BF836010B0F}"/>
                  </a:ext>
                </a:extLst>
              </p:cNvPr>
              <p:cNvSpPr>
                <a:spLocks/>
              </p:cNvSpPr>
              <p:nvPr>
                <p:custDataLst>
                  <p:tags r:id="rId774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7" name="Freeform 1324">
                <a:extLst>
                  <a:ext uri="{FF2B5EF4-FFF2-40B4-BE49-F238E27FC236}">
                    <a16:creationId xmlns:a16="http://schemas.microsoft.com/office/drawing/2014/main" id="{23C10413-F2FD-441C-BF53-43AC9284CD4E}"/>
                  </a:ext>
                </a:extLst>
              </p:cNvPr>
              <p:cNvSpPr>
                <a:spLocks/>
              </p:cNvSpPr>
              <p:nvPr>
                <p:custDataLst>
                  <p:tags r:id="rId775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8" name="Line 1325">
                <a:extLst>
                  <a:ext uri="{FF2B5EF4-FFF2-40B4-BE49-F238E27FC236}">
                    <a16:creationId xmlns:a16="http://schemas.microsoft.com/office/drawing/2014/main" id="{911D33EE-A722-41CA-B307-2619C4C4D2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6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9" name="Line 1326">
                <a:extLst>
                  <a:ext uri="{FF2B5EF4-FFF2-40B4-BE49-F238E27FC236}">
                    <a16:creationId xmlns:a16="http://schemas.microsoft.com/office/drawing/2014/main" id="{B8F0D9F1-3FC3-4336-87EE-E559E1DEE9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7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0" name="Line 1327">
                <a:extLst>
                  <a:ext uri="{FF2B5EF4-FFF2-40B4-BE49-F238E27FC236}">
                    <a16:creationId xmlns:a16="http://schemas.microsoft.com/office/drawing/2014/main" id="{FDF2B67C-F229-4FAE-A9C9-F4F6DF1FAE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8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1" name="Line 1328">
                <a:extLst>
                  <a:ext uri="{FF2B5EF4-FFF2-40B4-BE49-F238E27FC236}">
                    <a16:creationId xmlns:a16="http://schemas.microsoft.com/office/drawing/2014/main" id="{FB1FE284-2EC4-4C3B-8944-85F8FD0F83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9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" name="Line 1329">
                <a:extLst>
                  <a:ext uri="{FF2B5EF4-FFF2-40B4-BE49-F238E27FC236}">
                    <a16:creationId xmlns:a16="http://schemas.microsoft.com/office/drawing/2014/main" id="{4690B9DC-4ABC-409D-9B3A-FD90F7506C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0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3" name="Line 1330">
                <a:extLst>
                  <a:ext uri="{FF2B5EF4-FFF2-40B4-BE49-F238E27FC236}">
                    <a16:creationId xmlns:a16="http://schemas.microsoft.com/office/drawing/2014/main" id="{B5EE0C92-8D14-4641-9DC6-C4390B7B57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1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4" name="Line 1331">
                <a:extLst>
                  <a:ext uri="{FF2B5EF4-FFF2-40B4-BE49-F238E27FC236}">
                    <a16:creationId xmlns:a16="http://schemas.microsoft.com/office/drawing/2014/main" id="{6D9A6A0D-0134-4CE1-8179-41DFDE69C5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2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5" name="Line 1332">
                <a:extLst>
                  <a:ext uri="{FF2B5EF4-FFF2-40B4-BE49-F238E27FC236}">
                    <a16:creationId xmlns:a16="http://schemas.microsoft.com/office/drawing/2014/main" id="{FA982483-EAB6-4FB6-8177-71ADAA6673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3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6" name="Line 1333">
                <a:extLst>
                  <a:ext uri="{FF2B5EF4-FFF2-40B4-BE49-F238E27FC236}">
                    <a16:creationId xmlns:a16="http://schemas.microsoft.com/office/drawing/2014/main" id="{4A814E25-0B16-4CF0-BB64-12E5721906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4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7" name="Line 1334">
                <a:extLst>
                  <a:ext uri="{FF2B5EF4-FFF2-40B4-BE49-F238E27FC236}">
                    <a16:creationId xmlns:a16="http://schemas.microsoft.com/office/drawing/2014/main" id="{D598C499-C672-4590-874E-8E5AA06339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5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8" name="Line 1335">
                <a:extLst>
                  <a:ext uri="{FF2B5EF4-FFF2-40B4-BE49-F238E27FC236}">
                    <a16:creationId xmlns:a16="http://schemas.microsoft.com/office/drawing/2014/main" id="{D54A3CB0-0C5D-4C33-92A4-EBA41AED44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6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9" name="Line 1336">
                <a:extLst>
                  <a:ext uri="{FF2B5EF4-FFF2-40B4-BE49-F238E27FC236}">
                    <a16:creationId xmlns:a16="http://schemas.microsoft.com/office/drawing/2014/main" id="{C6B768B0-3338-411D-99AC-2A1E57EC62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7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0" name="Line 1337">
                <a:extLst>
                  <a:ext uri="{FF2B5EF4-FFF2-40B4-BE49-F238E27FC236}">
                    <a16:creationId xmlns:a16="http://schemas.microsoft.com/office/drawing/2014/main" id="{B2432DA3-4E06-45F4-992F-F5F7B0A6C9B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8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1" name="Line 1338">
                <a:extLst>
                  <a:ext uri="{FF2B5EF4-FFF2-40B4-BE49-F238E27FC236}">
                    <a16:creationId xmlns:a16="http://schemas.microsoft.com/office/drawing/2014/main" id="{AD201897-9BED-4BDC-BFA5-D4BB6AA1C1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9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2" name="Line 1339">
                <a:extLst>
                  <a:ext uri="{FF2B5EF4-FFF2-40B4-BE49-F238E27FC236}">
                    <a16:creationId xmlns:a16="http://schemas.microsoft.com/office/drawing/2014/main" id="{6FF9CB46-975C-4401-83C1-58C361B6BF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0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3" name="Line 1340">
                <a:extLst>
                  <a:ext uri="{FF2B5EF4-FFF2-40B4-BE49-F238E27FC236}">
                    <a16:creationId xmlns:a16="http://schemas.microsoft.com/office/drawing/2014/main" id="{96F90712-FB9F-44AD-A805-F224E3E378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1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4" name="Line 1341">
                <a:extLst>
                  <a:ext uri="{FF2B5EF4-FFF2-40B4-BE49-F238E27FC236}">
                    <a16:creationId xmlns:a16="http://schemas.microsoft.com/office/drawing/2014/main" id="{7A9872D2-6C4E-487D-ABF8-B671A1BEA5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2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5" name="Line 1342">
                <a:extLst>
                  <a:ext uri="{FF2B5EF4-FFF2-40B4-BE49-F238E27FC236}">
                    <a16:creationId xmlns:a16="http://schemas.microsoft.com/office/drawing/2014/main" id="{4A48F416-9F32-4589-AD17-4E5CB68863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3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6" name="Line 1343">
                <a:extLst>
                  <a:ext uri="{FF2B5EF4-FFF2-40B4-BE49-F238E27FC236}">
                    <a16:creationId xmlns:a16="http://schemas.microsoft.com/office/drawing/2014/main" id="{DAFC3153-6C16-4076-BBCA-AF14E4751C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4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7" name="Line 1344">
                <a:extLst>
                  <a:ext uri="{FF2B5EF4-FFF2-40B4-BE49-F238E27FC236}">
                    <a16:creationId xmlns:a16="http://schemas.microsoft.com/office/drawing/2014/main" id="{15861153-19AB-4404-9A9D-D543BFD822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5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8" name="Line 1345">
                <a:extLst>
                  <a:ext uri="{FF2B5EF4-FFF2-40B4-BE49-F238E27FC236}">
                    <a16:creationId xmlns:a16="http://schemas.microsoft.com/office/drawing/2014/main" id="{52B0AC82-5D5F-424C-9325-A9FC3C1A5F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6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9" name="Line 1346">
                <a:extLst>
                  <a:ext uri="{FF2B5EF4-FFF2-40B4-BE49-F238E27FC236}">
                    <a16:creationId xmlns:a16="http://schemas.microsoft.com/office/drawing/2014/main" id="{05869F72-4D0A-4BA5-8B34-4205F6ABA9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7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0" name="Line 1347">
                <a:extLst>
                  <a:ext uri="{FF2B5EF4-FFF2-40B4-BE49-F238E27FC236}">
                    <a16:creationId xmlns:a16="http://schemas.microsoft.com/office/drawing/2014/main" id="{983E2689-B3FF-4DFA-8C76-C8EBAD1B16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8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1" name="Line 1348">
                <a:extLst>
                  <a:ext uri="{FF2B5EF4-FFF2-40B4-BE49-F238E27FC236}">
                    <a16:creationId xmlns:a16="http://schemas.microsoft.com/office/drawing/2014/main" id="{A4E91051-D3F1-49CB-8790-2C4B46FF6D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9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" name="Line 1349">
                <a:extLst>
                  <a:ext uri="{FF2B5EF4-FFF2-40B4-BE49-F238E27FC236}">
                    <a16:creationId xmlns:a16="http://schemas.microsoft.com/office/drawing/2014/main" id="{E4D7E581-CE88-484B-83C3-054EA6B36E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0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3" name="Line 1350">
                <a:extLst>
                  <a:ext uri="{FF2B5EF4-FFF2-40B4-BE49-F238E27FC236}">
                    <a16:creationId xmlns:a16="http://schemas.microsoft.com/office/drawing/2014/main" id="{6DB6B09A-13B7-4EB1-B5F9-669796CAB4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1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" name="Line 1351">
                <a:extLst>
                  <a:ext uri="{FF2B5EF4-FFF2-40B4-BE49-F238E27FC236}">
                    <a16:creationId xmlns:a16="http://schemas.microsoft.com/office/drawing/2014/main" id="{41909D99-F3C6-4ED1-AA00-E9A9C65F23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2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5" name="Line 1352">
                <a:extLst>
                  <a:ext uri="{FF2B5EF4-FFF2-40B4-BE49-F238E27FC236}">
                    <a16:creationId xmlns:a16="http://schemas.microsoft.com/office/drawing/2014/main" id="{D35047B3-5E65-44C9-9BBA-4F674B5144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3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6" name="Line 1353">
                <a:extLst>
                  <a:ext uri="{FF2B5EF4-FFF2-40B4-BE49-F238E27FC236}">
                    <a16:creationId xmlns:a16="http://schemas.microsoft.com/office/drawing/2014/main" id="{9AFE3C59-8634-41C2-8023-82144D4EAB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4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7" name="Line 1354">
                <a:extLst>
                  <a:ext uri="{FF2B5EF4-FFF2-40B4-BE49-F238E27FC236}">
                    <a16:creationId xmlns:a16="http://schemas.microsoft.com/office/drawing/2014/main" id="{81131CEE-FF7E-4660-9054-1A704F6EA3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5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8" name="Line 1355">
                <a:extLst>
                  <a:ext uri="{FF2B5EF4-FFF2-40B4-BE49-F238E27FC236}">
                    <a16:creationId xmlns:a16="http://schemas.microsoft.com/office/drawing/2014/main" id="{F79DF583-CF4C-4E30-889E-0D3A87E364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6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9" name="Line 1356">
                <a:extLst>
                  <a:ext uri="{FF2B5EF4-FFF2-40B4-BE49-F238E27FC236}">
                    <a16:creationId xmlns:a16="http://schemas.microsoft.com/office/drawing/2014/main" id="{81BF81C1-9FA9-462A-9FBC-2B895DD734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7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0" name="Line 1357">
                <a:extLst>
                  <a:ext uri="{FF2B5EF4-FFF2-40B4-BE49-F238E27FC236}">
                    <a16:creationId xmlns:a16="http://schemas.microsoft.com/office/drawing/2014/main" id="{5A367A61-BEC8-4DA1-BA94-246D342CEB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8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" name="Line 1358">
                <a:extLst>
                  <a:ext uri="{FF2B5EF4-FFF2-40B4-BE49-F238E27FC236}">
                    <a16:creationId xmlns:a16="http://schemas.microsoft.com/office/drawing/2014/main" id="{38DDBFFA-F39D-46DF-BC75-5CC38CC420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9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" name="Line 1359">
                <a:extLst>
                  <a:ext uri="{FF2B5EF4-FFF2-40B4-BE49-F238E27FC236}">
                    <a16:creationId xmlns:a16="http://schemas.microsoft.com/office/drawing/2014/main" id="{F8F01915-487D-4D38-A2B7-B45BC342E9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0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3" name="Line 1360">
                <a:extLst>
                  <a:ext uri="{FF2B5EF4-FFF2-40B4-BE49-F238E27FC236}">
                    <a16:creationId xmlns:a16="http://schemas.microsoft.com/office/drawing/2014/main" id="{D3C83387-4DB9-491C-90E7-6CB6C7C5B7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1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4" name="Line 1361">
                <a:extLst>
                  <a:ext uri="{FF2B5EF4-FFF2-40B4-BE49-F238E27FC236}">
                    <a16:creationId xmlns:a16="http://schemas.microsoft.com/office/drawing/2014/main" id="{DC3D2EC7-90F7-442A-8516-BCF7AC2560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2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5" name="Line 1362">
                <a:extLst>
                  <a:ext uri="{FF2B5EF4-FFF2-40B4-BE49-F238E27FC236}">
                    <a16:creationId xmlns:a16="http://schemas.microsoft.com/office/drawing/2014/main" id="{EC1F3653-50D2-485E-AB96-AFBF6DF82D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3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6" name="Line 1363">
                <a:extLst>
                  <a:ext uri="{FF2B5EF4-FFF2-40B4-BE49-F238E27FC236}">
                    <a16:creationId xmlns:a16="http://schemas.microsoft.com/office/drawing/2014/main" id="{BA77D9D1-D0BD-421F-8AF1-CFC793C3A0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4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7" name="Line 1364">
                <a:extLst>
                  <a:ext uri="{FF2B5EF4-FFF2-40B4-BE49-F238E27FC236}">
                    <a16:creationId xmlns:a16="http://schemas.microsoft.com/office/drawing/2014/main" id="{6646991C-8D7F-4F08-9E1A-05344F7708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5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8" name="Line 1365">
                <a:extLst>
                  <a:ext uri="{FF2B5EF4-FFF2-40B4-BE49-F238E27FC236}">
                    <a16:creationId xmlns:a16="http://schemas.microsoft.com/office/drawing/2014/main" id="{7488FFA5-10CC-4A83-902E-69F4864072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6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9" name="Line 1366">
                <a:extLst>
                  <a:ext uri="{FF2B5EF4-FFF2-40B4-BE49-F238E27FC236}">
                    <a16:creationId xmlns:a16="http://schemas.microsoft.com/office/drawing/2014/main" id="{8FBD3AC8-6152-423E-A184-83AC5C65AD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7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0" name="Line 1367">
                <a:extLst>
                  <a:ext uri="{FF2B5EF4-FFF2-40B4-BE49-F238E27FC236}">
                    <a16:creationId xmlns:a16="http://schemas.microsoft.com/office/drawing/2014/main" id="{8D5371B9-6319-4757-81AC-1E525D8D15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8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1" name="Line 1368">
                <a:extLst>
                  <a:ext uri="{FF2B5EF4-FFF2-40B4-BE49-F238E27FC236}">
                    <a16:creationId xmlns:a16="http://schemas.microsoft.com/office/drawing/2014/main" id="{7A4CB1E1-C643-4B65-89AE-AFD3AE398D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9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" name="Line 1369">
                <a:extLst>
                  <a:ext uri="{FF2B5EF4-FFF2-40B4-BE49-F238E27FC236}">
                    <a16:creationId xmlns:a16="http://schemas.microsoft.com/office/drawing/2014/main" id="{1731B0A6-52AF-42C2-8670-A42B117948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0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3" name="Line 1370">
                <a:extLst>
                  <a:ext uri="{FF2B5EF4-FFF2-40B4-BE49-F238E27FC236}">
                    <a16:creationId xmlns:a16="http://schemas.microsoft.com/office/drawing/2014/main" id="{46AC035B-989B-4BDC-9445-07A2441224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1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4" name="Line 1371">
                <a:extLst>
                  <a:ext uri="{FF2B5EF4-FFF2-40B4-BE49-F238E27FC236}">
                    <a16:creationId xmlns:a16="http://schemas.microsoft.com/office/drawing/2014/main" id="{61AFAC3F-106E-4641-8DFE-06C7885CAB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2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5" name="Line 1372">
                <a:extLst>
                  <a:ext uri="{FF2B5EF4-FFF2-40B4-BE49-F238E27FC236}">
                    <a16:creationId xmlns:a16="http://schemas.microsoft.com/office/drawing/2014/main" id="{ED09A21F-5075-487E-AC1F-2F7E2CE509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3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6" name="Line 1373">
                <a:extLst>
                  <a:ext uri="{FF2B5EF4-FFF2-40B4-BE49-F238E27FC236}">
                    <a16:creationId xmlns:a16="http://schemas.microsoft.com/office/drawing/2014/main" id="{C627D3AD-456C-46F1-A266-FDF94E2989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4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7" name="Line 1374">
                <a:extLst>
                  <a:ext uri="{FF2B5EF4-FFF2-40B4-BE49-F238E27FC236}">
                    <a16:creationId xmlns:a16="http://schemas.microsoft.com/office/drawing/2014/main" id="{93BD0C8D-3E4F-4C2C-81ED-8CBE1EEF04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5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8" name="Line 1375">
                <a:extLst>
                  <a:ext uri="{FF2B5EF4-FFF2-40B4-BE49-F238E27FC236}">
                    <a16:creationId xmlns:a16="http://schemas.microsoft.com/office/drawing/2014/main" id="{DAD2E130-F35D-44A5-BA8A-531D0F0BD3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6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9" name="Line 1376">
                <a:extLst>
                  <a:ext uri="{FF2B5EF4-FFF2-40B4-BE49-F238E27FC236}">
                    <a16:creationId xmlns:a16="http://schemas.microsoft.com/office/drawing/2014/main" id="{8D62D98E-26C2-4243-85B1-F96CCA6DD1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7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0" name="Line 1377">
                <a:extLst>
                  <a:ext uri="{FF2B5EF4-FFF2-40B4-BE49-F238E27FC236}">
                    <a16:creationId xmlns:a16="http://schemas.microsoft.com/office/drawing/2014/main" id="{E4443815-6329-474D-8769-FC5FD52A57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8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1" name="Line 1378">
                <a:extLst>
                  <a:ext uri="{FF2B5EF4-FFF2-40B4-BE49-F238E27FC236}">
                    <a16:creationId xmlns:a16="http://schemas.microsoft.com/office/drawing/2014/main" id="{6842CDB3-1BE7-4F2C-951C-1874867B61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9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2" name="Line 1379">
                <a:extLst>
                  <a:ext uri="{FF2B5EF4-FFF2-40B4-BE49-F238E27FC236}">
                    <a16:creationId xmlns:a16="http://schemas.microsoft.com/office/drawing/2014/main" id="{716F1ECE-FC33-4E38-983E-72F913BAE4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0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3" name="Line 1380">
                <a:extLst>
                  <a:ext uri="{FF2B5EF4-FFF2-40B4-BE49-F238E27FC236}">
                    <a16:creationId xmlns:a16="http://schemas.microsoft.com/office/drawing/2014/main" id="{FAF8C125-0C8B-475F-BD0C-6ECBAA955C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1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" name="Line 1381">
                <a:extLst>
                  <a:ext uri="{FF2B5EF4-FFF2-40B4-BE49-F238E27FC236}">
                    <a16:creationId xmlns:a16="http://schemas.microsoft.com/office/drawing/2014/main" id="{7DFE69BD-C0CA-412A-9E27-0E3CDC2C50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2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5" name="Line 1382">
                <a:extLst>
                  <a:ext uri="{FF2B5EF4-FFF2-40B4-BE49-F238E27FC236}">
                    <a16:creationId xmlns:a16="http://schemas.microsoft.com/office/drawing/2014/main" id="{C823D298-DDA2-4873-80A0-C091C423BF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3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" name="Line 1383">
                <a:extLst>
                  <a:ext uri="{FF2B5EF4-FFF2-40B4-BE49-F238E27FC236}">
                    <a16:creationId xmlns:a16="http://schemas.microsoft.com/office/drawing/2014/main" id="{F13BF69B-C0A3-4762-ADDF-202C95652B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4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7" name="Line 1384">
                <a:extLst>
                  <a:ext uri="{FF2B5EF4-FFF2-40B4-BE49-F238E27FC236}">
                    <a16:creationId xmlns:a16="http://schemas.microsoft.com/office/drawing/2014/main" id="{8E0D760D-F0D4-428A-B6E2-02F2739E5B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5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8" name="Line 1385">
                <a:extLst>
                  <a:ext uri="{FF2B5EF4-FFF2-40B4-BE49-F238E27FC236}">
                    <a16:creationId xmlns:a16="http://schemas.microsoft.com/office/drawing/2014/main" id="{8E9E0089-1D57-4F58-98A6-FA3A7991F0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6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9" name="Line 1386">
                <a:extLst>
                  <a:ext uri="{FF2B5EF4-FFF2-40B4-BE49-F238E27FC236}">
                    <a16:creationId xmlns:a16="http://schemas.microsoft.com/office/drawing/2014/main" id="{4B4ED259-AB9B-4FFF-876C-042BDF9733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7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0" name="Line 1387">
                <a:extLst>
                  <a:ext uri="{FF2B5EF4-FFF2-40B4-BE49-F238E27FC236}">
                    <a16:creationId xmlns:a16="http://schemas.microsoft.com/office/drawing/2014/main" id="{A1C91CFF-7F3A-427C-A2C3-C795B44B12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8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1" name="Line 1388">
                <a:extLst>
                  <a:ext uri="{FF2B5EF4-FFF2-40B4-BE49-F238E27FC236}">
                    <a16:creationId xmlns:a16="http://schemas.microsoft.com/office/drawing/2014/main" id="{5E9F181A-DA3E-4F70-9C67-E082888407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9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2" name="Line 1389">
                <a:extLst>
                  <a:ext uri="{FF2B5EF4-FFF2-40B4-BE49-F238E27FC236}">
                    <a16:creationId xmlns:a16="http://schemas.microsoft.com/office/drawing/2014/main" id="{4C60ABD0-9C7E-4F05-8D48-39FAA77D05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0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3" name="Line 1390">
                <a:extLst>
                  <a:ext uri="{FF2B5EF4-FFF2-40B4-BE49-F238E27FC236}">
                    <a16:creationId xmlns:a16="http://schemas.microsoft.com/office/drawing/2014/main" id="{FDDE51C7-CE25-4C64-9B79-213A98DF45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1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4" name="Line 1391">
                <a:extLst>
                  <a:ext uri="{FF2B5EF4-FFF2-40B4-BE49-F238E27FC236}">
                    <a16:creationId xmlns:a16="http://schemas.microsoft.com/office/drawing/2014/main" id="{FB3865E8-77F1-4B6B-8069-7793A033A3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2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5" name="Line 1392">
                <a:extLst>
                  <a:ext uri="{FF2B5EF4-FFF2-40B4-BE49-F238E27FC236}">
                    <a16:creationId xmlns:a16="http://schemas.microsoft.com/office/drawing/2014/main" id="{04B253DE-A292-4E30-9C81-1B31A256A1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3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6" name="Line 1393">
                <a:extLst>
                  <a:ext uri="{FF2B5EF4-FFF2-40B4-BE49-F238E27FC236}">
                    <a16:creationId xmlns:a16="http://schemas.microsoft.com/office/drawing/2014/main" id="{46F3798A-7794-48FA-9855-A2AB64AF67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4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7" name="Line 1394">
                <a:extLst>
                  <a:ext uri="{FF2B5EF4-FFF2-40B4-BE49-F238E27FC236}">
                    <a16:creationId xmlns:a16="http://schemas.microsoft.com/office/drawing/2014/main" id="{75202D89-219C-487E-BFA4-23EBE2497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5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8" name="Line 1395">
                <a:extLst>
                  <a:ext uri="{FF2B5EF4-FFF2-40B4-BE49-F238E27FC236}">
                    <a16:creationId xmlns:a16="http://schemas.microsoft.com/office/drawing/2014/main" id="{945D34A8-63B2-4EB2-943D-F44C2BB81C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6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9" name="Line 1396">
                <a:extLst>
                  <a:ext uri="{FF2B5EF4-FFF2-40B4-BE49-F238E27FC236}">
                    <a16:creationId xmlns:a16="http://schemas.microsoft.com/office/drawing/2014/main" id="{1FD4B5B6-7129-4C87-9D31-79BF8B5B4F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7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0" name="Line 1397">
                <a:extLst>
                  <a:ext uri="{FF2B5EF4-FFF2-40B4-BE49-F238E27FC236}">
                    <a16:creationId xmlns:a16="http://schemas.microsoft.com/office/drawing/2014/main" id="{0C756D88-4A3C-421E-A157-C74896197E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8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1" name="Line 1398">
                <a:extLst>
                  <a:ext uri="{FF2B5EF4-FFF2-40B4-BE49-F238E27FC236}">
                    <a16:creationId xmlns:a16="http://schemas.microsoft.com/office/drawing/2014/main" id="{E55E17ED-1083-40C0-AEA0-1888BB91BC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9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" name="Line 1399">
                <a:extLst>
                  <a:ext uri="{FF2B5EF4-FFF2-40B4-BE49-F238E27FC236}">
                    <a16:creationId xmlns:a16="http://schemas.microsoft.com/office/drawing/2014/main" id="{F0ADC655-989C-47AC-8221-EC47490CBB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0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" name="Line 1400">
                <a:extLst>
                  <a:ext uri="{FF2B5EF4-FFF2-40B4-BE49-F238E27FC236}">
                    <a16:creationId xmlns:a16="http://schemas.microsoft.com/office/drawing/2014/main" id="{61E227B0-7022-4CD7-A5B7-17AC1138B3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1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" name="Line 1401">
                <a:extLst>
                  <a:ext uri="{FF2B5EF4-FFF2-40B4-BE49-F238E27FC236}">
                    <a16:creationId xmlns:a16="http://schemas.microsoft.com/office/drawing/2014/main" id="{4D2BE76F-3E9B-4D87-B94D-BD5D264950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2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" name="Line 1402">
                <a:extLst>
                  <a:ext uri="{FF2B5EF4-FFF2-40B4-BE49-F238E27FC236}">
                    <a16:creationId xmlns:a16="http://schemas.microsoft.com/office/drawing/2014/main" id="{4F1C79D8-D8A0-4E16-BD38-70BE24C499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3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6" name="Line 1403">
                <a:extLst>
                  <a:ext uri="{FF2B5EF4-FFF2-40B4-BE49-F238E27FC236}">
                    <a16:creationId xmlns:a16="http://schemas.microsoft.com/office/drawing/2014/main" id="{2F80DA32-DB31-4D4A-A185-6929ADCC2A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4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7" name="Line 1404">
                <a:extLst>
                  <a:ext uri="{FF2B5EF4-FFF2-40B4-BE49-F238E27FC236}">
                    <a16:creationId xmlns:a16="http://schemas.microsoft.com/office/drawing/2014/main" id="{0CB841DC-29C1-4080-9694-147C477C2D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5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8" name="Line 1405">
                <a:extLst>
                  <a:ext uri="{FF2B5EF4-FFF2-40B4-BE49-F238E27FC236}">
                    <a16:creationId xmlns:a16="http://schemas.microsoft.com/office/drawing/2014/main" id="{4D57B26B-25AE-4F52-B525-B0DC20D5C9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6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9" name="Line 1406">
                <a:extLst>
                  <a:ext uri="{FF2B5EF4-FFF2-40B4-BE49-F238E27FC236}">
                    <a16:creationId xmlns:a16="http://schemas.microsoft.com/office/drawing/2014/main" id="{759C7BD0-DB6F-4670-8F3E-A32BA24164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7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0" name="Line 1407">
                <a:extLst>
                  <a:ext uri="{FF2B5EF4-FFF2-40B4-BE49-F238E27FC236}">
                    <a16:creationId xmlns:a16="http://schemas.microsoft.com/office/drawing/2014/main" id="{5391828B-2758-4078-98E5-96CB19917B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8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1" name="Line 1408">
                <a:extLst>
                  <a:ext uri="{FF2B5EF4-FFF2-40B4-BE49-F238E27FC236}">
                    <a16:creationId xmlns:a16="http://schemas.microsoft.com/office/drawing/2014/main" id="{21BCFA58-EE0A-45BA-8FCD-E3DB488FBA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9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2" name="Line 1409">
                <a:extLst>
                  <a:ext uri="{FF2B5EF4-FFF2-40B4-BE49-F238E27FC236}">
                    <a16:creationId xmlns:a16="http://schemas.microsoft.com/office/drawing/2014/main" id="{B9417FD3-D620-4A61-BB41-8B1F904E5B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0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" name="Line 1410">
                <a:extLst>
                  <a:ext uri="{FF2B5EF4-FFF2-40B4-BE49-F238E27FC236}">
                    <a16:creationId xmlns:a16="http://schemas.microsoft.com/office/drawing/2014/main" id="{08DAF826-DDB0-46DE-A4C2-BA26865AF2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1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" name="Line 1411">
                <a:extLst>
                  <a:ext uri="{FF2B5EF4-FFF2-40B4-BE49-F238E27FC236}">
                    <a16:creationId xmlns:a16="http://schemas.microsoft.com/office/drawing/2014/main" id="{25E53E70-E1EF-4453-8AC0-9663DB21D8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2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" name="Freeform 1412">
                <a:extLst>
                  <a:ext uri="{FF2B5EF4-FFF2-40B4-BE49-F238E27FC236}">
                    <a16:creationId xmlns:a16="http://schemas.microsoft.com/office/drawing/2014/main" id="{CD3FFCB6-29C7-4D4F-A47C-E6DE488368E9}"/>
                  </a:ext>
                </a:extLst>
              </p:cNvPr>
              <p:cNvSpPr>
                <a:spLocks/>
              </p:cNvSpPr>
              <p:nvPr>
                <p:custDataLst>
                  <p:tags r:id="rId863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" name="Freeform 1413">
                <a:extLst>
                  <a:ext uri="{FF2B5EF4-FFF2-40B4-BE49-F238E27FC236}">
                    <a16:creationId xmlns:a16="http://schemas.microsoft.com/office/drawing/2014/main" id="{95D7EA48-8DCF-4B6C-AE3D-1D5E385B93E4}"/>
                  </a:ext>
                </a:extLst>
              </p:cNvPr>
              <p:cNvSpPr>
                <a:spLocks/>
              </p:cNvSpPr>
              <p:nvPr>
                <p:custDataLst>
                  <p:tags r:id="rId864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" name="Freeform 1414">
                <a:extLst>
                  <a:ext uri="{FF2B5EF4-FFF2-40B4-BE49-F238E27FC236}">
                    <a16:creationId xmlns:a16="http://schemas.microsoft.com/office/drawing/2014/main" id="{F1C27550-4B9C-46B7-8CD3-6ABCB8231CF6}"/>
                  </a:ext>
                </a:extLst>
              </p:cNvPr>
              <p:cNvSpPr>
                <a:spLocks/>
              </p:cNvSpPr>
              <p:nvPr>
                <p:custDataLst>
                  <p:tags r:id="rId865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" name="Line 1415">
                <a:extLst>
                  <a:ext uri="{FF2B5EF4-FFF2-40B4-BE49-F238E27FC236}">
                    <a16:creationId xmlns:a16="http://schemas.microsoft.com/office/drawing/2014/main" id="{D566B2D4-12A8-4950-8FE5-F30CE1C63B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6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" name="Line 1416">
                <a:extLst>
                  <a:ext uri="{FF2B5EF4-FFF2-40B4-BE49-F238E27FC236}">
                    <a16:creationId xmlns:a16="http://schemas.microsoft.com/office/drawing/2014/main" id="{E09C2AA0-3E42-4CC6-82DA-B4DAA82889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7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" name="Line 1417">
                <a:extLst>
                  <a:ext uri="{FF2B5EF4-FFF2-40B4-BE49-F238E27FC236}">
                    <a16:creationId xmlns:a16="http://schemas.microsoft.com/office/drawing/2014/main" id="{E71D3826-7061-49EE-9B83-126FDF7511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8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" name="Line 1418">
                <a:extLst>
                  <a:ext uri="{FF2B5EF4-FFF2-40B4-BE49-F238E27FC236}">
                    <a16:creationId xmlns:a16="http://schemas.microsoft.com/office/drawing/2014/main" id="{93BA0BE8-7702-4359-B07A-00153A2D3D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9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" name="Line 1419">
                <a:extLst>
                  <a:ext uri="{FF2B5EF4-FFF2-40B4-BE49-F238E27FC236}">
                    <a16:creationId xmlns:a16="http://schemas.microsoft.com/office/drawing/2014/main" id="{B597BBF3-2003-43D3-AC9B-F019FF6D8B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0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" name="Line 1420">
                <a:extLst>
                  <a:ext uri="{FF2B5EF4-FFF2-40B4-BE49-F238E27FC236}">
                    <a16:creationId xmlns:a16="http://schemas.microsoft.com/office/drawing/2014/main" id="{F116818D-5D82-47FD-A684-D5C572CF3A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1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" name="Line 1421">
                <a:extLst>
                  <a:ext uri="{FF2B5EF4-FFF2-40B4-BE49-F238E27FC236}">
                    <a16:creationId xmlns:a16="http://schemas.microsoft.com/office/drawing/2014/main" id="{FA6FCF03-42E8-4122-A4C6-64E2223A1D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2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" name="Line 1422">
                <a:extLst>
                  <a:ext uri="{FF2B5EF4-FFF2-40B4-BE49-F238E27FC236}">
                    <a16:creationId xmlns:a16="http://schemas.microsoft.com/office/drawing/2014/main" id="{A765BC33-3CE7-47C7-AA9D-1884A9AD93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3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" name="Line 1423">
                <a:extLst>
                  <a:ext uri="{FF2B5EF4-FFF2-40B4-BE49-F238E27FC236}">
                    <a16:creationId xmlns:a16="http://schemas.microsoft.com/office/drawing/2014/main" id="{F6DB0BB6-065A-41D2-A340-6BAF0B3B71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4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" name="Line 1424">
                <a:extLst>
                  <a:ext uri="{FF2B5EF4-FFF2-40B4-BE49-F238E27FC236}">
                    <a16:creationId xmlns:a16="http://schemas.microsoft.com/office/drawing/2014/main" id="{7FAEDD73-FF55-4DDA-A547-5E0943E749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5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" name="Line 1425">
                <a:extLst>
                  <a:ext uri="{FF2B5EF4-FFF2-40B4-BE49-F238E27FC236}">
                    <a16:creationId xmlns:a16="http://schemas.microsoft.com/office/drawing/2014/main" id="{9E1484F4-7C2D-4904-9FDA-4EC8D5D2DF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6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" name="Line 1426">
                <a:extLst>
                  <a:ext uri="{FF2B5EF4-FFF2-40B4-BE49-F238E27FC236}">
                    <a16:creationId xmlns:a16="http://schemas.microsoft.com/office/drawing/2014/main" id="{6707F070-A235-4748-A9C5-AD8EEB2E3B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7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" name="Line 1427">
                <a:extLst>
                  <a:ext uri="{FF2B5EF4-FFF2-40B4-BE49-F238E27FC236}">
                    <a16:creationId xmlns:a16="http://schemas.microsoft.com/office/drawing/2014/main" id="{4B7B7753-C66A-46AE-83E4-8744A8F008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8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" name="Line 1428">
                <a:extLst>
                  <a:ext uri="{FF2B5EF4-FFF2-40B4-BE49-F238E27FC236}">
                    <a16:creationId xmlns:a16="http://schemas.microsoft.com/office/drawing/2014/main" id="{562B1487-E33F-4610-8B90-E336350AB3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9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" name="Line 1429">
                <a:extLst>
                  <a:ext uri="{FF2B5EF4-FFF2-40B4-BE49-F238E27FC236}">
                    <a16:creationId xmlns:a16="http://schemas.microsoft.com/office/drawing/2014/main" id="{8B9B7C3F-1F57-4794-A9EC-3C5134C2A76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0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" name="Line 1430">
                <a:extLst>
                  <a:ext uri="{FF2B5EF4-FFF2-40B4-BE49-F238E27FC236}">
                    <a16:creationId xmlns:a16="http://schemas.microsoft.com/office/drawing/2014/main" id="{49E21BB7-D26A-4751-BEE0-431F69C7CB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1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4" name="Line 1431">
                <a:extLst>
                  <a:ext uri="{FF2B5EF4-FFF2-40B4-BE49-F238E27FC236}">
                    <a16:creationId xmlns:a16="http://schemas.microsoft.com/office/drawing/2014/main" id="{9E4DDAFB-4E0E-4E56-8B53-33356F5B02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2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5" name="Line 1432">
                <a:extLst>
                  <a:ext uri="{FF2B5EF4-FFF2-40B4-BE49-F238E27FC236}">
                    <a16:creationId xmlns:a16="http://schemas.microsoft.com/office/drawing/2014/main" id="{AD4A57CD-E3A4-47BB-BBF9-802932A114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3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6" name="Line 1433">
                <a:extLst>
                  <a:ext uri="{FF2B5EF4-FFF2-40B4-BE49-F238E27FC236}">
                    <a16:creationId xmlns:a16="http://schemas.microsoft.com/office/drawing/2014/main" id="{14E02DBC-5E31-4E92-A7EB-90B7FD2F4E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4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7" name="Line 1434">
                <a:extLst>
                  <a:ext uri="{FF2B5EF4-FFF2-40B4-BE49-F238E27FC236}">
                    <a16:creationId xmlns:a16="http://schemas.microsoft.com/office/drawing/2014/main" id="{CD23A2ED-4FE2-40AF-9F31-548B2E4076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5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8" name="Line 1435">
                <a:extLst>
                  <a:ext uri="{FF2B5EF4-FFF2-40B4-BE49-F238E27FC236}">
                    <a16:creationId xmlns:a16="http://schemas.microsoft.com/office/drawing/2014/main" id="{8757FD09-58ED-4413-971D-D1D535555D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6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9" name="Line 1436">
                <a:extLst>
                  <a:ext uri="{FF2B5EF4-FFF2-40B4-BE49-F238E27FC236}">
                    <a16:creationId xmlns:a16="http://schemas.microsoft.com/office/drawing/2014/main" id="{844BC684-CE85-4E4C-A721-9BF8777D1C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7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0" name="Line 1437">
                <a:extLst>
                  <a:ext uri="{FF2B5EF4-FFF2-40B4-BE49-F238E27FC236}">
                    <a16:creationId xmlns:a16="http://schemas.microsoft.com/office/drawing/2014/main" id="{A7A5A533-2BFC-4CEF-A1C2-A4C50BF561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8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1" name="Line 1438">
                <a:extLst>
                  <a:ext uri="{FF2B5EF4-FFF2-40B4-BE49-F238E27FC236}">
                    <a16:creationId xmlns:a16="http://schemas.microsoft.com/office/drawing/2014/main" id="{E3E66E37-704E-4D48-8724-951C6CF0D6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9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2" name="Line 1439">
                <a:extLst>
                  <a:ext uri="{FF2B5EF4-FFF2-40B4-BE49-F238E27FC236}">
                    <a16:creationId xmlns:a16="http://schemas.microsoft.com/office/drawing/2014/main" id="{2F0C1797-7492-4054-94E9-28092B99CA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0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" name="Line 1440">
                <a:extLst>
                  <a:ext uri="{FF2B5EF4-FFF2-40B4-BE49-F238E27FC236}">
                    <a16:creationId xmlns:a16="http://schemas.microsoft.com/office/drawing/2014/main" id="{EE2A4348-FB72-4311-A9CD-1EAEDC965A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1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4" name="Line 1441">
                <a:extLst>
                  <a:ext uri="{FF2B5EF4-FFF2-40B4-BE49-F238E27FC236}">
                    <a16:creationId xmlns:a16="http://schemas.microsoft.com/office/drawing/2014/main" id="{305FFB18-8905-42DC-8F38-F322F29C79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2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5" name="Line 1442">
                <a:extLst>
                  <a:ext uri="{FF2B5EF4-FFF2-40B4-BE49-F238E27FC236}">
                    <a16:creationId xmlns:a16="http://schemas.microsoft.com/office/drawing/2014/main" id="{F20422D3-9B62-473C-9369-3A2CFF859B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3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6" name="Line 1443">
                <a:extLst>
                  <a:ext uri="{FF2B5EF4-FFF2-40B4-BE49-F238E27FC236}">
                    <a16:creationId xmlns:a16="http://schemas.microsoft.com/office/drawing/2014/main" id="{0106881F-B69A-4B01-A80D-5E5BC5A4BD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4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7" name="Line 1444">
                <a:extLst>
                  <a:ext uri="{FF2B5EF4-FFF2-40B4-BE49-F238E27FC236}">
                    <a16:creationId xmlns:a16="http://schemas.microsoft.com/office/drawing/2014/main" id="{C1D31715-3704-42D2-B8A7-8A2AD3121D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5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8" name="Line 1445">
                <a:extLst>
                  <a:ext uri="{FF2B5EF4-FFF2-40B4-BE49-F238E27FC236}">
                    <a16:creationId xmlns:a16="http://schemas.microsoft.com/office/drawing/2014/main" id="{2160D9FE-3E84-471C-BED1-810C088823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6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9" name="Line 1446">
                <a:extLst>
                  <a:ext uri="{FF2B5EF4-FFF2-40B4-BE49-F238E27FC236}">
                    <a16:creationId xmlns:a16="http://schemas.microsoft.com/office/drawing/2014/main" id="{ABF2D362-5192-4E7D-9A91-51402E237F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7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0" name="Line 1447">
                <a:extLst>
                  <a:ext uri="{FF2B5EF4-FFF2-40B4-BE49-F238E27FC236}">
                    <a16:creationId xmlns:a16="http://schemas.microsoft.com/office/drawing/2014/main" id="{A93A4588-709F-4F68-BCF6-E44D6FB335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8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1" name="Line 1448">
                <a:extLst>
                  <a:ext uri="{FF2B5EF4-FFF2-40B4-BE49-F238E27FC236}">
                    <a16:creationId xmlns:a16="http://schemas.microsoft.com/office/drawing/2014/main" id="{572E8C58-3789-4A3A-9FB8-E9EB1A8574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9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2" name="Line 1449">
                <a:extLst>
                  <a:ext uri="{FF2B5EF4-FFF2-40B4-BE49-F238E27FC236}">
                    <a16:creationId xmlns:a16="http://schemas.microsoft.com/office/drawing/2014/main" id="{9FC19426-C0CC-4208-968B-0BEEC6DD3C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0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" name="Line 1450">
                <a:extLst>
                  <a:ext uri="{FF2B5EF4-FFF2-40B4-BE49-F238E27FC236}">
                    <a16:creationId xmlns:a16="http://schemas.microsoft.com/office/drawing/2014/main" id="{EAE41065-B328-49EF-86C9-1088D6CDC3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1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" name="Line 1451">
                <a:extLst>
                  <a:ext uri="{FF2B5EF4-FFF2-40B4-BE49-F238E27FC236}">
                    <a16:creationId xmlns:a16="http://schemas.microsoft.com/office/drawing/2014/main" id="{6B9F2985-A6F4-4E6E-9045-CBE8DB8C2D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2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" name="Line 1452">
                <a:extLst>
                  <a:ext uri="{FF2B5EF4-FFF2-40B4-BE49-F238E27FC236}">
                    <a16:creationId xmlns:a16="http://schemas.microsoft.com/office/drawing/2014/main" id="{8DD8895D-FE6F-41C9-B769-E92F860B93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3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6" name="Line 1453">
                <a:extLst>
                  <a:ext uri="{FF2B5EF4-FFF2-40B4-BE49-F238E27FC236}">
                    <a16:creationId xmlns:a16="http://schemas.microsoft.com/office/drawing/2014/main" id="{D6515570-AC4B-42AA-A9D5-53C857FF34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4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7" name="Line 1454">
                <a:extLst>
                  <a:ext uri="{FF2B5EF4-FFF2-40B4-BE49-F238E27FC236}">
                    <a16:creationId xmlns:a16="http://schemas.microsoft.com/office/drawing/2014/main" id="{76209055-B78E-40A5-B45D-E0E25E3DE8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5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8" name="Line 1455">
                <a:extLst>
                  <a:ext uri="{FF2B5EF4-FFF2-40B4-BE49-F238E27FC236}">
                    <a16:creationId xmlns:a16="http://schemas.microsoft.com/office/drawing/2014/main" id="{7163C839-7BBA-47E7-8729-F75D4BAB74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6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9" name="Line 1456">
                <a:extLst>
                  <a:ext uri="{FF2B5EF4-FFF2-40B4-BE49-F238E27FC236}">
                    <a16:creationId xmlns:a16="http://schemas.microsoft.com/office/drawing/2014/main" id="{8B75D913-412B-4BD1-BF5A-F07F072170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7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0" name="Line 1457">
                <a:extLst>
                  <a:ext uri="{FF2B5EF4-FFF2-40B4-BE49-F238E27FC236}">
                    <a16:creationId xmlns:a16="http://schemas.microsoft.com/office/drawing/2014/main" id="{3F4614BF-6741-4870-9861-FAEBF0C628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8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1" name="Line 1458">
                <a:extLst>
                  <a:ext uri="{FF2B5EF4-FFF2-40B4-BE49-F238E27FC236}">
                    <a16:creationId xmlns:a16="http://schemas.microsoft.com/office/drawing/2014/main" id="{9A0EF4BA-F961-418A-ADA0-0DA540301F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9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2" name="Line 1459">
                <a:extLst>
                  <a:ext uri="{FF2B5EF4-FFF2-40B4-BE49-F238E27FC236}">
                    <a16:creationId xmlns:a16="http://schemas.microsoft.com/office/drawing/2014/main" id="{3C9DD45D-B9E2-41B9-928A-5DF70982D4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0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" name="Line 1460">
                <a:extLst>
                  <a:ext uri="{FF2B5EF4-FFF2-40B4-BE49-F238E27FC236}">
                    <a16:creationId xmlns:a16="http://schemas.microsoft.com/office/drawing/2014/main" id="{C8428268-AE48-462C-B03F-ACF98DA1A5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1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4" name="Line 1461">
                <a:extLst>
                  <a:ext uri="{FF2B5EF4-FFF2-40B4-BE49-F238E27FC236}">
                    <a16:creationId xmlns:a16="http://schemas.microsoft.com/office/drawing/2014/main" id="{57EA831B-04B2-45E8-B8A8-34BA89FB7B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2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5" name="Line 1462">
                <a:extLst>
                  <a:ext uri="{FF2B5EF4-FFF2-40B4-BE49-F238E27FC236}">
                    <a16:creationId xmlns:a16="http://schemas.microsoft.com/office/drawing/2014/main" id="{654CCEFA-37F7-4962-AE4A-BDEF41CF83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3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6" name="Line 1463">
                <a:extLst>
                  <a:ext uri="{FF2B5EF4-FFF2-40B4-BE49-F238E27FC236}">
                    <a16:creationId xmlns:a16="http://schemas.microsoft.com/office/drawing/2014/main" id="{DF42D039-9AD0-4457-92CE-50D2F16C13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4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7" name="Line 1464">
                <a:extLst>
                  <a:ext uri="{FF2B5EF4-FFF2-40B4-BE49-F238E27FC236}">
                    <a16:creationId xmlns:a16="http://schemas.microsoft.com/office/drawing/2014/main" id="{8D0AEBAA-8DD6-4C07-ADB6-65A3715AEC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5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8" name="Line 1465">
                <a:extLst>
                  <a:ext uri="{FF2B5EF4-FFF2-40B4-BE49-F238E27FC236}">
                    <a16:creationId xmlns:a16="http://schemas.microsoft.com/office/drawing/2014/main" id="{549332A0-C0D8-4701-9061-2DB402A0CC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6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9" name="Line 1466">
                <a:extLst>
                  <a:ext uri="{FF2B5EF4-FFF2-40B4-BE49-F238E27FC236}">
                    <a16:creationId xmlns:a16="http://schemas.microsoft.com/office/drawing/2014/main" id="{66B38D07-F0F6-4BE5-B4DB-F5B44F8BC1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7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0" name="Line 1467">
                <a:extLst>
                  <a:ext uri="{FF2B5EF4-FFF2-40B4-BE49-F238E27FC236}">
                    <a16:creationId xmlns:a16="http://schemas.microsoft.com/office/drawing/2014/main" id="{617FA067-5DBE-4E09-97FC-1D547DE71F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8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1" name="Line 1468">
                <a:extLst>
                  <a:ext uri="{FF2B5EF4-FFF2-40B4-BE49-F238E27FC236}">
                    <a16:creationId xmlns:a16="http://schemas.microsoft.com/office/drawing/2014/main" id="{6807E2C9-03AF-436E-BA27-F9250111387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9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2" name="Line 1469">
                <a:extLst>
                  <a:ext uri="{FF2B5EF4-FFF2-40B4-BE49-F238E27FC236}">
                    <a16:creationId xmlns:a16="http://schemas.microsoft.com/office/drawing/2014/main" id="{E003FB30-C262-47C4-9B92-FF1705C512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0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" name="Line 1470">
                <a:extLst>
                  <a:ext uri="{FF2B5EF4-FFF2-40B4-BE49-F238E27FC236}">
                    <a16:creationId xmlns:a16="http://schemas.microsoft.com/office/drawing/2014/main" id="{C5D2CBA9-FF91-494B-8A33-415D09DBF7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1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" name="Line 1471">
                <a:extLst>
                  <a:ext uri="{FF2B5EF4-FFF2-40B4-BE49-F238E27FC236}">
                    <a16:creationId xmlns:a16="http://schemas.microsoft.com/office/drawing/2014/main" id="{7FD56E35-6880-4E53-9615-B2AE216605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2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5" name="Line 1472">
                <a:extLst>
                  <a:ext uri="{FF2B5EF4-FFF2-40B4-BE49-F238E27FC236}">
                    <a16:creationId xmlns:a16="http://schemas.microsoft.com/office/drawing/2014/main" id="{65011CF1-8C4E-4D4F-B469-D8FAC1FF66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3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6" name="Line 1473">
                <a:extLst>
                  <a:ext uri="{FF2B5EF4-FFF2-40B4-BE49-F238E27FC236}">
                    <a16:creationId xmlns:a16="http://schemas.microsoft.com/office/drawing/2014/main" id="{5C754655-1615-4363-9C25-31EACDDFB6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4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7" name="Line 1474">
                <a:extLst>
                  <a:ext uri="{FF2B5EF4-FFF2-40B4-BE49-F238E27FC236}">
                    <a16:creationId xmlns:a16="http://schemas.microsoft.com/office/drawing/2014/main" id="{E344D38E-ED8F-46CC-8A86-51DAD1C265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5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8" name="Line 1475">
                <a:extLst>
                  <a:ext uri="{FF2B5EF4-FFF2-40B4-BE49-F238E27FC236}">
                    <a16:creationId xmlns:a16="http://schemas.microsoft.com/office/drawing/2014/main" id="{794647D4-8660-4119-B231-8C105C6A4E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6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9" name="Line 1476">
                <a:extLst>
                  <a:ext uri="{FF2B5EF4-FFF2-40B4-BE49-F238E27FC236}">
                    <a16:creationId xmlns:a16="http://schemas.microsoft.com/office/drawing/2014/main" id="{ABD3BE75-D0A6-4913-925F-9B4122E0A37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7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0" name="Freeform 1477">
                <a:extLst>
                  <a:ext uri="{FF2B5EF4-FFF2-40B4-BE49-F238E27FC236}">
                    <a16:creationId xmlns:a16="http://schemas.microsoft.com/office/drawing/2014/main" id="{49CEBA9F-F543-4A23-A766-753F88A46F53}"/>
                  </a:ext>
                </a:extLst>
              </p:cNvPr>
              <p:cNvSpPr>
                <a:spLocks/>
              </p:cNvSpPr>
              <p:nvPr>
                <p:custDataLst>
                  <p:tags r:id="rId928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1" name="Freeform 1478">
                <a:extLst>
                  <a:ext uri="{FF2B5EF4-FFF2-40B4-BE49-F238E27FC236}">
                    <a16:creationId xmlns:a16="http://schemas.microsoft.com/office/drawing/2014/main" id="{F317E023-4D49-4315-B851-BCE179AAC23C}"/>
                  </a:ext>
                </a:extLst>
              </p:cNvPr>
              <p:cNvSpPr>
                <a:spLocks/>
              </p:cNvSpPr>
              <p:nvPr>
                <p:custDataLst>
                  <p:tags r:id="rId929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2" name="Freeform 1479">
                <a:extLst>
                  <a:ext uri="{FF2B5EF4-FFF2-40B4-BE49-F238E27FC236}">
                    <a16:creationId xmlns:a16="http://schemas.microsoft.com/office/drawing/2014/main" id="{4DC61E49-4723-4F5E-BCE4-6EE62726FDF2}"/>
                  </a:ext>
                </a:extLst>
              </p:cNvPr>
              <p:cNvSpPr>
                <a:spLocks/>
              </p:cNvSpPr>
              <p:nvPr>
                <p:custDataLst>
                  <p:tags r:id="rId930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7" name="Line 1481">
              <a:extLst>
                <a:ext uri="{FF2B5EF4-FFF2-40B4-BE49-F238E27FC236}">
                  <a16:creationId xmlns:a16="http://schemas.microsoft.com/office/drawing/2014/main" id="{D52EB450-A6BB-4753-8AF1-0A2595561B18}"/>
                </a:ext>
              </a:extLst>
            </p:cNvPr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 flipV="1">
              <a:off x="5715000" y="5638800"/>
              <a:ext cx="1219200" cy="762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1482">
              <a:extLst>
                <a:ext uri="{FF2B5EF4-FFF2-40B4-BE49-F238E27FC236}">
                  <a16:creationId xmlns:a16="http://schemas.microsoft.com/office/drawing/2014/main" id="{1172EC38-56A3-4831-B96E-B78B1622E33B}"/>
                </a:ext>
              </a:extLst>
            </p:cNvPr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 flipV="1">
              <a:off x="3657600" y="5334000"/>
              <a:ext cx="1219200" cy="2286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1945">
              <a:extLst>
                <a:ext uri="{FF2B5EF4-FFF2-40B4-BE49-F238E27FC236}">
                  <a16:creationId xmlns:a16="http://schemas.microsoft.com/office/drawing/2014/main" id="{884189B4-C2A1-41AB-AA9D-1704FA07A696}"/>
                </a:ext>
              </a:extLst>
            </p:cNvPr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438400" y="5181600"/>
              <a:ext cx="45720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0" name="Group 1946">
              <a:extLst>
                <a:ext uri="{FF2B5EF4-FFF2-40B4-BE49-F238E27FC236}">
                  <a16:creationId xmlns:a16="http://schemas.microsoft.com/office/drawing/2014/main" id="{5FA2E08D-898B-49DA-9F0F-F0B0679E231B}"/>
                </a:ext>
              </a:extLst>
            </p:cNvPr>
            <p:cNvGrpSpPr>
              <a:grpSpLocks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6750" y="4968875"/>
              <a:ext cx="1860550" cy="1374775"/>
              <a:chOff x="1276" y="1911"/>
              <a:chExt cx="2972" cy="2196"/>
            </a:xfrm>
          </p:grpSpPr>
          <p:sp>
            <p:nvSpPr>
              <p:cNvPr id="101" name="Rectangle 1947">
                <a:extLst>
                  <a:ext uri="{FF2B5EF4-FFF2-40B4-BE49-F238E27FC236}">
                    <a16:creationId xmlns:a16="http://schemas.microsoft.com/office/drawing/2014/main" id="{D62BD784-7067-4555-9FC8-076EE7960F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02" name="Rectangle 1948">
                <a:extLst>
                  <a:ext uri="{FF2B5EF4-FFF2-40B4-BE49-F238E27FC236}">
                    <a16:creationId xmlns:a16="http://schemas.microsoft.com/office/drawing/2014/main" id="{059360CB-B984-46B7-B550-E178DB6D401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03" name="Freeform 1949">
                <a:extLst>
                  <a:ext uri="{FF2B5EF4-FFF2-40B4-BE49-F238E27FC236}">
                    <a16:creationId xmlns:a16="http://schemas.microsoft.com/office/drawing/2014/main" id="{C32F6D59-62BB-4A21-816F-6C9CC4AC5303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1950">
                <a:extLst>
                  <a:ext uri="{FF2B5EF4-FFF2-40B4-BE49-F238E27FC236}">
                    <a16:creationId xmlns:a16="http://schemas.microsoft.com/office/drawing/2014/main" id="{32FF70C8-9192-47BD-9D04-93E13BA201D5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Line 1951">
                <a:extLst>
                  <a:ext uri="{FF2B5EF4-FFF2-40B4-BE49-F238E27FC236}">
                    <a16:creationId xmlns:a16="http://schemas.microsoft.com/office/drawing/2014/main" id="{7884F7DE-A10F-4896-889A-5CCA19D18F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Line 1952">
                <a:extLst>
                  <a:ext uri="{FF2B5EF4-FFF2-40B4-BE49-F238E27FC236}">
                    <a16:creationId xmlns:a16="http://schemas.microsoft.com/office/drawing/2014/main" id="{CB56F770-C1D9-468A-BD8B-B29303FCFA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Line 1953">
                <a:extLst>
                  <a:ext uri="{FF2B5EF4-FFF2-40B4-BE49-F238E27FC236}">
                    <a16:creationId xmlns:a16="http://schemas.microsoft.com/office/drawing/2014/main" id="{F4E461E8-B68A-4EEB-8B06-EEFD6FA7E5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Rectangle 1954">
                <a:extLst>
                  <a:ext uri="{FF2B5EF4-FFF2-40B4-BE49-F238E27FC236}">
                    <a16:creationId xmlns:a16="http://schemas.microsoft.com/office/drawing/2014/main" id="{9815A926-B168-4696-B6CF-1BA1D00D333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09" name="Freeform 1955">
                <a:extLst>
                  <a:ext uri="{FF2B5EF4-FFF2-40B4-BE49-F238E27FC236}">
                    <a16:creationId xmlns:a16="http://schemas.microsoft.com/office/drawing/2014/main" id="{30A7BD12-CC6B-4258-9E08-68544EA190F5}"/>
                  </a:ext>
                </a:extLst>
              </p:cNvPr>
              <p:cNvSpPr>
                <a:spLocks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956">
                <a:extLst>
                  <a:ext uri="{FF2B5EF4-FFF2-40B4-BE49-F238E27FC236}">
                    <a16:creationId xmlns:a16="http://schemas.microsoft.com/office/drawing/2014/main" id="{3526B45B-CC56-4FC4-98FD-04E42DAC28AC}"/>
                  </a:ext>
                </a:extLst>
              </p:cNvPr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1957">
                <a:extLst>
                  <a:ext uri="{FF2B5EF4-FFF2-40B4-BE49-F238E27FC236}">
                    <a16:creationId xmlns:a16="http://schemas.microsoft.com/office/drawing/2014/main" id="{A613F510-B3D9-46A4-9316-C40367DC83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1958">
                <a:extLst>
                  <a:ext uri="{FF2B5EF4-FFF2-40B4-BE49-F238E27FC236}">
                    <a16:creationId xmlns:a16="http://schemas.microsoft.com/office/drawing/2014/main" id="{7FA6241F-A1A1-4F20-8902-1F3EC2B3F3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Line 1959">
                <a:extLst>
                  <a:ext uri="{FF2B5EF4-FFF2-40B4-BE49-F238E27FC236}">
                    <a16:creationId xmlns:a16="http://schemas.microsoft.com/office/drawing/2014/main" id="{F389A395-F33B-498F-82F7-29F2C133B0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Rectangle 1960">
                <a:extLst>
                  <a:ext uri="{FF2B5EF4-FFF2-40B4-BE49-F238E27FC236}">
                    <a16:creationId xmlns:a16="http://schemas.microsoft.com/office/drawing/2014/main" id="{45F0D7D4-40AB-4E32-A130-F836E1519A7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15" name="Freeform 1961">
                <a:extLst>
                  <a:ext uri="{FF2B5EF4-FFF2-40B4-BE49-F238E27FC236}">
                    <a16:creationId xmlns:a16="http://schemas.microsoft.com/office/drawing/2014/main" id="{8133C94D-8BF9-4974-9176-7973339E98B7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1962">
                <a:extLst>
                  <a:ext uri="{FF2B5EF4-FFF2-40B4-BE49-F238E27FC236}">
                    <a16:creationId xmlns:a16="http://schemas.microsoft.com/office/drawing/2014/main" id="{A1340963-1226-4175-A77D-29324A403457}"/>
                  </a:ext>
                </a:extLst>
              </p:cNvPr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Line 1963">
                <a:extLst>
                  <a:ext uri="{FF2B5EF4-FFF2-40B4-BE49-F238E27FC236}">
                    <a16:creationId xmlns:a16="http://schemas.microsoft.com/office/drawing/2014/main" id="{4ED56154-884F-49B9-95B8-2E0EF09868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1964">
                <a:extLst>
                  <a:ext uri="{FF2B5EF4-FFF2-40B4-BE49-F238E27FC236}">
                    <a16:creationId xmlns:a16="http://schemas.microsoft.com/office/drawing/2014/main" id="{901393FB-F50E-4743-8DB7-9DF733FE24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Line 1965">
                <a:extLst>
                  <a:ext uri="{FF2B5EF4-FFF2-40B4-BE49-F238E27FC236}">
                    <a16:creationId xmlns:a16="http://schemas.microsoft.com/office/drawing/2014/main" id="{30D98201-FDCC-4E69-88DB-53DB25498B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Rectangle 1966">
                <a:extLst>
                  <a:ext uri="{FF2B5EF4-FFF2-40B4-BE49-F238E27FC236}">
                    <a16:creationId xmlns:a16="http://schemas.microsoft.com/office/drawing/2014/main" id="{4D09C5BB-E2A0-4B46-9220-D2D390D6BF8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21" name="Freeform 1967">
                <a:extLst>
                  <a:ext uri="{FF2B5EF4-FFF2-40B4-BE49-F238E27FC236}">
                    <a16:creationId xmlns:a16="http://schemas.microsoft.com/office/drawing/2014/main" id="{585E8408-87E7-4367-89AE-0DDA52B0DE27}"/>
                  </a:ext>
                </a:extLst>
              </p:cNvPr>
              <p:cNvSpPr>
                <a:spLocks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968">
                <a:extLst>
                  <a:ext uri="{FF2B5EF4-FFF2-40B4-BE49-F238E27FC236}">
                    <a16:creationId xmlns:a16="http://schemas.microsoft.com/office/drawing/2014/main" id="{311ACA13-A199-4DF4-9015-B5FB86E5C4AE}"/>
                  </a:ext>
                </a:extLst>
              </p:cNvPr>
              <p:cNvSpPr>
                <a:spLocks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Line 1969">
                <a:extLst>
                  <a:ext uri="{FF2B5EF4-FFF2-40B4-BE49-F238E27FC236}">
                    <a16:creationId xmlns:a16="http://schemas.microsoft.com/office/drawing/2014/main" id="{2A9A4BD5-E3E8-4475-A94C-60D01950E6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Line 1970">
                <a:extLst>
                  <a:ext uri="{FF2B5EF4-FFF2-40B4-BE49-F238E27FC236}">
                    <a16:creationId xmlns:a16="http://schemas.microsoft.com/office/drawing/2014/main" id="{2AA9FE19-5160-44B0-8044-4849FEE9D1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Line 1971">
                <a:extLst>
                  <a:ext uri="{FF2B5EF4-FFF2-40B4-BE49-F238E27FC236}">
                    <a16:creationId xmlns:a16="http://schemas.microsoft.com/office/drawing/2014/main" id="{E7BCFA87-8BEA-42EE-A8A0-EBDDB66DED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Rectangle 1972">
                <a:extLst>
                  <a:ext uri="{FF2B5EF4-FFF2-40B4-BE49-F238E27FC236}">
                    <a16:creationId xmlns:a16="http://schemas.microsoft.com/office/drawing/2014/main" id="{F3CED577-8027-4184-A466-429EB5F8C92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27" name="Rectangle 1973">
                <a:extLst>
                  <a:ext uri="{FF2B5EF4-FFF2-40B4-BE49-F238E27FC236}">
                    <a16:creationId xmlns:a16="http://schemas.microsoft.com/office/drawing/2014/main" id="{8B01B6E7-065C-417A-A57D-CAFEA9F4C3C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28" name="Rectangle 1974">
                <a:extLst>
                  <a:ext uri="{FF2B5EF4-FFF2-40B4-BE49-F238E27FC236}">
                    <a16:creationId xmlns:a16="http://schemas.microsoft.com/office/drawing/2014/main" id="{2732BAEA-DDB9-4CF3-95D6-AB8C314EB29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29" name="Rectangle 1975">
                <a:extLst>
                  <a:ext uri="{FF2B5EF4-FFF2-40B4-BE49-F238E27FC236}">
                    <a16:creationId xmlns:a16="http://schemas.microsoft.com/office/drawing/2014/main" id="{10B238CD-C0E0-4274-944F-274E737C500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30" name="Rectangle 1976">
                <a:extLst>
                  <a:ext uri="{FF2B5EF4-FFF2-40B4-BE49-F238E27FC236}">
                    <a16:creationId xmlns:a16="http://schemas.microsoft.com/office/drawing/2014/main" id="{3D4A3683-9071-470E-9BF1-C2B4F0B90F2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31" name="Freeform 1977">
                <a:extLst>
                  <a:ext uri="{FF2B5EF4-FFF2-40B4-BE49-F238E27FC236}">
                    <a16:creationId xmlns:a16="http://schemas.microsoft.com/office/drawing/2014/main" id="{8A5E1547-32F8-4504-8FFD-1CE55F06396F}"/>
                  </a:ext>
                </a:extLst>
              </p:cNvPr>
              <p:cNvSpPr>
                <a:spLocks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978">
                <a:extLst>
                  <a:ext uri="{FF2B5EF4-FFF2-40B4-BE49-F238E27FC236}">
                    <a16:creationId xmlns:a16="http://schemas.microsoft.com/office/drawing/2014/main" id="{801C856A-7D77-4323-BEB7-800CA6897408}"/>
                  </a:ext>
                </a:extLst>
              </p:cNvPr>
              <p:cNvSpPr>
                <a:spLocks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979">
                <a:extLst>
                  <a:ext uri="{FF2B5EF4-FFF2-40B4-BE49-F238E27FC236}">
                    <a16:creationId xmlns:a16="http://schemas.microsoft.com/office/drawing/2014/main" id="{A00BE27F-AB5E-4CB1-9421-03139AFA848E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980">
                <a:extLst>
                  <a:ext uri="{FF2B5EF4-FFF2-40B4-BE49-F238E27FC236}">
                    <a16:creationId xmlns:a16="http://schemas.microsoft.com/office/drawing/2014/main" id="{9D392CD4-8EDA-4631-AF97-3370B0F23354}"/>
                  </a:ext>
                </a:extLst>
              </p:cNvPr>
              <p:cNvSpPr>
                <a:spLocks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981">
                <a:extLst>
                  <a:ext uri="{FF2B5EF4-FFF2-40B4-BE49-F238E27FC236}">
                    <a16:creationId xmlns:a16="http://schemas.microsoft.com/office/drawing/2014/main" id="{43A5FFD4-6F17-42FF-A648-C2EC43702FC8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982">
                <a:extLst>
                  <a:ext uri="{FF2B5EF4-FFF2-40B4-BE49-F238E27FC236}">
                    <a16:creationId xmlns:a16="http://schemas.microsoft.com/office/drawing/2014/main" id="{A3589DB6-BAC9-4240-ACB2-024FA38665D6}"/>
                  </a:ext>
                </a:extLst>
              </p:cNvPr>
              <p:cNvSpPr>
                <a:spLocks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Line 1983">
                <a:extLst>
                  <a:ext uri="{FF2B5EF4-FFF2-40B4-BE49-F238E27FC236}">
                    <a16:creationId xmlns:a16="http://schemas.microsoft.com/office/drawing/2014/main" id="{D84D2D65-9D2D-4EC0-AC85-53F4A8B860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Line 1984">
                <a:extLst>
                  <a:ext uri="{FF2B5EF4-FFF2-40B4-BE49-F238E27FC236}">
                    <a16:creationId xmlns:a16="http://schemas.microsoft.com/office/drawing/2014/main" id="{9F94DF5A-73A1-4582-921F-09222D5B03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Rectangle 1985">
                <a:extLst>
                  <a:ext uri="{FF2B5EF4-FFF2-40B4-BE49-F238E27FC236}">
                    <a16:creationId xmlns:a16="http://schemas.microsoft.com/office/drawing/2014/main" id="{A06E73A5-BFD1-4CC3-A583-A0501E46FDF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40" name="Rectangle 1986">
                <a:extLst>
                  <a:ext uri="{FF2B5EF4-FFF2-40B4-BE49-F238E27FC236}">
                    <a16:creationId xmlns:a16="http://schemas.microsoft.com/office/drawing/2014/main" id="{E1C631EF-66B0-4900-AEE7-4824A592B8C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41" name="Rectangle 1987">
                <a:extLst>
                  <a:ext uri="{FF2B5EF4-FFF2-40B4-BE49-F238E27FC236}">
                    <a16:creationId xmlns:a16="http://schemas.microsoft.com/office/drawing/2014/main" id="{CC009306-5B81-4470-9328-7B0A996C10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42" name="Rectangle 1988">
                <a:extLst>
                  <a:ext uri="{FF2B5EF4-FFF2-40B4-BE49-F238E27FC236}">
                    <a16:creationId xmlns:a16="http://schemas.microsoft.com/office/drawing/2014/main" id="{DCE06EED-C938-417A-ACA6-4B84D05D880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43" name="Rectangle 1989">
                <a:extLst>
                  <a:ext uri="{FF2B5EF4-FFF2-40B4-BE49-F238E27FC236}">
                    <a16:creationId xmlns:a16="http://schemas.microsoft.com/office/drawing/2014/main" id="{6644173B-E8CF-4913-97B5-FC7CA6AB0D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44" name="Rectangle 1990">
                <a:extLst>
                  <a:ext uri="{FF2B5EF4-FFF2-40B4-BE49-F238E27FC236}">
                    <a16:creationId xmlns:a16="http://schemas.microsoft.com/office/drawing/2014/main" id="{DFB5968F-B17F-4772-8934-D7906D0F76A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45" name="Rectangle 1991">
                <a:extLst>
                  <a:ext uri="{FF2B5EF4-FFF2-40B4-BE49-F238E27FC236}">
                    <a16:creationId xmlns:a16="http://schemas.microsoft.com/office/drawing/2014/main" id="{145AF15D-3992-453D-AA51-486D14522C0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46" name="Rectangle 1992">
                <a:extLst>
                  <a:ext uri="{FF2B5EF4-FFF2-40B4-BE49-F238E27FC236}">
                    <a16:creationId xmlns:a16="http://schemas.microsoft.com/office/drawing/2014/main" id="{7740652D-7194-4B75-9705-B883C106052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47" name="Rectangle 1993">
                <a:extLst>
                  <a:ext uri="{FF2B5EF4-FFF2-40B4-BE49-F238E27FC236}">
                    <a16:creationId xmlns:a16="http://schemas.microsoft.com/office/drawing/2014/main" id="{610150BC-8762-4F7D-9C46-E233AF135B5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48" name="Rectangle 1994">
                <a:extLst>
                  <a:ext uri="{FF2B5EF4-FFF2-40B4-BE49-F238E27FC236}">
                    <a16:creationId xmlns:a16="http://schemas.microsoft.com/office/drawing/2014/main" id="{7A14F21A-26DA-4FF5-A36F-7E5CB3161A7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49" name="Rectangle 1995">
                <a:extLst>
                  <a:ext uri="{FF2B5EF4-FFF2-40B4-BE49-F238E27FC236}">
                    <a16:creationId xmlns:a16="http://schemas.microsoft.com/office/drawing/2014/main" id="{E7B779F0-D88C-4E21-A245-EC36AD8AC66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50" name="Rectangle 1996">
                <a:extLst>
                  <a:ext uri="{FF2B5EF4-FFF2-40B4-BE49-F238E27FC236}">
                    <a16:creationId xmlns:a16="http://schemas.microsoft.com/office/drawing/2014/main" id="{3B87070F-1BA0-4E08-ABBD-D97D6D8CB85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51" name="Freeform 1997">
                <a:extLst>
                  <a:ext uri="{FF2B5EF4-FFF2-40B4-BE49-F238E27FC236}">
                    <a16:creationId xmlns:a16="http://schemas.microsoft.com/office/drawing/2014/main" id="{B6B53F47-CB9F-483E-A270-CCC891CF75CD}"/>
                  </a:ext>
                </a:extLst>
              </p:cNvPr>
              <p:cNvSpPr>
                <a:spLocks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998">
                <a:extLst>
                  <a:ext uri="{FF2B5EF4-FFF2-40B4-BE49-F238E27FC236}">
                    <a16:creationId xmlns:a16="http://schemas.microsoft.com/office/drawing/2014/main" id="{531FEA50-B9CD-48A1-930B-110A0105FFA6}"/>
                  </a:ext>
                </a:extLst>
              </p:cNvPr>
              <p:cNvSpPr>
                <a:spLocks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999">
                <a:extLst>
                  <a:ext uri="{FF2B5EF4-FFF2-40B4-BE49-F238E27FC236}">
                    <a16:creationId xmlns:a16="http://schemas.microsoft.com/office/drawing/2014/main" id="{7B0FF122-0FFC-4CAD-9AB3-1F80D3CFC988}"/>
                  </a:ext>
                </a:extLst>
              </p:cNvPr>
              <p:cNvSpPr>
                <a:spLocks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2000">
                <a:extLst>
                  <a:ext uri="{FF2B5EF4-FFF2-40B4-BE49-F238E27FC236}">
                    <a16:creationId xmlns:a16="http://schemas.microsoft.com/office/drawing/2014/main" id="{FDD88553-7091-4AF4-A5E2-503957DCA1D3}"/>
                  </a:ext>
                </a:extLst>
              </p:cNvPr>
              <p:cNvSpPr>
                <a:spLocks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Line 2001">
                <a:extLst>
                  <a:ext uri="{FF2B5EF4-FFF2-40B4-BE49-F238E27FC236}">
                    <a16:creationId xmlns:a16="http://schemas.microsoft.com/office/drawing/2014/main" id="{A9A8ECE1-C7F8-4ADA-89A5-29F7BB96BD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Line 2002">
                <a:extLst>
                  <a:ext uri="{FF2B5EF4-FFF2-40B4-BE49-F238E27FC236}">
                    <a16:creationId xmlns:a16="http://schemas.microsoft.com/office/drawing/2014/main" id="{4AF80612-7039-4F98-B86B-A696BBA7DD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2003">
                <a:extLst>
                  <a:ext uri="{FF2B5EF4-FFF2-40B4-BE49-F238E27FC236}">
                    <a16:creationId xmlns:a16="http://schemas.microsoft.com/office/drawing/2014/main" id="{72298237-68C0-4AAB-A23A-62623A949E2F}"/>
                  </a:ext>
                </a:extLst>
              </p:cNvPr>
              <p:cNvSpPr>
                <a:spLocks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2004">
                <a:extLst>
                  <a:ext uri="{FF2B5EF4-FFF2-40B4-BE49-F238E27FC236}">
                    <a16:creationId xmlns:a16="http://schemas.microsoft.com/office/drawing/2014/main" id="{CCDEA37C-C56E-401E-9025-31D450D8D001}"/>
                  </a:ext>
                </a:extLst>
              </p:cNvPr>
              <p:cNvSpPr>
                <a:spLocks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2005">
                <a:extLst>
                  <a:ext uri="{FF2B5EF4-FFF2-40B4-BE49-F238E27FC236}">
                    <a16:creationId xmlns:a16="http://schemas.microsoft.com/office/drawing/2014/main" id="{B01D6824-80F9-484A-9ECF-2FDC2E10356B}"/>
                  </a:ext>
                </a:extLst>
              </p:cNvPr>
              <p:cNvSpPr>
                <a:spLocks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2006">
                <a:extLst>
                  <a:ext uri="{FF2B5EF4-FFF2-40B4-BE49-F238E27FC236}">
                    <a16:creationId xmlns:a16="http://schemas.microsoft.com/office/drawing/2014/main" id="{4AF64860-055A-418E-8F2F-F9943AE49594}"/>
                  </a:ext>
                </a:extLst>
              </p:cNvPr>
              <p:cNvSpPr>
                <a:spLocks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2007">
                <a:extLst>
                  <a:ext uri="{FF2B5EF4-FFF2-40B4-BE49-F238E27FC236}">
                    <a16:creationId xmlns:a16="http://schemas.microsoft.com/office/drawing/2014/main" id="{577832D2-67A6-42F8-91A3-A03A38C58B95}"/>
                  </a:ext>
                </a:extLst>
              </p:cNvPr>
              <p:cNvSpPr>
                <a:spLocks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2008">
                <a:extLst>
                  <a:ext uri="{FF2B5EF4-FFF2-40B4-BE49-F238E27FC236}">
                    <a16:creationId xmlns:a16="http://schemas.microsoft.com/office/drawing/2014/main" id="{57E0CFC0-5A85-4FD9-A93A-08D483E8C033}"/>
                  </a:ext>
                </a:extLst>
              </p:cNvPr>
              <p:cNvSpPr>
                <a:spLocks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2009">
                <a:extLst>
                  <a:ext uri="{FF2B5EF4-FFF2-40B4-BE49-F238E27FC236}">
                    <a16:creationId xmlns:a16="http://schemas.microsoft.com/office/drawing/2014/main" id="{85B1677D-6292-41CB-B850-4BFBA919814A}"/>
                  </a:ext>
                </a:extLst>
              </p:cNvPr>
              <p:cNvSpPr>
                <a:spLocks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2010">
                <a:extLst>
                  <a:ext uri="{FF2B5EF4-FFF2-40B4-BE49-F238E27FC236}">
                    <a16:creationId xmlns:a16="http://schemas.microsoft.com/office/drawing/2014/main" id="{876FB8D9-7788-4E8B-B8A9-65AEEF00FEFF}"/>
                  </a:ext>
                </a:extLst>
              </p:cNvPr>
              <p:cNvSpPr>
                <a:spLocks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Line 2011">
                <a:extLst>
                  <a:ext uri="{FF2B5EF4-FFF2-40B4-BE49-F238E27FC236}">
                    <a16:creationId xmlns:a16="http://schemas.microsoft.com/office/drawing/2014/main" id="{CB0767D3-216D-45D9-82C6-250AB3318E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Line 2012">
                <a:extLst>
                  <a:ext uri="{FF2B5EF4-FFF2-40B4-BE49-F238E27FC236}">
                    <a16:creationId xmlns:a16="http://schemas.microsoft.com/office/drawing/2014/main" id="{7DF67C6E-4376-4D68-B26B-CF0B4B2607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Line 2013">
                <a:extLst>
                  <a:ext uri="{FF2B5EF4-FFF2-40B4-BE49-F238E27FC236}">
                    <a16:creationId xmlns:a16="http://schemas.microsoft.com/office/drawing/2014/main" id="{33FB1AE7-F1BF-43CE-A6B9-0C1A1CBFF7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Line 2014">
                <a:extLst>
                  <a:ext uri="{FF2B5EF4-FFF2-40B4-BE49-F238E27FC236}">
                    <a16:creationId xmlns:a16="http://schemas.microsoft.com/office/drawing/2014/main" id="{D346875B-9E32-497F-925A-396B1EFA61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Line 2015">
                <a:extLst>
                  <a:ext uri="{FF2B5EF4-FFF2-40B4-BE49-F238E27FC236}">
                    <a16:creationId xmlns:a16="http://schemas.microsoft.com/office/drawing/2014/main" id="{7B376E79-0ADB-456B-BEE4-F339D048DC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Line 2016">
                <a:extLst>
                  <a:ext uri="{FF2B5EF4-FFF2-40B4-BE49-F238E27FC236}">
                    <a16:creationId xmlns:a16="http://schemas.microsoft.com/office/drawing/2014/main" id="{6D90B7BA-243E-4223-AFD5-5F85F757BE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Line 2017">
                <a:extLst>
                  <a:ext uri="{FF2B5EF4-FFF2-40B4-BE49-F238E27FC236}">
                    <a16:creationId xmlns:a16="http://schemas.microsoft.com/office/drawing/2014/main" id="{BEDCA7BE-9920-4DA8-9512-44848510C0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Line 2018">
                <a:extLst>
                  <a:ext uri="{FF2B5EF4-FFF2-40B4-BE49-F238E27FC236}">
                    <a16:creationId xmlns:a16="http://schemas.microsoft.com/office/drawing/2014/main" id="{7FEC038B-7E17-4BDC-BE68-1CC05E8E28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Line 2019">
                <a:extLst>
                  <a:ext uri="{FF2B5EF4-FFF2-40B4-BE49-F238E27FC236}">
                    <a16:creationId xmlns:a16="http://schemas.microsoft.com/office/drawing/2014/main" id="{67023CBD-823E-4D5E-8EC4-2C30A18A6D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Line 2020">
                <a:extLst>
                  <a:ext uri="{FF2B5EF4-FFF2-40B4-BE49-F238E27FC236}">
                    <a16:creationId xmlns:a16="http://schemas.microsoft.com/office/drawing/2014/main" id="{EBFF4D71-E5B4-41C7-9FEF-F9C83EB5C9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Line 2021">
                <a:extLst>
                  <a:ext uri="{FF2B5EF4-FFF2-40B4-BE49-F238E27FC236}">
                    <a16:creationId xmlns:a16="http://schemas.microsoft.com/office/drawing/2014/main" id="{82179B38-20DC-45BD-88F2-3DCC059B05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Line 2022">
                <a:extLst>
                  <a:ext uri="{FF2B5EF4-FFF2-40B4-BE49-F238E27FC236}">
                    <a16:creationId xmlns:a16="http://schemas.microsoft.com/office/drawing/2014/main" id="{78814010-CBAB-42B8-8307-2A3B76F41D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Line 2023">
                <a:extLst>
                  <a:ext uri="{FF2B5EF4-FFF2-40B4-BE49-F238E27FC236}">
                    <a16:creationId xmlns:a16="http://schemas.microsoft.com/office/drawing/2014/main" id="{D4D5BC81-BDD7-4EC2-A7F7-9D67441DFC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Line 2024">
                <a:extLst>
                  <a:ext uri="{FF2B5EF4-FFF2-40B4-BE49-F238E27FC236}">
                    <a16:creationId xmlns:a16="http://schemas.microsoft.com/office/drawing/2014/main" id="{EA7854D2-F642-4D9A-95A4-7A1EB7E5B0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2025">
                <a:extLst>
                  <a:ext uri="{FF2B5EF4-FFF2-40B4-BE49-F238E27FC236}">
                    <a16:creationId xmlns:a16="http://schemas.microsoft.com/office/drawing/2014/main" id="{28924258-05AC-4435-AD4C-20CCE414779C}"/>
                  </a:ext>
                </a:extLst>
              </p:cNvPr>
              <p:cNvSpPr>
                <a:spLocks/>
              </p:cNvSpPr>
              <p:nvPr>
                <p:custDataLst>
                  <p:tags r:id="rId87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2026">
                <a:extLst>
                  <a:ext uri="{FF2B5EF4-FFF2-40B4-BE49-F238E27FC236}">
                    <a16:creationId xmlns:a16="http://schemas.microsoft.com/office/drawing/2014/main" id="{9C8B3A62-BF7E-4657-ACC3-9DFF3717DC0F}"/>
                  </a:ext>
                </a:extLst>
              </p:cNvPr>
              <p:cNvSpPr>
                <a:spLocks/>
              </p:cNvSpPr>
              <p:nvPr>
                <p:custDataLst>
                  <p:tags r:id="rId88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Rectangle 2027">
                <a:extLst>
                  <a:ext uri="{FF2B5EF4-FFF2-40B4-BE49-F238E27FC236}">
                    <a16:creationId xmlns:a16="http://schemas.microsoft.com/office/drawing/2014/main" id="{3C814F32-23DA-41C1-81A2-F682987F8D6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9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82" name="Rectangle 2028">
                <a:extLst>
                  <a:ext uri="{FF2B5EF4-FFF2-40B4-BE49-F238E27FC236}">
                    <a16:creationId xmlns:a16="http://schemas.microsoft.com/office/drawing/2014/main" id="{E3DF02A2-1325-493B-A45C-A89402F2E4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0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83" name="Rectangle 2029">
                <a:extLst>
                  <a:ext uri="{FF2B5EF4-FFF2-40B4-BE49-F238E27FC236}">
                    <a16:creationId xmlns:a16="http://schemas.microsoft.com/office/drawing/2014/main" id="{CE30C71C-1DB9-4156-BEB3-FA68F88C564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1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84" name="Rectangle 2030">
                <a:extLst>
                  <a:ext uri="{FF2B5EF4-FFF2-40B4-BE49-F238E27FC236}">
                    <a16:creationId xmlns:a16="http://schemas.microsoft.com/office/drawing/2014/main" id="{2CD72C5B-414C-4434-A576-BE4DD903BC5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2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85" name="Rectangle 2031">
                <a:extLst>
                  <a:ext uri="{FF2B5EF4-FFF2-40B4-BE49-F238E27FC236}">
                    <a16:creationId xmlns:a16="http://schemas.microsoft.com/office/drawing/2014/main" id="{6D3BB227-DADB-454E-8102-990EFD56B15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86" name="Rectangle 2032">
                <a:extLst>
                  <a:ext uri="{FF2B5EF4-FFF2-40B4-BE49-F238E27FC236}">
                    <a16:creationId xmlns:a16="http://schemas.microsoft.com/office/drawing/2014/main" id="{837B566A-32FD-4C5E-89FB-E0033436F9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187" name="Rectangle 2033">
                <a:extLst>
                  <a:ext uri="{FF2B5EF4-FFF2-40B4-BE49-F238E27FC236}">
                    <a16:creationId xmlns:a16="http://schemas.microsoft.com/office/drawing/2014/main" id="{8E2AABB5-5CD4-45F6-AE2D-FA44E62823A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88" name="Rectangle 2034">
                <a:extLst>
                  <a:ext uri="{FF2B5EF4-FFF2-40B4-BE49-F238E27FC236}">
                    <a16:creationId xmlns:a16="http://schemas.microsoft.com/office/drawing/2014/main" id="{392AA0E8-59CE-490D-9D26-AE131E8021E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89" name="Line 2035">
                <a:extLst>
                  <a:ext uri="{FF2B5EF4-FFF2-40B4-BE49-F238E27FC236}">
                    <a16:creationId xmlns:a16="http://schemas.microsoft.com/office/drawing/2014/main" id="{4FA7EB45-AF0C-49A6-9E51-5A9AEDC360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7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Line 2036">
                <a:extLst>
                  <a:ext uri="{FF2B5EF4-FFF2-40B4-BE49-F238E27FC236}">
                    <a16:creationId xmlns:a16="http://schemas.microsoft.com/office/drawing/2014/main" id="{57040024-0C25-4510-A9D3-DBEECDBC7C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Line 2037">
                <a:extLst>
                  <a:ext uri="{FF2B5EF4-FFF2-40B4-BE49-F238E27FC236}">
                    <a16:creationId xmlns:a16="http://schemas.microsoft.com/office/drawing/2014/main" id="{FC2D87EE-F9AA-41CF-B907-277D27011C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Line 2038">
                <a:extLst>
                  <a:ext uri="{FF2B5EF4-FFF2-40B4-BE49-F238E27FC236}">
                    <a16:creationId xmlns:a16="http://schemas.microsoft.com/office/drawing/2014/main" id="{E304712C-0473-472E-8555-DC559E5346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Line 2039">
                <a:extLst>
                  <a:ext uri="{FF2B5EF4-FFF2-40B4-BE49-F238E27FC236}">
                    <a16:creationId xmlns:a16="http://schemas.microsoft.com/office/drawing/2014/main" id="{04361D9F-FB91-4CC8-8579-5B4760B6E6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Line 2040">
                <a:extLst>
                  <a:ext uri="{FF2B5EF4-FFF2-40B4-BE49-F238E27FC236}">
                    <a16:creationId xmlns:a16="http://schemas.microsoft.com/office/drawing/2014/main" id="{4422F47E-0145-4884-AB28-40678C8E8E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Line 2041">
                <a:extLst>
                  <a:ext uri="{FF2B5EF4-FFF2-40B4-BE49-F238E27FC236}">
                    <a16:creationId xmlns:a16="http://schemas.microsoft.com/office/drawing/2014/main" id="{F1E6052B-5C79-433D-91E0-31DE4C61CC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Line 2042">
                <a:extLst>
                  <a:ext uri="{FF2B5EF4-FFF2-40B4-BE49-F238E27FC236}">
                    <a16:creationId xmlns:a16="http://schemas.microsoft.com/office/drawing/2014/main" id="{4F2DE23A-3EEB-406F-B862-8C880888FF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Line 2043">
                <a:extLst>
                  <a:ext uri="{FF2B5EF4-FFF2-40B4-BE49-F238E27FC236}">
                    <a16:creationId xmlns:a16="http://schemas.microsoft.com/office/drawing/2014/main" id="{790A484A-A8B0-4725-B99D-B0972D9ABD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Line 2044">
                <a:extLst>
                  <a:ext uri="{FF2B5EF4-FFF2-40B4-BE49-F238E27FC236}">
                    <a16:creationId xmlns:a16="http://schemas.microsoft.com/office/drawing/2014/main" id="{B09624D2-F36E-4559-AEF1-CD6213259A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6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Rectangle 2045">
                <a:extLst>
                  <a:ext uri="{FF2B5EF4-FFF2-40B4-BE49-F238E27FC236}">
                    <a16:creationId xmlns:a16="http://schemas.microsoft.com/office/drawing/2014/main" id="{F14D08F9-79FC-4FEE-B3EF-DFA0C9F4FD0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00" name="Rectangle 2046">
                <a:extLst>
                  <a:ext uri="{FF2B5EF4-FFF2-40B4-BE49-F238E27FC236}">
                    <a16:creationId xmlns:a16="http://schemas.microsoft.com/office/drawing/2014/main" id="{D601A661-6119-464F-9FF4-17B1FF52C5A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01" name="Rectangle 2047">
                <a:extLst>
                  <a:ext uri="{FF2B5EF4-FFF2-40B4-BE49-F238E27FC236}">
                    <a16:creationId xmlns:a16="http://schemas.microsoft.com/office/drawing/2014/main" id="{7E51BAB4-B374-4666-934C-495A3F298B8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2" name="Rectangle 2048">
                <a:extLst>
                  <a:ext uri="{FF2B5EF4-FFF2-40B4-BE49-F238E27FC236}">
                    <a16:creationId xmlns:a16="http://schemas.microsoft.com/office/drawing/2014/main" id="{0A26C5D6-E310-47C9-BF94-863E01DAB98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03" name="Freeform 2049">
                <a:extLst>
                  <a:ext uri="{FF2B5EF4-FFF2-40B4-BE49-F238E27FC236}">
                    <a16:creationId xmlns:a16="http://schemas.microsoft.com/office/drawing/2014/main" id="{8021478A-C690-4C8A-9298-5531DA734B2D}"/>
                  </a:ext>
                </a:extLst>
              </p:cNvPr>
              <p:cNvSpPr>
                <a:spLocks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2050">
                <a:extLst>
                  <a:ext uri="{FF2B5EF4-FFF2-40B4-BE49-F238E27FC236}">
                    <a16:creationId xmlns:a16="http://schemas.microsoft.com/office/drawing/2014/main" id="{88BC672A-75B5-4648-8AE9-0D7BD5355699}"/>
                  </a:ext>
                </a:extLst>
              </p:cNvPr>
              <p:cNvSpPr>
                <a:spLocks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2051">
                <a:extLst>
                  <a:ext uri="{FF2B5EF4-FFF2-40B4-BE49-F238E27FC236}">
                    <a16:creationId xmlns:a16="http://schemas.microsoft.com/office/drawing/2014/main" id="{780992A8-9DBB-4EDC-982E-9AB54F80CFDB}"/>
                  </a:ext>
                </a:extLst>
              </p:cNvPr>
              <p:cNvSpPr>
                <a:spLocks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2052">
                <a:extLst>
                  <a:ext uri="{FF2B5EF4-FFF2-40B4-BE49-F238E27FC236}">
                    <a16:creationId xmlns:a16="http://schemas.microsoft.com/office/drawing/2014/main" id="{B489C4BA-47EB-4D68-9998-2F196D32CCDF}"/>
                  </a:ext>
                </a:extLst>
              </p:cNvPr>
              <p:cNvSpPr>
                <a:spLocks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2053">
                <a:extLst>
                  <a:ext uri="{FF2B5EF4-FFF2-40B4-BE49-F238E27FC236}">
                    <a16:creationId xmlns:a16="http://schemas.microsoft.com/office/drawing/2014/main" id="{513D34AB-B28A-445A-A241-DBB274AE9D43}"/>
                  </a:ext>
                </a:extLst>
              </p:cNvPr>
              <p:cNvSpPr>
                <a:spLocks/>
              </p:cNvSpPr>
              <p:nvPr>
                <p:custDataLst>
                  <p:tags r:id="rId115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2054">
                <a:extLst>
                  <a:ext uri="{FF2B5EF4-FFF2-40B4-BE49-F238E27FC236}">
                    <a16:creationId xmlns:a16="http://schemas.microsoft.com/office/drawing/2014/main" id="{73616A5C-39B9-45EF-8457-C4FF0261DF45}"/>
                  </a:ext>
                </a:extLst>
              </p:cNvPr>
              <p:cNvSpPr>
                <a:spLocks/>
              </p:cNvSpPr>
              <p:nvPr>
                <p:custDataLst>
                  <p:tags r:id="rId116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Line 2055">
                <a:extLst>
                  <a:ext uri="{FF2B5EF4-FFF2-40B4-BE49-F238E27FC236}">
                    <a16:creationId xmlns:a16="http://schemas.microsoft.com/office/drawing/2014/main" id="{51506854-AF1A-4601-A787-E686F02FF6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Line 2056">
                <a:extLst>
                  <a:ext uri="{FF2B5EF4-FFF2-40B4-BE49-F238E27FC236}">
                    <a16:creationId xmlns:a16="http://schemas.microsoft.com/office/drawing/2014/main" id="{6FECD0C0-95A0-4818-A602-C07A4906DB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Line 2057">
                <a:extLst>
                  <a:ext uri="{FF2B5EF4-FFF2-40B4-BE49-F238E27FC236}">
                    <a16:creationId xmlns:a16="http://schemas.microsoft.com/office/drawing/2014/main" id="{D3D0A1A4-0FC8-47B9-8856-73C7CA7363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Line 2058">
                <a:extLst>
                  <a:ext uri="{FF2B5EF4-FFF2-40B4-BE49-F238E27FC236}">
                    <a16:creationId xmlns:a16="http://schemas.microsoft.com/office/drawing/2014/main" id="{F9D66C0E-B917-4FE0-B27D-6FFC5397AD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Line 2059">
                <a:extLst>
                  <a:ext uri="{FF2B5EF4-FFF2-40B4-BE49-F238E27FC236}">
                    <a16:creationId xmlns:a16="http://schemas.microsoft.com/office/drawing/2014/main" id="{590F9D5A-EA0C-4698-B4C8-621B993E1F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Line 2060">
                <a:extLst>
                  <a:ext uri="{FF2B5EF4-FFF2-40B4-BE49-F238E27FC236}">
                    <a16:creationId xmlns:a16="http://schemas.microsoft.com/office/drawing/2014/main" id="{122B989D-B9CD-4FD0-BE12-771299A2ED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Rectangle 2061">
                <a:extLst>
                  <a:ext uri="{FF2B5EF4-FFF2-40B4-BE49-F238E27FC236}">
                    <a16:creationId xmlns:a16="http://schemas.microsoft.com/office/drawing/2014/main" id="{39D5D502-8C0A-4550-AFDF-7DDD95E6B51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3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16" name="Rectangle 2062">
                <a:extLst>
                  <a:ext uri="{FF2B5EF4-FFF2-40B4-BE49-F238E27FC236}">
                    <a16:creationId xmlns:a16="http://schemas.microsoft.com/office/drawing/2014/main" id="{CFC928E8-2200-41B9-97FC-32EC6FFC451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4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217" name="Line 2063">
                <a:extLst>
                  <a:ext uri="{FF2B5EF4-FFF2-40B4-BE49-F238E27FC236}">
                    <a16:creationId xmlns:a16="http://schemas.microsoft.com/office/drawing/2014/main" id="{CEE766A0-552C-410A-B38B-EB3F72A635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Rectangle 2064">
                <a:extLst>
                  <a:ext uri="{FF2B5EF4-FFF2-40B4-BE49-F238E27FC236}">
                    <a16:creationId xmlns:a16="http://schemas.microsoft.com/office/drawing/2014/main" id="{0DF2FE48-EC4D-4DDB-BD99-C65682D0037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6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19" name="Rectangle 2065">
                <a:extLst>
                  <a:ext uri="{FF2B5EF4-FFF2-40B4-BE49-F238E27FC236}">
                    <a16:creationId xmlns:a16="http://schemas.microsoft.com/office/drawing/2014/main" id="{7E1A01A4-8A43-4B37-A1D9-FEEBAD7BCB1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7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20" name="Rectangle 2066">
                <a:extLst>
                  <a:ext uri="{FF2B5EF4-FFF2-40B4-BE49-F238E27FC236}">
                    <a16:creationId xmlns:a16="http://schemas.microsoft.com/office/drawing/2014/main" id="{60653005-236A-4802-86EA-8F492696469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8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21" name="Rectangle 2067">
                <a:extLst>
                  <a:ext uri="{FF2B5EF4-FFF2-40B4-BE49-F238E27FC236}">
                    <a16:creationId xmlns:a16="http://schemas.microsoft.com/office/drawing/2014/main" id="{0483F2AF-9C90-41EC-A319-0340374AF6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22" name="Line 2068">
                <a:extLst>
                  <a:ext uri="{FF2B5EF4-FFF2-40B4-BE49-F238E27FC236}">
                    <a16:creationId xmlns:a16="http://schemas.microsoft.com/office/drawing/2014/main" id="{DE07CB82-341B-44FD-B546-71C21DE6C4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Line 2069">
                <a:extLst>
                  <a:ext uri="{FF2B5EF4-FFF2-40B4-BE49-F238E27FC236}">
                    <a16:creationId xmlns:a16="http://schemas.microsoft.com/office/drawing/2014/main" id="{0867C37E-5C47-4D40-BA11-88B19C22D7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Line 2070">
                <a:extLst>
                  <a:ext uri="{FF2B5EF4-FFF2-40B4-BE49-F238E27FC236}">
                    <a16:creationId xmlns:a16="http://schemas.microsoft.com/office/drawing/2014/main" id="{1A7FE863-1925-4F85-8B91-0B8B7599FA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Line 2071">
                <a:extLst>
                  <a:ext uri="{FF2B5EF4-FFF2-40B4-BE49-F238E27FC236}">
                    <a16:creationId xmlns:a16="http://schemas.microsoft.com/office/drawing/2014/main" id="{A5CE3767-81E7-40FB-8842-519C8BA933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Rectangle 2072">
                <a:extLst>
                  <a:ext uri="{FF2B5EF4-FFF2-40B4-BE49-F238E27FC236}">
                    <a16:creationId xmlns:a16="http://schemas.microsoft.com/office/drawing/2014/main" id="{5F2C5CAF-1B75-45F2-9EE9-A2C6EB77539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4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27" name="Rectangle 2073">
                <a:extLst>
                  <a:ext uri="{FF2B5EF4-FFF2-40B4-BE49-F238E27FC236}">
                    <a16:creationId xmlns:a16="http://schemas.microsoft.com/office/drawing/2014/main" id="{E0EEE87F-1137-4F59-8F3B-D30D961CB51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28" name="Rectangle 2074">
                <a:extLst>
                  <a:ext uri="{FF2B5EF4-FFF2-40B4-BE49-F238E27FC236}">
                    <a16:creationId xmlns:a16="http://schemas.microsoft.com/office/drawing/2014/main" id="{5BA89998-2CA5-44F0-9661-4361F6B8E2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29" name="Rectangle 2075">
                <a:extLst>
                  <a:ext uri="{FF2B5EF4-FFF2-40B4-BE49-F238E27FC236}">
                    <a16:creationId xmlns:a16="http://schemas.microsoft.com/office/drawing/2014/main" id="{E1605F21-AC1E-4D21-8AF0-C123C86FDD6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30" name="Rectangle 2076">
                <a:extLst>
                  <a:ext uri="{FF2B5EF4-FFF2-40B4-BE49-F238E27FC236}">
                    <a16:creationId xmlns:a16="http://schemas.microsoft.com/office/drawing/2014/main" id="{EE996937-EBA0-4C7A-A3AB-55C0C601857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31" name="Rectangle 2077">
                <a:extLst>
                  <a:ext uri="{FF2B5EF4-FFF2-40B4-BE49-F238E27FC236}">
                    <a16:creationId xmlns:a16="http://schemas.microsoft.com/office/drawing/2014/main" id="{B73E581C-6921-4E26-83DF-7391F7C04A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32" name="Rectangle 2078">
                <a:extLst>
                  <a:ext uri="{FF2B5EF4-FFF2-40B4-BE49-F238E27FC236}">
                    <a16:creationId xmlns:a16="http://schemas.microsoft.com/office/drawing/2014/main" id="{2F8FB565-C356-4774-A7B6-AD09A4EE839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33" name="Rectangle 2079">
                <a:extLst>
                  <a:ext uri="{FF2B5EF4-FFF2-40B4-BE49-F238E27FC236}">
                    <a16:creationId xmlns:a16="http://schemas.microsoft.com/office/drawing/2014/main" id="{A5A5C23E-DF80-4503-A9B1-5325E57150D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34" name="Rectangle 2080">
                <a:extLst>
                  <a:ext uri="{FF2B5EF4-FFF2-40B4-BE49-F238E27FC236}">
                    <a16:creationId xmlns:a16="http://schemas.microsoft.com/office/drawing/2014/main" id="{4F4978E0-70E5-48C7-810A-121EFEEA9D1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35" name="Rectangle 2081">
                <a:extLst>
                  <a:ext uri="{FF2B5EF4-FFF2-40B4-BE49-F238E27FC236}">
                    <a16:creationId xmlns:a16="http://schemas.microsoft.com/office/drawing/2014/main" id="{F0FE64A6-058D-4D16-A07C-CF29F3D4A40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36" name="Rectangle 2082">
                <a:extLst>
                  <a:ext uri="{FF2B5EF4-FFF2-40B4-BE49-F238E27FC236}">
                    <a16:creationId xmlns:a16="http://schemas.microsoft.com/office/drawing/2014/main" id="{225772C7-807A-4764-AB4A-DD927F6237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37" name="Rectangle 2083">
                <a:extLst>
                  <a:ext uri="{FF2B5EF4-FFF2-40B4-BE49-F238E27FC236}">
                    <a16:creationId xmlns:a16="http://schemas.microsoft.com/office/drawing/2014/main" id="{BB56952D-2D08-437C-A287-013581C5FBE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38" name="Rectangle 2084">
                <a:extLst>
                  <a:ext uri="{FF2B5EF4-FFF2-40B4-BE49-F238E27FC236}">
                    <a16:creationId xmlns:a16="http://schemas.microsoft.com/office/drawing/2014/main" id="{9679CEDF-7D08-4490-8CAC-FED18E8E678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39" name="Rectangle 2085">
                <a:extLst>
                  <a:ext uri="{FF2B5EF4-FFF2-40B4-BE49-F238E27FC236}">
                    <a16:creationId xmlns:a16="http://schemas.microsoft.com/office/drawing/2014/main" id="{1FAE28AE-929F-47F9-ADF4-A1D92581F7D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40" name="Rectangle 2086">
                <a:extLst>
                  <a:ext uri="{FF2B5EF4-FFF2-40B4-BE49-F238E27FC236}">
                    <a16:creationId xmlns:a16="http://schemas.microsoft.com/office/drawing/2014/main" id="{AC0C2388-CE7F-4F63-B3C6-65E72DE395F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41" name="Rectangle 2087">
                <a:extLst>
                  <a:ext uri="{FF2B5EF4-FFF2-40B4-BE49-F238E27FC236}">
                    <a16:creationId xmlns:a16="http://schemas.microsoft.com/office/drawing/2014/main" id="{012F54F7-6EAF-4486-8BD6-1AE35A6F729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42" name="Rectangle 2088">
                <a:extLst>
                  <a:ext uri="{FF2B5EF4-FFF2-40B4-BE49-F238E27FC236}">
                    <a16:creationId xmlns:a16="http://schemas.microsoft.com/office/drawing/2014/main" id="{6CD26D51-6709-46FD-A214-C7F8A85BE80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43" name="Rectangle 2089">
                <a:extLst>
                  <a:ext uri="{FF2B5EF4-FFF2-40B4-BE49-F238E27FC236}">
                    <a16:creationId xmlns:a16="http://schemas.microsoft.com/office/drawing/2014/main" id="{9563B44D-26A3-4ED2-81D9-35536CA75E5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44" name="Rectangle 2090">
                <a:extLst>
                  <a:ext uri="{FF2B5EF4-FFF2-40B4-BE49-F238E27FC236}">
                    <a16:creationId xmlns:a16="http://schemas.microsoft.com/office/drawing/2014/main" id="{00283012-74A5-4051-A340-5D794ABB39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45" name="Rectangle 2091">
                <a:extLst>
                  <a:ext uri="{FF2B5EF4-FFF2-40B4-BE49-F238E27FC236}">
                    <a16:creationId xmlns:a16="http://schemas.microsoft.com/office/drawing/2014/main" id="{1A4ED8BA-065C-45C1-93E1-BBD5DE3D8FB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46" name="Rectangle 2092">
                <a:extLst>
                  <a:ext uri="{FF2B5EF4-FFF2-40B4-BE49-F238E27FC236}">
                    <a16:creationId xmlns:a16="http://schemas.microsoft.com/office/drawing/2014/main" id="{22941EA9-6FA2-4254-8E29-0DF4DEFF0C4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47" name="Rectangle 2093">
                <a:extLst>
                  <a:ext uri="{FF2B5EF4-FFF2-40B4-BE49-F238E27FC236}">
                    <a16:creationId xmlns:a16="http://schemas.microsoft.com/office/drawing/2014/main" id="{AA2E5C97-6266-4E32-85A3-42962E02799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48" name="Rectangle 2094">
                <a:extLst>
                  <a:ext uri="{FF2B5EF4-FFF2-40B4-BE49-F238E27FC236}">
                    <a16:creationId xmlns:a16="http://schemas.microsoft.com/office/drawing/2014/main" id="{B921227F-B454-4177-9460-99E0F48A03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49" name="Rectangle 2095">
                <a:extLst>
                  <a:ext uri="{FF2B5EF4-FFF2-40B4-BE49-F238E27FC236}">
                    <a16:creationId xmlns:a16="http://schemas.microsoft.com/office/drawing/2014/main" id="{70314857-2459-4B32-8459-02143CCBFE5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50" name="Rectangle 2096">
                <a:extLst>
                  <a:ext uri="{FF2B5EF4-FFF2-40B4-BE49-F238E27FC236}">
                    <a16:creationId xmlns:a16="http://schemas.microsoft.com/office/drawing/2014/main" id="{A63C9BA3-AAC6-4A0A-89D6-C22BEC4D6B7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1" name="Rectangle 2097">
                <a:extLst>
                  <a:ext uri="{FF2B5EF4-FFF2-40B4-BE49-F238E27FC236}">
                    <a16:creationId xmlns:a16="http://schemas.microsoft.com/office/drawing/2014/main" id="{D9520676-8A94-43D9-A8E4-C339C17936E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52" name="Line 2098">
                <a:extLst>
                  <a:ext uri="{FF2B5EF4-FFF2-40B4-BE49-F238E27FC236}">
                    <a16:creationId xmlns:a16="http://schemas.microsoft.com/office/drawing/2014/main" id="{530073A7-5264-4D9E-AC68-9B4ADB7E89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" name="Line 2099">
                <a:extLst>
                  <a:ext uri="{FF2B5EF4-FFF2-40B4-BE49-F238E27FC236}">
                    <a16:creationId xmlns:a16="http://schemas.microsoft.com/office/drawing/2014/main" id="{6332EFA8-BA54-41E8-89FB-5FB48ADB57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" name="Line 2100">
                <a:extLst>
                  <a:ext uri="{FF2B5EF4-FFF2-40B4-BE49-F238E27FC236}">
                    <a16:creationId xmlns:a16="http://schemas.microsoft.com/office/drawing/2014/main" id="{867EF216-011B-4EAF-B84E-E48B54917F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5" name="Line 2101">
                <a:extLst>
                  <a:ext uri="{FF2B5EF4-FFF2-40B4-BE49-F238E27FC236}">
                    <a16:creationId xmlns:a16="http://schemas.microsoft.com/office/drawing/2014/main" id="{D0D01473-6E3E-4D9D-B77B-50795F68A5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" name="Line 2102">
                <a:extLst>
                  <a:ext uri="{FF2B5EF4-FFF2-40B4-BE49-F238E27FC236}">
                    <a16:creationId xmlns:a16="http://schemas.microsoft.com/office/drawing/2014/main" id="{477B1F40-5ADA-4C92-B963-CC5232FA55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Line 2103">
                <a:extLst>
                  <a:ext uri="{FF2B5EF4-FFF2-40B4-BE49-F238E27FC236}">
                    <a16:creationId xmlns:a16="http://schemas.microsoft.com/office/drawing/2014/main" id="{57BA64A4-B49E-4716-94A9-6602E8C588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Line 2104">
                <a:extLst>
                  <a:ext uri="{FF2B5EF4-FFF2-40B4-BE49-F238E27FC236}">
                    <a16:creationId xmlns:a16="http://schemas.microsoft.com/office/drawing/2014/main" id="{9D71C4F6-AC76-4B55-A10B-3629FDDC7A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Line 2105">
                <a:extLst>
                  <a:ext uri="{FF2B5EF4-FFF2-40B4-BE49-F238E27FC236}">
                    <a16:creationId xmlns:a16="http://schemas.microsoft.com/office/drawing/2014/main" id="{700D5349-12DD-4A98-ACEB-0A66501F71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" name="Line 2106">
                <a:extLst>
                  <a:ext uri="{FF2B5EF4-FFF2-40B4-BE49-F238E27FC236}">
                    <a16:creationId xmlns:a16="http://schemas.microsoft.com/office/drawing/2014/main" id="{4D411EDE-D082-4FB8-8A12-A866F63A59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" name="Line 2107">
                <a:extLst>
                  <a:ext uri="{FF2B5EF4-FFF2-40B4-BE49-F238E27FC236}">
                    <a16:creationId xmlns:a16="http://schemas.microsoft.com/office/drawing/2014/main" id="{EDCDDC8E-FC44-41BE-87C6-C7FB05869B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Line 2108">
                <a:extLst>
                  <a:ext uri="{FF2B5EF4-FFF2-40B4-BE49-F238E27FC236}">
                    <a16:creationId xmlns:a16="http://schemas.microsoft.com/office/drawing/2014/main" id="{F55E7667-26CD-4302-B7AE-FAF7AFBEC2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Line 2109">
                <a:extLst>
                  <a:ext uri="{FF2B5EF4-FFF2-40B4-BE49-F238E27FC236}">
                    <a16:creationId xmlns:a16="http://schemas.microsoft.com/office/drawing/2014/main" id="{9267E38A-9E39-4705-A238-F9E303E636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Line 2110">
                <a:extLst>
                  <a:ext uri="{FF2B5EF4-FFF2-40B4-BE49-F238E27FC236}">
                    <a16:creationId xmlns:a16="http://schemas.microsoft.com/office/drawing/2014/main" id="{0D481E1C-0780-423F-9F66-9637B0D59E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Line 2111">
                <a:extLst>
                  <a:ext uri="{FF2B5EF4-FFF2-40B4-BE49-F238E27FC236}">
                    <a16:creationId xmlns:a16="http://schemas.microsoft.com/office/drawing/2014/main" id="{F8EBE68D-BB4A-4355-9BCF-E34153D290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Line 2112">
                <a:extLst>
                  <a:ext uri="{FF2B5EF4-FFF2-40B4-BE49-F238E27FC236}">
                    <a16:creationId xmlns:a16="http://schemas.microsoft.com/office/drawing/2014/main" id="{601F0C7C-D5C1-4EFE-A829-5F1B79339B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" name="Line 2113">
                <a:extLst>
                  <a:ext uri="{FF2B5EF4-FFF2-40B4-BE49-F238E27FC236}">
                    <a16:creationId xmlns:a16="http://schemas.microsoft.com/office/drawing/2014/main" id="{B1DC0CE2-E616-46BF-A2F7-868C9EB023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" name="Line 2114">
                <a:extLst>
                  <a:ext uri="{FF2B5EF4-FFF2-40B4-BE49-F238E27FC236}">
                    <a16:creationId xmlns:a16="http://schemas.microsoft.com/office/drawing/2014/main" id="{5CF539D6-DC6D-4000-9A88-162AFAD80F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" name="Line 2115">
                <a:extLst>
                  <a:ext uri="{FF2B5EF4-FFF2-40B4-BE49-F238E27FC236}">
                    <a16:creationId xmlns:a16="http://schemas.microsoft.com/office/drawing/2014/main" id="{728D579D-CBF1-4137-A6F9-20D5202E25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Line 2116">
                <a:extLst>
                  <a:ext uri="{FF2B5EF4-FFF2-40B4-BE49-F238E27FC236}">
                    <a16:creationId xmlns:a16="http://schemas.microsoft.com/office/drawing/2014/main" id="{9421D2B3-664C-40BF-A38E-52CD2AA132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" name="Line 2117">
                <a:extLst>
                  <a:ext uri="{FF2B5EF4-FFF2-40B4-BE49-F238E27FC236}">
                    <a16:creationId xmlns:a16="http://schemas.microsoft.com/office/drawing/2014/main" id="{B47A232C-70CC-4679-85B4-8E9A7EF77F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Line 2118">
                <a:extLst>
                  <a:ext uri="{FF2B5EF4-FFF2-40B4-BE49-F238E27FC236}">
                    <a16:creationId xmlns:a16="http://schemas.microsoft.com/office/drawing/2014/main" id="{0B481950-386F-47E7-A0CD-ABB6376747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" name="Line 2119">
                <a:extLst>
                  <a:ext uri="{FF2B5EF4-FFF2-40B4-BE49-F238E27FC236}">
                    <a16:creationId xmlns:a16="http://schemas.microsoft.com/office/drawing/2014/main" id="{2F844FA9-EDCC-45ED-9882-E5DD32BFE7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" name="Line 2120">
                <a:extLst>
                  <a:ext uri="{FF2B5EF4-FFF2-40B4-BE49-F238E27FC236}">
                    <a16:creationId xmlns:a16="http://schemas.microsoft.com/office/drawing/2014/main" id="{6D42FB03-14F5-4CF1-86D8-D4A6A154B1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" name="Line 2121">
                <a:extLst>
                  <a:ext uri="{FF2B5EF4-FFF2-40B4-BE49-F238E27FC236}">
                    <a16:creationId xmlns:a16="http://schemas.microsoft.com/office/drawing/2014/main" id="{ACEA5609-C075-4225-B9DC-9E8435C8F7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" name="Line 2122">
                <a:extLst>
                  <a:ext uri="{FF2B5EF4-FFF2-40B4-BE49-F238E27FC236}">
                    <a16:creationId xmlns:a16="http://schemas.microsoft.com/office/drawing/2014/main" id="{185C3802-867B-4939-BF4B-7B3F57B792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" name="Line 2123">
                <a:extLst>
                  <a:ext uri="{FF2B5EF4-FFF2-40B4-BE49-F238E27FC236}">
                    <a16:creationId xmlns:a16="http://schemas.microsoft.com/office/drawing/2014/main" id="{10D1F7AC-1033-4359-9E1C-D5083F1572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Line 2124">
                <a:extLst>
                  <a:ext uri="{FF2B5EF4-FFF2-40B4-BE49-F238E27FC236}">
                    <a16:creationId xmlns:a16="http://schemas.microsoft.com/office/drawing/2014/main" id="{0BB189DA-C320-48D2-BFA8-FBDFF8A368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Line 2125">
                <a:extLst>
                  <a:ext uri="{FF2B5EF4-FFF2-40B4-BE49-F238E27FC236}">
                    <a16:creationId xmlns:a16="http://schemas.microsoft.com/office/drawing/2014/main" id="{6EF15BA6-DF5E-4669-AD41-4E54B80B19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" name="Line 2126">
                <a:extLst>
                  <a:ext uri="{FF2B5EF4-FFF2-40B4-BE49-F238E27FC236}">
                    <a16:creationId xmlns:a16="http://schemas.microsoft.com/office/drawing/2014/main" id="{2B2FA2C0-62CE-40FF-80FC-BCF48E0B30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" name="Line 2127">
                <a:extLst>
                  <a:ext uri="{FF2B5EF4-FFF2-40B4-BE49-F238E27FC236}">
                    <a16:creationId xmlns:a16="http://schemas.microsoft.com/office/drawing/2014/main" id="{E233EF46-9492-4592-AAAF-F07352AB9E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" name="Line 2128">
                <a:extLst>
                  <a:ext uri="{FF2B5EF4-FFF2-40B4-BE49-F238E27FC236}">
                    <a16:creationId xmlns:a16="http://schemas.microsoft.com/office/drawing/2014/main" id="{38A9A228-7EAC-4E2D-A9A7-00E527DEFF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" name="Line 2129">
                <a:extLst>
                  <a:ext uri="{FF2B5EF4-FFF2-40B4-BE49-F238E27FC236}">
                    <a16:creationId xmlns:a16="http://schemas.microsoft.com/office/drawing/2014/main" id="{0D982DE4-1EAB-40A9-A8B1-A373B0E3F2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" name="Line 2130">
                <a:extLst>
                  <a:ext uri="{FF2B5EF4-FFF2-40B4-BE49-F238E27FC236}">
                    <a16:creationId xmlns:a16="http://schemas.microsoft.com/office/drawing/2014/main" id="{F232D3DE-F94D-4538-A49C-46934BCB45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" name="Line 2131">
                <a:extLst>
                  <a:ext uri="{FF2B5EF4-FFF2-40B4-BE49-F238E27FC236}">
                    <a16:creationId xmlns:a16="http://schemas.microsoft.com/office/drawing/2014/main" id="{06E6E68B-007B-47A6-B230-0F97714982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" name="Line 2132">
                <a:extLst>
                  <a:ext uri="{FF2B5EF4-FFF2-40B4-BE49-F238E27FC236}">
                    <a16:creationId xmlns:a16="http://schemas.microsoft.com/office/drawing/2014/main" id="{40AC3474-245D-49E5-9AFD-C276219315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" name="Line 2133">
                <a:extLst>
                  <a:ext uri="{FF2B5EF4-FFF2-40B4-BE49-F238E27FC236}">
                    <a16:creationId xmlns:a16="http://schemas.microsoft.com/office/drawing/2014/main" id="{6B4990F6-9565-4F3F-9759-5EA97170F8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" name="Line 2134">
                <a:extLst>
                  <a:ext uri="{FF2B5EF4-FFF2-40B4-BE49-F238E27FC236}">
                    <a16:creationId xmlns:a16="http://schemas.microsoft.com/office/drawing/2014/main" id="{F2DFDD8F-97BD-4C31-97FF-625EEE4533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" name="Line 2135">
                <a:extLst>
                  <a:ext uri="{FF2B5EF4-FFF2-40B4-BE49-F238E27FC236}">
                    <a16:creationId xmlns:a16="http://schemas.microsoft.com/office/drawing/2014/main" id="{B09E0418-DC3C-4D08-A41A-86437F643D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" name="Line 2136">
                <a:extLst>
                  <a:ext uri="{FF2B5EF4-FFF2-40B4-BE49-F238E27FC236}">
                    <a16:creationId xmlns:a16="http://schemas.microsoft.com/office/drawing/2014/main" id="{0AAA98EF-EB9B-42C1-B9D9-FC478A8B9F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" name="Line 2137">
                <a:extLst>
                  <a:ext uri="{FF2B5EF4-FFF2-40B4-BE49-F238E27FC236}">
                    <a16:creationId xmlns:a16="http://schemas.microsoft.com/office/drawing/2014/main" id="{13406520-50CF-44C5-AF05-AEF828FC47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2" name="Line 2138">
                <a:extLst>
                  <a:ext uri="{FF2B5EF4-FFF2-40B4-BE49-F238E27FC236}">
                    <a16:creationId xmlns:a16="http://schemas.microsoft.com/office/drawing/2014/main" id="{6D4073D0-7E60-4697-B50B-91AD118C9F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" name="Line 2139">
                <a:extLst>
                  <a:ext uri="{FF2B5EF4-FFF2-40B4-BE49-F238E27FC236}">
                    <a16:creationId xmlns:a16="http://schemas.microsoft.com/office/drawing/2014/main" id="{4D21EF7E-8858-4FA3-956B-63F071C124A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" name="Line 2140">
                <a:extLst>
                  <a:ext uri="{FF2B5EF4-FFF2-40B4-BE49-F238E27FC236}">
                    <a16:creationId xmlns:a16="http://schemas.microsoft.com/office/drawing/2014/main" id="{FE4F728B-A0CB-4780-85FB-F3CB41BC0D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" name="Line 2141">
                <a:extLst>
                  <a:ext uri="{FF2B5EF4-FFF2-40B4-BE49-F238E27FC236}">
                    <a16:creationId xmlns:a16="http://schemas.microsoft.com/office/drawing/2014/main" id="{90D6716A-E18E-4665-87B9-0F43874281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" name="Line 2142">
                <a:extLst>
                  <a:ext uri="{FF2B5EF4-FFF2-40B4-BE49-F238E27FC236}">
                    <a16:creationId xmlns:a16="http://schemas.microsoft.com/office/drawing/2014/main" id="{E4F5F3C1-AE06-470B-95E0-9757B8A10B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" name="Line 2143">
                <a:extLst>
                  <a:ext uri="{FF2B5EF4-FFF2-40B4-BE49-F238E27FC236}">
                    <a16:creationId xmlns:a16="http://schemas.microsoft.com/office/drawing/2014/main" id="{9D7B4ECA-2839-462D-B98F-DF5707543A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Line 2144">
                <a:extLst>
                  <a:ext uri="{FF2B5EF4-FFF2-40B4-BE49-F238E27FC236}">
                    <a16:creationId xmlns:a16="http://schemas.microsoft.com/office/drawing/2014/main" id="{638F2569-305B-4F9F-9B7E-D7A7347E7F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Line 2145">
                <a:extLst>
                  <a:ext uri="{FF2B5EF4-FFF2-40B4-BE49-F238E27FC236}">
                    <a16:creationId xmlns:a16="http://schemas.microsoft.com/office/drawing/2014/main" id="{CFA4C6A6-823D-42AC-8449-FA0EBA4F37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Line 2146">
                <a:extLst>
                  <a:ext uri="{FF2B5EF4-FFF2-40B4-BE49-F238E27FC236}">
                    <a16:creationId xmlns:a16="http://schemas.microsoft.com/office/drawing/2014/main" id="{BEFEDE2F-1302-40B4-A835-4DB76AE0BF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Line 2147">
                <a:extLst>
                  <a:ext uri="{FF2B5EF4-FFF2-40B4-BE49-F238E27FC236}">
                    <a16:creationId xmlns:a16="http://schemas.microsoft.com/office/drawing/2014/main" id="{E82F0536-97EF-40D6-91B3-2854E044EC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Line 2148">
                <a:extLst>
                  <a:ext uri="{FF2B5EF4-FFF2-40B4-BE49-F238E27FC236}">
                    <a16:creationId xmlns:a16="http://schemas.microsoft.com/office/drawing/2014/main" id="{8D695C08-D425-491E-8A49-914D3E36F7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Line 2149">
                <a:extLst>
                  <a:ext uri="{FF2B5EF4-FFF2-40B4-BE49-F238E27FC236}">
                    <a16:creationId xmlns:a16="http://schemas.microsoft.com/office/drawing/2014/main" id="{72069FB9-B8E8-48BD-92A7-8FF337E4BB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Line 2150">
                <a:extLst>
                  <a:ext uri="{FF2B5EF4-FFF2-40B4-BE49-F238E27FC236}">
                    <a16:creationId xmlns:a16="http://schemas.microsoft.com/office/drawing/2014/main" id="{820D9892-D192-4444-9F71-AB60A96B66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Line 2151">
                <a:extLst>
                  <a:ext uri="{FF2B5EF4-FFF2-40B4-BE49-F238E27FC236}">
                    <a16:creationId xmlns:a16="http://schemas.microsoft.com/office/drawing/2014/main" id="{B805E4AD-18F6-4B23-A8AF-ED6399BC3B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Line 2152">
                <a:extLst>
                  <a:ext uri="{FF2B5EF4-FFF2-40B4-BE49-F238E27FC236}">
                    <a16:creationId xmlns:a16="http://schemas.microsoft.com/office/drawing/2014/main" id="{15F18ABE-078F-43E8-8D9C-7E00C99700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" name="Line 2153">
                <a:extLst>
                  <a:ext uri="{FF2B5EF4-FFF2-40B4-BE49-F238E27FC236}">
                    <a16:creationId xmlns:a16="http://schemas.microsoft.com/office/drawing/2014/main" id="{6B505F2C-E1CA-4D14-8431-5742180857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" name="Line 2154">
                <a:extLst>
                  <a:ext uri="{FF2B5EF4-FFF2-40B4-BE49-F238E27FC236}">
                    <a16:creationId xmlns:a16="http://schemas.microsoft.com/office/drawing/2014/main" id="{FFF64BCD-375D-49B9-AE5F-3EB5AA1E1D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" name="Line 2155">
                <a:extLst>
                  <a:ext uri="{FF2B5EF4-FFF2-40B4-BE49-F238E27FC236}">
                    <a16:creationId xmlns:a16="http://schemas.microsoft.com/office/drawing/2014/main" id="{ED855088-5C74-4791-A550-402FEAE59A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Line 2156">
                <a:extLst>
                  <a:ext uri="{FF2B5EF4-FFF2-40B4-BE49-F238E27FC236}">
                    <a16:creationId xmlns:a16="http://schemas.microsoft.com/office/drawing/2014/main" id="{C7FE64E0-6F86-4371-8573-8593211AC3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" name="Line 2157">
                <a:extLst>
                  <a:ext uri="{FF2B5EF4-FFF2-40B4-BE49-F238E27FC236}">
                    <a16:creationId xmlns:a16="http://schemas.microsoft.com/office/drawing/2014/main" id="{4D7EBFDC-E524-4FF9-80CB-7C27B20CAC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9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" name="Line 2158">
                <a:extLst>
                  <a:ext uri="{FF2B5EF4-FFF2-40B4-BE49-F238E27FC236}">
                    <a16:creationId xmlns:a16="http://schemas.microsoft.com/office/drawing/2014/main" id="{0AB3F94E-F4E8-4349-8D9F-3065C13E57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" name="Line 2159">
                <a:extLst>
                  <a:ext uri="{FF2B5EF4-FFF2-40B4-BE49-F238E27FC236}">
                    <a16:creationId xmlns:a16="http://schemas.microsoft.com/office/drawing/2014/main" id="{D39D602A-7336-49D5-90D6-E665067E53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1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" name="Line 2160">
                <a:extLst>
                  <a:ext uri="{FF2B5EF4-FFF2-40B4-BE49-F238E27FC236}">
                    <a16:creationId xmlns:a16="http://schemas.microsoft.com/office/drawing/2014/main" id="{5302A36D-63ED-4A1E-AAE0-431413C108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" name="Line 2161">
                <a:extLst>
                  <a:ext uri="{FF2B5EF4-FFF2-40B4-BE49-F238E27FC236}">
                    <a16:creationId xmlns:a16="http://schemas.microsoft.com/office/drawing/2014/main" id="{A0D7DF9F-DF61-4BDA-ACBD-B44543BB88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3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Line 2162">
                <a:extLst>
                  <a:ext uri="{FF2B5EF4-FFF2-40B4-BE49-F238E27FC236}">
                    <a16:creationId xmlns:a16="http://schemas.microsoft.com/office/drawing/2014/main" id="{6A518C2D-0464-4443-A4FD-84C6531254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" name="Line 2163">
                <a:extLst>
                  <a:ext uri="{FF2B5EF4-FFF2-40B4-BE49-F238E27FC236}">
                    <a16:creationId xmlns:a16="http://schemas.microsoft.com/office/drawing/2014/main" id="{47BFB6FE-6D8E-40CE-A591-253B294A29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" name="Line 2164">
                <a:extLst>
                  <a:ext uri="{FF2B5EF4-FFF2-40B4-BE49-F238E27FC236}">
                    <a16:creationId xmlns:a16="http://schemas.microsoft.com/office/drawing/2014/main" id="{11B39CA4-531B-4980-8D66-E590538869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" name="Line 2165">
                <a:extLst>
                  <a:ext uri="{FF2B5EF4-FFF2-40B4-BE49-F238E27FC236}">
                    <a16:creationId xmlns:a16="http://schemas.microsoft.com/office/drawing/2014/main" id="{75ACF223-31BF-493A-9A5F-02E5E244AE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" name="Line 2166">
                <a:extLst>
                  <a:ext uri="{FF2B5EF4-FFF2-40B4-BE49-F238E27FC236}">
                    <a16:creationId xmlns:a16="http://schemas.microsoft.com/office/drawing/2014/main" id="{CA899321-01EE-426E-8496-E270EC5E32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Line 2167">
                <a:extLst>
                  <a:ext uri="{FF2B5EF4-FFF2-40B4-BE49-F238E27FC236}">
                    <a16:creationId xmlns:a16="http://schemas.microsoft.com/office/drawing/2014/main" id="{126FCB88-0E7F-49B0-8488-9F6273BB03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" name="Line 2168">
                <a:extLst>
                  <a:ext uri="{FF2B5EF4-FFF2-40B4-BE49-F238E27FC236}">
                    <a16:creationId xmlns:a16="http://schemas.microsoft.com/office/drawing/2014/main" id="{69917568-CF03-4728-A293-6921866295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" name="Line 2169">
                <a:extLst>
                  <a:ext uri="{FF2B5EF4-FFF2-40B4-BE49-F238E27FC236}">
                    <a16:creationId xmlns:a16="http://schemas.microsoft.com/office/drawing/2014/main" id="{33259D0B-976A-43F7-8A6F-BDB6FBD69B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" name="Line 2170">
                <a:extLst>
                  <a:ext uri="{FF2B5EF4-FFF2-40B4-BE49-F238E27FC236}">
                    <a16:creationId xmlns:a16="http://schemas.microsoft.com/office/drawing/2014/main" id="{EC10B2D1-9B40-4094-B4DE-05F95E5586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" name="Line 2171">
                <a:extLst>
                  <a:ext uri="{FF2B5EF4-FFF2-40B4-BE49-F238E27FC236}">
                    <a16:creationId xmlns:a16="http://schemas.microsoft.com/office/drawing/2014/main" id="{B1B63E55-F648-44AF-A405-1C89AF8599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Line 2172">
                <a:extLst>
                  <a:ext uri="{FF2B5EF4-FFF2-40B4-BE49-F238E27FC236}">
                    <a16:creationId xmlns:a16="http://schemas.microsoft.com/office/drawing/2014/main" id="{FB894C47-4F4F-4E11-A367-D6DF290D49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Line 2173">
                <a:extLst>
                  <a:ext uri="{FF2B5EF4-FFF2-40B4-BE49-F238E27FC236}">
                    <a16:creationId xmlns:a16="http://schemas.microsoft.com/office/drawing/2014/main" id="{6D00C931-ACA2-413D-A899-0F3C325538B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Line 2174">
                <a:extLst>
                  <a:ext uri="{FF2B5EF4-FFF2-40B4-BE49-F238E27FC236}">
                    <a16:creationId xmlns:a16="http://schemas.microsoft.com/office/drawing/2014/main" id="{139EC867-4B1E-4C68-9FD7-CC10DCB21C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" name="Line 2175">
                <a:extLst>
                  <a:ext uri="{FF2B5EF4-FFF2-40B4-BE49-F238E27FC236}">
                    <a16:creationId xmlns:a16="http://schemas.microsoft.com/office/drawing/2014/main" id="{A97E515C-18C7-4691-A854-8272AE6DA1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" name="Line 2176">
                <a:extLst>
                  <a:ext uri="{FF2B5EF4-FFF2-40B4-BE49-F238E27FC236}">
                    <a16:creationId xmlns:a16="http://schemas.microsoft.com/office/drawing/2014/main" id="{1F3B0BBE-4D08-4FE2-9D23-3C25434F91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" name="Line 2177">
                <a:extLst>
                  <a:ext uri="{FF2B5EF4-FFF2-40B4-BE49-F238E27FC236}">
                    <a16:creationId xmlns:a16="http://schemas.microsoft.com/office/drawing/2014/main" id="{ACFCDD4C-BBF5-4DF6-80D3-8D00AC6475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" name="Line 2178">
                <a:extLst>
                  <a:ext uri="{FF2B5EF4-FFF2-40B4-BE49-F238E27FC236}">
                    <a16:creationId xmlns:a16="http://schemas.microsoft.com/office/drawing/2014/main" id="{E88865F6-6724-4B91-97C2-3DAC58F745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Line 2179">
                <a:extLst>
                  <a:ext uri="{FF2B5EF4-FFF2-40B4-BE49-F238E27FC236}">
                    <a16:creationId xmlns:a16="http://schemas.microsoft.com/office/drawing/2014/main" id="{002163DF-C09E-4538-91BD-B35D7D94DC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" name="Line 2180">
                <a:extLst>
                  <a:ext uri="{FF2B5EF4-FFF2-40B4-BE49-F238E27FC236}">
                    <a16:creationId xmlns:a16="http://schemas.microsoft.com/office/drawing/2014/main" id="{213F4E23-887B-4029-AEFF-01440469B3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" name="Line 2181">
                <a:extLst>
                  <a:ext uri="{FF2B5EF4-FFF2-40B4-BE49-F238E27FC236}">
                    <a16:creationId xmlns:a16="http://schemas.microsoft.com/office/drawing/2014/main" id="{18AE7CC7-78EF-48DE-A48E-7E69182FE1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" name="Line 2182">
                <a:extLst>
                  <a:ext uri="{FF2B5EF4-FFF2-40B4-BE49-F238E27FC236}">
                    <a16:creationId xmlns:a16="http://schemas.microsoft.com/office/drawing/2014/main" id="{6688F837-C562-4582-9294-2C4A167E54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" name="Line 2183">
                <a:extLst>
                  <a:ext uri="{FF2B5EF4-FFF2-40B4-BE49-F238E27FC236}">
                    <a16:creationId xmlns:a16="http://schemas.microsoft.com/office/drawing/2014/main" id="{80E7EFEC-E185-438D-B6F7-1AA7412569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" name="Line 2184">
                <a:extLst>
                  <a:ext uri="{FF2B5EF4-FFF2-40B4-BE49-F238E27FC236}">
                    <a16:creationId xmlns:a16="http://schemas.microsoft.com/office/drawing/2014/main" id="{8D4BAE51-A8C7-4920-B641-11EA3C110D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" name="Line 2185">
                <a:extLst>
                  <a:ext uri="{FF2B5EF4-FFF2-40B4-BE49-F238E27FC236}">
                    <a16:creationId xmlns:a16="http://schemas.microsoft.com/office/drawing/2014/main" id="{EC6AAD7D-58BD-441A-8B93-0721ED6DF4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" name="Freeform 2186">
                <a:extLst>
                  <a:ext uri="{FF2B5EF4-FFF2-40B4-BE49-F238E27FC236}">
                    <a16:creationId xmlns:a16="http://schemas.microsoft.com/office/drawing/2014/main" id="{8458F9CF-1457-4893-86BF-B6C799166B55}"/>
                  </a:ext>
                </a:extLst>
              </p:cNvPr>
              <p:cNvSpPr>
                <a:spLocks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" name="Freeform 2187">
                <a:extLst>
                  <a:ext uri="{FF2B5EF4-FFF2-40B4-BE49-F238E27FC236}">
                    <a16:creationId xmlns:a16="http://schemas.microsoft.com/office/drawing/2014/main" id="{01EAA888-8A67-483D-9D82-1BBF15D23808}"/>
                  </a:ext>
                </a:extLst>
              </p:cNvPr>
              <p:cNvSpPr>
                <a:spLocks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" name="Line 2188">
                <a:extLst>
                  <a:ext uri="{FF2B5EF4-FFF2-40B4-BE49-F238E27FC236}">
                    <a16:creationId xmlns:a16="http://schemas.microsoft.com/office/drawing/2014/main" id="{A216E0E8-12CB-4F8F-803D-1A2FEE0B05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0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" name="Line 2189">
                <a:extLst>
                  <a:ext uri="{FF2B5EF4-FFF2-40B4-BE49-F238E27FC236}">
                    <a16:creationId xmlns:a16="http://schemas.microsoft.com/office/drawing/2014/main" id="{050C7099-0EE7-4995-9A79-D78E96A934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1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" name="Line 2190">
                <a:extLst>
                  <a:ext uri="{FF2B5EF4-FFF2-40B4-BE49-F238E27FC236}">
                    <a16:creationId xmlns:a16="http://schemas.microsoft.com/office/drawing/2014/main" id="{16129CEF-AE03-4D81-8CD3-8C109761F1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2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" name="Line 2191">
                <a:extLst>
                  <a:ext uri="{FF2B5EF4-FFF2-40B4-BE49-F238E27FC236}">
                    <a16:creationId xmlns:a16="http://schemas.microsoft.com/office/drawing/2014/main" id="{E3C0E2CF-9F2C-4DCD-AEEC-BF2D6EC6D8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3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" name="Line 2192">
                <a:extLst>
                  <a:ext uri="{FF2B5EF4-FFF2-40B4-BE49-F238E27FC236}">
                    <a16:creationId xmlns:a16="http://schemas.microsoft.com/office/drawing/2014/main" id="{AE73F7B6-66C2-4561-8983-D22D84D73E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4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7" name="Line 2193">
                <a:extLst>
                  <a:ext uri="{FF2B5EF4-FFF2-40B4-BE49-F238E27FC236}">
                    <a16:creationId xmlns:a16="http://schemas.microsoft.com/office/drawing/2014/main" id="{94B96A65-1540-4E32-934D-80D87FE70D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5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" name="Line 2194">
                <a:extLst>
                  <a:ext uri="{FF2B5EF4-FFF2-40B4-BE49-F238E27FC236}">
                    <a16:creationId xmlns:a16="http://schemas.microsoft.com/office/drawing/2014/main" id="{5B126835-4B45-425A-9B51-09CA636E01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6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" name="Line 2195">
                <a:extLst>
                  <a:ext uri="{FF2B5EF4-FFF2-40B4-BE49-F238E27FC236}">
                    <a16:creationId xmlns:a16="http://schemas.microsoft.com/office/drawing/2014/main" id="{F47D9C48-AFE9-4454-8E60-FF230C4DCF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7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" name="Line 2196">
                <a:extLst>
                  <a:ext uri="{FF2B5EF4-FFF2-40B4-BE49-F238E27FC236}">
                    <a16:creationId xmlns:a16="http://schemas.microsoft.com/office/drawing/2014/main" id="{AEBE47F9-4489-4D9C-912E-37EC2E0084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8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" name="Line 2197">
                <a:extLst>
                  <a:ext uri="{FF2B5EF4-FFF2-40B4-BE49-F238E27FC236}">
                    <a16:creationId xmlns:a16="http://schemas.microsoft.com/office/drawing/2014/main" id="{DDEE0837-F7DA-421D-AD1F-C5C10FFAB8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9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" name="Line 2198">
                <a:extLst>
                  <a:ext uri="{FF2B5EF4-FFF2-40B4-BE49-F238E27FC236}">
                    <a16:creationId xmlns:a16="http://schemas.microsoft.com/office/drawing/2014/main" id="{F9D6505F-1D51-49FD-AE29-1D766AC9C1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0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" name="Line 2199">
                <a:extLst>
                  <a:ext uri="{FF2B5EF4-FFF2-40B4-BE49-F238E27FC236}">
                    <a16:creationId xmlns:a16="http://schemas.microsoft.com/office/drawing/2014/main" id="{944214A1-783E-432C-B8B6-C8EC758FFF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1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" name="Line 2200">
                <a:extLst>
                  <a:ext uri="{FF2B5EF4-FFF2-40B4-BE49-F238E27FC236}">
                    <a16:creationId xmlns:a16="http://schemas.microsoft.com/office/drawing/2014/main" id="{F66B3DA3-263D-44F2-A29C-2284C64D8C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2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" name="Line 2201">
                <a:extLst>
                  <a:ext uri="{FF2B5EF4-FFF2-40B4-BE49-F238E27FC236}">
                    <a16:creationId xmlns:a16="http://schemas.microsoft.com/office/drawing/2014/main" id="{A8A66AFB-575D-4538-B63F-2693607454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3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" name="Line 2202">
                <a:extLst>
                  <a:ext uri="{FF2B5EF4-FFF2-40B4-BE49-F238E27FC236}">
                    <a16:creationId xmlns:a16="http://schemas.microsoft.com/office/drawing/2014/main" id="{964F393C-D002-481B-B8EE-CF62DD986C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4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" name="Line 2203">
                <a:extLst>
                  <a:ext uri="{FF2B5EF4-FFF2-40B4-BE49-F238E27FC236}">
                    <a16:creationId xmlns:a16="http://schemas.microsoft.com/office/drawing/2014/main" id="{756152A6-7300-4CA6-96C4-79E5A6680E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5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" name="Line 2204">
                <a:extLst>
                  <a:ext uri="{FF2B5EF4-FFF2-40B4-BE49-F238E27FC236}">
                    <a16:creationId xmlns:a16="http://schemas.microsoft.com/office/drawing/2014/main" id="{41AF2591-D92C-4E2B-B30C-BFE9998D52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6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" name="Line 2205">
                <a:extLst>
                  <a:ext uri="{FF2B5EF4-FFF2-40B4-BE49-F238E27FC236}">
                    <a16:creationId xmlns:a16="http://schemas.microsoft.com/office/drawing/2014/main" id="{09CCA487-9632-44CE-8C08-CC232C04D6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7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" name="Line 2206">
                <a:extLst>
                  <a:ext uri="{FF2B5EF4-FFF2-40B4-BE49-F238E27FC236}">
                    <a16:creationId xmlns:a16="http://schemas.microsoft.com/office/drawing/2014/main" id="{8D62AA0F-F679-40C6-BAC0-EA0989B931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8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" name="Line 2207">
                <a:extLst>
                  <a:ext uri="{FF2B5EF4-FFF2-40B4-BE49-F238E27FC236}">
                    <a16:creationId xmlns:a16="http://schemas.microsoft.com/office/drawing/2014/main" id="{411E873F-FA4C-49E1-89FF-588C95BF9A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9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" name="Line 2208">
                <a:extLst>
                  <a:ext uri="{FF2B5EF4-FFF2-40B4-BE49-F238E27FC236}">
                    <a16:creationId xmlns:a16="http://schemas.microsoft.com/office/drawing/2014/main" id="{60B6B301-C58C-48FD-A87B-C885129E07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0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" name="Line 2209">
                <a:extLst>
                  <a:ext uri="{FF2B5EF4-FFF2-40B4-BE49-F238E27FC236}">
                    <a16:creationId xmlns:a16="http://schemas.microsoft.com/office/drawing/2014/main" id="{C8B27615-194B-48FC-9ED2-2F5D843742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1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" name="Line 2210">
                <a:extLst>
                  <a:ext uri="{FF2B5EF4-FFF2-40B4-BE49-F238E27FC236}">
                    <a16:creationId xmlns:a16="http://schemas.microsoft.com/office/drawing/2014/main" id="{124BFDFF-83C8-4244-B2F4-CE021F8397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2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" name="Line 2211">
                <a:extLst>
                  <a:ext uri="{FF2B5EF4-FFF2-40B4-BE49-F238E27FC236}">
                    <a16:creationId xmlns:a16="http://schemas.microsoft.com/office/drawing/2014/main" id="{78B6641A-9152-48B3-B510-CBC28B1DA7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3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" name="Line 2212">
                <a:extLst>
                  <a:ext uri="{FF2B5EF4-FFF2-40B4-BE49-F238E27FC236}">
                    <a16:creationId xmlns:a16="http://schemas.microsoft.com/office/drawing/2014/main" id="{F8FFF840-F816-44F7-86AC-284F602370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4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" name="Line 2213">
                <a:extLst>
                  <a:ext uri="{FF2B5EF4-FFF2-40B4-BE49-F238E27FC236}">
                    <a16:creationId xmlns:a16="http://schemas.microsoft.com/office/drawing/2014/main" id="{F60F859D-419F-43CB-B78B-BD355A3316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5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" name="Line 2214">
                <a:extLst>
                  <a:ext uri="{FF2B5EF4-FFF2-40B4-BE49-F238E27FC236}">
                    <a16:creationId xmlns:a16="http://schemas.microsoft.com/office/drawing/2014/main" id="{E6686E03-E93A-4B77-8371-459C172979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6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" name="Line 2215">
                <a:extLst>
                  <a:ext uri="{FF2B5EF4-FFF2-40B4-BE49-F238E27FC236}">
                    <a16:creationId xmlns:a16="http://schemas.microsoft.com/office/drawing/2014/main" id="{037CE2FE-B8D3-40E0-937D-5E76AF84D5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7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" name="Line 2216">
                <a:extLst>
                  <a:ext uri="{FF2B5EF4-FFF2-40B4-BE49-F238E27FC236}">
                    <a16:creationId xmlns:a16="http://schemas.microsoft.com/office/drawing/2014/main" id="{EAAB363E-1C8F-4EC1-8895-DCB49284EB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8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" name="Line 2217">
                <a:extLst>
                  <a:ext uri="{FF2B5EF4-FFF2-40B4-BE49-F238E27FC236}">
                    <a16:creationId xmlns:a16="http://schemas.microsoft.com/office/drawing/2014/main" id="{53342AD0-3AEA-4987-ABD8-615C7980BC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9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" name="Line 2218">
                <a:extLst>
                  <a:ext uri="{FF2B5EF4-FFF2-40B4-BE49-F238E27FC236}">
                    <a16:creationId xmlns:a16="http://schemas.microsoft.com/office/drawing/2014/main" id="{AA5EEAD3-A700-4CC8-857F-5184F367CF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0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" name="Line 2219">
                <a:extLst>
                  <a:ext uri="{FF2B5EF4-FFF2-40B4-BE49-F238E27FC236}">
                    <a16:creationId xmlns:a16="http://schemas.microsoft.com/office/drawing/2014/main" id="{BD67995A-7E84-4B10-A4A8-6B7A64635A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1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" name="Line 2220">
                <a:extLst>
                  <a:ext uri="{FF2B5EF4-FFF2-40B4-BE49-F238E27FC236}">
                    <a16:creationId xmlns:a16="http://schemas.microsoft.com/office/drawing/2014/main" id="{27D35B06-11AB-42D5-A2AB-CE4104667E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2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" name="Line 2221">
                <a:extLst>
                  <a:ext uri="{FF2B5EF4-FFF2-40B4-BE49-F238E27FC236}">
                    <a16:creationId xmlns:a16="http://schemas.microsoft.com/office/drawing/2014/main" id="{F6100460-EC86-47C0-ABFE-17259E288F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3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" name="Line 2222">
                <a:extLst>
                  <a:ext uri="{FF2B5EF4-FFF2-40B4-BE49-F238E27FC236}">
                    <a16:creationId xmlns:a16="http://schemas.microsoft.com/office/drawing/2014/main" id="{58062339-FFC3-4BB5-9E02-7FBB7FCA53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4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" name="Line 2223">
                <a:extLst>
                  <a:ext uri="{FF2B5EF4-FFF2-40B4-BE49-F238E27FC236}">
                    <a16:creationId xmlns:a16="http://schemas.microsoft.com/office/drawing/2014/main" id="{EC9A205A-AE84-4239-B6F6-348219A6D8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5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" name="Line 2224">
                <a:extLst>
                  <a:ext uri="{FF2B5EF4-FFF2-40B4-BE49-F238E27FC236}">
                    <a16:creationId xmlns:a16="http://schemas.microsoft.com/office/drawing/2014/main" id="{FD5BC32F-27E9-4150-9ED4-D5EC2ACFD0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6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" name="Line 2225">
                <a:extLst>
                  <a:ext uri="{FF2B5EF4-FFF2-40B4-BE49-F238E27FC236}">
                    <a16:creationId xmlns:a16="http://schemas.microsoft.com/office/drawing/2014/main" id="{4CBDB4D3-EE6F-47FE-BDBA-2A8B5EF8F4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7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" name="Line 2226">
                <a:extLst>
                  <a:ext uri="{FF2B5EF4-FFF2-40B4-BE49-F238E27FC236}">
                    <a16:creationId xmlns:a16="http://schemas.microsoft.com/office/drawing/2014/main" id="{B79D1C18-3570-42D9-9B34-78326BE13C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8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1" name="Line 2227">
                <a:extLst>
                  <a:ext uri="{FF2B5EF4-FFF2-40B4-BE49-F238E27FC236}">
                    <a16:creationId xmlns:a16="http://schemas.microsoft.com/office/drawing/2014/main" id="{B4FA4758-36CF-4F40-AD29-E2B0615718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9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" name="Line 2228">
                <a:extLst>
                  <a:ext uri="{FF2B5EF4-FFF2-40B4-BE49-F238E27FC236}">
                    <a16:creationId xmlns:a16="http://schemas.microsoft.com/office/drawing/2014/main" id="{4E4BC230-49E2-48D1-9790-89C99CF90B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0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" name="Line 2229">
                <a:extLst>
                  <a:ext uri="{FF2B5EF4-FFF2-40B4-BE49-F238E27FC236}">
                    <a16:creationId xmlns:a16="http://schemas.microsoft.com/office/drawing/2014/main" id="{6302B9CD-E8A4-4A74-97BC-20F49F7D6F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1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4" name="Line 2230">
                <a:extLst>
                  <a:ext uri="{FF2B5EF4-FFF2-40B4-BE49-F238E27FC236}">
                    <a16:creationId xmlns:a16="http://schemas.microsoft.com/office/drawing/2014/main" id="{17EE0B3F-AB8C-4A6B-B1D8-401559C6D7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2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5" name="Line 2231">
                <a:extLst>
                  <a:ext uri="{FF2B5EF4-FFF2-40B4-BE49-F238E27FC236}">
                    <a16:creationId xmlns:a16="http://schemas.microsoft.com/office/drawing/2014/main" id="{955B99FF-5098-420D-B2F0-AD5D7DC973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3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Line 2232">
                <a:extLst>
                  <a:ext uri="{FF2B5EF4-FFF2-40B4-BE49-F238E27FC236}">
                    <a16:creationId xmlns:a16="http://schemas.microsoft.com/office/drawing/2014/main" id="{9FD4D193-D0F0-4D44-995C-9DED70A0DD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4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Line 2233">
                <a:extLst>
                  <a:ext uri="{FF2B5EF4-FFF2-40B4-BE49-F238E27FC236}">
                    <a16:creationId xmlns:a16="http://schemas.microsoft.com/office/drawing/2014/main" id="{94CAE6CB-2703-47D5-ADDB-136F71CDBC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5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Line 2234">
                <a:extLst>
                  <a:ext uri="{FF2B5EF4-FFF2-40B4-BE49-F238E27FC236}">
                    <a16:creationId xmlns:a16="http://schemas.microsoft.com/office/drawing/2014/main" id="{D23D30D4-F045-448B-B13C-7CE72568CB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6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" name="Line 2235">
                <a:extLst>
                  <a:ext uri="{FF2B5EF4-FFF2-40B4-BE49-F238E27FC236}">
                    <a16:creationId xmlns:a16="http://schemas.microsoft.com/office/drawing/2014/main" id="{DB910B09-FA55-490C-BDFF-43D88A9137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7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Line 2236">
                <a:extLst>
                  <a:ext uri="{FF2B5EF4-FFF2-40B4-BE49-F238E27FC236}">
                    <a16:creationId xmlns:a16="http://schemas.microsoft.com/office/drawing/2014/main" id="{848BA4E6-78C8-44A3-B92D-118975152C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8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Line 2237">
                <a:extLst>
                  <a:ext uri="{FF2B5EF4-FFF2-40B4-BE49-F238E27FC236}">
                    <a16:creationId xmlns:a16="http://schemas.microsoft.com/office/drawing/2014/main" id="{E492F78C-F800-4F9C-B4E6-84C59C3A1E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9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Line 2238">
                <a:extLst>
                  <a:ext uri="{FF2B5EF4-FFF2-40B4-BE49-F238E27FC236}">
                    <a16:creationId xmlns:a16="http://schemas.microsoft.com/office/drawing/2014/main" id="{71DB8F12-A079-4899-BB76-C1C937F91D5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0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3" name="Line 2239">
                <a:extLst>
                  <a:ext uri="{FF2B5EF4-FFF2-40B4-BE49-F238E27FC236}">
                    <a16:creationId xmlns:a16="http://schemas.microsoft.com/office/drawing/2014/main" id="{AA5C0800-2C9F-46C5-8F9F-03731B2371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1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4" name="Line 2240">
                <a:extLst>
                  <a:ext uri="{FF2B5EF4-FFF2-40B4-BE49-F238E27FC236}">
                    <a16:creationId xmlns:a16="http://schemas.microsoft.com/office/drawing/2014/main" id="{A4010F85-652D-40F2-8574-3F13056C0C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2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5" name="Line 2241">
                <a:extLst>
                  <a:ext uri="{FF2B5EF4-FFF2-40B4-BE49-F238E27FC236}">
                    <a16:creationId xmlns:a16="http://schemas.microsoft.com/office/drawing/2014/main" id="{6ED344B9-613A-428C-9356-9BC6C8F40A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3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6" name="Line 2242">
                <a:extLst>
                  <a:ext uri="{FF2B5EF4-FFF2-40B4-BE49-F238E27FC236}">
                    <a16:creationId xmlns:a16="http://schemas.microsoft.com/office/drawing/2014/main" id="{B3CE619F-9019-42C4-A9C8-FED6CAAFBB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4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7" name="Line 2243">
                <a:extLst>
                  <a:ext uri="{FF2B5EF4-FFF2-40B4-BE49-F238E27FC236}">
                    <a16:creationId xmlns:a16="http://schemas.microsoft.com/office/drawing/2014/main" id="{D25111CB-1EB7-4997-8C71-35DD5B799D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5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8" name="Line 2244">
                <a:extLst>
                  <a:ext uri="{FF2B5EF4-FFF2-40B4-BE49-F238E27FC236}">
                    <a16:creationId xmlns:a16="http://schemas.microsoft.com/office/drawing/2014/main" id="{7D80082F-1E24-4F2C-9384-69BC89C80A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6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" name="Line 2245">
                <a:extLst>
                  <a:ext uri="{FF2B5EF4-FFF2-40B4-BE49-F238E27FC236}">
                    <a16:creationId xmlns:a16="http://schemas.microsoft.com/office/drawing/2014/main" id="{3FF10BEC-F8BE-4578-B9F2-8B39496F63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7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" name="Line 2246">
                <a:extLst>
                  <a:ext uri="{FF2B5EF4-FFF2-40B4-BE49-F238E27FC236}">
                    <a16:creationId xmlns:a16="http://schemas.microsoft.com/office/drawing/2014/main" id="{FE481572-46B3-4669-9659-3A326908D9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8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" name="Line 2247">
                <a:extLst>
                  <a:ext uri="{FF2B5EF4-FFF2-40B4-BE49-F238E27FC236}">
                    <a16:creationId xmlns:a16="http://schemas.microsoft.com/office/drawing/2014/main" id="{89886E7E-C2C3-49EA-A6A2-4FB6C39A70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9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2" name="Line 2248">
                <a:extLst>
                  <a:ext uri="{FF2B5EF4-FFF2-40B4-BE49-F238E27FC236}">
                    <a16:creationId xmlns:a16="http://schemas.microsoft.com/office/drawing/2014/main" id="{52D6DAF1-6090-4593-9AAD-B542CDE254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0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3" name="Line 2249">
                <a:extLst>
                  <a:ext uri="{FF2B5EF4-FFF2-40B4-BE49-F238E27FC236}">
                    <a16:creationId xmlns:a16="http://schemas.microsoft.com/office/drawing/2014/main" id="{2E10662C-36DD-4A58-8092-0BA60B1C1A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1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4" name="Freeform 2250">
                <a:extLst>
                  <a:ext uri="{FF2B5EF4-FFF2-40B4-BE49-F238E27FC236}">
                    <a16:creationId xmlns:a16="http://schemas.microsoft.com/office/drawing/2014/main" id="{DE6E2CCC-BC8E-447A-8166-B39AE314394A}"/>
                  </a:ext>
                </a:extLst>
              </p:cNvPr>
              <p:cNvSpPr>
                <a:spLocks/>
              </p:cNvSpPr>
              <p:nvPr>
                <p:custDataLst>
                  <p:tags r:id="rId312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5" name="Freeform 2251">
                <a:extLst>
                  <a:ext uri="{FF2B5EF4-FFF2-40B4-BE49-F238E27FC236}">
                    <a16:creationId xmlns:a16="http://schemas.microsoft.com/office/drawing/2014/main" id="{ABE50BF6-E6FC-4CEB-B0A8-7365DBF99734}"/>
                  </a:ext>
                </a:extLst>
              </p:cNvPr>
              <p:cNvSpPr>
                <a:spLocks/>
              </p:cNvSpPr>
              <p:nvPr>
                <p:custDataLst>
                  <p:tags r:id="rId313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6" name="Freeform 2252">
                <a:extLst>
                  <a:ext uri="{FF2B5EF4-FFF2-40B4-BE49-F238E27FC236}">
                    <a16:creationId xmlns:a16="http://schemas.microsoft.com/office/drawing/2014/main" id="{3CFA43F8-057B-4A15-921C-A8324584D629}"/>
                  </a:ext>
                </a:extLst>
              </p:cNvPr>
              <p:cNvSpPr>
                <a:spLocks/>
              </p:cNvSpPr>
              <p:nvPr>
                <p:custDataLst>
                  <p:tags r:id="rId314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7" name="Line 2253">
                <a:extLst>
                  <a:ext uri="{FF2B5EF4-FFF2-40B4-BE49-F238E27FC236}">
                    <a16:creationId xmlns:a16="http://schemas.microsoft.com/office/drawing/2014/main" id="{5CCA1CBA-C436-4EE3-8FC8-56496BC7D8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5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8" name="Line 2254">
                <a:extLst>
                  <a:ext uri="{FF2B5EF4-FFF2-40B4-BE49-F238E27FC236}">
                    <a16:creationId xmlns:a16="http://schemas.microsoft.com/office/drawing/2014/main" id="{360C221F-BF1E-4B46-87FF-90C1A34889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6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" name="Line 2255">
                <a:extLst>
                  <a:ext uri="{FF2B5EF4-FFF2-40B4-BE49-F238E27FC236}">
                    <a16:creationId xmlns:a16="http://schemas.microsoft.com/office/drawing/2014/main" id="{9DBBF75B-9B9F-4561-943E-8C8F2AA2CE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7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" name="Line 2256">
                <a:extLst>
                  <a:ext uri="{FF2B5EF4-FFF2-40B4-BE49-F238E27FC236}">
                    <a16:creationId xmlns:a16="http://schemas.microsoft.com/office/drawing/2014/main" id="{26CEF464-B7DA-4A71-81E5-79AC0F0D13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8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" name="Line 2257">
                <a:extLst>
                  <a:ext uri="{FF2B5EF4-FFF2-40B4-BE49-F238E27FC236}">
                    <a16:creationId xmlns:a16="http://schemas.microsoft.com/office/drawing/2014/main" id="{66A64642-B50D-464E-A14B-39B9CBB680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9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" name="Line 2258">
                <a:extLst>
                  <a:ext uri="{FF2B5EF4-FFF2-40B4-BE49-F238E27FC236}">
                    <a16:creationId xmlns:a16="http://schemas.microsoft.com/office/drawing/2014/main" id="{8B90CB2C-4844-4DC3-808A-A24165D738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0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" name="Line 2259">
                <a:extLst>
                  <a:ext uri="{FF2B5EF4-FFF2-40B4-BE49-F238E27FC236}">
                    <a16:creationId xmlns:a16="http://schemas.microsoft.com/office/drawing/2014/main" id="{0E268A87-15A8-444D-9C90-53BCA77D35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1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" name="Line 2260">
                <a:extLst>
                  <a:ext uri="{FF2B5EF4-FFF2-40B4-BE49-F238E27FC236}">
                    <a16:creationId xmlns:a16="http://schemas.microsoft.com/office/drawing/2014/main" id="{283F87C6-BA38-4CE2-AAC9-4055C762AE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2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" name="Line 2261">
                <a:extLst>
                  <a:ext uri="{FF2B5EF4-FFF2-40B4-BE49-F238E27FC236}">
                    <a16:creationId xmlns:a16="http://schemas.microsoft.com/office/drawing/2014/main" id="{93E5EF2D-DBF2-4AA5-A77D-CEAD6E658D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3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" name="Line 2262">
                <a:extLst>
                  <a:ext uri="{FF2B5EF4-FFF2-40B4-BE49-F238E27FC236}">
                    <a16:creationId xmlns:a16="http://schemas.microsoft.com/office/drawing/2014/main" id="{6DE33A43-7BAB-4007-8F77-0DE97EF684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4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" name="Line 2263">
                <a:extLst>
                  <a:ext uri="{FF2B5EF4-FFF2-40B4-BE49-F238E27FC236}">
                    <a16:creationId xmlns:a16="http://schemas.microsoft.com/office/drawing/2014/main" id="{8AC8DA63-A750-489C-A642-7068D15E0F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5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" name="Line 2264">
                <a:extLst>
                  <a:ext uri="{FF2B5EF4-FFF2-40B4-BE49-F238E27FC236}">
                    <a16:creationId xmlns:a16="http://schemas.microsoft.com/office/drawing/2014/main" id="{323F1352-F40B-41E5-BF85-07D42C828D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6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" name="Line 2265">
                <a:extLst>
                  <a:ext uri="{FF2B5EF4-FFF2-40B4-BE49-F238E27FC236}">
                    <a16:creationId xmlns:a16="http://schemas.microsoft.com/office/drawing/2014/main" id="{2E570C96-F2F4-4B6F-B4F0-0E10F27C14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7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" name="Line 2266">
                <a:extLst>
                  <a:ext uri="{FF2B5EF4-FFF2-40B4-BE49-F238E27FC236}">
                    <a16:creationId xmlns:a16="http://schemas.microsoft.com/office/drawing/2014/main" id="{BFAD4D7C-C229-49D0-A562-FF7BAC4564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8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" name="Line 2267">
                <a:extLst>
                  <a:ext uri="{FF2B5EF4-FFF2-40B4-BE49-F238E27FC236}">
                    <a16:creationId xmlns:a16="http://schemas.microsoft.com/office/drawing/2014/main" id="{223FD182-C960-4A31-8278-F7B8B26CCB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9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" name="Line 2268">
                <a:extLst>
                  <a:ext uri="{FF2B5EF4-FFF2-40B4-BE49-F238E27FC236}">
                    <a16:creationId xmlns:a16="http://schemas.microsoft.com/office/drawing/2014/main" id="{900018C2-635E-4A9B-A113-D70CBE9349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0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" name="Line 2269">
                <a:extLst>
                  <a:ext uri="{FF2B5EF4-FFF2-40B4-BE49-F238E27FC236}">
                    <a16:creationId xmlns:a16="http://schemas.microsoft.com/office/drawing/2014/main" id="{77C7430D-CDFF-4FBB-8AE7-70630D65DB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1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4" name="Line 2270">
                <a:extLst>
                  <a:ext uri="{FF2B5EF4-FFF2-40B4-BE49-F238E27FC236}">
                    <a16:creationId xmlns:a16="http://schemas.microsoft.com/office/drawing/2014/main" id="{5449CC65-0B49-4B65-BE72-C59B11C39D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2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5" name="Line 2271">
                <a:extLst>
                  <a:ext uri="{FF2B5EF4-FFF2-40B4-BE49-F238E27FC236}">
                    <a16:creationId xmlns:a16="http://schemas.microsoft.com/office/drawing/2014/main" id="{A53CA6A2-62D3-4520-90C2-9B45EFBDE3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3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6" name="Line 2272">
                <a:extLst>
                  <a:ext uri="{FF2B5EF4-FFF2-40B4-BE49-F238E27FC236}">
                    <a16:creationId xmlns:a16="http://schemas.microsoft.com/office/drawing/2014/main" id="{FAAD2187-E0A7-4C57-B73F-D0F9CB4ABC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4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" name="Line 2273">
                <a:extLst>
                  <a:ext uri="{FF2B5EF4-FFF2-40B4-BE49-F238E27FC236}">
                    <a16:creationId xmlns:a16="http://schemas.microsoft.com/office/drawing/2014/main" id="{369D4A66-C1DB-4727-965C-17FB4318C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5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" name="Line 2274">
                <a:extLst>
                  <a:ext uri="{FF2B5EF4-FFF2-40B4-BE49-F238E27FC236}">
                    <a16:creationId xmlns:a16="http://schemas.microsoft.com/office/drawing/2014/main" id="{8B0E9793-9B54-492C-A722-E950393C80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6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" name="Line 2275">
                <a:extLst>
                  <a:ext uri="{FF2B5EF4-FFF2-40B4-BE49-F238E27FC236}">
                    <a16:creationId xmlns:a16="http://schemas.microsoft.com/office/drawing/2014/main" id="{76385E84-9B81-4D24-95F6-CDDEB8BA38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7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" name="Line 2276">
                <a:extLst>
                  <a:ext uri="{FF2B5EF4-FFF2-40B4-BE49-F238E27FC236}">
                    <a16:creationId xmlns:a16="http://schemas.microsoft.com/office/drawing/2014/main" id="{1FC8B2CC-4F7A-429F-8EDF-14BA7F7AB9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8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" name="Line 2277">
                <a:extLst>
                  <a:ext uri="{FF2B5EF4-FFF2-40B4-BE49-F238E27FC236}">
                    <a16:creationId xmlns:a16="http://schemas.microsoft.com/office/drawing/2014/main" id="{D6E75931-775D-4F11-A6FD-8BFE5C1056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9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" name="Line 2278">
                <a:extLst>
                  <a:ext uri="{FF2B5EF4-FFF2-40B4-BE49-F238E27FC236}">
                    <a16:creationId xmlns:a16="http://schemas.microsoft.com/office/drawing/2014/main" id="{009BB2D4-0F90-4073-90D0-8E6D6E3E5D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0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3" name="Line 2279">
                <a:extLst>
                  <a:ext uri="{FF2B5EF4-FFF2-40B4-BE49-F238E27FC236}">
                    <a16:creationId xmlns:a16="http://schemas.microsoft.com/office/drawing/2014/main" id="{D5C10854-15E2-49AE-88D1-B7FC3ECD78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1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4" name="Line 2280">
                <a:extLst>
                  <a:ext uri="{FF2B5EF4-FFF2-40B4-BE49-F238E27FC236}">
                    <a16:creationId xmlns:a16="http://schemas.microsoft.com/office/drawing/2014/main" id="{575AD64E-9A34-4486-A6E5-C7343D3439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2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5" name="Line 2281">
                <a:extLst>
                  <a:ext uri="{FF2B5EF4-FFF2-40B4-BE49-F238E27FC236}">
                    <a16:creationId xmlns:a16="http://schemas.microsoft.com/office/drawing/2014/main" id="{DF7AFADD-1CEF-4ED9-BB4F-0EEA2E401F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3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6" name="Line 2282">
                <a:extLst>
                  <a:ext uri="{FF2B5EF4-FFF2-40B4-BE49-F238E27FC236}">
                    <a16:creationId xmlns:a16="http://schemas.microsoft.com/office/drawing/2014/main" id="{A8266142-914E-4018-888F-61003F1F26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4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7" name="Line 2283">
                <a:extLst>
                  <a:ext uri="{FF2B5EF4-FFF2-40B4-BE49-F238E27FC236}">
                    <a16:creationId xmlns:a16="http://schemas.microsoft.com/office/drawing/2014/main" id="{B765B19B-9BB4-4A12-B971-ED4D1D63CF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5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8" name="Line 2284">
                <a:extLst>
                  <a:ext uri="{FF2B5EF4-FFF2-40B4-BE49-F238E27FC236}">
                    <a16:creationId xmlns:a16="http://schemas.microsoft.com/office/drawing/2014/main" id="{677712CC-E09E-4449-A4E5-B11A837D81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6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9" name="Line 2285">
                <a:extLst>
                  <a:ext uri="{FF2B5EF4-FFF2-40B4-BE49-F238E27FC236}">
                    <a16:creationId xmlns:a16="http://schemas.microsoft.com/office/drawing/2014/main" id="{237803EB-4DE3-4FC0-B759-7DAD2F79B3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7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" name="Line 2286">
                <a:extLst>
                  <a:ext uri="{FF2B5EF4-FFF2-40B4-BE49-F238E27FC236}">
                    <a16:creationId xmlns:a16="http://schemas.microsoft.com/office/drawing/2014/main" id="{54EF0375-A08D-4DF4-AD88-193E347438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8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" name="Line 2287">
                <a:extLst>
                  <a:ext uri="{FF2B5EF4-FFF2-40B4-BE49-F238E27FC236}">
                    <a16:creationId xmlns:a16="http://schemas.microsoft.com/office/drawing/2014/main" id="{3313D02F-8A47-4B40-B0DB-CA13ED51F6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9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2" name="Line 2288">
                <a:extLst>
                  <a:ext uri="{FF2B5EF4-FFF2-40B4-BE49-F238E27FC236}">
                    <a16:creationId xmlns:a16="http://schemas.microsoft.com/office/drawing/2014/main" id="{6F82493A-5A91-4107-B7EF-C9438A294A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0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3" name="Line 2289">
                <a:extLst>
                  <a:ext uri="{FF2B5EF4-FFF2-40B4-BE49-F238E27FC236}">
                    <a16:creationId xmlns:a16="http://schemas.microsoft.com/office/drawing/2014/main" id="{AA34DBE9-138C-4F12-8D4F-E898764B3E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1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4" name="Line 2290">
                <a:extLst>
                  <a:ext uri="{FF2B5EF4-FFF2-40B4-BE49-F238E27FC236}">
                    <a16:creationId xmlns:a16="http://schemas.microsoft.com/office/drawing/2014/main" id="{9AA64359-1250-4371-B26A-CE62D6E818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2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" name="Line 2291">
                <a:extLst>
                  <a:ext uri="{FF2B5EF4-FFF2-40B4-BE49-F238E27FC236}">
                    <a16:creationId xmlns:a16="http://schemas.microsoft.com/office/drawing/2014/main" id="{CF7FB529-C005-4E32-AFDD-9501C2EC9F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3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6" name="Line 2292">
                <a:extLst>
                  <a:ext uri="{FF2B5EF4-FFF2-40B4-BE49-F238E27FC236}">
                    <a16:creationId xmlns:a16="http://schemas.microsoft.com/office/drawing/2014/main" id="{9637B995-CE77-4DDD-8C5B-B68F860FB1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4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7" name="Line 2293">
                <a:extLst>
                  <a:ext uri="{FF2B5EF4-FFF2-40B4-BE49-F238E27FC236}">
                    <a16:creationId xmlns:a16="http://schemas.microsoft.com/office/drawing/2014/main" id="{050FC742-F594-4C4D-B34A-88338CF243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5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8" name="Line 2294">
                <a:extLst>
                  <a:ext uri="{FF2B5EF4-FFF2-40B4-BE49-F238E27FC236}">
                    <a16:creationId xmlns:a16="http://schemas.microsoft.com/office/drawing/2014/main" id="{7D328578-53C3-4E28-AA13-00C08B0D7E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6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9" name="Line 2295">
                <a:extLst>
                  <a:ext uri="{FF2B5EF4-FFF2-40B4-BE49-F238E27FC236}">
                    <a16:creationId xmlns:a16="http://schemas.microsoft.com/office/drawing/2014/main" id="{EFCEE626-ABAD-439C-AD2B-9DB6834FB8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7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" name="Line 2296">
                <a:extLst>
                  <a:ext uri="{FF2B5EF4-FFF2-40B4-BE49-F238E27FC236}">
                    <a16:creationId xmlns:a16="http://schemas.microsoft.com/office/drawing/2014/main" id="{F28E9C67-3FDD-4A13-AF65-961B338E24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8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" name="Line 2297">
                <a:extLst>
                  <a:ext uri="{FF2B5EF4-FFF2-40B4-BE49-F238E27FC236}">
                    <a16:creationId xmlns:a16="http://schemas.microsoft.com/office/drawing/2014/main" id="{43EACEE6-EC7A-4A8D-80B4-366B60088A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9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2" name="Line 2298">
                <a:extLst>
                  <a:ext uri="{FF2B5EF4-FFF2-40B4-BE49-F238E27FC236}">
                    <a16:creationId xmlns:a16="http://schemas.microsoft.com/office/drawing/2014/main" id="{51D0533F-9873-4496-AE7C-DC4F270700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0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3" name="Line 2299">
                <a:extLst>
                  <a:ext uri="{FF2B5EF4-FFF2-40B4-BE49-F238E27FC236}">
                    <a16:creationId xmlns:a16="http://schemas.microsoft.com/office/drawing/2014/main" id="{563811BB-F4DD-4B1C-B1E2-2D0AF25B3B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1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4" name="Line 2300">
                <a:extLst>
                  <a:ext uri="{FF2B5EF4-FFF2-40B4-BE49-F238E27FC236}">
                    <a16:creationId xmlns:a16="http://schemas.microsoft.com/office/drawing/2014/main" id="{1D655059-5464-477A-89F0-4A71BF603D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2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5" name="Line 2301">
                <a:extLst>
                  <a:ext uri="{FF2B5EF4-FFF2-40B4-BE49-F238E27FC236}">
                    <a16:creationId xmlns:a16="http://schemas.microsoft.com/office/drawing/2014/main" id="{AAA8BF7C-F384-4A4F-BAF0-FCF4C5E24B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3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6" name="Line 2302">
                <a:extLst>
                  <a:ext uri="{FF2B5EF4-FFF2-40B4-BE49-F238E27FC236}">
                    <a16:creationId xmlns:a16="http://schemas.microsoft.com/office/drawing/2014/main" id="{00BF6C42-04F5-4445-BAB3-25649CE75E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4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7" name="Line 2303">
                <a:extLst>
                  <a:ext uri="{FF2B5EF4-FFF2-40B4-BE49-F238E27FC236}">
                    <a16:creationId xmlns:a16="http://schemas.microsoft.com/office/drawing/2014/main" id="{45A4CA51-B482-4975-8045-9E27F2BB7E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5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8" name="Line 2304">
                <a:extLst>
                  <a:ext uri="{FF2B5EF4-FFF2-40B4-BE49-F238E27FC236}">
                    <a16:creationId xmlns:a16="http://schemas.microsoft.com/office/drawing/2014/main" id="{F6312A63-B7B0-4DE3-9819-D663B517B3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6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9" name="Line 2305">
                <a:extLst>
                  <a:ext uri="{FF2B5EF4-FFF2-40B4-BE49-F238E27FC236}">
                    <a16:creationId xmlns:a16="http://schemas.microsoft.com/office/drawing/2014/main" id="{D67BEB85-AA8E-4649-A065-978A41C78D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7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0" name="Line 2306">
                <a:extLst>
                  <a:ext uri="{FF2B5EF4-FFF2-40B4-BE49-F238E27FC236}">
                    <a16:creationId xmlns:a16="http://schemas.microsoft.com/office/drawing/2014/main" id="{2CE280E3-C8D2-44F0-AD33-B87DDAF1C4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8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" name="Line 2307">
                <a:extLst>
                  <a:ext uri="{FF2B5EF4-FFF2-40B4-BE49-F238E27FC236}">
                    <a16:creationId xmlns:a16="http://schemas.microsoft.com/office/drawing/2014/main" id="{A34E2599-6D1D-44C1-8B89-7CDC84486B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9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2" name="Line 2308">
                <a:extLst>
                  <a:ext uri="{FF2B5EF4-FFF2-40B4-BE49-F238E27FC236}">
                    <a16:creationId xmlns:a16="http://schemas.microsoft.com/office/drawing/2014/main" id="{D20D2318-8AD2-46DF-AA47-47236CB214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0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3" name="Line 2309">
                <a:extLst>
                  <a:ext uri="{FF2B5EF4-FFF2-40B4-BE49-F238E27FC236}">
                    <a16:creationId xmlns:a16="http://schemas.microsoft.com/office/drawing/2014/main" id="{A1F71F7C-C362-4782-ADD0-F759455A99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1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4" name="Line 2310">
                <a:extLst>
                  <a:ext uri="{FF2B5EF4-FFF2-40B4-BE49-F238E27FC236}">
                    <a16:creationId xmlns:a16="http://schemas.microsoft.com/office/drawing/2014/main" id="{57310B86-C018-412F-AE99-85D5511D01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2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5" name="Line 2311">
                <a:extLst>
                  <a:ext uri="{FF2B5EF4-FFF2-40B4-BE49-F238E27FC236}">
                    <a16:creationId xmlns:a16="http://schemas.microsoft.com/office/drawing/2014/main" id="{1D9BC80F-7401-4653-A770-B53C2BDF15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3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" name="Line 2312">
                <a:extLst>
                  <a:ext uri="{FF2B5EF4-FFF2-40B4-BE49-F238E27FC236}">
                    <a16:creationId xmlns:a16="http://schemas.microsoft.com/office/drawing/2014/main" id="{F8A52EA0-9BE5-4B95-AE8A-43F36A72D4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4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7" name="Line 2313">
                <a:extLst>
                  <a:ext uri="{FF2B5EF4-FFF2-40B4-BE49-F238E27FC236}">
                    <a16:creationId xmlns:a16="http://schemas.microsoft.com/office/drawing/2014/main" id="{256C9B06-0288-419C-86EB-4413392C1B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5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8" name="Line 2314">
                <a:extLst>
                  <a:ext uri="{FF2B5EF4-FFF2-40B4-BE49-F238E27FC236}">
                    <a16:creationId xmlns:a16="http://schemas.microsoft.com/office/drawing/2014/main" id="{D6DA3435-37F1-4474-A49C-FEBFA9A042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6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9" name="Line 2315">
                <a:extLst>
                  <a:ext uri="{FF2B5EF4-FFF2-40B4-BE49-F238E27FC236}">
                    <a16:creationId xmlns:a16="http://schemas.microsoft.com/office/drawing/2014/main" id="{5080DE08-6C28-40C3-BC2C-D90A01270B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7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0" name="Line 2316">
                <a:extLst>
                  <a:ext uri="{FF2B5EF4-FFF2-40B4-BE49-F238E27FC236}">
                    <a16:creationId xmlns:a16="http://schemas.microsoft.com/office/drawing/2014/main" id="{AF5C7ABD-3B8C-4010-A22E-77C526BAF6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8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" name="Line 2317">
                <a:extLst>
                  <a:ext uri="{FF2B5EF4-FFF2-40B4-BE49-F238E27FC236}">
                    <a16:creationId xmlns:a16="http://schemas.microsoft.com/office/drawing/2014/main" id="{3DF2FD93-E8A5-4743-B7D6-95CCFF6DFA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9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" name="Line 2318">
                <a:extLst>
                  <a:ext uri="{FF2B5EF4-FFF2-40B4-BE49-F238E27FC236}">
                    <a16:creationId xmlns:a16="http://schemas.microsoft.com/office/drawing/2014/main" id="{C950CEEB-F601-438D-9AC5-4DC863BEC1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0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" name="Line 2319">
                <a:extLst>
                  <a:ext uri="{FF2B5EF4-FFF2-40B4-BE49-F238E27FC236}">
                    <a16:creationId xmlns:a16="http://schemas.microsoft.com/office/drawing/2014/main" id="{DFDA8B81-DA3F-4564-AA00-18C4EB207B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1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" name="Line 2320">
                <a:extLst>
                  <a:ext uri="{FF2B5EF4-FFF2-40B4-BE49-F238E27FC236}">
                    <a16:creationId xmlns:a16="http://schemas.microsoft.com/office/drawing/2014/main" id="{48991B26-9125-49D9-9599-F0723F73BC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2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" name="Line 2321">
                <a:extLst>
                  <a:ext uri="{FF2B5EF4-FFF2-40B4-BE49-F238E27FC236}">
                    <a16:creationId xmlns:a16="http://schemas.microsoft.com/office/drawing/2014/main" id="{E9DBA69C-2405-4157-8862-C802E4E02F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3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" name="Line 2322">
                <a:extLst>
                  <a:ext uri="{FF2B5EF4-FFF2-40B4-BE49-F238E27FC236}">
                    <a16:creationId xmlns:a16="http://schemas.microsoft.com/office/drawing/2014/main" id="{C6D9FFEE-7A3F-473C-9B90-663B9A7303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4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" name="Line 2323">
                <a:extLst>
                  <a:ext uri="{FF2B5EF4-FFF2-40B4-BE49-F238E27FC236}">
                    <a16:creationId xmlns:a16="http://schemas.microsoft.com/office/drawing/2014/main" id="{5455BA8D-8D87-4D04-AD57-3181E1DB8E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5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" name="Line 2324">
                <a:extLst>
                  <a:ext uri="{FF2B5EF4-FFF2-40B4-BE49-F238E27FC236}">
                    <a16:creationId xmlns:a16="http://schemas.microsoft.com/office/drawing/2014/main" id="{08B8D467-6B0A-41D3-8D9E-B541B231A4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6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" name="Line 2325">
                <a:extLst>
                  <a:ext uri="{FF2B5EF4-FFF2-40B4-BE49-F238E27FC236}">
                    <a16:creationId xmlns:a16="http://schemas.microsoft.com/office/drawing/2014/main" id="{9C7F3A71-D1A7-480E-A4DF-12EEC2164C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7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" name="Line 2326">
                <a:extLst>
                  <a:ext uri="{FF2B5EF4-FFF2-40B4-BE49-F238E27FC236}">
                    <a16:creationId xmlns:a16="http://schemas.microsoft.com/office/drawing/2014/main" id="{7A8E75B5-D1D5-4414-A7F9-FBF05EE21C5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8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" name="Line 2327">
                <a:extLst>
                  <a:ext uri="{FF2B5EF4-FFF2-40B4-BE49-F238E27FC236}">
                    <a16:creationId xmlns:a16="http://schemas.microsoft.com/office/drawing/2014/main" id="{9251ECB5-8A5E-4070-BABE-3B33827CA4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9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" name="Line 2328">
                <a:extLst>
                  <a:ext uri="{FF2B5EF4-FFF2-40B4-BE49-F238E27FC236}">
                    <a16:creationId xmlns:a16="http://schemas.microsoft.com/office/drawing/2014/main" id="{327A2F15-A36D-44D8-99D4-217D08532A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0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3" name="Line 2329">
                <a:extLst>
                  <a:ext uri="{FF2B5EF4-FFF2-40B4-BE49-F238E27FC236}">
                    <a16:creationId xmlns:a16="http://schemas.microsoft.com/office/drawing/2014/main" id="{CB622A11-9798-495B-9AFB-7ED33FB45C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1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4" name="Line 2330">
                <a:extLst>
                  <a:ext uri="{FF2B5EF4-FFF2-40B4-BE49-F238E27FC236}">
                    <a16:creationId xmlns:a16="http://schemas.microsoft.com/office/drawing/2014/main" id="{F82037CE-70B1-4804-B826-0ED444D205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2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" name="Line 2331">
                <a:extLst>
                  <a:ext uri="{FF2B5EF4-FFF2-40B4-BE49-F238E27FC236}">
                    <a16:creationId xmlns:a16="http://schemas.microsoft.com/office/drawing/2014/main" id="{C8C773A1-348F-478E-9EC7-925AC1833B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3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6" name="Line 2332">
                <a:extLst>
                  <a:ext uri="{FF2B5EF4-FFF2-40B4-BE49-F238E27FC236}">
                    <a16:creationId xmlns:a16="http://schemas.microsoft.com/office/drawing/2014/main" id="{7851D0B3-354B-4334-A713-B9C1A5793C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4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7" name="Line 2333">
                <a:extLst>
                  <a:ext uri="{FF2B5EF4-FFF2-40B4-BE49-F238E27FC236}">
                    <a16:creationId xmlns:a16="http://schemas.microsoft.com/office/drawing/2014/main" id="{90A4D236-3415-4B59-B3EE-DE7DCE1D5B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5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8" name="Line 2334">
                <a:extLst>
                  <a:ext uri="{FF2B5EF4-FFF2-40B4-BE49-F238E27FC236}">
                    <a16:creationId xmlns:a16="http://schemas.microsoft.com/office/drawing/2014/main" id="{FF4E3397-A751-464F-90D6-EEFD9CDDC5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6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9" name="Line 2335">
                <a:extLst>
                  <a:ext uri="{FF2B5EF4-FFF2-40B4-BE49-F238E27FC236}">
                    <a16:creationId xmlns:a16="http://schemas.microsoft.com/office/drawing/2014/main" id="{CF2BC271-01BB-4C8B-A920-5F6E08D2BF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7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0" name="Line 2336">
                <a:extLst>
                  <a:ext uri="{FF2B5EF4-FFF2-40B4-BE49-F238E27FC236}">
                    <a16:creationId xmlns:a16="http://schemas.microsoft.com/office/drawing/2014/main" id="{D744D3EA-51CD-4B6B-B426-9AC4CA3CAB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8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1" name="Line 2337">
                <a:extLst>
                  <a:ext uri="{FF2B5EF4-FFF2-40B4-BE49-F238E27FC236}">
                    <a16:creationId xmlns:a16="http://schemas.microsoft.com/office/drawing/2014/main" id="{0FAFA5BD-68E9-4DFE-B769-8930AECBE8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9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" name="Line 2338">
                <a:extLst>
                  <a:ext uri="{FF2B5EF4-FFF2-40B4-BE49-F238E27FC236}">
                    <a16:creationId xmlns:a16="http://schemas.microsoft.com/office/drawing/2014/main" id="{0A9E468D-A123-4404-B2DB-90EC47C37C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0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3" name="Line 2339">
                <a:extLst>
                  <a:ext uri="{FF2B5EF4-FFF2-40B4-BE49-F238E27FC236}">
                    <a16:creationId xmlns:a16="http://schemas.microsoft.com/office/drawing/2014/main" id="{B93CF6AC-ABC6-4E4A-8E43-E5F388A5AA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1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4" name="Freeform 2340">
                <a:extLst>
                  <a:ext uri="{FF2B5EF4-FFF2-40B4-BE49-F238E27FC236}">
                    <a16:creationId xmlns:a16="http://schemas.microsoft.com/office/drawing/2014/main" id="{5AFBFC29-B7F8-4E1E-B164-FD57A6A7A8CF}"/>
                  </a:ext>
                </a:extLst>
              </p:cNvPr>
              <p:cNvSpPr>
                <a:spLocks/>
              </p:cNvSpPr>
              <p:nvPr>
                <p:custDataLst>
                  <p:tags r:id="rId402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5" name="Freeform 2341">
                <a:extLst>
                  <a:ext uri="{FF2B5EF4-FFF2-40B4-BE49-F238E27FC236}">
                    <a16:creationId xmlns:a16="http://schemas.microsoft.com/office/drawing/2014/main" id="{F84C626C-34DF-4627-AC4F-EC9007F602EC}"/>
                  </a:ext>
                </a:extLst>
              </p:cNvPr>
              <p:cNvSpPr>
                <a:spLocks/>
              </p:cNvSpPr>
              <p:nvPr>
                <p:custDataLst>
                  <p:tags r:id="rId403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6" name="Freeform 2342">
                <a:extLst>
                  <a:ext uri="{FF2B5EF4-FFF2-40B4-BE49-F238E27FC236}">
                    <a16:creationId xmlns:a16="http://schemas.microsoft.com/office/drawing/2014/main" id="{6A47A445-6BF5-4B1B-A88A-9F82691F056E}"/>
                  </a:ext>
                </a:extLst>
              </p:cNvPr>
              <p:cNvSpPr>
                <a:spLocks/>
              </p:cNvSpPr>
              <p:nvPr>
                <p:custDataLst>
                  <p:tags r:id="rId404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7" name="Line 2343">
                <a:extLst>
                  <a:ext uri="{FF2B5EF4-FFF2-40B4-BE49-F238E27FC236}">
                    <a16:creationId xmlns:a16="http://schemas.microsoft.com/office/drawing/2014/main" id="{7CB5274E-BC97-46B8-AE61-EEC2128186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5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8" name="Line 2344">
                <a:extLst>
                  <a:ext uri="{FF2B5EF4-FFF2-40B4-BE49-F238E27FC236}">
                    <a16:creationId xmlns:a16="http://schemas.microsoft.com/office/drawing/2014/main" id="{6F6BB477-CCB9-4DDC-84AD-570675F0A7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6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9" name="Line 2345">
                <a:extLst>
                  <a:ext uri="{FF2B5EF4-FFF2-40B4-BE49-F238E27FC236}">
                    <a16:creationId xmlns:a16="http://schemas.microsoft.com/office/drawing/2014/main" id="{5D9AB57E-3A43-4799-8C25-5CAE4FBE96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7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0" name="Line 2346">
                <a:extLst>
                  <a:ext uri="{FF2B5EF4-FFF2-40B4-BE49-F238E27FC236}">
                    <a16:creationId xmlns:a16="http://schemas.microsoft.com/office/drawing/2014/main" id="{AEBD7BE6-F192-4E90-97A1-E1599032E6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8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" name="Line 2347">
                <a:extLst>
                  <a:ext uri="{FF2B5EF4-FFF2-40B4-BE49-F238E27FC236}">
                    <a16:creationId xmlns:a16="http://schemas.microsoft.com/office/drawing/2014/main" id="{77EB2771-A016-41E4-AF27-8D7CEE5071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9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2" name="Line 2348">
                <a:extLst>
                  <a:ext uri="{FF2B5EF4-FFF2-40B4-BE49-F238E27FC236}">
                    <a16:creationId xmlns:a16="http://schemas.microsoft.com/office/drawing/2014/main" id="{C6A3C7ED-FFF3-46C5-B718-E2C7AB3A29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0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3" name="Line 2349">
                <a:extLst>
                  <a:ext uri="{FF2B5EF4-FFF2-40B4-BE49-F238E27FC236}">
                    <a16:creationId xmlns:a16="http://schemas.microsoft.com/office/drawing/2014/main" id="{E6871D62-6441-4D69-8E5F-376A427957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1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4" name="Line 2350">
                <a:extLst>
                  <a:ext uri="{FF2B5EF4-FFF2-40B4-BE49-F238E27FC236}">
                    <a16:creationId xmlns:a16="http://schemas.microsoft.com/office/drawing/2014/main" id="{4BCBD357-0C03-4864-BC00-89DDF58A856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2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5" name="Line 2351">
                <a:extLst>
                  <a:ext uri="{FF2B5EF4-FFF2-40B4-BE49-F238E27FC236}">
                    <a16:creationId xmlns:a16="http://schemas.microsoft.com/office/drawing/2014/main" id="{C137BDD7-8220-485D-A56D-3EFC9DBD68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3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6" name="Line 2352">
                <a:extLst>
                  <a:ext uri="{FF2B5EF4-FFF2-40B4-BE49-F238E27FC236}">
                    <a16:creationId xmlns:a16="http://schemas.microsoft.com/office/drawing/2014/main" id="{6471EB37-437C-4D79-A2DB-FFD690C176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4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7" name="Line 2353">
                <a:extLst>
                  <a:ext uri="{FF2B5EF4-FFF2-40B4-BE49-F238E27FC236}">
                    <a16:creationId xmlns:a16="http://schemas.microsoft.com/office/drawing/2014/main" id="{8C7F4030-AB7A-40E2-9D3D-6F1B6058FC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5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8" name="Line 2354">
                <a:extLst>
                  <a:ext uri="{FF2B5EF4-FFF2-40B4-BE49-F238E27FC236}">
                    <a16:creationId xmlns:a16="http://schemas.microsoft.com/office/drawing/2014/main" id="{03265FBF-C295-45E8-AEE8-11322DFBD7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6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9" name="Line 2355">
                <a:extLst>
                  <a:ext uri="{FF2B5EF4-FFF2-40B4-BE49-F238E27FC236}">
                    <a16:creationId xmlns:a16="http://schemas.microsoft.com/office/drawing/2014/main" id="{A59CB647-2DB9-488D-9B5C-B4C2E827B6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7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0" name="Line 2356">
                <a:extLst>
                  <a:ext uri="{FF2B5EF4-FFF2-40B4-BE49-F238E27FC236}">
                    <a16:creationId xmlns:a16="http://schemas.microsoft.com/office/drawing/2014/main" id="{36680201-58F0-44BB-886C-53962FB896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8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1" name="Line 2357">
                <a:extLst>
                  <a:ext uri="{FF2B5EF4-FFF2-40B4-BE49-F238E27FC236}">
                    <a16:creationId xmlns:a16="http://schemas.microsoft.com/office/drawing/2014/main" id="{B5ED6942-5EB0-4002-A5E6-E52A264C15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9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" name="Line 2358">
                <a:extLst>
                  <a:ext uri="{FF2B5EF4-FFF2-40B4-BE49-F238E27FC236}">
                    <a16:creationId xmlns:a16="http://schemas.microsoft.com/office/drawing/2014/main" id="{3078CD08-4AFB-4DD7-976E-7CD1A5AED6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0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" name="Line 2359">
                <a:extLst>
                  <a:ext uri="{FF2B5EF4-FFF2-40B4-BE49-F238E27FC236}">
                    <a16:creationId xmlns:a16="http://schemas.microsoft.com/office/drawing/2014/main" id="{A3D1A37E-2073-49CD-ADEF-5C74FD6CB7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1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" name="Line 2360">
                <a:extLst>
                  <a:ext uri="{FF2B5EF4-FFF2-40B4-BE49-F238E27FC236}">
                    <a16:creationId xmlns:a16="http://schemas.microsoft.com/office/drawing/2014/main" id="{C55DECF9-E7A4-4194-8B8F-0B06AD2A52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2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" name="Line 2361">
                <a:extLst>
                  <a:ext uri="{FF2B5EF4-FFF2-40B4-BE49-F238E27FC236}">
                    <a16:creationId xmlns:a16="http://schemas.microsoft.com/office/drawing/2014/main" id="{60D8F830-AAA4-4DB8-B022-5B5F894DD7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3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6" name="Line 2362">
                <a:extLst>
                  <a:ext uri="{FF2B5EF4-FFF2-40B4-BE49-F238E27FC236}">
                    <a16:creationId xmlns:a16="http://schemas.microsoft.com/office/drawing/2014/main" id="{5C8C0087-D562-4273-9C7B-54E228B83F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4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" name="Line 2363">
                <a:extLst>
                  <a:ext uri="{FF2B5EF4-FFF2-40B4-BE49-F238E27FC236}">
                    <a16:creationId xmlns:a16="http://schemas.microsoft.com/office/drawing/2014/main" id="{F5415824-B594-482B-96DB-A198AF602D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5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8" name="Line 2364">
                <a:extLst>
                  <a:ext uri="{FF2B5EF4-FFF2-40B4-BE49-F238E27FC236}">
                    <a16:creationId xmlns:a16="http://schemas.microsoft.com/office/drawing/2014/main" id="{39D2B1A8-AC37-4643-A678-AAB72E1157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6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" name="Line 2365">
                <a:extLst>
                  <a:ext uri="{FF2B5EF4-FFF2-40B4-BE49-F238E27FC236}">
                    <a16:creationId xmlns:a16="http://schemas.microsoft.com/office/drawing/2014/main" id="{6DA600CA-2CE5-4ED7-839A-485E088D26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7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" name="Line 2366">
                <a:extLst>
                  <a:ext uri="{FF2B5EF4-FFF2-40B4-BE49-F238E27FC236}">
                    <a16:creationId xmlns:a16="http://schemas.microsoft.com/office/drawing/2014/main" id="{30B86A37-2EAE-4F7C-BEA1-8EEEEBFEE3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8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1" name="Line 2367">
                <a:extLst>
                  <a:ext uri="{FF2B5EF4-FFF2-40B4-BE49-F238E27FC236}">
                    <a16:creationId xmlns:a16="http://schemas.microsoft.com/office/drawing/2014/main" id="{44780A9F-45FD-46D6-9BD0-20D1A912A7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9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" name="Line 2368">
                <a:extLst>
                  <a:ext uri="{FF2B5EF4-FFF2-40B4-BE49-F238E27FC236}">
                    <a16:creationId xmlns:a16="http://schemas.microsoft.com/office/drawing/2014/main" id="{BAE9EAF8-3B50-4171-BADB-1A7B60A0C2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0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" name="Line 2369">
                <a:extLst>
                  <a:ext uri="{FF2B5EF4-FFF2-40B4-BE49-F238E27FC236}">
                    <a16:creationId xmlns:a16="http://schemas.microsoft.com/office/drawing/2014/main" id="{5313C592-637C-41C3-A26B-878587C3BE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1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" name="Line 2370">
                <a:extLst>
                  <a:ext uri="{FF2B5EF4-FFF2-40B4-BE49-F238E27FC236}">
                    <a16:creationId xmlns:a16="http://schemas.microsoft.com/office/drawing/2014/main" id="{B8A102CE-B448-4780-A60C-25BB799C22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2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" name="Line 2371">
                <a:extLst>
                  <a:ext uri="{FF2B5EF4-FFF2-40B4-BE49-F238E27FC236}">
                    <a16:creationId xmlns:a16="http://schemas.microsoft.com/office/drawing/2014/main" id="{99431FF4-63A4-4CAD-A1E0-3C6105DF54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3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" name="Line 2372">
                <a:extLst>
                  <a:ext uri="{FF2B5EF4-FFF2-40B4-BE49-F238E27FC236}">
                    <a16:creationId xmlns:a16="http://schemas.microsoft.com/office/drawing/2014/main" id="{7DDAF1F3-E780-4B1E-8312-631776568A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4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7" name="Line 2373">
                <a:extLst>
                  <a:ext uri="{FF2B5EF4-FFF2-40B4-BE49-F238E27FC236}">
                    <a16:creationId xmlns:a16="http://schemas.microsoft.com/office/drawing/2014/main" id="{B309D945-D2F0-4647-9D5F-5D0D3D8584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5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8" name="Line 2374">
                <a:extLst>
                  <a:ext uri="{FF2B5EF4-FFF2-40B4-BE49-F238E27FC236}">
                    <a16:creationId xmlns:a16="http://schemas.microsoft.com/office/drawing/2014/main" id="{DF4A0E7D-4BCE-4D84-BB41-7DCC8EDC3A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6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9" name="Line 2375">
                <a:extLst>
                  <a:ext uri="{FF2B5EF4-FFF2-40B4-BE49-F238E27FC236}">
                    <a16:creationId xmlns:a16="http://schemas.microsoft.com/office/drawing/2014/main" id="{2F5EA190-CD31-43EB-BF28-D59A41060F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7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0" name="Line 2376">
                <a:extLst>
                  <a:ext uri="{FF2B5EF4-FFF2-40B4-BE49-F238E27FC236}">
                    <a16:creationId xmlns:a16="http://schemas.microsoft.com/office/drawing/2014/main" id="{4A76E57C-04F2-4314-A2BB-8754B604C6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8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" name="Line 2377">
                <a:extLst>
                  <a:ext uri="{FF2B5EF4-FFF2-40B4-BE49-F238E27FC236}">
                    <a16:creationId xmlns:a16="http://schemas.microsoft.com/office/drawing/2014/main" id="{E1E5CCFF-4A9C-450A-99A1-02BC93E548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9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" name="Line 2378">
                <a:extLst>
                  <a:ext uri="{FF2B5EF4-FFF2-40B4-BE49-F238E27FC236}">
                    <a16:creationId xmlns:a16="http://schemas.microsoft.com/office/drawing/2014/main" id="{94162441-1B2A-4F88-85FF-CB0F21EB13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0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" name="Line 2379">
                <a:extLst>
                  <a:ext uri="{FF2B5EF4-FFF2-40B4-BE49-F238E27FC236}">
                    <a16:creationId xmlns:a16="http://schemas.microsoft.com/office/drawing/2014/main" id="{7F881DCC-6267-451D-AD63-72550D3203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1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4" name="Line 2380">
                <a:extLst>
                  <a:ext uri="{FF2B5EF4-FFF2-40B4-BE49-F238E27FC236}">
                    <a16:creationId xmlns:a16="http://schemas.microsoft.com/office/drawing/2014/main" id="{4A61E5E2-2CA4-4F0F-96A3-3E750EF8E4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2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5" name="Line 2381">
                <a:extLst>
                  <a:ext uri="{FF2B5EF4-FFF2-40B4-BE49-F238E27FC236}">
                    <a16:creationId xmlns:a16="http://schemas.microsoft.com/office/drawing/2014/main" id="{E1798646-A175-49E3-BF89-64D8BFDE5D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3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" name="Line 2382">
                <a:extLst>
                  <a:ext uri="{FF2B5EF4-FFF2-40B4-BE49-F238E27FC236}">
                    <a16:creationId xmlns:a16="http://schemas.microsoft.com/office/drawing/2014/main" id="{8D14C8A6-5DBA-486C-A302-95C2DC5176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4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7" name="Line 2383">
                <a:extLst>
                  <a:ext uri="{FF2B5EF4-FFF2-40B4-BE49-F238E27FC236}">
                    <a16:creationId xmlns:a16="http://schemas.microsoft.com/office/drawing/2014/main" id="{BF5C0F4A-5981-4A97-ADEC-2843BA3C64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5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" name="Line 2384">
                <a:extLst>
                  <a:ext uri="{FF2B5EF4-FFF2-40B4-BE49-F238E27FC236}">
                    <a16:creationId xmlns:a16="http://schemas.microsoft.com/office/drawing/2014/main" id="{2649DBCD-F03E-43E9-B233-FE619C9EC8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6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9" name="Line 2385">
                <a:extLst>
                  <a:ext uri="{FF2B5EF4-FFF2-40B4-BE49-F238E27FC236}">
                    <a16:creationId xmlns:a16="http://schemas.microsoft.com/office/drawing/2014/main" id="{227B331B-5A2B-4AB0-99F8-137D36C1F2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7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0" name="Line 2386">
                <a:extLst>
                  <a:ext uri="{FF2B5EF4-FFF2-40B4-BE49-F238E27FC236}">
                    <a16:creationId xmlns:a16="http://schemas.microsoft.com/office/drawing/2014/main" id="{DEFD5AB9-506E-48DD-B5EC-0A681D17F0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8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1" name="Line 2387">
                <a:extLst>
                  <a:ext uri="{FF2B5EF4-FFF2-40B4-BE49-F238E27FC236}">
                    <a16:creationId xmlns:a16="http://schemas.microsoft.com/office/drawing/2014/main" id="{DD2D31D9-E08F-428C-98D4-F23E65F0A6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9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" name="Line 2388">
                <a:extLst>
                  <a:ext uri="{FF2B5EF4-FFF2-40B4-BE49-F238E27FC236}">
                    <a16:creationId xmlns:a16="http://schemas.microsoft.com/office/drawing/2014/main" id="{36DBCB72-759D-4519-B0B6-597204EF02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0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3" name="Line 2389">
                <a:extLst>
                  <a:ext uri="{FF2B5EF4-FFF2-40B4-BE49-F238E27FC236}">
                    <a16:creationId xmlns:a16="http://schemas.microsoft.com/office/drawing/2014/main" id="{E97B467D-2440-4137-A47E-58A5417DBD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1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" name="Line 2390">
                <a:extLst>
                  <a:ext uri="{FF2B5EF4-FFF2-40B4-BE49-F238E27FC236}">
                    <a16:creationId xmlns:a16="http://schemas.microsoft.com/office/drawing/2014/main" id="{7BEA52E8-603C-43AF-A831-AC8C284B81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2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5" name="Line 2391">
                <a:extLst>
                  <a:ext uri="{FF2B5EF4-FFF2-40B4-BE49-F238E27FC236}">
                    <a16:creationId xmlns:a16="http://schemas.microsoft.com/office/drawing/2014/main" id="{92882258-255E-447D-8C5E-15F771F283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3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" name="Line 2392">
                <a:extLst>
                  <a:ext uri="{FF2B5EF4-FFF2-40B4-BE49-F238E27FC236}">
                    <a16:creationId xmlns:a16="http://schemas.microsoft.com/office/drawing/2014/main" id="{2577C609-650F-4696-A684-E9A6EA70CA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4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" name="Line 2393">
                <a:extLst>
                  <a:ext uri="{FF2B5EF4-FFF2-40B4-BE49-F238E27FC236}">
                    <a16:creationId xmlns:a16="http://schemas.microsoft.com/office/drawing/2014/main" id="{4C2FCC1D-2C4F-4023-834B-FEA14FB840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5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8" name="Line 2394">
                <a:extLst>
                  <a:ext uri="{FF2B5EF4-FFF2-40B4-BE49-F238E27FC236}">
                    <a16:creationId xmlns:a16="http://schemas.microsoft.com/office/drawing/2014/main" id="{EAF94327-D566-4758-A797-DC531F53AA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6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9" name="Line 2395">
                <a:extLst>
                  <a:ext uri="{FF2B5EF4-FFF2-40B4-BE49-F238E27FC236}">
                    <a16:creationId xmlns:a16="http://schemas.microsoft.com/office/drawing/2014/main" id="{9CAE33CA-2D6C-4A1D-A645-2E505CE91C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7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0" name="Line 2396">
                <a:extLst>
                  <a:ext uri="{FF2B5EF4-FFF2-40B4-BE49-F238E27FC236}">
                    <a16:creationId xmlns:a16="http://schemas.microsoft.com/office/drawing/2014/main" id="{D227F1C0-C939-439D-B3DC-6452588943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8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1" name="Line 2397">
                <a:extLst>
                  <a:ext uri="{FF2B5EF4-FFF2-40B4-BE49-F238E27FC236}">
                    <a16:creationId xmlns:a16="http://schemas.microsoft.com/office/drawing/2014/main" id="{68182470-24B4-400E-92D4-BD57D42610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9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2" name="Line 2398">
                <a:extLst>
                  <a:ext uri="{FF2B5EF4-FFF2-40B4-BE49-F238E27FC236}">
                    <a16:creationId xmlns:a16="http://schemas.microsoft.com/office/drawing/2014/main" id="{8543DAE7-EDAF-45FD-9618-EE052EB49B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0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" name="Line 2399">
                <a:extLst>
                  <a:ext uri="{FF2B5EF4-FFF2-40B4-BE49-F238E27FC236}">
                    <a16:creationId xmlns:a16="http://schemas.microsoft.com/office/drawing/2014/main" id="{0C95334F-D4B9-4B43-965F-122BDDB9E1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1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4" name="Line 2400">
                <a:extLst>
                  <a:ext uri="{FF2B5EF4-FFF2-40B4-BE49-F238E27FC236}">
                    <a16:creationId xmlns:a16="http://schemas.microsoft.com/office/drawing/2014/main" id="{C7F91C3C-F780-489E-BA32-46D20A1E3C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2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5" name="Line 2401">
                <a:extLst>
                  <a:ext uri="{FF2B5EF4-FFF2-40B4-BE49-F238E27FC236}">
                    <a16:creationId xmlns:a16="http://schemas.microsoft.com/office/drawing/2014/main" id="{734E3DC4-E2A8-4B36-9CF1-6232E29249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3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6" name="Line 2402">
                <a:extLst>
                  <a:ext uri="{FF2B5EF4-FFF2-40B4-BE49-F238E27FC236}">
                    <a16:creationId xmlns:a16="http://schemas.microsoft.com/office/drawing/2014/main" id="{C56C4B02-1522-45C7-93FD-4C5796CC27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4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7" name="Line 2403">
                <a:extLst>
                  <a:ext uri="{FF2B5EF4-FFF2-40B4-BE49-F238E27FC236}">
                    <a16:creationId xmlns:a16="http://schemas.microsoft.com/office/drawing/2014/main" id="{C1E99903-C02A-4444-B422-4A35DE95FB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5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8" name="Line 2404">
                <a:extLst>
                  <a:ext uri="{FF2B5EF4-FFF2-40B4-BE49-F238E27FC236}">
                    <a16:creationId xmlns:a16="http://schemas.microsoft.com/office/drawing/2014/main" id="{575C565A-1D84-41DE-8C44-7551FA781C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6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9" name="Freeform 2405">
                <a:extLst>
                  <a:ext uri="{FF2B5EF4-FFF2-40B4-BE49-F238E27FC236}">
                    <a16:creationId xmlns:a16="http://schemas.microsoft.com/office/drawing/2014/main" id="{5A0E24CB-7220-4176-B4FF-EEF746E8E0E6}"/>
                  </a:ext>
                </a:extLst>
              </p:cNvPr>
              <p:cNvSpPr>
                <a:spLocks/>
              </p:cNvSpPr>
              <p:nvPr>
                <p:custDataLst>
                  <p:tags r:id="rId467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0" name="Freeform 2406">
                <a:extLst>
                  <a:ext uri="{FF2B5EF4-FFF2-40B4-BE49-F238E27FC236}">
                    <a16:creationId xmlns:a16="http://schemas.microsoft.com/office/drawing/2014/main" id="{34DF8502-59DA-4D51-9B70-16EA4D10C02F}"/>
                  </a:ext>
                </a:extLst>
              </p:cNvPr>
              <p:cNvSpPr>
                <a:spLocks/>
              </p:cNvSpPr>
              <p:nvPr>
                <p:custDataLst>
                  <p:tags r:id="rId468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1" name="Freeform 2407">
                <a:extLst>
                  <a:ext uri="{FF2B5EF4-FFF2-40B4-BE49-F238E27FC236}">
                    <a16:creationId xmlns:a16="http://schemas.microsoft.com/office/drawing/2014/main" id="{CCDEF95C-2E72-46E2-807B-0CE428C317EB}"/>
                  </a:ext>
                </a:extLst>
              </p:cNvPr>
              <p:cNvSpPr>
                <a:spLocks/>
              </p:cNvSpPr>
              <p:nvPr>
                <p:custDataLst>
                  <p:tags r:id="rId469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45" name="Oval 1944">
            <a:extLst>
              <a:ext uri="{FF2B5EF4-FFF2-40B4-BE49-F238E27FC236}">
                <a16:creationId xmlns:a16="http://schemas.microsoft.com/office/drawing/2014/main" id="{36D1378D-FEE1-4F88-B7F1-DBD74AA176DF}"/>
              </a:ext>
            </a:extLst>
          </p:cNvPr>
          <p:cNvSpPr/>
          <p:nvPr/>
        </p:nvSpPr>
        <p:spPr>
          <a:xfrm>
            <a:off x="7556499" y="5356631"/>
            <a:ext cx="365051" cy="33875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" name="Oval 1945">
            <a:extLst>
              <a:ext uri="{FF2B5EF4-FFF2-40B4-BE49-F238E27FC236}">
                <a16:creationId xmlns:a16="http://schemas.microsoft.com/office/drawing/2014/main" id="{0DC06A5E-A6C2-4BE7-A140-0EC7921C2AEE}"/>
              </a:ext>
            </a:extLst>
          </p:cNvPr>
          <p:cNvSpPr/>
          <p:nvPr/>
        </p:nvSpPr>
        <p:spPr>
          <a:xfrm>
            <a:off x="6264348" y="5187254"/>
            <a:ext cx="365051" cy="33875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7" name="Oval 1946">
            <a:extLst>
              <a:ext uri="{FF2B5EF4-FFF2-40B4-BE49-F238E27FC236}">
                <a16:creationId xmlns:a16="http://schemas.microsoft.com/office/drawing/2014/main" id="{7C514810-0D5D-4CE5-87E8-A70E2E91D058}"/>
              </a:ext>
            </a:extLst>
          </p:cNvPr>
          <p:cNvSpPr/>
          <p:nvPr/>
        </p:nvSpPr>
        <p:spPr>
          <a:xfrm>
            <a:off x="4935611" y="5009860"/>
            <a:ext cx="365051" cy="33875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CD51E3-7BA3-4B1E-8777-2A47C336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45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Addition</a:t>
            </a:r>
          </a:p>
        </p:txBody>
      </p:sp>
      <p:sp>
        <p:nvSpPr>
          <p:cNvPr id="1948" name="Rectangle 2">
            <a:extLst>
              <a:ext uri="{FF2B5EF4-FFF2-40B4-BE49-F238E27FC236}">
                <a16:creationId xmlns:a16="http://schemas.microsoft.com/office/drawing/2014/main" id="{B76D0F2A-A3DE-45D9-B27B-0481BF46D8A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84566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1: </a:t>
            </a:r>
            <a:r>
              <a:rPr lang="en-US" sz="3200" dirty="0">
                <a:latin typeface="+mj-lt"/>
                <a:cs typeface="Arial" charset="0"/>
              </a:rPr>
              <a:t>Compute </a:t>
            </a:r>
            <a:r>
              <a:rPr lang="en-US" sz="3200" i="1" dirty="0" err="1">
                <a:latin typeface="+mj-lt"/>
                <a:cs typeface="Arial" charset="0"/>
              </a:rPr>
              <a:t>G</a:t>
            </a:r>
            <a:r>
              <a:rPr lang="en-US" sz="3200" i="1" baseline="-25000" dirty="0" err="1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i="1" baseline="-25000" dirty="0">
                <a:latin typeface="+mj-lt"/>
                <a:cs typeface="Arial" charset="0"/>
              </a:rPr>
              <a:t>i</a:t>
            </a:r>
            <a:r>
              <a:rPr lang="en-US" sz="3200" dirty="0">
                <a:latin typeface="+mj-lt"/>
                <a:cs typeface="Arial" charset="0"/>
              </a:rPr>
              <a:t> for all columns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2:</a:t>
            </a:r>
            <a:r>
              <a:rPr lang="en-US" sz="3200" dirty="0">
                <a:latin typeface="+mj-lt"/>
                <a:cs typeface="Arial" charset="0"/>
              </a:rPr>
              <a:t> Compute </a:t>
            </a:r>
            <a:r>
              <a:rPr lang="en-US" sz="3200" i="1" dirty="0">
                <a:latin typeface="+mj-lt"/>
                <a:cs typeface="Arial" charset="0"/>
              </a:rPr>
              <a:t>G</a:t>
            </a:r>
            <a:r>
              <a:rPr lang="en-US" sz="3200" dirty="0">
                <a:latin typeface="+mj-lt"/>
                <a:cs typeface="Arial" charset="0"/>
              </a:rPr>
              <a:t> and </a:t>
            </a:r>
            <a:r>
              <a:rPr lang="en-US" sz="3200" i="1" dirty="0">
                <a:latin typeface="+mj-lt"/>
                <a:cs typeface="Arial" charset="0"/>
              </a:rPr>
              <a:t>P</a:t>
            </a:r>
            <a:r>
              <a:rPr lang="en-US" sz="3200" dirty="0">
                <a:latin typeface="+mj-lt"/>
                <a:cs typeface="Arial" charset="0"/>
              </a:rPr>
              <a:t> for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blocks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3: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 err="1">
                <a:latin typeface="+mj-lt"/>
                <a:cs typeface="Arial" charset="0"/>
              </a:rPr>
              <a:t>C</a:t>
            </a:r>
            <a:r>
              <a:rPr lang="en-US" sz="3200" i="1" baseline="-25000" dirty="0" err="1">
                <a:latin typeface="+mj-lt"/>
                <a:cs typeface="Arial" charset="0"/>
              </a:rPr>
              <a:t>in</a:t>
            </a:r>
            <a:r>
              <a:rPr lang="en-US" sz="3200" dirty="0">
                <a:latin typeface="+mj-lt"/>
                <a:cs typeface="Arial" charset="0"/>
              </a:rPr>
              <a:t> propagates through each </a:t>
            </a:r>
            <a:r>
              <a:rPr lang="en-US" sz="3200" i="1" dirty="0">
                <a:latin typeface="+mj-lt"/>
                <a:cs typeface="Arial" charset="0"/>
              </a:rPr>
              <a:t>k</a:t>
            </a:r>
            <a:r>
              <a:rPr lang="en-US" sz="3200" dirty="0">
                <a:latin typeface="+mj-lt"/>
                <a:cs typeface="Arial" charset="0"/>
              </a:rPr>
              <a:t>-bit propagate/generate logic (meanwhile computing sums)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Step 4:</a:t>
            </a:r>
            <a:r>
              <a:rPr lang="en-US" sz="3200" dirty="0">
                <a:latin typeface="+mj-lt"/>
                <a:cs typeface="Arial" charset="0"/>
              </a:rPr>
              <a:t> Compute sum for most significant k-bit block</a:t>
            </a:r>
          </a:p>
        </p:txBody>
      </p:sp>
      <p:grpSp>
        <p:nvGrpSpPr>
          <p:cNvPr id="1949" name="Group 1948">
            <a:extLst>
              <a:ext uri="{FF2B5EF4-FFF2-40B4-BE49-F238E27FC236}">
                <a16:creationId xmlns:a16="http://schemas.microsoft.com/office/drawing/2014/main" id="{B43B4E32-AB34-432B-8C84-A919A1F560DC}"/>
              </a:ext>
            </a:extLst>
          </p:cNvPr>
          <p:cNvGrpSpPr/>
          <p:nvPr/>
        </p:nvGrpSpPr>
        <p:grpSpPr>
          <a:xfrm>
            <a:off x="3315157" y="4407405"/>
            <a:ext cx="5265737" cy="1493330"/>
            <a:chOff x="666750" y="4038600"/>
            <a:chExt cx="8128000" cy="2305050"/>
          </a:xfrm>
        </p:grpSpPr>
        <p:grpSp>
          <p:nvGrpSpPr>
            <p:cNvPr id="1950" name="Group 555">
              <a:extLst>
                <a:ext uri="{FF2B5EF4-FFF2-40B4-BE49-F238E27FC236}">
                  <a16:creationId xmlns:a16="http://schemas.microsoft.com/office/drawing/2014/main" id="{FB10F098-4348-48BC-9672-3DD3FE126EC1}"/>
                </a:ext>
              </a:extLst>
            </p:cNvPr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>
              <a:off x="6934200" y="4568825"/>
              <a:ext cx="1860550" cy="1374775"/>
              <a:chOff x="1276" y="1911"/>
              <a:chExt cx="2972" cy="2196"/>
            </a:xfrm>
          </p:grpSpPr>
          <p:sp>
            <p:nvSpPr>
              <p:cNvPr id="3340" name="Rectangle 6">
                <a:extLst>
                  <a:ext uri="{FF2B5EF4-FFF2-40B4-BE49-F238E27FC236}">
                    <a16:creationId xmlns:a16="http://schemas.microsoft.com/office/drawing/2014/main" id="{7A66B281-EACA-4F8E-BCEE-7A09103876E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3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341" name="Rectangle 7">
                <a:extLst>
                  <a:ext uri="{FF2B5EF4-FFF2-40B4-BE49-F238E27FC236}">
                    <a16:creationId xmlns:a16="http://schemas.microsoft.com/office/drawing/2014/main" id="{26FC583E-163A-4858-923A-F0868AB9B7A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4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342" name="Freeform 8">
                <a:extLst>
                  <a:ext uri="{FF2B5EF4-FFF2-40B4-BE49-F238E27FC236}">
                    <a16:creationId xmlns:a16="http://schemas.microsoft.com/office/drawing/2014/main" id="{39632FF7-FAA7-4AD9-9468-6DA8BB75021F}"/>
                  </a:ext>
                </a:extLst>
              </p:cNvPr>
              <p:cNvSpPr>
                <a:spLocks/>
              </p:cNvSpPr>
              <p:nvPr>
                <p:custDataLst>
                  <p:tags r:id="rId1395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3" name="Freeform 9">
                <a:extLst>
                  <a:ext uri="{FF2B5EF4-FFF2-40B4-BE49-F238E27FC236}">
                    <a16:creationId xmlns:a16="http://schemas.microsoft.com/office/drawing/2014/main" id="{9D365513-3E7C-4A8F-ACFB-47982CCF8659}"/>
                  </a:ext>
                </a:extLst>
              </p:cNvPr>
              <p:cNvSpPr>
                <a:spLocks/>
              </p:cNvSpPr>
              <p:nvPr>
                <p:custDataLst>
                  <p:tags r:id="rId1396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4" name="Line 10">
                <a:extLst>
                  <a:ext uri="{FF2B5EF4-FFF2-40B4-BE49-F238E27FC236}">
                    <a16:creationId xmlns:a16="http://schemas.microsoft.com/office/drawing/2014/main" id="{1A6CCA5F-6FD8-4490-BE45-8C46C72EEE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7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5" name="Line 11">
                <a:extLst>
                  <a:ext uri="{FF2B5EF4-FFF2-40B4-BE49-F238E27FC236}">
                    <a16:creationId xmlns:a16="http://schemas.microsoft.com/office/drawing/2014/main" id="{406AEB0A-0107-4F7F-854F-480F7049EF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8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6" name="Line 12">
                <a:extLst>
                  <a:ext uri="{FF2B5EF4-FFF2-40B4-BE49-F238E27FC236}">
                    <a16:creationId xmlns:a16="http://schemas.microsoft.com/office/drawing/2014/main" id="{E19E2909-1B65-45E2-B9B2-DC94E359C3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99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7" name="Rectangle 13">
                <a:extLst>
                  <a:ext uri="{FF2B5EF4-FFF2-40B4-BE49-F238E27FC236}">
                    <a16:creationId xmlns:a16="http://schemas.microsoft.com/office/drawing/2014/main" id="{376A64AB-5588-4615-9B06-A3B2DBB2B7A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00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3348" name="Freeform 14">
                <a:extLst>
                  <a:ext uri="{FF2B5EF4-FFF2-40B4-BE49-F238E27FC236}">
                    <a16:creationId xmlns:a16="http://schemas.microsoft.com/office/drawing/2014/main" id="{C71F5846-3EE6-4B6F-BF8C-E4E296FBE713}"/>
                  </a:ext>
                </a:extLst>
              </p:cNvPr>
              <p:cNvSpPr>
                <a:spLocks/>
              </p:cNvSpPr>
              <p:nvPr>
                <p:custDataLst>
                  <p:tags r:id="rId1401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9" name="Freeform 15">
                <a:extLst>
                  <a:ext uri="{FF2B5EF4-FFF2-40B4-BE49-F238E27FC236}">
                    <a16:creationId xmlns:a16="http://schemas.microsoft.com/office/drawing/2014/main" id="{79BAF7E3-9DB7-45EE-A8ED-6E91A8C71D66}"/>
                  </a:ext>
                </a:extLst>
              </p:cNvPr>
              <p:cNvSpPr>
                <a:spLocks/>
              </p:cNvSpPr>
              <p:nvPr>
                <p:custDataLst>
                  <p:tags r:id="rId1402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0" name="Line 16">
                <a:extLst>
                  <a:ext uri="{FF2B5EF4-FFF2-40B4-BE49-F238E27FC236}">
                    <a16:creationId xmlns:a16="http://schemas.microsoft.com/office/drawing/2014/main" id="{45597B9C-BDF6-4E2C-B41B-A804E8F7FB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3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1" name="Line 17">
                <a:extLst>
                  <a:ext uri="{FF2B5EF4-FFF2-40B4-BE49-F238E27FC236}">
                    <a16:creationId xmlns:a16="http://schemas.microsoft.com/office/drawing/2014/main" id="{BA9B938F-E719-40AF-90AB-0A05089F3D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4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2" name="Line 18">
                <a:extLst>
                  <a:ext uri="{FF2B5EF4-FFF2-40B4-BE49-F238E27FC236}">
                    <a16:creationId xmlns:a16="http://schemas.microsoft.com/office/drawing/2014/main" id="{F6DAF92A-9D6E-4563-8F69-8167C44FAE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5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3" name="Rectangle 19">
                <a:extLst>
                  <a:ext uri="{FF2B5EF4-FFF2-40B4-BE49-F238E27FC236}">
                    <a16:creationId xmlns:a16="http://schemas.microsoft.com/office/drawing/2014/main" id="{1AFB9D7D-9497-4046-B343-0BF4F449721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06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3354" name="Freeform 20">
                <a:extLst>
                  <a:ext uri="{FF2B5EF4-FFF2-40B4-BE49-F238E27FC236}">
                    <a16:creationId xmlns:a16="http://schemas.microsoft.com/office/drawing/2014/main" id="{3B631D53-74CD-4D0D-B41A-DB021FD20AB5}"/>
                  </a:ext>
                </a:extLst>
              </p:cNvPr>
              <p:cNvSpPr>
                <a:spLocks/>
              </p:cNvSpPr>
              <p:nvPr>
                <p:custDataLst>
                  <p:tags r:id="rId1407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5" name="Freeform 21">
                <a:extLst>
                  <a:ext uri="{FF2B5EF4-FFF2-40B4-BE49-F238E27FC236}">
                    <a16:creationId xmlns:a16="http://schemas.microsoft.com/office/drawing/2014/main" id="{9A6C73B7-E2A0-4D81-AAE2-B3F006DF7D5C}"/>
                  </a:ext>
                </a:extLst>
              </p:cNvPr>
              <p:cNvSpPr>
                <a:spLocks/>
              </p:cNvSpPr>
              <p:nvPr>
                <p:custDataLst>
                  <p:tags r:id="rId1408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6" name="Line 22">
                <a:extLst>
                  <a:ext uri="{FF2B5EF4-FFF2-40B4-BE49-F238E27FC236}">
                    <a16:creationId xmlns:a16="http://schemas.microsoft.com/office/drawing/2014/main" id="{4F271476-2A2D-46AF-95BF-DE8FA3A1B0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09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7" name="Line 23">
                <a:extLst>
                  <a:ext uri="{FF2B5EF4-FFF2-40B4-BE49-F238E27FC236}">
                    <a16:creationId xmlns:a16="http://schemas.microsoft.com/office/drawing/2014/main" id="{B2144877-C1EE-49DB-B530-572BF850F7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0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8" name="Line 24">
                <a:extLst>
                  <a:ext uri="{FF2B5EF4-FFF2-40B4-BE49-F238E27FC236}">
                    <a16:creationId xmlns:a16="http://schemas.microsoft.com/office/drawing/2014/main" id="{4FB7C722-76D0-4E18-8A17-BE98E7DF24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1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9" name="Rectangle 25">
                <a:extLst>
                  <a:ext uri="{FF2B5EF4-FFF2-40B4-BE49-F238E27FC236}">
                    <a16:creationId xmlns:a16="http://schemas.microsoft.com/office/drawing/2014/main" id="{960D3285-6034-4DBA-945F-4AAF96118D6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2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3360" name="Freeform 26">
                <a:extLst>
                  <a:ext uri="{FF2B5EF4-FFF2-40B4-BE49-F238E27FC236}">
                    <a16:creationId xmlns:a16="http://schemas.microsoft.com/office/drawing/2014/main" id="{0FB96388-117C-49EA-9251-700D9D233440}"/>
                  </a:ext>
                </a:extLst>
              </p:cNvPr>
              <p:cNvSpPr>
                <a:spLocks/>
              </p:cNvSpPr>
              <p:nvPr>
                <p:custDataLst>
                  <p:tags r:id="rId1413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1" name="Freeform 27">
                <a:extLst>
                  <a:ext uri="{FF2B5EF4-FFF2-40B4-BE49-F238E27FC236}">
                    <a16:creationId xmlns:a16="http://schemas.microsoft.com/office/drawing/2014/main" id="{EE6DE11F-4C49-4825-A573-75BEBF435A4E}"/>
                  </a:ext>
                </a:extLst>
              </p:cNvPr>
              <p:cNvSpPr>
                <a:spLocks/>
              </p:cNvSpPr>
              <p:nvPr>
                <p:custDataLst>
                  <p:tags r:id="rId1414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2" name="Line 28">
                <a:extLst>
                  <a:ext uri="{FF2B5EF4-FFF2-40B4-BE49-F238E27FC236}">
                    <a16:creationId xmlns:a16="http://schemas.microsoft.com/office/drawing/2014/main" id="{AB8A4D7B-9394-4945-8D8E-B5E9C1FECC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5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3" name="Line 29">
                <a:extLst>
                  <a:ext uri="{FF2B5EF4-FFF2-40B4-BE49-F238E27FC236}">
                    <a16:creationId xmlns:a16="http://schemas.microsoft.com/office/drawing/2014/main" id="{D6555F36-1404-462C-88F1-37EE6B93F1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6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4" name="Line 30">
                <a:extLst>
                  <a:ext uri="{FF2B5EF4-FFF2-40B4-BE49-F238E27FC236}">
                    <a16:creationId xmlns:a16="http://schemas.microsoft.com/office/drawing/2014/main" id="{2A15D8AA-7183-4FC3-94FF-FF95B7DCCB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17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5" name="Rectangle 31">
                <a:extLst>
                  <a:ext uri="{FF2B5EF4-FFF2-40B4-BE49-F238E27FC236}">
                    <a16:creationId xmlns:a16="http://schemas.microsoft.com/office/drawing/2014/main" id="{AE9913BB-5006-4C1A-B563-97516B145EA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8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3366" name="Rectangle 32">
                <a:extLst>
                  <a:ext uri="{FF2B5EF4-FFF2-40B4-BE49-F238E27FC236}">
                    <a16:creationId xmlns:a16="http://schemas.microsoft.com/office/drawing/2014/main" id="{C91B8E61-65B6-41B0-85E8-FE684E2B300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9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367" name="Rectangle 33">
                <a:extLst>
                  <a:ext uri="{FF2B5EF4-FFF2-40B4-BE49-F238E27FC236}">
                    <a16:creationId xmlns:a16="http://schemas.microsoft.com/office/drawing/2014/main" id="{29B6B9AB-D87C-4351-9CB5-DCD75DD86A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0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3368" name="Rectangle 34">
                <a:extLst>
                  <a:ext uri="{FF2B5EF4-FFF2-40B4-BE49-F238E27FC236}">
                    <a16:creationId xmlns:a16="http://schemas.microsoft.com/office/drawing/2014/main" id="{7ED457E9-93B6-4C64-BFCD-0628DF68534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1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3369" name="Rectangle 35">
                <a:extLst>
                  <a:ext uri="{FF2B5EF4-FFF2-40B4-BE49-F238E27FC236}">
                    <a16:creationId xmlns:a16="http://schemas.microsoft.com/office/drawing/2014/main" id="{07055BDD-97F7-4F87-8854-AC3F05C4309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2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370" name="Freeform 36">
                <a:extLst>
                  <a:ext uri="{FF2B5EF4-FFF2-40B4-BE49-F238E27FC236}">
                    <a16:creationId xmlns:a16="http://schemas.microsoft.com/office/drawing/2014/main" id="{1097DA5A-30CB-4FC8-9EB3-18AE91354A5F}"/>
                  </a:ext>
                </a:extLst>
              </p:cNvPr>
              <p:cNvSpPr>
                <a:spLocks/>
              </p:cNvSpPr>
              <p:nvPr>
                <p:custDataLst>
                  <p:tags r:id="rId1423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1" name="Freeform 37">
                <a:extLst>
                  <a:ext uri="{FF2B5EF4-FFF2-40B4-BE49-F238E27FC236}">
                    <a16:creationId xmlns:a16="http://schemas.microsoft.com/office/drawing/2014/main" id="{1D29CECB-50BF-4CFE-816B-A4A6641218C1}"/>
                  </a:ext>
                </a:extLst>
              </p:cNvPr>
              <p:cNvSpPr>
                <a:spLocks/>
              </p:cNvSpPr>
              <p:nvPr>
                <p:custDataLst>
                  <p:tags r:id="rId1424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2" name="Freeform 38">
                <a:extLst>
                  <a:ext uri="{FF2B5EF4-FFF2-40B4-BE49-F238E27FC236}">
                    <a16:creationId xmlns:a16="http://schemas.microsoft.com/office/drawing/2014/main" id="{59D50FE4-3F25-4DE4-8531-708524EB77CE}"/>
                  </a:ext>
                </a:extLst>
              </p:cNvPr>
              <p:cNvSpPr>
                <a:spLocks/>
              </p:cNvSpPr>
              <p:nvPr>
                <p:custDataLst>
                  <p:tags r:id="rId1425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3" name="Freeform 39">
                <a:extLst>
                  <a:ext uri="{FF2B5EF4-FFF2-40B4-BE49-F238E27FC236}">
                    <a16:creationId xmlns:a16="http://schemas.microsoft.com/office/drawing/2014/main" id="{2ECE4E8F-723B-4F4F-90AD-C2B51FC239C3}"/>
                  </a:ext>
                </a:extLst>
              </p:cNvPr>
              <p:cNvSpPr>
                <a:spLocks/>
              </p:cNvSpPr>
              <p:nvPr>
                <p:custDataLst>
                  <p:tags r:id="rId1426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4" name="Freeform 40">
                <a:extLst>
                  <a:ext uri="{FF2B5EF4-FFF2-40B4-BE49-F238E27FC236}">
                    <a16:creationId xmlns:a16="http://schemas.microsoft.com/office/drawing/2014/main" id="{7DE12C44-BC09-4410-A2A5-F8F983F649CC}"/>
                  </a:ext>
                </a:extLst>
              </p:cNvPr>
              <p:cNvSpPr>
                <a:spLocks/>
              </p:cNvSpPr>
              <p:nvPr>
                <p:custDataLst>
                  <p:tags r:id="rId1427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5" name="Freeform 41">
                <a:extLst>
                  <a:ext uri="{FF2B5EF4-FFF2-40B4-BE49-F238E27FC236}">
                    <a16:creationId xmlns:a16="http://schemas.microsoft.com/office/drawing/2014/main" id="{9CB1A180-EC7B-4B3F-B7AD-7D28ECA924E2}"/>
                  </a:ext>
                </a:extLst>
              </p:cNvPr>
              <p:cNvSpPr>
                <a:spLocks/>
              </p:cNvSpPr>
              <p:nvPr>
                <p:custDataLst>
                  <p:tags r:id="rId1428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6" name="Line 42">
                <a:extLst>
                  <a:ext uri="{FF2B5EF4-FFF2-40B4-BE49-F238E27FC236}">
                    <a16:creationId xmlns:a16="http://schemas.microsoft.com/office/drawing/2014/main" id="{3F23F89A-E218-44A1-BFEB-455C28C29E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29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7" name="Line 43">
                <a:extLst>
                  <a:ext uri="{FF2B5EF4-FFF2-40B4-BE49-F238E27FC236}">
                    <a16:creationId xmlns:a16="http://schemas.microsoft.com/office/drawing/2014/main" id="{9EF5CE62-6195-4040-BFD2-672B449584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30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8" name="Rectangle 44">
                <a:extLst>
                  <a:ext uri="{FF2B5EF4-FFF2-40B4-BE49-F238E27FC236}">
                    <a16:creationId xmlns:a16="http://schemas.microsoft.com/office/drawing/2014/main" id="{0F2755D2-1877-4C8D-95E8-06DB1721A51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1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379" name="Rectangle 45">
                <a:extLst>
                  <a:ext uri="{FF2B5EF4-FFF2-40B4-BE49-F238E27FC236}">
                    <a16:creationId xmlns:a16="http://schemas.microsoft.com/office/drawing/2014/main" id="{114AEA33-4A94-4C25-869B-B2AA48450B8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2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380" name="Rectangle 46">
                <a:extLst>
                  <a:ext uri="{FF2B5EF4-FFF2-40B4-BE49-F238E27FC236}">
                    <a16:creationId xmlns:a16="http://schemas.microsoft.com/office/drawing/2014/main" id="{64E8967A-3A8B-4E31-AFFD-09706708E4B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3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3381" name="Rectangle 47">
                <a:extLst>
                  <a:ext uri="{FF2B5EF4-FFF2-40B4-BE49-F238E27FC236}">
                    <a16:creationId xmlns:a16="http://schemas.microsoft.com/office/drawing/2014/main" id="{C5CE6BED-644C-4BF0-8F88-61579E7DDD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4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382" name="Rectangle 48">
                <a:extLst>
                  <a:ext uri="{FF2B5EF4-FFF2-40B4-BE49-F238E27FC236}">
                    <a16:creationId xmlns:a16="http://schemas.microsoft.com/office/drawing/2014/main" id="{EED08973-7528-4487-BA3E-CDD8EB999E3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5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383" name="Rectangle 49">
                <a:extLst>
                  <a:ext uri="{FF2B5EF4-FFF2-40B4-BE49-F238E27FC236}">
                    <a16:creationId xmlns:a16="http://schemas.microsoft.com/office/drawing/2014/main" id="{A88B4D07-3FCD-4B50-BAB4-390F6B1D105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6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384" name="Rectangle 50">
                <a:extLst>
                  <a:ext uri="{FF2B5EF4-FFF2-40B4-BE49-F238E27FC236}">
                    <a16:creationId xmlns:a16="http://schemas.microsoft.com/office/drawing/2014/main" id="{B76F2BB8-F1BB-41A3-97C6-A373324D5A3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7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3385" name="Rectangle 51">
                <a:extLst>
                  <a:ext uri="{FF2B5EF4-FFF2-40B4-BE49-F238E27FC236}">
                    <a16:creationId xmlns:a16="http://schemas.microsoft.com/office/drawing/2014/main" id="{F88D1117-8BB1-475A-BC85-1CD6DD0B049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8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386" name="Rectangle 52">
                <a:extLst>
                  <a:ext uri="{FF2B5EF4-FFF2-40B4-BE49-F238E27FC236}">
                    <a16:creationId xmlns:a16="http://schemas.microsoft.com/office/drawing/2014/main" id="{12D568C2-E735-44C5-B402-D104A3D252D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9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387" name="Rectangle 53">
                <a:extLst>
                  <a:ext uri="{FF2B5EF4-FFF2-40B4-BE49-F238E27FC236}">
                    <a16:creationId xmlns:a16="http://schemas.microsoft.com/office/drawing/2014/main" id="{58FA6464-A52A-47F4-AE08-08692F35B9C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0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388" name="Rectangle 54">
                <a:extLst>
                  <a:ext uri="{FF2B5EF4-FFF2-40B4-BE49-F238E27FC236}">
                    <a16:creationId xmlns:a16="http://schemas.microsoft.com/office/drawing/2014/main" id="{375887C2-F80C-44C5-BB2F-C09F1DC8CCB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1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3389" name="Rectangle 55">
                <a:extLst>
                  <a:ext uri="{FF2B5EF4-FFF2-40B4-BE49-F238E27FC236}">
                    <a16:creationId xmlns:a16="http://schemas.microsoft.com/office/drawing/2014/main" id="{529E2A1C-81D3-49AE-AA24-DFC391AE213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2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390" name="Freeform 56">
                <a:extLst>
                  <a:ext uri="{FF2B5EF4-FFF2-40B4-BE49-F238E27FC236}">
                    <a16:creationId xmlns:a16="http://schemas.microsoft.com/office/drawing/2014/main" id="{0BBF64D1-134D-4582-AB6A-629960064CE2}"/>
                  </a:ext>
                </a:extLst>
              </p:cNvPr>
              <p:cNvSpPr>
                <a:spLocks/>
              </p:cNvSpPr>
              <p:nvPr>
                <p:custDataLst>
                  <p:tags r:id="rId1443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1" name="Freeform 57">
                <a:extLst>
                  <a:ext uri="{FF2B5EF4-FFF2-40B4-BE49-F238E27FC236}">
                    <a16:creationId xmlns:a16="http://schemas.microsoft.com/office/drawing/2014/main" id="{85A76C25-E2B6-4E37-9FF1-C73C90CBC585}"/>
                  </a:ext>
                </a:extLst>
              </p:cNvPr>
              <p:cNvSpPr>
                <a:spLocks/>
              </p:cNvSpPr>
              <p:nvPr>
                <p:custDataLst>
                  <p:tags r:id="rId1444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2" name="Freeform 58">
                <a:extLst>
                  <a:ext uri="{FF2B5EF4-FFF2-40B4-BE49-F238E27FC236}">
                    <a16:creationId xmlns:a16="http://schemas.microsoft.com/office/drawing/2014/main" id="{257E8E6E-1174-45A8-AB7E-B2E3EBF64BBE}"/>
                  </a:ext>
                </a:extLst>
              </p:cNvPr>
              <p:cNvSpPr>
                <a:spLocks/>
              </p:cNvSpPr>
              <p:nvPr>
                <p:custDataLst>
                  <p:tags r:id="rId1445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3" name="Freeform 59">
                <a:extLst>
                  <a:ext uri="{FF2B5EF4-FFF2-40B4-BE49-F238E27FC236}">
                    <a16:creationId xmlns:a16="http://schemas.microsoft.com/office/drawing/2014/main" id="{E1D91D7B-1ED9-4F1F-A912-9D2A4B3930A4}"/>
                  </a:ext>
                </a:extLst>
              </p:cNvPr>
              <p:cNvSpPr>
                <a:spLocks/>
              </p:cNvSpPr>
              <p:nvPr>
                <p:custDataLst>
                  <p:tags r:id="rId1446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" name="Line 60">
                <a:extLst>
                  <a:ext uri="{FF2B5EF4-FFF2-40B4-BE49-F238E27FC236}">
                    <a16:creationId xmlns:a16="http://schemas.microsoft.com/office/drawing/2014/main" id="{14F64D54-28CB-4C5E-834A-B2A29EB5FA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47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" name="Line 61">
                <a:extLst>
                  <a:ext uri="{FF2B5EF4-FFF2-40B4-BE49-F238E27FC236}">
                    <a16:creationId xmlns:a16="http://schemas.microsoft.com/office/drawing/2014/main" id="{A0E64DB6-D4EB-4C71-AE90-C3F7D7972C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48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6" name="Freeform 62">
                <a:extLst>
                  <a:ext uri="{FF2B5EF4-FFF2-40B4-BE49-F238E27FC236}">
                    <a16:creationId xmlns:a16="http://schemas.microsoft.com/office/drawing/2014/main" id="{81BF776C-FC73-44A7-A803-E317EC322211}"/>
                  </a:ext>
                </a:extLst>
              </p:cNvPr>
              <p:cNvSpPr>
                <a:spLocks/>
              </p:cNvSpPr>
              <p:nvPr>
                <p:custDataLst>
                  <p:tags r:id="rId1449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7" name="Freeform 63">
                <a:extLst>
                  <a:ext uri="{FF2B5EF4-FFF2-40B4-BE49-F238E27FC236}">
                    <a16:creationId xmlns:a16="http://schemas.microsoft.com/office/drawing/2014/main" id="{F078211B-587E-45C0-9880-73AA61A1BCB4}"/>
                  </a:ext>
                </a:extLst>
              </p:cNvPr>
              <p:cNvSpPr>
                <a:spLocks/>
              </p:cNvSpPr>
              <p:nvPr>
                <p:custDataLst>
                  <p:tags r:id="rId1450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8" name="Freeform 64">
                <a:extLst>
                  <a:ext uri="{FF2B5EF4-FFF2-40B4-BE49-F238E27FC236}">
                    <a16:creationId xmlns:a16="http://schemas.microsoft.com/office/drawing/2014/main" id="{838724DA-4F35-4C93-818E-27DCE1903044}"/>
                  </a:ext>
                </a:extLst>
              </p:cNvPr>
              <p:cNvSpPr>
                <a:spLocks/>
              </p:cNvSpPr>
              <p:nvPr>
                <p:custDataLst>
                  <p:tags r:id="rId1451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9" name="Freeform 65">
                <a:extLst>
                  <a:ext uri="{FF2B5EF4-FFF2-40B4-BE49-F238E27FC236}">
                    <a16:creationId xmlns:a16="http://schemas.microsoft.com/office/drawing/2014/main" id="{5A10B632-9ED5-4ED9-AAE3-759DFEE1AF5E}"/>
                  </a:ext>
                </a:extLst>
              </p:cNvPr>
              <p:cNvSpPr>
                <a:spLocks/>
              </p:cNvSpPr>
              <p:nvPr>
                <p:custDataLst>
                  <p:tags r:id="rId1452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0" name="Freeform 66">
                <a:extLst>
                  <a:ext uri="{FF2B5EF4-FFF2-40B4-BE49-F238E27FC236}">
                    <a16:creationId xmlns:a16="http://schemas.microsoft.com/office/drawing/2014/main" id="{F4EB9B68-483D-4787-B78A-7DBDBC791603}"/>
                  </a:ext>
                </a:extLst>
              </p:cNvPr>
              <p:cNvSpPr>
                <a:spLocks/>
              </p:cNvSpPr>
              <p:nvPr>
                <p:custDataLst>
                  <p:tags r:id="rId1453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1" name="Freeform 67">
                <a:extLst>
                  <a:ext uri="{FF2B5EF4-FFF2-40B4-BE49-F238E27FC236}">
                    <a16:creationId xmlns:a16="http://schemas.microsoft.com/office/drawing/2014/main" id="{A1D590DB-B9B4-49F6-8F66-483FBBEE3D61}"/>
                  </a:ext>
                </a:extLst>
              </p:cNvPr>
              <p:cNvSpPr>
                <a:spLocks/>
              </p:cNvSpPr>
              <p:nvPr>
                <p:custDataLst>
                  <p:tags r:id="rId1454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2" name="Freeform 68">
                <a:extLst>
                  <a:ext uri="{FF2B5EF4-FFF2-40B4-BE49-F238E27FC236}">
                    <a16:creationId xmlns:a16="http://schemas.microsoft.com/office/drawing/2014/main" id="{CF413F47-70AC-46EF-850D-63EEEC170055}"/>
                  </a:ext>
                </a:extLst>
              </p:cNvPr>
              <p:cNvSpPr>
                <a:spLocks/>
              </p:cNvSpPr>
              <p:nvPr>
                <p:custDataLst>
                  <p:tags r:id="rId1455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3" name="Freeform 69">
                <a:extLst>
                  <a:ext uri="{FF2B5EF4-FFF2-40B4-BE49-F238E27FC236}">
                    <a16:creationId xmlns:a16="http://schemas.microsoft.com/office/drawing/2014/main" id="{3381F9AE-222A-423A-B5BA-1A889D61623E}"/>
                  </a:ext>
                </a:extLst>
              </p:cNvPr>
              <p:cNvSpPr>
                <a:spLocks/>
              </p:cNvSpPr>
              <p:nvPr>
                <p:custDataLst>
                  <p:tags r:id="rId1456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4" name="Line 70">
                <a:extLst>
                  <a:ext uri="{FF2B5EF4-FFF2-40B4-BE49-F238E27FC236}">
                    <a16:creationId xmlns:a16="http://schemas.microsoft.com/office/drawing/2014/main" id="{01D62E00-7504-4D2D-8886-31002BCEC1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7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5" name="Line 71">
                <a:extLst>
                  <a:ext uri="{FF2B5EF4-FFF2-40B4-BE49-F238E27FC236}">
                    <a16:creationId xmlns:a16="http://schemas.microsoft.com/office/drawing/2014/main" id="{A1F444E2-0D98-426F-9ABC-0F6DD6992B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8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6" name="Line 72">
                <a:extLst>
                  <a:ext uri="{FF2B5EF4-FFF2-40B4-BE49-F238E27FC236}">
                    <a16:creationId xmlns:a16="http://schemas.microsoft.com/office/drawing/2014/main" id="{56E9949D-5CD7-4B26-BC09-32D1B32F07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59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7" name="Line 73">
                <a:extLst>
                  <a:ext uri="{FF2B5EF4-FFF2-40B4-BE49-F238E27FC236}">
                    <a16:creationId xmlns:a16="http://schemas.microsoft.com/office/drawing/2014/main" id="{B446E92D-856B-4902-A0A7-BCA3408360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0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8" name="Line 74">
                <a:extLst>
                  <a:ext uri="{FF2B5EF4-FFF2-40B4-BE49-F238E27FC236}">
                    <a16:creationId xmlns:a16="http://schemas.microsoft.com/office/drawing/2014/main" id="{54DC1A9C-A633-4780-92D4-6B345B7037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1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9" name="Line 75">
                <a:extLst>
                  <a:ext uri="{FF2B5EF4-FFF2-40B4-BE49-F238E27FC236}">
                    <a16:creationId xmlns:a16="http://schemas.microsoft.com/office/drawing/2014/main" id="{22DFE311-1E4F-410B-84B1-1430A6F8B1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2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0" name="Line 76">
                <a:extLst>
                  <a:ext uri="{FF2B5EF4-FFF2-40B4-BE49-F238E27FC236}">
                    <a16:creationId xmlns:a16="http://schemas.microsoft.com/office/drawing/2014/main" id="{2544DB10-026D-4585-A4ED-B83CB4FD6D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3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1" name="Line 77">
                <a:extLst>
                  <a:ext uri="{FF2B5EF4-FFF2-40B4-BE49-F238E27FC236}">
                    <a16:creationId xmlns:a16="http://schemas.microsoft.com/office/drawing/2014/main" id="{AABB78BC-0DB7-433D-8825-EEDB78E203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4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2" name="Line 78">
                <a:extLst>
                  <a:ext uri="{FF2B5EF4-FFF2-40B4-BE49-F238E27FC236}">
                    <a16:creationId xmlns:a16="http://schemas.microsoft.com/office/drawing/2014/main" id="{04D55074-2570-4947-BBCC-BFAEA55180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5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3" name="Line 79">
                <a:extLst>
                  <a:ext uri="{FF2B5EF4-FFF2-40B4-BE49-F238E27FC236}">
                    <a16:creationId xmlns:a16="http://schemas.microsoft.com/office/drawing/2014/main" id="{7A82BFD4-11F2-41E5-B425-D07269D2B6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6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4" name="Line 80">
                <a:extLst>
                  <a:ext uri="{FF2B5EF4-FFF2-40B4-BE49-F238E27FC236}">
                    <a16:creationId xmlns:a16="http://schemas.microsoft.com/office/drawing/2014/main" id="{44FBE080-E3F9-4E0C-A4ED-6C9B44BA48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7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5" name="Line 81">
                <a:extLst>
                  <a:ext uri="{FF2B5EF4-FFF2-40B4-BE49-F238E27FC236}">
                    <a16:creationId xmlns:a16="http://schemas.microsoft.com/office/drawing/2014/main" id="{7D4B8D66-21E0-4CED-B5CC-279C028818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8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6" name="Line 82">
                <a:extLst>
                  <a:ext uri="{FF2B5EF4-FFF2-40B4-BE49-F238E27FC236}">
                    <a16:creationId xmlns:a16="http://schemas.microsoft.com/office/drawing/2014/main" id="{F90DA9AA-0992-45DA-AF8C-BE6BAACDDC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69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7" name="Line 83">
                <a:extLst>
                  <a:ext uri="{FF2B5EF4-FFF2-40B4-BE49-F238E27FC236}">
                    <a16:creationId xmlns:a16="http://schemas.microsoft.com/office/drawing/2014/main" id="{3389B57C-5762-4A6D-AB40-8C51E33756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70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8" name="Freeform 84">
                <a:extLst>
                  <a:ext uri="{FF2B5EF4-FFF2-40B4-BE49-F238E27FC236}">
                    <a16:creationId xmlns:a16="http://schemas.microsoft.com/office/drawing/2014/main" id="{99242523-5010-4884-BF25-1D62017E6D42}"/>
                  </a:ext>
                </a:extLst>
              </p:cNvPr>
              <p:cNvSpPr>
                <a:spLocks/>
              </p:cNvSpPr>
              <p:nvPr>
                <p:custDataLst>
                  <p:tags r:id="rId1471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9" name="Freeform 85">
                <a:extLst>
                  <a:ext uri="{FF2B5EF4-FFF2-40B4-BE49-F238E27FC236}">
                    <a16:creationId xmlns:a16="http://schemas.microsoft.com/office/drawing/2014/main" id="{5099CDBA-C810-4888-AC70-2E7A957508B9}"/>
                  </a:ext>
                </a:extLst>
              </p:cNvPr>
              <p:cNvSpPr>
                <a:spLocks/>
              </p:cNvSpPr>
              <p:nvPr>
                <p:custDataLst>
                  <p:tags r:id="rId1472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0" name="Rectangle 86">
                <a:extLst>
                  <a:ext uri="{FF2B5EF4-FFF2-40B4-BE49-F238E27FC236}">
                    <a16:creationId xmlns:a16="http://schemas.microsoft.com/office/drawing/2014/main" id="{8AD47BA5-7E15-481F-B4BF-E87FA1611B7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3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421" name="Rectangle 87">
                <a:extLst>
                  <a:ext uri="{FF2B5EF4-FFF2-40B4-BE49-F238E27FC236}">
                    <a16:creationId xmlns:a16="http://schemas.microsoft.com/office/drawing/2014/main" id="{3D22007A-3E93-4E33-9ACF-5966D66FCF6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4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422" name="Rectangle 88">
                <a:extLst>
                  <a:ext uri="{FF2B5EF4-FFF2-40B4-BE49-F238E27FC236}">
                    <a16:creationId xmlns:a16="http://schemas.microsoft.com/office/drawing/2014/main" id="{7196B57A-EACD-421A-9757-D4C24D9F33E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5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423" name="Rectangle 89">
                <a:extLst>
                  <a:ext uri="{FF2B5EF4-FFF2-40B4-BE49-F238E27FC236}">
                    <a16:creationId xmlns:a16="http://schemas.microsoft.com/office/drawing/2014/main" id="{3A1AD3E0-B295-4CC8-A42A-F3E18653804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6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424" name="Rectangle 90">
                <a:extLst>
                  <a:ext uri="{FF2B5EF4-FFF2-40B4-BE49-F238E27FC236}">
                    <a16:creationId xmlns:a16="http://schemas.microsoft.com/office/drawing/2014/main" id="{7C12B728-7C7B-4B49-B7E6-09BFF417E50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7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425" name="Rectangle 91">
                <a:extLst>
                  <a:ext uri="{FF2B5EF4-FFF2-40B4-BE49-F238E27FC236}">
                    <a16:creationId xmlns:a16="http://schemas.microsoft.com/office/drawing/2014/main" id="{AC4D8964-16EB-4A83-BEA8-1C52AE4442C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8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426" name="Rectangle 92">
                <a:extLst>
                  <a:ext uri="{FF2B5EF4-FFF2-40B4-BE49-F238E27FC236}">
                    <a16:creationId xmlns:a16="http://schemas.microsoft.com/office/drawing/2014/main" id="{E9DF7798-E43D-4339-99E5-FAF61B2F822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9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3427" name="Rectangle 93">
                <a:extLst>
                  <a:ext uri="{FF2B5EF4-FFF2-40B4-BE49-F238E27FC236}">
                    <a16:creationId xmlns:a16="http://schemas.microsoft.com/office/drawing/2014/main" id="{5DB48911-0E39-4300-A1B7-8BA4ED52301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80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428" name="Line 94">
                <a:extLst>
                  <a:ext uri="{FF2B5EF4-FFF2-40B4-BE49-F238E27FC236}">
                    <a16:creationId xmlns:a16="http://schemas.microsoft.com/office/drawing/2014/main" id="{DB9E603F-F2AB-4E80-AE82-CC2746B0D8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1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9" name="Line 95">
                <a:extLst>
                  <a:ext uri="{FF2B5EF4-FFF2-40B4-BE49-F238E27FC236}">
                    <a16:creationId xmlns:a16="http://schemas.microsoft.com/office/drawing/2014/main" id="{C26FA05E-EC68-4184-85E4-E548F071B6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2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0" name="Line 96">
                <a:extLst>
                  <a:ext uri="{FF2B5EF4-FFF2-40B4-BE49-F238E27FC236}">
                    <a16:creationId xmlns:a16="http://schemas.microsoft.com/office/drawing/2014/main" id="{65E3910E-B241-4B6C-A141-3992B6554D5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3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1" name="Line 97">
                <a:extLst>
                  <a:ext uri="{FF2B5EF4-FFF2-40B4-BE49-F238E27FC236}">
                    <a16:creationId xmlns:a16="http://schemas.microsoft.com/office/drawing/2014/main" id="{CB23328B-3E50-4D10-B34F-2E3548B6C9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4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2" name="Line 98">
                <a:extLst>
                  <a:ext uri="{FF2B5EF4-FFF2-40B4-BE49-F238E27FC236}">
                    <a16:creationId xmlns:a16="http://schemas.microsoft.com/office/drawing/2014/main" id="{2F99871C-6AAF-42F3-91D9-89810248E1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5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3" name="Line 99">
                <a:extLst>
                  <a:ext uri="{FF2B5EF4-FFF2-40B4-BE49-F238E27FC236}">
                    <a16:creationId xmlns:a16="http://schemas.microsoft.com/office/drawing/2014/main" id="{7EC785AF-E4CA-485D-A85D-1D47504D55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6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4" name="Line 100">
                <a:extLst>
                  <a:ext uri="{FF2B5EF4-FFF2-40B4-BE49-F238E27FC236}">
                    <a16:creationId xmlns:a16="http://schemas.microsoft.com/office/drawing/2014/main" id="{787F4116-F447-4D89-B62E-F3240E6BA5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7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5" name="Line 101">
                <a:extLst>
                  <a:ext uri="{FF2B5EF4-FFF2-40B4-BE49-F238E27FC236}">
                    <a16:creationId xmlns:a16="http://schemas.microsoft.com/office/drawing/2014/main" id="{458C6DCA-7D45-4EF9-B750-45F0424184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8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6" name="Line 102">
                <a:extLst>
                  <a:ext uri="{FF2B5EF4-FFF2-40B4-BE49-F238E27FC236}">
                    <a16:creationId xmlns:a16="http://schemas.microsoft.com/office/drawing/2014/main" id="{23A26D7A-66B4-4148-A968-FFBB193560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89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7" name="Line 103">
                <a:extLst>
                  <a:ext uri="{FF2B5EF4-FFF2-40B4-BE49-F238E27FC236}">
                    <a16:creationId xmlns:a16="http://schemas.microsoft.com/office/drawing/2014/main" id="{8D0A4EC9-A625-4BBD-AAF9-7DA78E5A80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90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8" name="Rectangle 104">
                <a:extLst>
                  <a:ext uri="{FF2B5EF4-FFF2-40B4-BE49-F238E27FC236}">
                    <a16:creationId xmlns:a16="http://schemas.microsoft.com/office/drawing/2014/main" id="{351E5C70-328C-48B6-844C-98E8A69A511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1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3439" name="Rectangle 105">
                <a:extLst>
                  <a:ext uri="{FF2B5EF4-FFF2-40B4-BE49-F238E27FC236}">
                    <a16:creationId xmlns:a16="http://schemas.microsoft.com/office/drawing/2014/main" id="{8701F2A7-C02F-4E30-9407-029D86321AC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2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3440" name="Rectangle 106">
                <a:extLst>
                  <a:ext uri="{FF2B5EF4-FFF2-40B4-BE49-F238E27FC236}">
                    <a16:creationId xmlns:a16="http://schemas.microsoft.com/office/drawing/2014/main" id="{58F8123F-5EB0-4567-8F86-D29CB90E41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3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41" name="Rectangle 107">
                <a:extLst>
                  <a:ext uri="{FF2B5EF4-FFF2-40B4-BE49-F238E27FC236}">
                    <a16:creationId xmlns:a16="http://schemas.microsoft.com/office/drawing/2014/main" id="{E9D9E8ED-7544-4681-8233-17056E4E1E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4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3442" name="Freeform 108">
                <a:extLst>
                  <a:ext uri="{FF2B5EF4-FFF2-40B4-BE49-F238E27FC236}">
                    <a16:creationId xmlns:a16="http://schemas.microsoft.com/office/drawing/2014/main" id="{7E09DB16-410C-4C1B-85D7-53205D4A74F0}"/>
                  </a:ext>
                </a:extLst>
              </p:cNvPr>
              <p:cNvSpPr>
                <a:spLocks/>
              </p:cNvSpPr>
              <p:nvPr>
                <p:custDataLst>
                  <p:tags r:id="rId1495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3" name="Freeform 109">
                <a:extLst>
                  <a:ext uri="{FF2B5EF4-FFF2-40B4-BE49-F238E27FC236}">
                    <a16:creationId xmlns:a16="http://schemas.microsoft.com/office/drawing/2014/main" id="{797ED956-7CAC-4647-81FF-91840846EF40}"/>
                  </a:ext>
                </a:extLst>
              </p:cNvPr>
              <p:cNvSpPr>
                <a:spLocks/>
              </p:cNvSpPr>
              <p:nvPr>
                <p:custDataLst>
                  <p:tags r:id="rId1496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4" name="Freeform 110">
                <a:extLst>
                  <a:ext uri="{FF2B5EF4-FFF2-40B4-BE49-F238E27FC236}">
                    <a16:creationId xmlns:a16="http://schemas.microsoft.com/office/drawing/2014/main" id="{07C49242-3F06-40C6-98D8-7E7F7A97B5D9}"/>
                  </a:ext>
                </a:extLst>
              </p:cNvPr>
              <p:cNvSpPr>
                <a:spLocks/>
              </p:cNvSpPr>
              <p:nvPr>
                <p:custDataLst>
                  <p:tags r:id="rId1497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5" name="Freeform 111">
                <a:extLst>
                  <a:ext uri="{FF2B5EF4-FFF2-40B4-BE49-F238E27FC236}">
                    <a16:creationId xmlns:a16="http://schemas.microsoft.com/office/drawing/2014/main" id="{54969077-8749-45E6-867D-30BB814C85DD}"/>
                  </a:ext>
                </a:extLst>
              </p:cNvPr>
              <p:cNvSpPr>
                <a:spLocks/>
              </p:cNvSpPr>
              <p:nvPr>
                <p:custDataLst>
                  <p:tags r:id="rId1498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6" name="Freeform 112">
                <a:extLst>
                  <a:ext uri="{FF2B5EF4-FFF2-40B4-BE49-F238E27FC236}">
                    <a16:creationId xmlns:a16="http://schemas.microsoft.com/office/drawing/2014/main" id="{9C593C41-9211-4184-B51D-11334A34073D}"/>
                  </a:ext>
                </a:extLst>
              </p:cNvPr>
              <p:cNvSpPr>
                <a:spLocks/>
              </p:cNvSpPr>
              <p:nvPr>
                <p:custDataLst>
                  <p:tags r:id="rId1499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7" name="Freeform 113">
                <a:extLst>
                  <a:ext uri="{FF2B5EF4-FFF2-40B4-BE49-F238E27FC236}">
                    <a16:creationId xmlns:a16="http://schemas.microsoft.com/office/drawing/2014/main" id="{A022AC00-C351-4400-B15A-C48E4053444F}"/>
                  </a:ext>
                </a:extLst>
              </p:cNvPr>
              <p:cNvSpPr>
                <a:spLocks/>
              </p:cNvSpPr>
              <p:nvPr>
                <p:custDataLst>
                  <p:tags r:id="rId1500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8" name="Line 114">
                <a:extLst>
                  <a:ext uri="{FF2B5EF4-FFF2-40B4-BE49-F238E27FC236}">
                    <a16:creationId xmlns:a16="http://schemas.microsoft.com/office/drawing/2014/main" id="{E9C62DC8-029A-46AC-9C68-083276D4B2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1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9" name="Line 115">
                <a:extLst>
                  <a:ext uri="{FF2B5EF4-FFF2-40B4-BE49-F238E27FC236}">
                    <a16:creationId xmlns:a16="http://schemas.microsoft.com/office/drawing/2014/main" id="{0E295070-168E-47ED-B7EB-009993596EB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2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0" name="Line 116">
                <a:extLst>
                  <a:ext uri="{FF2B5EF4-FFF2-40B4-BE49-F238E27FC236}">
                    <a16:creationId xmlns:a16="http://schemas.microsoft.com/office/drawing/2014/main" id="{F153E7DF-E840-4E2E-9BBA-D73213ACD5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3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1" name="Line 117">
                <a:extLst>
                  <a:ext uri="{FF2B5EF4-FFF2-40B4-BE49-F238E27FC236}">
                    <a16:creationId xmlns:a16="http://schemas.microsoft.com/office/drawing/2014/main" id="{8BEC9A68-18B7-4062-A4F8-B3D94CE4C8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4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2" name="Line 118">
                <a:extLst>
                  <a:ext uri="{FF2B5EF4-FFF2-40B4-BE49-F238E27FC236}">
                    <a16:creationId xmlns:a16="http://schemas.microsoft.com/office/drawing/2014/main" id="{69D93290-C861-4F5A-BA47-8D6D728C7A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5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3" name="Line 119">
                <a:extLst>
                  <a:ext uri="{FF2B5EF4-FFF2-40B4-BE49-F238E27FC236}">
                    <a16:creationId xmlns:a16="http://schemas.microsoft.com/office/drawing/2014/main" id="{ED87F998-FDB1-4A82-A986-A3BD074E19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6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4" name="Rectangle 120">
                <a:extLst>
                  <a:ext uri="{FF2B5EF4-FFF2-40B4-BE49-F238E27FC236}">
                    <a16:creationId xmlns:a16="http://schemas.microsoft.com/office/drawing/2014/main" id="{5F735958-206D-4830-9CE3-66CAB88CD33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7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55" name="Rectangle 121">
                <a:extLst>
                  <a:ext uri="{FF2B5EF4-FFF2-40B4-BE49-F238E27FC236}">
                    <a16:creationId xmlns:a16="http://schemas.microsoft.com/office/drawing/2014/main" id="{AAADE0B1-1DBF-4139-8A29-0C32499AE1E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8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3456" name="Line 122">
                <a:extLst>
                  <a:ext uri="{FF2B5EF4-FFF2-40B4-BE49-F238E27FC236}">
                    <a16:creationId xmlns:a16="http://schemas.microsoft.com/office/drawing/2014/main" id="{965E2AA2-97C1-4514-A39D-1EDA416494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09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7" name="Rectangle 123">
                <a:extLst>
                  <a:ext uri="{FF2B5EF4-FFF2-40B4-BE49-F238E27FC236}">
                    <a16:creationId xmlns:a16="http://schemas.microsoft.com/office/drawing/2014/main" id="{5B86F0C8-4580-45C6-9CFD-771493EA1CC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0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458" name="Rectangle 124">
                <a:extLst>
                  <a:ext uri="{FF2B5EF4-FFF2-40B4-BE49-F238E27FC236}">
                    <a16:creationId xmlns:a16="http://schemas.microsoft.com/office/drawing/2014/main" id="{6989544C-0EA5-4357-9DDC-E5055F7635A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1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459" name="Rectangle 125">
                <a:extLst>
                  <a:ext uri="{FF2B5EF4-FFF2-40B4-BE49-F238E27FC236}">
                    <a16:creationId xmlns:a16="http://schemas.microsoft.com/office/drawing/2014/main" id="{94F775B3-2334-404B-971B-52541D4C6C1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2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460" name="Rectangle 126">
                <a:extLst>
                  <a:ext uri="{FF2B5EF4-FFF2-40B4-BE49-F238E27FC236}">
                    <a16:creationId xmlns:a16="http://schemas.microsoft.com/office/drawing/2014/main" id="{E97672A8-DF06-44C1-B6D6-88893DB2D2C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3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461" name="Line 127">
                <a:extLst>
                  <a:ext uri="{FF2B5EF4-FFF2-40B4-BE49-F238E27FC236}">
                    <a16:creationId xmlns:a16="http://schemas.microsoft.com/office/drawing/2014/main" id="{7F42550E-99FE-4553-97C9-189855BE5D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4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2" name="Line 128">
                <a:extLst>
                  <a:ext uri="{FF2B5EF4-FFF2-40B4-BE49-F238E27FC236}">
                    <a16:creationId xmlns:a16="http://schemas.microsoft.com/office/drawing/2014/main" id="{4D0B998F-2F1E-45BE-A0FA-16ABAB2679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5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3" name="Line 129">
                <a:extLst>
                  <a:ext uri="{FF2B5EF4-FFF2-40B4-BE49-F238E27FC236}">
                    <a16:creationId xmlns:a16="http://schemas.microsoft.com/office/drawing/2014/main" id="{A28C0110-0FAE-4A05-93F9-29EEF16E38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6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4" name="Line 130">
                <a:extLst>
                  <a:ext uri="{FF2B5EF4-FFF2-40B4-BE49-F238E27FC236}">
                    <a16:creationId xmlns:a16="http://schemas.microsoft.com/office/drawing/2014/main" id="{F4334E14-3EE0-42A1-8751-D737C7930D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17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5" name="Rectangle 131">
                <a:extLst>
                  <a:ext uri="{FF2B5EF4-FFF2-40B4-BE49-F238E27FC236}">
                    <a16:creationId xmlns:a16="http://schemas.microsoft.com/office/drawing/2014/main" id="{16BD13C7-DEF2-4B28-9F2D-9B101B8DA9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8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66" name="Rectangle 132">
                <a:extLst>
                  <a:ext uri="{FF2B5EF4-FFF2-40B4-BE49-F238E27FC236}">
                    <a16:creationId xmlns:a16="http://schemas.microsoft.com/office/drawing/2014/main" id="{D2EBE364-6CFA-4D7E-97D8-AE5580FB3FF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9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467" name="Rectangle 133">
                <a:extLst>
                  <a:ext uri="{FF2B5EF4-FFF2-40B4-BE49-F238E27FC236}">
                    <a16:creationId xmlns:a16="http://schemas.microsoft.com/office/drawing/2014/main" id="{CF973B38-52F6-4095-BB12-DD69ABB1703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0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468" name="Rectangle 134">
                <a:extLst>
                  <a:ext uri="{FF2B5EF4-FFF2-40B4-BE49-F238E27FC236}">
                    <a16:creationId xmlns:a16="http://schemas.microsoft.com/office/drawing/2014/main" id="{C0598D6E-1503-457E-992E-8E32B36D809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1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469" name="Rectangle 135">
                <a:extLst>
                  <a:ext uri="{FF2B5EF4-FFF2-40B4-BE49-F238E27FC236}">
                    <a16:creationId xmlns:a16="http://schemas.microsoft.com/office/drawing/2014/main" id="{55C8CF06-5360-47C3-A333-AA4FE93826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2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470" name="Rectangle 136">
                <a:extLst>
                  <a:ext uri="{FF2B5EF4-FFF2-40B4-BE49-F238E27FC236}">
                    <a16:creationId xmlns:a16="http://schemas.microsoft.com/office/drawing/2014/main" id="{C25DB6BF-D362-421B-8EED-E22E6CF3016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3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471" name="Rectangle 137">
                <a:extLst>
                  <a:ext uri="{FF2B5EF4-FFF2-40B4-BE49-F238E27FC236}">
                    <a16:creationId xmlns:a16="http://schemas.microsoft.com/office/drawing/2014/main" id="{A0BF3929-2982-4BE0-B586-8EF835AF791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4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472" name="Rectangle 138">
                <a:extLst>
                  <a:ext uri="{FF2B5EF4-FFF2-40B4-BE49-F238E27FC236}">
                    <a16:creationId xmlns:a16="http://schemas.microsoft.com/office/drawing/2014/main" id="{1C288620-2089-4001-8695-740B61E3396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5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473" name="Rectangle 139">
                <a:extLst>
                  <a:ext uri="{FF2B5EF4-FFF2-40B4-BE49-F238E27FC236}">
                    <a16:creationId xmlns:a16="http://schemas.microsoft.com/office/drawing/2014/main" id="{06561B4E-5BB5-43F5-B98C-BCECC28B9DB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6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74" name="Rectangle 140">
                <a:extLst>
                  <a:ext uri="{FF2B5EF4-FFF2-40B4-BE49-F238E27FC236}">
                    <a16:creationId xmlns:a16="http://schemas.microsoft.com/office/drawing/2014/main" id="{43B62398-0414-44DC-8D04-535A7B099B2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7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475" name="Rectangle 141">
                <a:extLst>
                  <a:ext uri="{FF2B5EF4-FFF2-40B4-BE49-F238E27FC236}">
                    <a16:creationId xmlns:a16="http://schemas.microsoft.com/office/drawing/2014/main" id="{999F606E-4A1F-4A8F-8D02-1E7331D3ABE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8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476" name="Rectangle 142">
                <a:extLst>
                  <a:ext uri="{FF2B5EF4-FFF2-40B4-BE49-F238E27FC236}">
                    <a16:creationId xmlns:a16="http://schemas.microsoft.com/office/drawing/2014/main" id="{49D282E5-D4C7-497D-A286-085AE6CA262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9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477" name="Rectangle 143">
                <a:extLst>
                  <a:ext uri="{FF2B5EF4-FFF2-40B4-BE49-F238E27FC236}">
                    <a16:creationId xmlns:a16="http://schemas.microsoft.com/office/drawing/2014/main" id="{91B44320-E4F1-4012-B5B2-C254EE92794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0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478" name="Rectangle 144">
                <a:extLst>
                  <a:ext uri="{FF2B5EF4-FFF2-40B4-BE49-F238E27FC236}">
                    <a16:creationId xmlns:a16="http://schemas.microsoft.com/office/drawing/2014/main" id="{335E877F-45D6-479F-8E75-A8585AB34B7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1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479" name="Rectangle 145">
                <a:extLst>
                  <a:ext uri="{FF2B5EF4-FFF2-40B4-BE49-F238E27FC236}">
                    <a16:creationId xmlns:a16="http://schemas.microsoft.com/office/drawing/2014/main" id="{FE729A6A-5568-49C7-BEDF-FEF7220B83E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2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480" name="Rectangle 146">
                <a:extLst>
                  <a:ext uri="{FF2B5EF4-FFF2-40B4-BE49-F238E27FC236}">
                    <a16:creationId xmlns:a16="http://schemas.microsoft.com/office/drawing/2014/main" id="{5D1C4F01-2805-4D4C-BF77-896B428D9C6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3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481" name="Rectangle 147">
                <a:extLst>
                  <a:ext uri="{FF2B5EF4-FFF2-40B4-BE49-F238E27FC236}">
                    <a16:creationId xmlns:a16="http://schemas.microsoft.com/office/drawing/2014/main" id="{CE0A7F8D-E798-4468-B2CE-488022D7A97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4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82" name="Rectangle 148">
                <a:extLst>
                  <a:ext uri="{FF2B5EF4-FFF2-40B4-BE49-F238E27FC236}">
                    <a16:creationId xmlns:a16="http://schemas.microsoft.com/office/drawing/2014/main" id="{8AF27874-786B-4FB2-9BE7-45A1CD5EE0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5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483" name="Rectangle 149">
                <a:extLst>
                  <a:ext uri="{FF2B5EF4-FFF2-40B4-BE49-F238E27FC236}">
                    <a16:creationId xmlns:a16="http://schemas.microsoft.com/office/drawing/2014/main" id="{A5BADC25-FA87-449B-8913-FF6AA5FE1AE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6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484" name="Rectangle 150">
                <a:extLst>
                  <a:ext uri="{FF2B5EF4-FFF2-40B4-BE49-F238E27FC236}">
                    <a16:creationId xmlns:a16="http://schemas.microsoft.com/office/drawing/2014/main" id="{CAF442D1-64E1-4D14-B743-774AF21690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7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485" name="Rectangle 151">
                <a:extLst>
                  <a:ext uri="{FF2B5EF4-FFF2-40B4-BE49-F238E27FC236}">
                    <a16:creationId xmlns:a16="http://schemas.microsoft.com/office/drawing/2014/main" id="{A98B19E5-E697-43D6-94B6-28B396DCA26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8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486" name="Rectangle 152">
                <a:extLst>
                  <a:ext uri="{FF2B5EF4-FFF2-40B4-BE49-F238E27FC236}">
                    <a16:creationId xmlns:a16="http://schemas.microsoft.com/office/drawing/2014/main" id="{8E2ACFC8-423A-43DF-81FA-9344F532638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9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487" name="Rectangle 153">
                <a:extLst>
                  <a:ext uri="{FF2B5EF4-FFF2-40B4-BE49-F238E27FC236}">
                    <a16:creationId xmlns:a16="http://schemas.microsoft.com/office/drawing/2014/main" id="{90B8CE47-0E2A-4F5C-B278-F9144EDF6B8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0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488" name="Rectangle 154">
                <a:extLst>
                  <a:ext uri="{FF2B5EF4-FFF2-40B4-BE49-F238E27FC236}">
                    <a16:creationId xmlns:a16="http://schemas.microsoft.com/office/drawing/2014/main" id="{37E85CEC-574E-46D0-9058-A27370127A0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1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489" name="Rectangle 155">
                <a:extLst>
                  <a:ext uri="{FF2B5EF4-FFF2-40B4-BE49-F238E27FC236}">
                    <a16:creationId xmlns:a16="http://schemas.microsoft.com/office/drawing/2014/main" id="{5CC1B62A-3CD4-4AE8-BF21-88930776E6A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2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490" name="Rectangle 156">
                <a:extLst>
                  <a:ext uri="{FF2B5EF4-FFF2-40B4-BE49-F238E27FC236}">
                    <a16:creationId xmlns:a16="http://schemas.microsoft.com/office/drawing/2014/main" id="{246123D9-E868-41A4-AA5E-96F3B7B4225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3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3491" name="Line 236">
                <a:extLst>
                  <a:ext uri="{FF2B5EF4-FFF2-40B4-BE49-F238E27FC236}">
                    <a16:creationId xmlns:a16="http://schemas.microsoft.com/office/drawing/2014/main" id="{EBEFF859-07FC-4E66-AAB1-5C71A970C2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4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2" name="Line 237">
                <a:extLst>
                  <a:ext uri="{FF2B5EF4-FFF2-40B4-BE49-F238E27FC236}">
                    <a16:creationId xmlns:a16="http://schemas.microsoft.com/office/drawing/2014/main" id="{50F81BBA-E2FE-4C0A-8D46-B913BD2F46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5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3" name="Line 238">
                <a:extLst>
                  <a:ext uri="{FF2B5EF4-FFF2-40B4-BE49-F238E27FC236}">
                    <a16:creationId xmlns:a16="http://schemas.microsoft.com/office/drawing/2014/main" id="{4E424C50-268B-4FE5-8140-0B777F33AF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6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4" name="Line 239">
                <a:extLst>
                  <a:ext uri="{FF2B5EF4-FFF2-40B4-BE49-F238E27FC236}">
                    <a16:creationId xmlns:a16="http://schemas.microsoft.com/office/drawing/2014/main" id="{81161800-B00E-49CF-BE4D-3058505967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7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5" name="Line 240">
                <a:extLst>
                  <a:ext uri="{FF2B5EF4-FFF2-40B4-BE49-F238E27FC236}">
                    <a16:creationId xmlns:a16="http://schemas.microsoft.com/office/drawing/2014/main" id="{991F9A2C-A2A7-4406-939D-D3B9FFB5B4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8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6" name="Line 241">
                <a:extLst>
                  <a:ext uri="{FF2B5EF4-FFF2-40B4-BE49-F238E27FC236}">
                    <a16:creationId xmlns:a16="http://schemas.microsoft.com/office/drawing/2014/main" id="{215755F1-ACEC-4FA3-BD10-78EC6FE44C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49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7" name="Line 242">
                <a:extLst>
                  <a:ext uri="{FF2B5EF4-FFF2-40B4-BE49-F238E27FC236}">
                    <a16:creationId xmlns:a16="http://schemas.microsoft.com/office/drawing/2014/main" id="{937E3CEE-085D-4D0F-AE1B-6014B69D02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0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8" name="Line 243">
                <a:extLst>
                  <a:ext uri="{FF2B5EF4-FFF2-40B4-BE49-F238E27FC236}">
                    <a16:creationId xmlns:a16="http://schemas.microsoft.com/office/drawing/2014/main" id="{F1F9DB80-3A84-47A1-8509-85030D8086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1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9" name="Line 244">
                <a:extLst>
                  <a:ext uri="{FF2B5EF4-FFF2-40B4-BE49-F238E27FC236}">
                    <a16:creationId xmlns:a16="http://schemas.microsoft.com/office/drawing/2014/main" id="{FAFA2429-804F-43BF-A4EB-D81C0BDC3F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2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0" name="Line 245">
                <a:extLst>
                  <a:ext uri="{FF2B5EF4-FFF2-40B4-BE49-F238E27FC236}">
                    <a16:creationId xmlns:a16="http://schemas.microsoft.com/office/drawing/2014/main" id="{657E7F46-947C-429A-B048-14A755ACE8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3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1" name="Line 246">
                <a:extLst>
                  <a:ext uri="{FF2B5EF4-FFF2-40B4-BE49-F238E27FC236}">
                    <a16:creationId xmlns:a16="http://schemas.microsoft.com/office/drawing/2014/main" id="{91253080-9EDC-4BC2-B23D-15D1090AF6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4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2" name="Line 247">
                <a:extLst>
                  <a:ext uri="{FF2B5EF4-FFF2-40B4-BE49-F238E27FC236}">
                    <a16:creationId xmlns:a16="http://schemas.microsoft.com/office/drawing/2014/main" id="{5E91C5C7-0DD4-45AC-836B-0DE8B6FB97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5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3" name="Line 248">
                <a:extLst>
                  <a:ext uri="{FF2B5EF4-FFF2-40B4-BE49-F238E27FC236}">
                    <a16:creationId xmlns:a16="http://schemas.microsoft.com/office/drawing/2014/main" id="{06FD5367-B6B1-423D-966A-3EA0B54C6D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6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" name="Line 249">
                <a:extLst>
                  <a:ext uri="{FF2B5EF4-FFF2-40B4-BE49-F238E27FC236}">
                    <a16:creationId xmlns:a16="http://schemas.microsoft.com/office/drawing/2014/main" id="{1A86EB7C-3336-4EF9-9E8B-8BFB064F18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7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" name="Line 250">
                <a:extLst>
                  <a:ext uri="{FF2B5EF4-FFF2-40B4-BE49-F238E27FC236}">
                    <a16:creationId xmlns:a16="http://schemas.microsoft.com/office/drawing/2014/main" id="{2454F745-961A-48C2-B696-93555EA9BA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8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" name="Line 251">
                <a:extLst>
                  <a:ext uri="{FF2B5EF4-FFF2-40B4-BE49-F238E27FC236}">
                    <a16:creationId xmlns:a16="http://schemas.microsoft.com/office/drawing/2014/main" id="{1482F8C8-D4CE-44B1-969A-CF6A5B2D03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59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" name="Line 252">
                <a:extLst>
                  <a:ext uri="{FF2B5EF4-FFF2-40B4-BE49-F238E27FC236}">
                    <a16:creationId xmlns:a16="http://schemas.microsoft.com/office/drawing/2014/main" id="{3E7C7621-9E13-4690-8C07-8FA3B53A02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0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" name="Line 253">
                <a:extLst>
                  <a:ext uri="{FF2B5EF4-FFF2-40B4-BE49-F238E27FC236}">
                    <a16:creationId xmlns:a16="http://schemas.microsoft.com/office/drawing/2014/main" id="{FF72DD39-FCAE-45CB-8870-C07152ADA9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1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" name="Line 254">
                <a:extLst>
                  <a:ext uri="{FF2B5EF4-FFF2-40B4-BE49-F238E27FC236}">
                    <a16:creationId xmlns:a16="http://schemas.microsoft.com/office/drawing/2014/main" id="{1749CF3F-7A0C-466C-97DA-AE8DA5426A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2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" name="Line 255">
                <a:extLst>
                  <a:ext uri="{FF2B5EF4-FFF2-40B4-BE49-F238E27FC236}">
                    <a16:creationId xmlns:a16="http://schemas.microsoft.com/office/drawing/2014/main" id="{E50348B9-C9DA-444E-A56A-C4F4248D7F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3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" name="Line 256">
                <a:extLst>
                  <a:ext uri="{FF2B5EF4-FFF2-40B4-BE49-F238E27FC236}">
                    <a16:creationId xmlns:a16="http://schemas.microsoft.com/office/drawing/2014/main" id="{1EAD66FA-799F-4F5A-ACBE-CCBE198AB0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4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" name="Line 257">
                <a:extLst>
                  <a:ext uri="{FF2B5EF4-FFF2-40B4-BE49-F238E27FC236}">
                    <a16:creationId xmlns:a16="http://schemas.microsoft.com/office/drawing/2014/main" id="{4CF72EF6-E5EC-4A3B-A3FB-93EA053FAC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5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" name="Line 258">
                <a:extLst>
                  <a:ext uri="{FF2B5EF4-FFF2-40B4-BE49-F238E27FC236}">
                    <a16:creationId xmlns:a16="http://schemas.microsoft.com/office/drawing/2014/main" id="{ABE2524F-26B0-4267-AEC4-C98216787D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6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" name="Line 259">
                <a:extLst>
                  <a:ext uri="{FF2B5EF4-FFF2-40B4-BE49-F238E27FC236}">
                    <a16:creationId xmlns:a16="http://schemas.microsoft.com/office/drawing/2014/main" id="{68D185DD-9465-4AB3-82AE-C341E3D942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7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" name="Line 260">
                <a:extLst>
                  <a:ext uri="{FF2B5EF4-FFF2-40B4-BE49-F238E27FC236}">
                    <a16:creationId xmlns:a16="http://schemas.microsoft.com/office/drawing/2014/main" id="{8432E565-6038-407E-AA1C-CDD01C5AAF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8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" name="Line 261">
                <a:extLst>
                  <a:ext uri="{FF2B5EF4-FFF2-40B4-BE49-F238E27FC236}">
                    <a16:creationId xmlns:a16="http://schemas.microsoft.com/office/drawing/2014/main" id="{39FAE299-C3D5-491C-A0BD-2965D08B5A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69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" name="Line 262">
                <a:extLst>
                  <a:ext uri="{FF2B5EF4-FFF2-40B4-BE49-F238E27FC236}">
                    <a16:creationId xmlns:a16="http://schemas.microsoft.com/office/drawing/2014/main" id="{975DFABF-E9EC-417D-A1ED-DA42982289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0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" name="Line 263">
                <a:extLst>
                  <a:ext uri="{FF2B5EF4-FFF2-40B4-BE49-F238E27FC236}">
                    <a16:creationId xmlns:a16="http://schemas.microsoft.com/office/drawing/2014/main" id="{8546A689-B219-481C-9961-4494207A4E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1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" name="Line 264">
                <a:extLst>
                  <a:ext uri="{FF2B5EF4-FFF2-40B4-BE49-F238E27FC236}">
                    <a16:creationId xmlns:a16="http://schemas.microsoft.com/office/drawing/2014/main" id="{55E3CA05-4A04-41D7-B76B-D088B43456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2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" name="Line 265">
                <a:extLst>
                  <a:ext uri="{FF2B5EF4-FFF2-40B4-BE49-F238E27FC236}">
                    <a16:creationId xmlns:a16="http://schemas.microsoft.com/office/drawing/2014/main" id="{5F38EFDB-17C6-4B88-8890-A1C0F340C3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3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" name="Line 266">
                <a:extLst>
                  <a:ext uri="{FF2B5EF4-FFF2-40B4-BE49-F238E27FC236}">
                    <a16:creationId xmlns:a16="http://schemas.microsoft.com/office/drawing/2014/main" id="{5433191E-22CA-4A24-B7E7-6E84690FFE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4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" name="Line 267">
                <a:extLst>
                  <a:ext uri="{FF2B5EF4-FFF2-40B4-BE49-F238E27FC236}">
                    <a16:creationId xmlns:a16="http://schemas.microsoft.com/office/drawing/2014/main" id="{8B918935-C12C-45BF-A87D-3001BE5399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5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" name="Line 268">
                <a:extLst>
                  <a:ext uri="{FF2B5EF4-FFF2-40B4-BE49-F238E27FC236}">
                    <a16:creationId xmlns:a16="http://schemas.microsoft.com/office/drawing/2014/main" id="{1B017DF3-0E15-4D10-89C8-DE4EACCE8E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6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4" name="Line 269">
                <a:extLst>
                  <a:ext uri="{FF2B5EF4-FFF2-40B4-BE49-F238E27FC236}">
                    <a16:creationId xmlns:a16="http://schemas.microsoft.com/office/drawing/2014/main" id="{0873D1F8-C01C-48F4-B5C4-F3ACD43C1B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7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5" name="Line 270">
                <a:extLst>
                  <a:ext uri="{FF2B5EF4-FFF2-40B4-BE49-F238E27FC236}">
                    <a16:creationId xmlns:a16="http://schemas.microsoft.com/office/drawing/2014/main" id="{A721D304-F962-48DE-80B3-E55BB1BF47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8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6" name="Line 271">
                <a:extLst>
                  <a:ext uri="{FF2B5EF4-FFF2-40B4-BE49-F238E27FC236}">
                    <a16:creationId xmlns:a16="http://schemas.microsoft.com/office/drawing/2014/main" id="{EE2978B0-326A-4E8F-A68A-37F26ADE69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79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7" name="Line 272">
                <a:extLst>
                  <a:ext uri="{FF2B5EF4-FFF2-40B4-BE49-F238E27FC236}">
                    <a16:creationId xmlns:a16="http://schemas.microsoft.com/office/drawing/2014/main" id="{8D3A51AD-D5E3-44E2-BB24-58C28CB955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0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8" name="Line 273">
                <a:extLst>
                  <a:ext uri="{FF2B5EF4-FFF2-40B4-BE49-F238E27FC236}">
                    <a16:creationId xmlns:a16="http://schemas.microsoft.com/office/drawing/2014/main" id="{46842E25-3620-45C5-BD96-B0E1B0FB5A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1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9" name="Line 274">
                <a:extLst>
                  <a:ext uri="{FF2B5EF4-FFF2-40B4-BE49-F238E27FC236}">
                    <a16:creationId xmlns:a16="http://schemas.microsoft.com/office/drawing/2014/main" id="{91442997-0C7B-44BE-8286-0EAC7C45A5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2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0" name="Line 275">
                <a:extLst>
                  <a:ext uri="{FF2B5EF4-FFF2-40B4-BE49-F238E27FC236}">
                    <a16:creationId xmlns:a16="http://schemas.microsoft.com/office/drawing/2014/main" id="{6264140B-BC2B-4BD7-8E33-F3D920710B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3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1" name="Line 276">
                <a:extLst>
                  <a:ext uri="{FF2B5EF4-FFF2-40B4-BE49-F238E27FC236}">
                    <a16:creationId xmlns:a16="http://schemas.microsoft.com/office/drawing/2014/main" id="{BEC3EF99-BC67-4D02-A59E-45B54ED555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4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2" name="Line 277">
                <a:extLst>
                  <a:ext uri="{FF2B5EF4-FFF2-40B4-BE49-F238E27FC236}">
                    <a16:creationId xmlns:a16="http://schemas.microsoft.com/office/drawing/2014/main" id="{A2389F06-1EE6-4ACF-A256-11A1375D32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5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3" name="Line 278">
                <a:extLst>
                  <a:ext uri="{FF2B5EF4-FFF2-40B4-BE49-F238E27FC236}">
                    <a16:creationId xmlns:a16="http://schemas.microsoft.com/office/drawing/2014/main" id="{9E7B9C6F-717A-4B86-9F52-B13D067FF0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6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4" name="Line 279">
                <a:extLst>
                  <a:ext uri="{FF2B5EF4-FFF2-40B4-BE49-F238E27FC236}">
                    <a16:creationId xmlns:a16="http://schemas.microsoft.com/office/drawing/2014/main" id="{9C42A96A-CC65-44EB-8776-E4A7A0EAD5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7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5" name="Line 280">
                <a:extLst>
                  <a:ext uri="{FF2B5EF4-FFF2-40B4-BE49-F238E27FC236}">
                    <a16:creationId xmlns:a16="http://schemas.microsoft.com/office/drawing/2014/main" id="{82A55863-4D76-41EF-862A-F7E432BC67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8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6" name="Line 281">
                <a:extLst>
                  <a:ext uri="{FF2B5EF4-FFF2-40B4-BE49-F238E27FC236}">
                    <a16:creationId xmlns:a16="http://schemas.microsoft.com/office/drawing/2014/main" id="{20E69A78-3E57-4C94-8B2A-6056B55F18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89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7" name="Line 282">
                <a:extLst>
                  <a:ext uri="{FF2B5EF4-FFF2-40B4-BE49-F238E27FC236}">
                    <a16:creationId xmlns:a16="http://schemas.microsoft.com/office/drawing/2014/main" id="{EBC4AA97-5F19-4134-826F-9B0C48840B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0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8" name="Line 283">
                <a:extLst>
                  <a:ext uri="{FF2B5EF4-FFF2-40B4-BE49-F238E27FC236}">
                    <a16:creationId xmlns:a16="http://schemas.microsoft.com/office/drawing/2014/main" id="{B6EE3BD2-694D-4113-AC3C-089C0DBAA3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1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9" name="Line 284">
                <a:extLst>
                  <a:ext uri="{FF2B5EF4-FFF2-40B4-BE49-F238E27FC236}">
                    <a16:creationId xmlns:a16="http://schemas.microsoft.com/office/drawing/2014/main" id="{4AA2C77F-1D0C-48D3-B6EB-BEF2F24E75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2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0" name="Line 285">
                <a:extLst>
                  <a:ext uri="{FF2B5EF4-FFF2-40B4-BE49-F238E27FC236}">
                    <a16:creationId xmlns:a16="http://schemas.microsoft.com/office/drawing/2014/main" id="{2C15590B-5765-4EFC-96DF-F2A5CA8719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3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1" name="Line 286">
                <a:extLst>
                  <a:ext uri="{FF2B5EF4-FFF2-40B4-BE49-F238E27FC236}">
                    <a16:creationId xmlns:a16="http://schemas.microsoft.com/office/drawing/2014/main" id="{F2997D4A-0EC8-4FF8-9B45-B437A74286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4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2" name="Line 287">
                <a:extLst>
                  <a:ext uri="{FF2B5EF4-FFF2-40B4-BE49-F238E27FC236}">
                    <a16:creationId xmlns:a16="http://schemas.microsoft.com/office/drawing/2014/main" id="{9689C9C6-E403-47E8-8294-7B166940B6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5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3" name="Line 288">
                <a:extLst>
                  <a:ext uri="{FF2B5EF4-FFF2-40B4-BE49-F238E27FC236}">
                    <a16:creationId xmlns:a16="http://schemas.microsoft.com/office/drawing/2014/main" id="{294AAADF-0326-4778-8AFE-9334D08FAD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6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4" name="Line 289">
                <a:extLst>
                  <a:ext uri="{FF2B5EF4-FFF2-40B4-BE49-F238E27FC236}">
                    <a16:creationId xmlns:a16="http://schemas.microsoft.com/office/drawing/2014/main" id="{3A552EA1-8DF7-4D62-8841-457CB40826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7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5" name="Line 290">
                <a:extLst>
                  <a:ext uri="{FF2B5EF4-FFF2-40B4-BE49-F238E27FC236}">
                    <a16:creationId xmlns:a16="http://schemas.microsoft.com/office/drawing/2014/main" id="{BF6C8484-316F-4AD7-847F-6715D23077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8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6" name="Line 291">
                <a:extLst>
                  <a:ext uri="{FF2B5EF4-FFF2-40B4-BE49-F238E27FC236}">
                    <a16:creationId xmlns:a16="http://schemas.microsoft.com/office/drawing/2014/main" id="{46DC373F-580B-42D5-A331-B8E1D6C419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99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7" name="Line 292">
                <a:extLst>
                  <a:ext uri="{FF2B5EF4-FFF2-40B4-BE49-F238E27FC236}">
                    <a16:creationId xmlns:a16="http://schemas.microsoft.com/office/drawing/2014/main" id="{09FC7945-EF1F-42C5-BA11-BABDBDA65A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0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8" name="Line 293">
                <a:extLst>
                  <a:ext uri="{FF2B5EF4-FFF2-40B4-BE49-F238E27FC236}">
                    <a16:creationId xmlns:a16="http://schemas.microsoft.com/office/drawing/2014/main" id="{CF96FDA9-F814-4E7E-98A8-AA58B7B1FC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1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9" name="Line 294">
                <a:extLst>
                  <a:ext uri="{FF2B5EF4-FFF2-40B4-BE49-F238E27FC236}">
                    <a16:creationId xmlns:a16="http://schemas.microsoft.com/office/drawing/2014/main" id="{49A05E91-0A80-4239-A49B-507145F9A2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2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0" name="Line 295">
                <a:extLst>
                  <a:ext uri="{FF2B5EF4-FFF2-40B4-BE49-F238E27FC236}">
                    <a16:creationId xmlns:a16="http://schemas.microsoft.com/office/drawing/2014/main" id="{AFE1EDF5-661A-4793-9DF5-1A1F991954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3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1" name="Line 296">
                <a:extLst>
                  <a:ext uri="{FF2B5EF4-FFF2-40B4-BE49-F238E27FC236}">
                    <a16:creationId xmlns:a16="http://schemas.microsoft.com/office/drawing/2014/main" id="{B35574F8-3519-4D53-A1DF-127B52C735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4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2" name="Line 297">
                <a:extLst>
                  <a:ext uri="{FF2B5EF4-FFF2-40B4-BE49-F238E27FC236}">
                    <a16:creationId xmlns:a16="http://schemas.microsoft.com/office/drawing/2014/main" id="{BB059F48-BC9C-46BB-A574-E794940489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5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3" name="Line 298">
                <a:extLst>
                  <a:ext uri="{FF2B5EF4-FFF2-40B4-BE49-F238E27FC236}">
                    <a16:creationId xmlns:a16="http://schemas.microsoft.com/office/drawing/2014/main" id="{D7D32212-993E-45F0-9ADF-939CA2B335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6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4" name="Line 299">
                <a:extLst>
                  <a:ext uri="{FF2B5EF4-FFF2-40B4-BE49-F238E27FC236}">
                    <a16:creationId xmlns:a16="http://schemas.microsoft.com/office/drawing/2014/main" id="{D4BF837F-C571-496E-BD64-36EE4ACF3A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7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5" name="Line 300">
                <a:extLst>
                  <a:ext uri="{FF2B5EF4-FFF2-40B4-BE49-F238E27FC236}">
                    <a16:creationId xmlns:a16="http://schemas.microsoft.com/office/drawing/2014/main" id="{2C18EAC8-2525-425D-9A5F-3DDA8C51CF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8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6" name="Line 301">
                <a:extLst>
                  <a:ext uri="{FF2B5EF4-FFF2-40B4-BE49-F238E27FC236}">
                    <a16:creationId xmlns:a16="http://schemas.microsoft.com/office/drawing/2014/main" id="{5694662F-0448-44B8-A3AE-908E580D34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09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7" name="Line 302">
                <a:extLst>
                  <a:ext uri="{FF2B5EF4-FFF2-40B4-BE49-F238E27FC236}">
                    <a16:creationId xmlns:a16="http://schemas.microsoft.com/office/drawing/2014/main" id="{343FC624-6438-447F-BEE0-8827C16C31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0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8" name="Line 303">
                <a:extLst>
                  <a:ext uri="{FF2B5EF4-FFF2-40B4-BE49-F238E27FC236}">
                    <a16:creationId xmlns:a16="http://schemas.microsoft.com/office/drawing/2014/main" id="{2C033BB6-B105-456C-B854-68D3222075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1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9" name="Line 304">
                <a:extLst>
                  <a:ext uri="{FF2B5EF4-FFF2-40B4-BE49-F238E27FC236}">
                    <a16:creationId xmlns:a16="http://schemas.microsoft.com/office/drawing/2014/main" id="{464BCE05-21D0-44E0-9825-E8FDDE1BF1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2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0" name="Line 305">
                <a:extLst>
                  <a:ext uri="{FF2B5EF4-FFF2-40B4-BE49-F238E27FC236}">
                    <a16:creationId xmlns:a16="http://schemas.microsoft.com/office/drawing/2014/main" id="{DEBED821-4F85-4A87-BB6F-E4C96CF0D9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3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1" name="Line 306">
                <a:extLst>
                  <a:ext uri="{FF2B5EF4-FFF2-40B4-BE49-F238E27FC236}">
                    <a16:creationId xmlns:a16="http://schemas.microsoft.com/office/drawing/2014/main" id="{C227B08A-F3E9-4E9B-A71B-E4A09BA24A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4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2" name="Line 307">
                <a:extLst>
                  <a:ext uri="{FF2B5EF4-FFF2-40B4-BE49-F238E27FC236}">
                    <a16:creationId xmlns:a16="http://schemas.microsoft.com/office/drawing/2014/main" id="{6BD723DF-9EB4-4690-AB62-B95CA4D267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5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3" name="Line 308">
                <a:extLst>
                  <a:ext uri="{FF2B5EF4-FFF2-40B4-BE49-F238E27FC236}">
                    <a16:creationId xmlns:a16="http://schemas.microsoft.com/office/drawing/2014/main" id="{F21F4037-AEA3-4B70-80CD-6C8A710E18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6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4" name="Line 309">
                <a:extLst>
                  <a:ext uri="{FF2B5EF4-FFF2-40B4-BE49-F238E27FC236}">
                    <a16:creationId xmlns:a16="http://schemas.microsoft.com/office/drawing/2014/main" id="{597E3397-90E2-4EF0-B546-A72E8FE5B5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7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5" name="Line 310">
                <a:extLst>
                  <a:ext uri="{FF2B5EF4-FFF2-40B4-BE49-F238E27FC236}">
                    <a16:creationId xmlns:a16="http://schemas.microsoft.com/office/drawing/2014/main" id="{C0986D94-9A64-47C4-9F7A-A366EECE8F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8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6" name="Line 311">
                <a:extLst>
                  <a:ext uri="{FF2B5EF4-FFF2-40B4-BE49-F238E27FC236}">
                    <a16:creationId xmlns:a16="http://schemas.microsoft.com/office/drawing/2014/main" id="{3B3A2B8D-62D9-4602-92A9-3C7482EBE4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9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7" name="Line 312">
                <a:extLst>
                  <a:ext uri="{FF2B5EF4-FFF2-40B4-BE49-F238E27FC236}">
                    <a16:creationId xmlns:a16="http://schemas.microsoft.com/office/drawing/2014/main" id="{990C664A-4B48-4D6F-8ADD-4100B33F3C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0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8" name="Line 313">
                <a:extLst>
                  <a:ext uri="{FF2B5EF4-FFF2-40B4-BE49-F238E27FC236}">
                    <a16:creationId xmlns:a16="http://schemas.microsoft.com/office/drawing/2014/main" id="{A26940A9-EC9D-4173-BCC1-36D631EC6F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1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9" name="Line 314">
                <a:extLst>
                  <a:ext uri="{FF2B5EF4-FFF2-40B4-BE49-F238E27FC236}">
                    <a16:creationId xmlns:a16="http://schemas.microsoft.com/office/drawing/2014/main" id="{325AD80E-D1BD-4777-ABA3-ED381BDF61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2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0" name="Line 315">
                <a:extLst>
                  <a:ext uri="{FF2B5EF4-FFF2-40B4-BE49-F238E27FC236}">
                    <a16:creationId xmlns:a16="http://schemas.microsoft.com/office/drawing/2014/main" id="{82605933-E052-403E-99FD-AD1EF8F916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3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1" name="Line 316">
                <a:extLst>
                  <a:ext uri="{FF2B5EF4-FFF2-40B4-BE49-F238E27FC236}">
                    <a16:creationId xmlns:a16="http://schemas.microsoft.com/office/drawing/2014/main" id="{435A785E-665E-4F0B-BD71-FB8FC8C5AE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4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2" name="Line 317">
                <a:extLst>
                  <a:ext uri="{FF2B5EF4-FFF2-40B4-BE49-F238E27FC236}">
                    <a16:creationId xmlns:a16="http://schemas.microsoft.com/office/drawing/2014/main" id="{50872E46-B417-4DAF-90EA-9D5DE44D1B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5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3" name="Line 318">
                <a:extLst>
                  <a:ext uri="{FF2B5EF4-FFF2-40B4-BE49-F238E27FC236}">
                    <a16:creationId xmlns:a16="http://schemas.microsoft.com/office/drawing/2014/main" id="{10B0ECC3-F21A-465A-8EDF-8DF5BCD1BB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6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4" name="Line 319">
                <a:extLst>
                  <a:ext uri="{FF2B5EF4-FFF2-40B4-BE49-F238E27FC236}">
                    <a16:creationId xmlns:a16="http://schemas.microsoft.com/office/drawing/2014/main" id="{7B487940-F588-4E26-B381-E696731D0D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7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5" name="Line 320">
                <a:extLst>
                  <a:ext uri="{FF2B5EF4-FFF2-40B4-BE49-F238E27FC236}">
                    <a16:creationId xmlns:a16="http://schemas.microsoft.com/office/drawing/2014/main" id="{F3C3D7AA-DCC0-407F-B75B-A7ED864523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8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6" name="Line 321">
                <a:extLst>
                  <a:ext uri="{FF2B5EF4-FFF2-40B4-BE49-F238E27FC236}">
                    <a16:creationId xmlns:a16="http://schemas.microsoft.com/office/drawing/2014/main" id="{5E52C9C9-EFE7-4106-8FA2-C35B230B63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9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7" name="Line 322">
                <a:extLst>
                  <a:ext uri="{FF2B5EF4-FFF2-40B4-BE49-F238E27FC236}">
                    <a16:creationId xmlns:a16="http://schemas.microsoft.com/office/drawing/2014/main" id="{B201E3BF-E201-4348-B12F-7D0AC817AD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0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8" name="Line 323">
                <a:extLst>
                  <a:ext uri="{FF2B5EF4-FFF2-40B4-BE49-F238E27FC236}">
                    <a16:creationId xmlns:a16="http://schemas.microsoft.com/office/drawing/2014/main" id="{F539A8AF-3ADE-49E7-9A2F-F162EDB5CB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1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9" name="Freeform 324">
                <a:extLst>
                  <a:ext uri="{FF2B5EF4-FFF2-40B4-BE49-F238E27FC236}">
                    <a16:creationId xmlns:a16="http://schemas.microsoft.com/office/drawing/2014/main" id="{2FDFC785-A5AE-4F37-A183-2BE19565D18E}"/>
                  </a:ext>
                </a:extLst>
              </p:cNvPr>
              <p:cNvSpPr>
                <a:spLocks/>
              </p:cNvSpPr>
              <p:nvPr>
                <p:custDataLst>
                  <p:tags r:id="rId1632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0" name="Freeform 325">
                <a:extLst>
                  <a:ext uri="{FF2B5EF4-FFF2-40B4-BE49-F238E27FC236}">
                    <a16:creationId xmlns:a16="http://schemas.microsoft.com/office/drawing/2014/main" id="{E861E0AC-3471-43FD-B12D-4C6F809AF58F}"/>
                  </a:ext>
                </a:extLst>
              </p:cNvPr>
              <p:cNvSpPr>
                <a:spLocks/>
              </p:cNvSpPr>
              <p:nvPr>
                <p:custDataLst>
                  <p:tags r:id="rId1633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1" name="Line 326">
                <a:extLst>
                  <a:ext uri="{FF2B5EF4-FFF2-40B4-BE49-F238E27FC236}">
                    <a16:creationId xmlns:a16="http://schemas.microsoft.com/office/drawing/2014/main" id="{8D1E2398-FA6B-4359-B2E0-2BB6B0F691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4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2" name="Line 327">
                <a:extLst>
                  <a:ext uri="{FF2B5EF4-FFF2-40B4-BE49-F238E27FC236}">
                    <a16:creationId xmlns:a16="http://schemas.microsoft.com/office/drawing/2014/main" id="{8608FBA8-4C25-4E0C-978D-9ECC89FB64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5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3" name="Line 328">
                <a:extLst>
                  <a:ext uri="{FF2B5EF4-FFF2-40B4-BE49-F238E27FC236}">
                    <a16:creationId xmlns:a16="http://schemas.microsoft.com/office/drawing/2014/main" id="{C94D1287-085A-4094-B90E-F7194D6C09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6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" name="Line 329">
                <a:extLst>
                  <a:ext uri="{FF2B5EF4-FFF2-40B4-BE49-F238E27FC236}">
                    <a16:creationId xmlns:a16="http://schemas.microsoft.com/office/drawing/2014/main" id="{189EE330-E4A8-4461-9158-95B9586B04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7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5" name="Line 330">
                <a:extLst>
                  <a:ext uri="{FF2B5EF4-FFF2-40B4-BE49-F238E27FC236}">
                    <a16:creationId xmlns:a16="http://schemas.microsoft.com/office/drawing/2014/main" id="{41245F2C-E069-4F31-9748-145E4F1299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8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6" name="Line 331">
                <a:extLst>
                  <a:ext uri="{FF2B5EF4-FFF2-40B4-BE49-F238E27FC236}">
                    <a16:creationId xmlns:a16="http://schemas.microsoft.com/office/drawing/2014/main" id="{D4174AED-E8F7-426F-B13E-5D0C92741F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9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7" name="Line 332">
                <a:extLst>
                  <a:ext uri="{FF2B5EF4-FFF2-40B4-BE49-F238E27FC236}">
                    <a16:creationId xmlns:a16="http://schemas.microsoft.com/office/drawing/2014/main" id="{7FB34565-328B-4687-87D3-B5718B4B70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0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8" name="Line 333">
                <a:extLst>
                  <a:ext uri="{FF2B5EF4-FFF2-40B4-BE49-F238E27FC236}">
                    <a16:creationId xmlns:a16="http://schemas.microsoft.com/office/drawing/2014/main" id="{462615E2-BB8D-4FDF-B6FD-572B60B0B8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1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9" name="Line 334">
                <a:extLst>
                  <a:ext uri="{FF2B5EF4-FFF2-40B4-BE49-F238E27FC236}">
                    <a16:creationId xmlns:a16="http://schemas.microsoft.com/office/drawing/2014/main" id="{4CF21836-EF79-4A8C-823F-0F17C762BD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2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0" name="Line 335">
                <a:extLst>
                  <a:ext uri="{FF2B5EF4-FFF2-40B4-BE49-F238E27FC236}">
                    <a16:creationId xmlns:a16="http://schemas.microsoft.com/office/drawing/2014/main" id="{3E05745E-17D9-4CAE-B760-4D30C55F3E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3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" name="Line 336">
                <a:extLst>
                  <a:ext uri="{FF2B5EF4-FFF2-40B4-BE49-F238E27FC236}">
                    <a16:creationId xmlns:a16="http://schemas.microsoft.com/office/drawing/2014/main" id="{43F6BD84-3DF0-40DC-ADE3-3467861BED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4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" name="Line 337">
                <a:extLst>
                  <a:ext uri="{FF2B5EF4-FFF2-40B4-BE49-F238E27FC236}">
                    <a16:creationId xmlns:a16="http://schemas.microsoft.com/office/drawing/2014/main" id="{6B0E3771-D71C-4813-8F65-5A0C1E206A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5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3" name="Line 338">
                <a:extLst>
                  <a:ext uri="{FF2B5EF4-FFF2-40B4-BE49-F238E27FC236}">
                    <a16:creationId xmlns:a16="http://schemas.microsoft.com/office/drawing/2014/main" id="{2FE4964F-19C9-4611-8A80-F4136F47DA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6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4" name="Line 339">
                <a:extLst>
                  <a:ext uri="{FF2B5EF4-FFF2-40B4-BE49-F238E27FC236}">
                    <a16:creationId xmlns:a16="http://schemas.microsoft.com/office/drawing/2014/main" id="{1EA79DFC-021E-4A70-815B-EC9E7C0403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7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5" name="Line 340">
                <a:extLst>
                  <a:ext uri="{FF2B5EF4-FFF2-40B4-BE49-F238E27FC236}">
                    <a16:creationId xmlns:a16="http://schemas.microsoft.com/office/drawing/2014/main" id="{E7809FC8-3CC2-4018-95C4-9F2D800370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8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6" name="Line 341">
                <a:extLst>
                  <a:ext uri="{FF2B5EF4-FFF2-40B4-BE49-F238E27FC236}">
                    <a16:creationId xmlns:a16="http://schemas.microsoft.com/office/drawing/2014/main" id="{69191802-E911-43A4-BE58-2E024FBB1F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9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" name="Line 342">
                <a:extLst>
                  <a:ext uri="{FF2B5EF4-FFF2-40B4-BE49-F238E27FC236}">
                    <a16:creationId xmlns:a16="http://schemas.microsoft.com/office/drawing/2014/main" id="{28C00CE0-D308-412A-BFBB-D81798BAD1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0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8" name="Line 343">
                <a:extLst>
                  <a:ext uri="{FF2B5EF4-FFF2-40B4-BE49-F238E27FC236}">
                    <a16:creationId xmlns:a16="http://schemas.microsoft.com/office/drawing/2014/main" id="{094C2EB4-DC01-4517-BD1F-D5B2371E6E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1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9" name="Line 344">
                <a:extLst>
                  <a:ext uri="{FF2B5EF4-FFF2-40B4-BE49-F238E27FC236}">
                    <a16:creationId xmlns:a16="http://schemas.microsoft.com/office/drawing/2014/main" id="{45D654E4-2264-4DC0-8C24-CCA32C42B1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2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" name="Line 345">
                <a:extLst>
                  <a:ext uri="{FF2B5EF4-FFF2-40B4-BE49-F238E27FC236}">
                    <a16:creationId xmlns:a16="http://schemas.microsoft.com/office/drawing/2014/main" id="{7934ED26-52E2-4A59-8AE0-6AFC4A9815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3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1" name="Line 346">
                <a:extLst>
                  <a:ext uri="{FF2B5EF4-FFF2-40B4-BE49-F238E27FC236}">
                    <a16:creationId xmlns:a16="http://schemas.microsoft.com/office/drawing/2014/main" id="{FFE187AE-F755-4DD7-9837-93E94F4DE8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4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2" name="Line 347">
                <a:extLst>
                  <a:ext uri="{FF2B5EF4-FFF2-40B4-BE49-F238E27FC236}">
                    <a16:creationId xmlns:a16="http://schemas.microsoft.com/office/drawing/2014/main" id="{0FED05D7-DE19-41F0-8289-D3EC55AAE3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5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" name="Line 348">
                <a:extLst>
                  <a:ext uri="{FF2B5EF4-FFF2-40B4-BE49-F238E27FC236}">
                    <a16:creationId xmlns:a16="http://schemas.microsoft.com/office/drawing/2014/main" id="{4E610DD5-2639-4B4A-9A5A-62A9E92E34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6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4" name="Line 349">
                <a:extLst>
                  <a:ext uri="{FF2B5EF4-FFF2-40B4-BE49-F238E27FC236}">
                    <a16:creationId xmlns:a16="http://schemas.microsoft.com/office/drawing/2014/main" id="{A230114E-E348-4F93-95DC-51B2A140E1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7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5" name="Line 350">
                <a:extLst>
                  <a:ext uri="{FF2B5EF4-FFF2-40B4-BE49-F238E27FC236}">
                    <a16:creationId xmlns:a16="http://schemas.microsoft.com/office/drawing/2014/main" id="{6EBEC381-1D8C-48CB-92BB-2945B4A4D5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8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" name="Line 351">
                <a:extLst>
                  <a:ext uri="{FF2B5EF4-FFF2-40B4-BE49-F238E27FC236}">
                    <a16:creationId xmlns:a16="http://schemas.microsoft.com/office/drawing/2014/main" id="{C368F3E5-5911-4400-BB92-718E0885E5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9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7" name="Line 352">
                <a:extLst>
                  <a:ext uri="{FF2B5EF4-FFF2-40B4-BE49-F238E27FC236}">
                    <a16:creationId xmlns:a16="http://schemas.microsoft.com/office/drawing/2014/main" id="{15D51825-5BCF-4D76-ADC3-76E6AB43C9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0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" name="Line 353">
                <a:extLst>
                  <a:ext uri="{FF2B5EF4-FFF2-40B4-BE49-F238E27FC236}">
                    <a16:creationId xmlns:a16="http://schemas.microsoft.com/office/drawing/2014/main" id="{476333EC-D5C5-4BAB-8083-E83900A112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1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9" name="Line 354">
                <a:extLst>
                  <a:ext uri="{FF2B5EF4-FFF2-40B4-BE49-F238E27FC236}">
                    <a16:creationId xmlns:a16="http://schemas.microsoft.com/office/drawing/2014/main" id="{E4B3A502-3B17-4C5F-B46C-8622B4B4AC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2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0" name="Line 355">
                <a:extLst>
                  <a:ext uri="{FF2B5EF4-FFF2-40B4-BE49-F238E27FC236}">
                    <a16:creationId xmlns:a16="http://schemas.microsoft.com/office/drawing/2014/main" id="{A34E6FFC-5B3E-4581-82A4-2500B49276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3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1" name="Line 356">
                <a:extLst>
                  <a:ext uri="{FF2B5EF4-FFF2-40B4-BE49-F238E27FC236}">
                    <a16:creationId xmlns:a16="http://schemas.microsoft.com/office/drawing/2014/main" id="{5E81B234-3B8C-4A98-AC5D-FB3140B2B4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4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2" name="Line 357">
                <a:extLst>
                  <a:ext uri="{FF2B5EF4-FFF2-40B4-BE49-F238E27FC236}">
                    <a16:creationId xmlns:a16="http://schemas.microsoft.com/office/drawing/2014/main" id="{8ABC4E55-5F0E-4BFA-94DA-C00A7C8CBE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5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3" name="Line 358">
                <a:extLst>
                  <a:ext uri="{FF2B5EF4-FFF2-40B4-BE49-F238E27FC236}">
                    <a16:creationId xmlns:a16="http://schemas.microsoft.com/office/drawing/2014/main" id="{E655FC3E-29AD-49CE-9E7D-CBCE7C5479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6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4" name="Line 359">
                <a:extLst>
                  <a:ext uri="{FF2B5EF4-FFF2-40B4-BE49-F238E27FC236}">
                    <a16:creationId xmlns:a16="http://schemas.microsoft.com/office/drawing/2014/main" id="{5505F0AC-5163-4294-806B-840590B4F7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7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5" name="Line 360">
                <a:extLst>
                  <a:ext uri="{FF2B5EF4-FFF2-40B4-BE49-F238E27FC236}">
                    <a16:creationId xmlns:a16="http://schemas.microsoft.com/office/drawing/2014/main" id="{6D41E257-CB6B-4837-8817-BAC4335AC2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8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6" name="Line 361">
                <a:extLst>
                  <a:ext uri="{FF2B5EF4-FFF2-40B4-BE49-F238E27FC236}">
                    <a16:creationId xmlns:a16="http://schemas.microsoft.com/office/drawing/2014/main" id="{4540D5AF-541C-46B0-B5CD-8F9A55E623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9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7" name="Line 362">
                <a:extLst>
                  <a:ext uri="{FF2B5EF4-FFF2-40B4-BE49-F238E27FC236}">
                    <a16:creationId xmlns:a16="http://schemas.microsoft.com/office/drawing/2014/main" id="{4C4AB5B2-81D5-43A9-9587-BD6C3925A7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0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8" name="Line 363">
                <a:extLst>
                  <a:ext uri="{FF2B5EF4-FFF2-40B4-BE49-F238E27FC236}">
                    <a16:creationId xmlns:a16="http://schemas.microsoft.com/office/drawing/2014/main" id="{73FAF269-0CFC-4B1F-8D06-0B3CBCDC61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1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9" name="Line 364">
                <a:extLst>
                  <a:ext uri="{FF2B5EF4-FFF2-40B4-BE49-F238E27FC236}">
                    <a16:creationId xmlns:a16="http://schemas.microsoft.com/office/drawing/2014/main" id="{B581EB34-04EA-4062-8273-64282FD9D5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2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0" name="Line 365">
                <a:extLst>
                  <a:ext uri="{FF2B5EF4-FFF2-40B4-BE49-F238E27FC236}">
                    <a16:creationId xmlns:a16="http://schemas.microsoft.com/office/drawing/2014/main" id="{F2FB17FC-30F7-4727-8B48-28E6BA38C9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3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1" name="Line 366">
                <a:extLst>
                  <a:ext uri="{FF2B5EF4-FFF2-40B4-BE49-F238E27FC236}">
                    <a16:creationId xmlns:a16="http://schemas.microsoft.com/office/drawing/2014/main" id="{75BE421B-B4EC-43F5-97EC-20F16CA171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4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2" name="Line 367">
                <a:extLst>
                  <a:ext uri="{FF2B5EF4-FFF2-40B4-BE49-F238E27FC236}">
                    <a16:creationId xmlns:a16="http://schemas.microsoft.com/office/drawing/2014/main" id="{CB6E807B-D4A2-4738-BC3F-6125F1D94C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5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3" name="Line 368">
                <a:extLst>
                  <a:ext uri="{FF2B5EF4-FFF2-40B4-BE49-F238E27FC236}">
                    <a16:creationId xmlns:a16="http://schemas.microsoft.com/office/drawing/2014/main" id="{8AB5C931-1A03-4513-8A69-D14667103A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6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4" name="Line 369">
                <a:extLst>
                  <a:ext uri="{FF2B5EF4-FFF2-40B4-BE49-F238E27FC236}">
                    <a16:creationId xmlns:a16="http://schemas.microsoft.com/office/drawing/2014/main" id="{3453F8ED-85B4-4B60-85EB-9D675B5C19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7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5" name="Line 370">
                <a:extLst>
                  <a:ext uri="{FF2B5EF4-FFF2-40B4-BE49-F238E27FC236}">
                    <a16:creationId xmlns:a16="http://schemas.microsoft.com/office/drawing/2014/main" id="{C00451A4-4EB4-4BDC-BB7E-6F3CBCFA68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8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6" name="Line 371">
                <a:extLst>
                  <a:ext uri="{FF2B5EF4-FFF2-40B4-BE49-F238E27FC236}">
                    <a16:creationId xmlns:a16="http://schemas.microsoft.com/office/drawing/2014/main" id="{DDBE1746-AE50-4D63-9BD3-678B269229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9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7" name="Line 372">
                <a:extLst>
                  <a:ext uri="{FF2B5EF4-FFF2-40B4-BE49-F238E27FC236}">
                    <a16:creationId xmlns:a16="http://schemas.microsoft.com/office/drawing/2014/main" id="{6B0FD563-E95F-438C-B2BA-F399FADEA9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0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8" name="Line 373">
                <a:extLst>
                  <a:ext uri="{FF2B5EF4-FFF2-40B4-BE49-F238E27FC236}">
                    <a16:creationId xmlns:a16="http://schemas.microsoft.com/office/drawing/2014/main" id="{ED3B9ADC-F6A0-4493-B90E-7781956EB1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1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9" name="Line 374">
                <a:extLst>
                  <a:ext uri="{FF2B5EF4-FFF2-40B4-BE49-F238E27FC236}">
                    <a16:creationId xmlns:a16="http://schemas.microsoft.com/office/drawing/2014/main" id="{1D6D4847-5293-45E8-91AA-9E08C5C26A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2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0" name="Line 375">
                <a:extLst>
                  <a:ext uri="{FF2B5EF4-FFF2-40B4-BE49-F238E27FC236}">
                    <a16:creationId xmlns:a16="http://schemas.microsoft.com/office/drawing/2014/main" id="{6D56F8CE-5261-40F9-BF37-092027DBEB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3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1" name="Line 376">
                <a:extLst>
                  <a:ext uri="{FF2B5EF4-FFF2-40B4-BE49-F238E27FC236}">
                    <a16:creationId xmlns:a16="http://schemas.microsoft.com/office/drawing/2014/main" id="{9CC86D81-F1D4-4E65-BA5B-3FBC0DEF5E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4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2" name="Line 377">
                <a:extLst>
                  <a:ext uri="{FF2B5EF4-FFF2-40B4-BE49-F238E27FC236}">
                    <a16:creationId xmlns:a16="http://schemas.microsoft.com/office/drawing/2014/main" id="{885C0566-27D2-41D2-B2D3-0E055ABEC6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5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3" name="Line 378">
                <a:extLst>
                  <a:ext uri="{FF2B5EF4-FFF2-40B4-BE49-F238E27FC236}">
                    <a16:creationId xmlns:a16="http://schemas.microsoft.com/office/drawing/2014/main" id="{8EBF83E2-E12B-4D6B-85FC-B32E7DB485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6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4" name="Line 379">
                <a:extLst>
                  <a:ext uri="{FF2B5EF4-FFF2-40B4-BE49-F238E27FC236}">
                    <a16:creationId xmlns:a16="http://schemas.microsoft.com/office/drawing/2014/main" id="{B5DCFBD7-300E-4563-8752-F1731520EC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7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5" name="Line 380">
                <a:extLst>
                  <a:ext uri="{FF2B5EF4-FFF2-40B4-BE49-F238E27FC236}">
                    <a16:creationId xmlns:a16="http://schemas.microsoft.com/office/drawing/2014/main" id="{2E3ECEAD-3929-4E66-BEA8-0ED0C60672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8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6" name="Line 381">
                <a:extLst>
                  <a:ext uri="{FF2B5EF4-FFF2-40B4-BE49-F238E27FC236}">
                    <a16:creationId xmlns:a16="http://schemas.microsoft.com/office/drawing/2014/main" id="{E285C175-95D6-4C5D-B341-E98318DEBF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9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7" name="Line 382">
                <a:extLst>
                  <a:ext uri="{FF2B5EF4-FFF2-40B4-BE49-F238E27FC236}">
                    <a16:creationId xmlns:a16="http://schemas.microsoft.com/office/drawing/2014/main" id="{872EFFA3-B61C-4C6F-AE02-7B30C3BB0C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0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8" name="Line 383">
                <a:extLst>
                  <a:ext uri="{FF2B5EF4-FFF2-40B4-BE49-F238E27FC236}">
                    <a16:creationId xmlns:a16="http://schemas.microsoft.com/office/drawing/2014/main" id="{CEA19621-3F7E-496C-8E4A-7B0E36AFC2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1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9" name="Line 384">
                <a:extLst>
                  <a:ext uri="{FF2B5EF4-FFF2-40B4-BE49-F238E27FC236}">
                    <a16:creationId xmlns:a16="http://schemas.microsoft.com/office/drawing/2014/main" id="{279359B2-B3B2-4154-A8A0-230D632A4D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2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0" name="Line 385">
                <a:extLst>
                  <a:ext uri="{FF2B5EF4-FFF2-40B4-BE49-F238E27FC236}">
                    <a16:creationId xmlns:a16="http://schemas.microsoft.com/office/drawing/2014/main" id="{CB25FEA9-CCE6-480B-8D94-F92B2C7748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3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1" name="Line 386">
                <a:extLst>
                  <a:ext uri="{FF2B5EF4-FFF2-40B4-BE49-F238E27FC236}">
                    <a16:creationId xmlns:a16="http://schemas.microsoft.com/office/drawing/2014/main" id="{586BAE8C-18DB-41B2-9EF6-D2ED4BFA55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4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2" name="Line 387">
                <a:extLst>
                  <a:ext uri="{FF2B5EF4-FFF2-40B4-BE49-F238E27FC236}">
                    <a16:creationId xmlns:a16="http://schemas.microsoft.com/office/drawing/2014/main" id="{19564C0A-5347-49CE-B3BD-26C954C95F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5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3" name="Freeform 388">
                <a:extLst>
                  <a:ext uri="{FF2B5EF4-FFF2-40B4-BE49-F238E27FC236}">
                    <a16:creationId xmlns:a16="http://schemas.microsoft.com/office/drawing/2014/main" id="{8D93F610-F895-4958-B1D8-80158E3B630A}"/>
                  </a:ext>
                </a:extLst>
              </p:cNvPr>
              <p:cNvSpPr>
                <a:spLocks/>
              </p:cNvSpPr>
              <p:nvPr>
                <p:custDataLst>
                  <p:tags r:id="rId1696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4" name="Freeform 389">
                <a:extLst>
                  <a:ext uri="{FF2B5EF4-FFF2-40B4-BE49-F238E27FC236}">
                    <a16:creationId xmlns:a16="http://schemas.microsoft.com/office/drawing/2014/main" id="{E200E188-7819-41D1-A35E-92017C11376D}"/>
                  </a:ext>
                </a:extLst>
              </p:cNvPr>
              <p:cNvSpPr>
                <a:spLocks/>
              </p:cNvSpPr>
              <p:nvPr>
                <p:custDataLst>
                  <p:tags r:id="rId1697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5" name="Freeform 390">
                <a:extLst>
                  <a:ext uri="{FF2B5EF4-FFF2-40B4-BE49-F238E27FC236}">
                    <a16:creationId xmlns:a16="http://schemas.microsoft.com/office/drawing/2014/main" id="{08F78416-29AE-401D-B63A-24A8B20E775C}"/>
                  </a:ext>
                </a:extLst>
              </p:cNvPr>
              <p:cNvSpPr>
                <a:spLocks/>
              </p:cNvSpPr>
              <p:nvPr>
                <p:custDataLst>
                  <p:tags r:id="rId1698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6" name="Line 391">
                <a:extLst>
                  <a:ext uri="{FF2B5EF4-FFF2-40B4-BE49-F238E27FC236}">
                    <a16:creationId xmlns:a16="http://schemas.microsoft.com/office/drawing/2014/main" id="{B4AC0573-10F5-4867-B7CD-CC47159338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9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7" name="Line 392">
                <a:extLst>
                  <a:ext uri="{FF2B5EF4-FFF2-40B4-BE49-F238E27FC236}">
                    <a16:creationId xmlns:a16="http://schemas.microsoft.com/office/drawing/2014/main" id="{73AC0636-755D-464A-9A7A-88958D1733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0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8" name="Line 393">
                <a:extLst>
                  <a:ext uri="{FF2B5EF4-FFF2-40B4-BE49-F238E27FC236}">
                    <a16:creationId xmlns:a16="http://schemas.microsoft.com/office/drawing/2014/main" id="{4045D4F2-16DB-43D4-A38C-6BD557B12F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1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9" name="Line 394">
                <a:extLst>
                  <a:ext uri="{FF2B5EF4-FFF2-40B4-BE49-F238E27FC236}">
                    <a16:creationId xmlns:a16="http://schemas.microsoft.com/office/drawing/2014/main" id="{E1176D33-0AA7-4EB0-8C69-3825B5E905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2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0" name="Line 395">
                <a:extLst>
                  <a:ext uri="{FF2B5EF4-FFF2-40B4-BE49-F238E27FC236}">
                    <a16:creationId xmlns:a16="http://schemas.microsoft.com/office/drawing/2014/main" id="{5CD84621-36CE-45B9-98CB-C82D685DD0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3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1" name="Line 396">
                <a:extLst>
                  <a:ext uri="{FF2B5EF4-FFF2-40B4-BE49-F238E27FC236}">
                    <a16:creationId xmlns:a16="http://schemas.microsoft.com/office/drawing/2014/main" id="{A531F000-FBE8-4F3B-B3E6-1A26DE4A32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4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2" name="Line 397">
                <a:extLst>
                  <a:ext uri="{FF2B5EF4-FFF2-40B4-BE49-F238E27FC236}">
                    <a16:creationId xmlns:a16="http://schemas.microsoft.com/office/drawing/2014/main" id="{DC040354-9B83-4217-8744-76DC745CAC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5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3" name="Line 398">
                <a:extLst>
                  <a:ext uri="{FF2B5EF4-FFF2-40B4-BE49-F238E27FC236}">
                    <a16:creationId xmlns:a16="http://schemas.microsoft.com/office/drawing/2014/main" id="{E3EA1A02-E165-4BF7-90BD-FCC076097C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6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4" name="Line 399">
                <a:extLst>
                  <a:ext uri="{FF2B5EF4-FFF2-40B4-BE49-F238E27FC236}">
                    <a16:creationId xmlns:a16="http://schemas.microsoft.com/office/drawing/2014/main" id="{3C7AF050-A3F3-4A1D-854B-23537BDE13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7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5" name="Line 400">
                <a:extLst>
                  <a:ext uri="{FF2B5EF4-FFF2-40B4-BE49-F238E27FC236}">
                    <a16:creationId xmlns:a16="http://schemas.microsoft.com/office/drawing/2014/main" id="{44D2705F-6372-446F-9D33-B6A9BBD4B4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8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6" name="Line 401">
                <a:extLst>
                  <a:ext uri="{FF2B5EF4-FFF2-40B4-BE49-F238E27FC236}">
                    <a16:creationId xmlns:a16="http://schemas.microsoft.com/office/drawing/2014/main" id="{9E1E53C1-E12D-456E-87D9-3B03EFF591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9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7" name="Line 402">
                <a:extLst>
                  <a:ext uri="{FF2B5EF4-FFF2-40B4-BE49-F238E27FC236}">
                    <a16:creationId xmlns:a16="http://schemas.microsoft.com/office/drawing/2014/main" id="{6E21CADF-4125-4D96-9417-96ACCA3202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0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8" name="Line 403">
                <a:extLst>
                  <a:ext uri="{FF2B5EF4-FFF2-40B4-BE49-F238E27FC236}">
                    <a16:creationId xmlns:a16="http://schemas.microsoft.com/office/drawing/2014/main" id="{3DD06CE0-2BF0-40AD-AE19-7C1D1419B9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1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9" name="Line 404">
                <a:extLst>
                  <a:ext uri="{FF2B5EF4-FFF2-40B4-BE49-F238E27FC236}">
                    <a16:creationId xmlns:a16="http://schemas.microsoft.com/office/drawing/2014/main" id="{80867AA6-28C5-498F-80FE-A513343576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2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0" name="Line 405">
                <a:extLst>
                  <a:ext uri="{FF2B5EF4-FFF2-40B4-BE49-F238E27FC236}">
                    <a16:creationId xmlns:a16="http://schemas.microsoft.com/office/drawing/2014/main" id="{C4E2C4A1-DF56-4FA2-A2B7-E7CF54EBBA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3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1" name="Line 406">
                <a:extLst>
                  <a:ext uri="{FF2B5EF4-FFF2-40B4-BE49-F238E27FC236}">
                    <a16:creationId xmlns:a16="http://schemas.microsoft.com/office/drawing/2014/main" id="{0F427443-9D99-457A-8DA1-93F3517591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4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2" name="Line 408">
                <a:extLst>
                  <a:ext uri="{FF2B5EF4-FFF2-40B4-BE49-F238E27FC236}">
                    <a16:creationId xmlns:a16="http://schemas.microsoft.com/office/drawing/2014/main" id="{B20A7F20-F92A-447A-B4A1-74FE1B3867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5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3" name="Line 409">
                <a:extLst>
                  <a:ext uri="{FF2B5EF4-FFF2-40B4-BE49-F238E27FC236}">
                    <a16:creationId xmlns:a16="http://schemas.microsoft.com/office/drawing/2014/main" id="{D4073A81-8602-493D-A00E-B5F65EAEFC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6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4" name="Line 410">
                <a:extLst>
                  <a:ext uri="{FF2B5EF4-FFF2-40B4-BE49-F238E27FC236}">
                    <a16:creationId xmlns:a16="http://schemas.microsoft.com/office/drawing/2014/main" id="{40FF9663-405B-43B6-AAA3-E9FB3C79C3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7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5" name="Line 411">
                <a:extLst>
                  <a:ext uri="{FF2B5EF4-FFF2-40B4-BE49-F238E27FC236}">
                    <a16:creationId xmlns:a16="http://schemas.microsoft.com/office/drawing/2014/main" id="{A6756C77-D61A-46B6-BFCF-D232106256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8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6" name="Line 412">
                <a:extLst>
                  <a:ext uri="{FF2B5EF4-FFF2-40B4-BE49-F238E27FC236}">
                    <a16:creationId xmlns:a16="http://schemas.microsoft.com/office/drawing/2014/main" id="{CE68B34D-0271-4DA0-BB35-0848E0519E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9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7" name="Line 413">
                <a:extLst>
                  <a:ext uri="{FF2B5EF4-FFF2-40B4-BE49-F238E27FC236}">
                    <a16:creationId xmlns:a16="http://schemas.microsoft.com/office/drawing/2014/main" id="{0739C1C8-31E6-42CC-B2EB-0F8C52C274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0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8" name="Line 414">
                <a:extLst>
                  <a:ext uri="{FF2B5EF4-FFF2-40B4-BE49-F238E27FC236}">
                    <a16:creationId xmlns:a16="http://schemas.microsoft.com/office/drawing/2014/main" id="{C706D1F8-EC88-41EA-A4BF-2C36FBB161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1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9" name="Line 415">
                <a:extLst>
                  <a:ext uri="{FF2B5EF4-FFF2-40B4-BE49-F238E27FC236}">
                    <a16:creationId xmlns:a16="http://schemas.microsoft.com/office/drawing/2014/main" id="{430348F4-322D-4F72-A086-681AE41D6F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2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0" name="Line 416">
                <a:extLst>
                  <a:ext uri="{FF2B5EF4-FFF2-40B4-BE49-F238E27FC236}">
                    <a16:creationId xmlns:a16="http://schemas.microsoft.com/office/drawing/2014/main" id="{B2E2720F-9098-4D35-8089-711B0A7A86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3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1" name="Line 417">
                <a:extLst>
                  <a:ext uri="{FF2B5EF4-FFF2-40B4-BE49-F238E27FC236}">
                    <a16:creationId xmlns:a16="http://schemas.microsoft.com/office/drawing/2014/main" id="{3197A24A-D619-4257-A30B-85729D0F05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4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2" name="Line 418">
                <a:extLst>
                  <a:ext uri="{FF2B5EF4-FFF2-40B4-BE49-F238E27FC236}">
                    <a16:creationId xmlns:a16="http://schemas.microsoft.com/office/drawing/2014/main" id="{9FB144F1-5509-4FB0-A3E8-05C1FF1279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5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3" name="Line 419">
                <a:extLst>
                  <a:ext uri="{FF2B5EF4-FFF2-40B4-BE49-F238E27FC236}">
                    <a16:creationId xmlns:a16="http://schemas.microsoft.com/office/drawing/2014/main" id="{FD73BB07-5738-4087-B79F-A883063AE4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6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4" name="Line 420">
                <a:extLst>
                  <a:ext uri="{FF2B5EF4-FFF2-40B4-BE49-F238E27FC236}">
                    <a16:creationId xmlns:a16="http://schemas.microsoft.com/office/drawing/2014/main" id="{B625F62D-9B90-4013-90CD-E6E03CC066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7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5" name="Line 421">
                <a:extLst>
                  <a:ext uri="{FF2B5EF4-FFF2-40B4-BE49-F238E27FC236}">
                    <a16:creationId xmlns:a16="http://schemas.microsoft.com/office/drawing/2014/main" id="{B24E06A2-0DFD-4F1F-9208-525A5CF53C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8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6" name="Line 422">
                <a:extLst>
                  <a:ext uri="{FF2B5EF4-FFF2-40B4-BE49-F238E27FC236}">
                    <a16:creationId xmlns:a16="http://schemas.microsoft.com/office/drawing/2014/main" id="{453A4A06-41E4-4BC4-A5D8-65FAD690F7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9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7" name="Line 423">
                <a:extLst>
                  <a:ext uri="{FF2B5EF4-FFF2-40B4-BE49-F238E27FC236}">
                    <a16:creationId xmlns:a16="http://schemas.microsoft.com/office/drawing/2014/main" id="{5E7D72E7-D009-4BB5-9723-99CBD373B7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0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8" name="Line 424">
                <a:extLst>
                  <a:ext uri="{FF2B5EF4-FFF2-40B4-BE49-F238E27FC236}">
                    <a16:creationId xmlns:a16="http://schemas.microsoft.com/office/drawing/2014/main" id="{873458CF-0FEC-4E07-9CE6-F99FB769E2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1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9" name="Line 425">
                <a:extLst>
                  <a:ext uri="{FF2B5EF4-FFF2-40B4-BE49-F238E27FC236}">
                    <a16:creationId xmlns:a16="http://schemas.microsoft.com/office/drawing/2014/main" id="{91568D08-1A3D-4B22-9196-472320304F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2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0" name="Line 426">
                <a:extLst>
                  <a:ext uri="{FF2B5EF4-FFF2-40B4-BE49-F238E27FC236}">
                    <a16:creationId xmlns:a16="http://schemas.microsoft.com/office/drawing/2014/main" id="{522CBDCE-330C-4B6A-B820-E88D64FF86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3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1" name="Line 427">
                <a:extLst>
                  <a:ext uri="{FF2B5EF4-FFF2-40B4-BE49-F238E27FC236}">
                    <a16:creationId xmlns:a16="http://schemas.microsoft.com/office/drawing/2014/main" id="{B3C1DA4D-ACFA-4E02-942B-6E3DC875B7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4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2" name="Line 428">
                <a:extLst>
                  <a:ext uri="{FF2B5EF4-FFF2-40B4-BE49-F238E27FC236}">
                    <a16:creationId xmlns:a16="http://schemas.microsoft.com/office/drawing/2014/main" id="{01541746-3EDC-41EF-8161-B89BB62D1C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5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3" name="Line 429">
                <a:extLst>
                  <a:ext uri="{FF2B5EF4-FFF2-40B4-BE49-F238E27FC236}">
                    <a16:creationId xmlns:a16="http://schemas.microsoft.com/office/drawing/2014/main" id="{2756BD5F-AEF6-4E64-8D81-E716B10267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6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4" name="Line 430">
                <a:extLst>
                  <a:ext uri="{FF2B5EF4-FFF2-40B4-BE49-F238E27FC236}">
                    <a16:creationId xmlns:a16="http://schemas.microsoft.com/office/drawing/2014/main" id="{A6EA757B-999F-461B-A342-0CAC44737F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7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5" name="Line 431">
                <a:extLst>
                  <a:ext uri="{FF2B5EF4-FFF2-40B4-BE49-F238E27FC236}">
                    <a16:creationId xmlns:a16="http://schemas.microsoft.com/office/drawing/2014/main" id="{6346FA0D-8B32-46FD-A44C-DE8626CBA1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8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6" name="Line 432">
                <a:extLst>
                  <a:ext uri="{FF2B5EF4-FFF2-40B4-BE49-F238E27FC236}">
                    <a16:creationId xmlns:a16="http://schemas.microsoft.com/office/drawing/2014/main" id="{5FDD51C9-9C10-4E6C-9918-18CC18950E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9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7" name="Line 433">
                <a:extLst>
                  <a:ext uri="{FF2B5EF4-FFF2-40B4-BE49-F238E27FC236}">
                    <a16:creationId xmlns:a16="http://schemas.microsoft.com/office/drawing/2014/main" id="{536ABEB9-287A-4CBE-AA82-79A7C8F35B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0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" name="Line 434">
                <a:extLst>
                  <a:ext uri="{FF2B5EF4-FFF2-40B4-BE49-F238E27FC236}">
                    <a16:creationId xmlns:a16="http://schemas.microsoft.com/office/drawing/2014/main" id="{8EAB9E78-6768-4750-87BB-0192932D9F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1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" name="Line 435">
                <a:extLst>
                  <a:ext uri="{FF2B5EF4-FFF2-40B4-BE49-F238E27FC236}">
                    <a16:creationId xmlns:a16="http://schemas.microsoft.com/office/drawing/2014/main" id="{752A8448-E3A0-4D6C-8DC0-AF547D6D1F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2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" name="Line 436">
                <a:extLst>
                  <a:ext uri="{FF2B5EF4-FFF2-40B4-BE49-F238E27FC236}">
                    <a16:creationId xmlns:a16="http://schemas.microsoft.com/office/drawing/2014/main" id="{8D39EF1D-83BC-472C-9D3C-BA6EE2591C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3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" name="Line 437">
                <a:extLst>
                  <a:ext uri="{FF2B5EF4-FFF2-40B4-BE49-F238E27FC236}">
                    <a16:creationId xmlns:a16="http://schemas.microsoft.com/office/drawing/2014/main" id="{51574DEB-C8F3-48B1-A9DD-432E0B3924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4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2" name="Line 438">
                <a:extLst>
                  <a:ext uri="{FF2B5EF4-FFF2-40B4-BE49-F238E27FC236}">
                    <a16:creationId xmlns:a16="http://schemas.microsoft.com/office/drawing/2014/main" id="{7A5013CF-D474-44BD-92C6-099901DBA0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5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3" name="Line 439">
                <a:extLst>
                  <a:ext uri="{FF2B5EF4-FFF2-40B4-BE49-F238E27FC236}">
                    <a16:creationId xmlns:a16="http://schemas.microsoft.com/office/drawing/2014/main" id="{A46F2CE1-6373-4974-AA89-5AAC67E0F9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6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4" name="Line 440">
                <a:extLst>
                  <a:ext uri="{FF2B5EF4-FFF2-40B4-BE49-F238E27FC236}">
                    <a16:creationId xmlns:a16="http://schemas.microsoft.com/office/drawing/2014/main" id="{81CB5282-7B1C-4957-B1A3-4562FF385D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7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" name="Line 441">
                <a:extLst>
                  <a:ext uri="{FF2B5EF4-FFF2-40B4-BE49-F238E27FC236}">
                    <a16:creationId xmlns:a16="http://schemas.microsoft.com/office/drawing/2014/main" id="{33C4D201-BF5D-474B-9096-7CCF337E4F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8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6" name="Line 442">
                <a:extLst>
                  <a:ext uri="{FF2B5EF4-FFF2-40B4-BE49-F238E27FC236}">
                    <a16:creationId xmlns:a16="http://schemas.microsoft.com/office/drawing/2014/main" id="{B6595F60-DF17-44F4-9EFF-DC8C8E8C63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9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" name="Line 443">
                <a:extLst>
                  <a:ext uri="{FF2B5EF4-FFF2-40B4-BE49-F238E27FC236}">
                    <a16:creationId xmlns:a16="http://schemas.microsoft.com/office/drawing/2014/main" id="{CDF2A15F-D7F9-4A34-998F-566ADDBEDF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0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8" name="Line 444">
                <a:extLst>
                  <a:ext uri="{FF2B5EF4-FFF2-40B4-BE49-F238E27FC236}">
                    <a16:creationId xmlns:a16="http://schemas.microsoft.com/office/drawing/2014/main" id="{98E4C413-9B72-4FA3-8164-7C396BDEB7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1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9" name="Line 445">
                <a:extLst>
                  <a:ext uri="{FF2B5EF4-FFF2-40B4-BE49-F238E27FC236}">
                    <a16:creationId xmlns:a16="http://schemas.microsoft.com/office/drawing/2014/main" id="{D8F1F174-E276-4B60-B7F4-C3F0A5515F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2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0" name="Line 446">
                <a:extLst>
                  <a:ext uri="{FF2B5EF4-FFF2-40B4-BE49-F238E27FC236}">
                    <a16:creationId xmlns:a16="http://schemas.microsoft.com/office/drawing/2014/main" id="{C64FEA40-2353-4AFA-953B-B7E6A7DFE3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3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1" name="Line 447">
                <a:extLst>
                  <a:ext uri="{FF2B5EF4-FFF2-40B4-BE49-F238E27FC236}">
                    <a16:creationId xmlns:a16="http://schemas.microsoft.com/office/drawing/2014/main" id="{ED87753E-3160-4107-B321-6639063553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4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2" name="Line 448">
                <a:extLst>
                  <a:ext uri="{FF2B5EF4-FFF2-40B4-BE49-F238E27FC236}">
                    <a16:creationId xmlns:a16="http://schemas.microsoft.com/office/drawing/2014/main" id="{A6545917-A29F-4F03-94DF-2ABD4CA0A7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5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3" name="Line 449">
                <a:extLst>
                  <a:ext uri="{FF2B5EF4-FFF2-40B4-BE49-F238E27FC236}">
                    <a16:creationId xmlns:a16="http://schemas.microsoft.com/office/drawing/2014/main" id="{224B9B72-EC63-4DC6-81CB-E983EC287C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6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4" name="Line 450">
                <a:extLst>
                  <a:ext uri="{FF2B5EF4-FFF2-40B4-BE49-F238E27FC236}">
                    <a16:creationId xmlns:a16="http://schemas.microsoft.com/office/drawing/2014/main" id="{A9D63C0E-07D9-4E7C-B6DF-1CECF55428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7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5" name="Line 451">
                <a:extLst>
                  <a:ext uri="{FF2B5EF4-FFF2-40B4-BE49-F238E27FC236}">
                    <a16:creationId xmlns:a16="http://schemas.microsoft.com/office/drawing/2014/main" id="{891951C7-678F-4CB4-A66C-CCF38BCBFD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8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6" name="Line 452">
                <a:extLst>
                  <a:ext uri="{FF2B5EF4-FFF2-40B4-BE49-F238E27FC236}">
                    <a16:creationId xmlns:a16="http://schemas.microsoft.com/office/drawing/2014/main" id="{69B8187F-0F08-4209-9393-D6DFD98A60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9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7" name="Line 453">
                <a:extLst>
                  <a:ext uri="{FF2B5EF4-FFF2-40B4-BE49-F238E27FC236}">
                    <a16:creationId xmlns:a16="http://schemas.microsoft.com/office/drawing/2014/main" id="{63FA374A-78D8-476F-AC3F-9C91F3CBFC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0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8" name="Line 454">
                <a:extLst>
                  <a:ext uri="{FF2B5EF4-FFF2-40B4-BE49-F238E27FC236}">
                    <a16:creationId xmlns:a16="http://schemas.microsoft.com/office/drawing/2014/main" id="{463AA092-A0F9-4926-B4AA-3ED3D277F4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1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9" name="Line 455">
                <a:extLst>
                  <a:ext uri="{FF2B5EF4-FFF2-40B4-BE49-F238E27FC236}">
                    <a16:creationId xmlns:a16="http://schemas.microsoft.com/office/drawing/2014/main" id="{B3B08238-64EB-49B8-97DA-E43BAC5F17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2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0" name="Line 456">
                <a:extLst>
                  <a:ext uri="{FF2B5EF4-FFF2-40B4-BE49-F238E27FC236}">
                    <a16:creationId xmlns:a16="http://schemas.microsoft.com/office/drawing/2014/main" id="{90D932F3-93B5-4936-AF71-D72F040357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3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1" name="Line 457">
                <a:extLst>
                  <a:ext uri="{FF2B5EF4-FFF2-40B4-BE49-F238E27FC236}">
                    <a16:creationId xmlns:a16="http://schemas.microsoft.com/office/drawing/2014/main" id="{B8EA25AB-DA52-412D-8A3B-007AD4DFEB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4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2" name="Line 458">
                <a:extLst>
                  <a:ext uri="{FF2B5EF4-FFF2-40B4-BE49-F238E27FC236}">
                    <a16:creationId xmlns:a16="http://schemas.microsoft.com/office/drawing/2014/main" id="{7767F8F9-6918-4B17-8393-5A31DCD253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5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3" name="Line 459">
                <a:extLst>
                  <a:ext uri="{FF2B5EF4-FFF2-40B4-BE49-F238E27FC236}">
                    <a16:creationId xmlns:a16="http://schemas.microsoft.com/office/drawing/2014/main" id="{8F263D39-66B3-49F6-A234-E9F2D49FBA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6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4" name="Line 460">
                <a:extLst>
                  <a:ext uri="{FF2B5EF4-FFF2-40B4-BE49-F238E27FC236}">
                    <a16:creationId xmlns:a16="http://schemas.microsoft.com/office/drawing/2014/main" id="{627E8288-80B7-4821-B5E9-0A2C0992A6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7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5" name="Line 461">
                <a:extLst>
                  <a:ext uri="{FF2B5EF4-FFF2-40B4-BE49-F238E27FC236}">
                    <a16:creationId xmlns:a16="http://schemas.microsoft.com/office/drawing/2014/main" id="{9185A865-AA6F-466F-8309-352226A4CF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8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6" name="Line 462">
                <a:extLst>
                  <a:ext uri="{FF2B5EF4-FFF2-40B4-BE49-F238E27FC236}">
                    <a16:creationId xmlns:a16="http://schemas.microsoft.com/office/drawing/2014/main" id="{AB0EE8B2-D355-4440-B648-1D69F5C769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9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7" name="Line 463">
                <a:extLst>
                  <a:ext uri="{FF2B5EF4-FFF2-40B4-BE49-F238E27FC236}">
                    <a16:creationId xmlns:a16="http://schemas.microsoft.com/office/drawing/2014/main" id="{86D43CCF-7126-47A8-8AC3-8E6E0045B6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0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8" name="Line 464">
                <a:extLst>
                  <a:ext uri="{FF2B5EF4-FFF2-40B4-BE49-F238E27FC236}">
                    <a16:creationId xmlns:a16="http://schemas.microsoft.com/office/drawing/2014/main" id="{F7F2EDF7-E75E-49AC-9095-925B87D74B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1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9" name="Line 465">
                <a:extLst>
                  <a:ext uri="{FF2B5EF4-FFF2-40B4-BE49-F238E27FC236}">
                    <a16:creationId xmlns:a16="http://schemas.microsoft.com/office/drawing/2014/main" id="{8C156ACF-8B13-4436-B9B2-BF17AC71BD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2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0" name="Line 466">
                <a:extLst>
                  <a:ext uri="{FF2B5EF4-FFF2-40B4-BE49-F238E27FC236}">
                    <a16:creationId xmlns:a16="http://schemas.microsoft.com/office/drawing/2014/main" id="{A0BE1815-AB4C-4AC5-AD9E-AC320401CB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3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1" name="Line 467">
                <a:extLst>
                  <a:ext uri="{FF2B5EF4-FFF2-40B4-BE49-F238E27FC236}">
                    <a16:creationId xmlns:a16="http://schemas.microsoft.com/office/drawing/2014/main" id="{00400FC3-B405-46DD-AE9A-F76879BF9B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4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2" name="Line 468">
                <a:extLst>
                  <a:ext uri="{FF2B5EF4-FFF2-40B4-BE49-F238E27FC236}">
                    <a16:creationId xmlns:a16="http://schemas.microsoft.com/office/drawing/2014/main" id="{7460F04B-5032-4CD1-935E-188D089D9A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5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3" name="Line 469">
                <a:extLst>
                  <a:ext uri="{FF2B5EF4-FFF2-40B4-BE49-F238E27FC236}">
                    <a16:creationId xmlns:a16="http://schemas.microsoft.com/office/drawing/2014/main" id="{3940D186-BB3B-4945-A58F-0E47032AF9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6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4" name="Line 470">
                <a:extLst>
                  <a:ext uri="{FF2B5EF4-FFF2-40B4-BE49-F238E27FC236}">
                    <a16:creationId xmlns:a16="http://schemas.microsoft.com/office/drawing/2014/main" id="{F8271FB9-75A5-4C2A-B5F0-0039D382BF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7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5" name="Line 471">
                <a:extLst>
                  <a:ext uri="{FF2B5EF4-FFF2-40B4-BE49-F238E27FC236}">
                    <a16:creationId xmlns:a16="http://schemas.microsoft.com/office/drawing/2014/main" id="{67BE19F3-576D-4D96-9EEF-6C796A9E19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8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6" name="Line 472">
                <a:extLst>
                  <a:ext uri="{FF2B5EF4-FFF2-40B4-BE49-F238E27FC236}">
                    <a16:creationId xmlns:a16="http://schemas.microsoft.com/office/drawing/2014/main" id="{3F16EE1B-9D16-488D-902E-F9C55BDC0F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9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7" name="Line 473">
                <a:extLst>
                  <a:ext uri="{FF2B5EF4-FFF2-40B4-BE49-F238E27FC236}">
                    <a16:creationId xmlns:a16="http://schemas.microsoft.com/office/drawing/2014/main" id="{6C445D18-D864-40AB-9D92-1CBABC4510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0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8" name="Line 474">
                <a:extLst>
                  <a:ext uri="{FF2B5EF4-FFF2-40B4-BE49-F238E27FC236}">
                    <a16:creationId xmlns:a16="http://schemas.microsoft.com/office/drawing/2014/main" id="{9BB39BD9-A3FA-4D74-B899-8004E7C72C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1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9" name="Line 475">
                <a:extLst>
                  <a:ext uri="{FF2B5EF4-FFF2-40B4-BE49-F238E27FC236}">
                    <a16:creationId xmlns:a16="http://schemas.microsoft.com/office/drawing/2014/main" id="{B5E959D4-4391-4777-BACC-DD1CEA556E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2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0" name="Line 476">
                <a:extLst>
                  <a:ext uri="{FF2B5EF4-FFF2-40B4-BE49-F238E27FC236}">
                    <a16:creationId xmlns:a16="http://schemas.microsoft.com/office/drawing/2014/main" id="{7538AE12-71BB-410B-ABBA-A62B8D2496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3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1" name="Line 477">
                <a:extLst>
                  <a:ext uri="{FF2B5EF4-FFF2-40B4-BE49-F238E27FC236}">
                    <a16:creationId xmlns:a16="http://schemas.microsoft.com/office/drawing/2014/main" id="{3FA8C174-AD9F-443E-8A3F-97FD5B6B62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4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2" name="Line 478">
                <a:extLst>
                  <a:ext uri="{FF2B5EF4-FFF2-40B4-BE49-F238E27FC236}">
                    <a16:creationId xmlns:a16="http://schemas.microsoft.com/office/drawing/2014/main" id="{BCEE55AA-6A35-46E8-9794-FF6A56C67F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5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3" name="Freeform 479">
                <a:extLst>
                  <a:ext uri="{FF2B5EF4-FFF2-40B4-BE49-F238E27FC236}">
                    <a16:creationId xmlns:a16="http://schemas.microsoft.com/office/drawing/2014/main" id="{D505CD5A-2A2E-4874-BDE5-E90F078D0174}"/>
                  </a:ext>
                </a:extLst>
              </p:cNvPr>
              <p:cNvSpPr>
                <a:spLocks/>
              </p:cNvSpPr>
              <p:nvPr>
                <p:custDataLst>
                  <p:tags r:id="rId1786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4" name="Freeform 480">
                <a:extLst>
                  <a:ext uri="{FF2B5EF4-FFF2-40B4-BE49-F238E27FC236}">
                    <a16:creationId xmlns:a16="http://schemas.microsoft.com/office/drawing/2014/main" id="{93FE0435-DC72-4F86-9128-471E50EB40F2}"/>
                  </a:ext>
                </a:extLst>
              </p:cNvPr>
              <p:cNvSpPr>
                <a:spLocks/>
              </p:cNvSpPr>
              <p:nvPr>
                <p:custDataLst>
                  <p:tags r:id="rId1787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5" name="Freeform 481">
                <a:extLst>
                  <a:ext uri="{FF2B5EF4-FFF2-40B4-BE49-F238E27FC236}">
                    <a16:creationId xmlns:a16="http://schemas.microsoft.com/office/drawing/2014/main" id="{ACAC04F6-8CC9-43DA-943F-E231A5C119E1}"/>
                  </a:ext>
                </a:extLst>
              </p:cNvPr>
              <p:cNvSpPr>
                <a:spLocks/>
              </p:cNvSpPr>
              <p:nvPr>
                <p:custDataLst>
                  <p:tags r:id="rId1788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6" name="Line 482">
                <a:extLst>
                  <a:ext uri="{FF2B5EF4-FFF2-40B4-BE49-F238E27FC236}">
                    <a16:creationId xmlns:a16="http://schemas.microsoft.com/office/drawing/2014/main" id="{0E93026E-C7AE-4228-9FEE-B9C0167F63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9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7" name="Line 483">
                <a:extLst>
                  <a:ext uri="{FF2B5EF4-FFF2-40B4-BE49-F238E27FC236}">
                    <a16:creationId xmlns:a16="http://schemas.microsoft.com/office/drawing/2014/main" id="{7FEBE2FE-90A7-43E0-B57B-43CD2B12E5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0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8" name="Line 484">
                <a:extLst>
                  <a:ext uri="{FF2B5EF4-FFF2-40B4-BE49-F238E27FC236}">
                    <a16:creationId xmlns:a16="http://schemas.microsoft.com/office/drawing/2014/main" id="{0618F432-5698-42F2-8201-C03FEF7E2C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1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9" name="Line 485">
                <a:extLst>
                  <a:ext uri="{FF2B5EF4-FFF2-40B4-BE49-F238E27FC236}">
                    <a16:creationId xmlns:a16="http://schemas.microsoft.com/office/drawing/2014/main" id="{E765E62C-0CFA-4254-A863-11303F20C4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2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0" name="Line 486">
                <a:extLst>
                  <a:ext uri="{FF2B5EF4-FFF2-40B4-BE49-F238E27FC236}">
                    <a16:creationId xmlns:a16="http://schemas.microsoft.com/office/drawing/2014/main" id="{F7A771B1-A922-425F-921E-3465473E55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3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1" name="Line 487">
                <a:extLst>
                  <a:ext uri="{FF2B5EF4-FFF2-40B4-BE49-F238E27FC236}">
                    <a16:creationId xmlns:a16="http://schemas.microsoft.com/office/drawing/2014/main" id="{33619EBB-1654-47F0-9D1C-4A60443251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4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2" name="Line 488">
                <a:extLst>
                  <a:ext uri="{FF2B5EF4-FFF2-40B4-BE49-F238E27FC236}">
                    <a16:creationId xmlns:a16="http://schemas.microsoft.com/office/drawing/2014/main" id="{925D3DD0-0F5A-4B49-8F8E-1EDCFBD600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5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3" name="Line 489">
                <a:extLst>
                  <a:ext uri="{FF2B5EF4-FFF2-40B4-BE49-F238E27FC236}">
                    <a16:creationId xmlns:a16="http://schemas.microsoft.com/office/drawing/2014/main" id="{95FE215F-2C8C-4D4E-8CB7-6D3DA694F6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6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4" name="Line 490">
                <a:extLst>
                  <a:ext uri="{FF2B5EF4-FFF2-40B4-BE49-F238E27FC236}">
                    <a16:creationId xmlns:a16="http://schemas.microsoft.com/office/drawing/2014/main" id="{193F87CF-4679-475E-95DE-16146CAD56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7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5" name="Line 491">
                <a:extLst>
                  <a:ext uri="{FF2B5EF4-FFF2-40B4-BE49-F238E27FC236}">
                    <a16:creationId xmlns:a16="http://schemas.microsoft.com/office/drawing/2014/main" id="{DFC7445B-77F4-476A-98E3-35263BED41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8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6" name="Line 492">
                <a:extLst>
                  <a:ext uri="{FF2B5EF4-FFF2-40B4-BE49-F238E27FC236}">
                    <a16:creationId xmlns:a16="http://schemas.microsoft.com/office/drawing/2014/main" id="{BB1B4958-F277-4959-901D-B1A203B550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9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7" name="Line 493">
                <a:extLst>
                  <a:ext uri="{FF2B5EF4-FFF2-40B4-BE49-F238E27FC236}">
                    <a16:creationId xmlns:a16="http://schemas.microsoft.com/office/drawing/2014/main" id="{78DFE55A-AC17-4F41-84AD-52B0D5C491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0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8" name="Line 494">
                <a:extLst>
                  <a:ext uri="{FF2B5EF4-FFF2-40B4-BE49-F238E27FC236}">
                    <a16:creationId xmlns:a16="http://schemas.microsoft.com/office/drawing/2014/main" id="{20BF2487-6044-4164-9FD9-D20471EF2A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1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9" name="Line 495">
                <a:extLst>
                  <a:ext uri="{FF2B5EF4-FFF2-40B4-BE49-F238E27FC236}">
                    <a16:creationId xmlns:a16="http://schemas.microsoft.com/office/drawing/2014/main" id="{97DD1B0B-342E-4F8A-8F18-3E663EFB9E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2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0" name="Line 496">
                <a:extLst>
                  <a:ext uri="{FF2B5EF4-FFF2-40B4-BE49-F238E27FC236}">
                    <a16:creationId xmlns:a16="http://schemas.microsoft.com/office/drawing/2014/main" id="{6C5D17D8-9598-4970-AC22-BEF3ED19A1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3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1" name="Line 497">
                <a:extLst>
                  <a:ext uri="{FF2B5EF4-FFF2-40B4-BE49-F238E27FC236}">
                    <a16:creationId xmlns:a16="http://schemas.microsoft.com/office/drawing/2014/main" id="{34C0F13B-B2E8-4752-8414-8858A2BC7C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4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2" name="Line 498">
                <a:extLst>
                  <a:ext uri="{FF2B5EF4-FFF2-40B4-BE49-F238E27FC236}">
                    <a16:creationId xmlns:a16="http://schemas.microsoft.com/office/drawing/2014/main" id="{4714ABF0-C239-4A80-92E4-381E19F0C0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5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3" name="Line 499">
                <a:extLst>
                  <a:ext uri="{FF2B5EF4-FFF2-40B4-BE49-F238E27FC236}">
                    <a16:creationId xmlns:a16="http://schemas.microsoft.com/office/drawing/2014/main" id="{B2AC6E42-A58A-49F6-BB35-4A461378C1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6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4" name="Line 500">
                <a:extLst>
                  <a:ext uri="{FF2B5EF4-FFF2-40B4-BE49-F238E27FC236}">
                    <a16:creationId xmlns:a16="http://schemas.microsoft.com/office/drawing/2014/main" id="{DF49846C-5B66-426A-8E9A-008ED48D3E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7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5" name="Line 501">
                <a:extLst>
                  <a:ext uri="{FF2B5EF4-FFF2-40B4-BE49-F238E27FC236}">
                    <a16:creationId xmlns:a16="http://schemas.microsoft.com/office/drawing/2014/main" id="{4CBBE41F-F0B4-46A1-BED4-FA3B8AF956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8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6" name="Line 502">
                <a:extLst>
                  <a:ext uri="{FF2B5EF4-FFF2-40B4-BE49-F238E27FC236}">
                    <a16:creationId xmlns:a16="http://schemas.microsoft.com/office/drawing/2014/main" id="{C5805CA9-6451-4F78-8BF8-B19733259C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9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7" name="Line 503">
                <a:extLst>
                  <a:ext uri="{FF2B5EF4-FFF2-40B4-BE49-F238E27FC236}">
                    <a16:creationId xmlns:a16="http://schemas.microsoft.com/office/drawing/2014/main" id="{EED3CBCA-0A1D-445F-8629-7F48ED4B73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0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8" name="Line 504">
                <a:extLst>
                  <a:ext uri="{FF2B5EF4-FFF2-40B4-BE49-F238E27FC236}">
                    <a16:creationId xmlns:a16="http://schemas.microsoft.com/office/drawing/2014/main" id="{2F7675C0-DF68-4959-B8B5-09FD334643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1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9" name="Line 505">
                <a:extLst>
                  <a:ext uri="{FF2B5EF4-FFF2-40B4-BE49-F238E27FC236}">
                    <a16:creationId xmlns:a16="http://schemas.microsoft.com/office/drawing/2014/main" id="{BEB75916-1E30-4658-9424-0B617575E2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2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0" name="Line 506">
                <a:extLst>
                  <a:ext uri="{FF2B5EF4-FFF2-40B4-BE49-F238E27FC236}">
                    <a16:creationId xmlns:a16="http://schemas.microsoft.com/office/drawing/2014/main" id="{4A863BB0-5337-4056-9CFF-C6E421CC1B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3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1" name="Line 507">
                <a:extLst>
                  <a:ext uri="{FF2B5EF4-FFF2-40B4-BE49-F238E27FC236}">
                    <a16:creationId xmlns:a16="http://schemas.microsoft.com/office/drawing/2014/main" id="{E89E522C-5F44-401B-82C8-FD0747C9F9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4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2" name="Line 508">
                <a:extLst>
                  <a:ext uri="{FF2B5EF4-FFF2-40B4-BE49-F238E27FC236}">
                    <a16:creationId xmlns:a16="http://schemas.microsoft.com/office/drawing/2014/main" id="{A9EFAF42-D459-4B3C-B0E9-39C00BE6EC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5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3" name="Line 509">
                <a:extLst>
                  <a:ext uri="{FF2B5EF4-FFF2-40B4-BE49-F238E27FC236}">
                    <a16:creationId xmlns:a16="http://schemas.microsoft.com/office/drawing/2014/main" id="{6F60DEA7-98B5-4280-8DC7-2C06D06D1F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6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4" name="Line 510">
                <a:extLst>
                  <a:ext uri="{FF2B5EF4-FFF2-40B4-BE49-F238E27FC236}">
                    <a16:creationId xmlns:a16="http://schemas.microsoft.com/office/drawing/2014/main" id="{89EE1E8A-4B16-4D9D-B5E3-ED54B059F2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7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5" name="Line 511">
                <a:extLst>
                  <a:ext uri="{FF2B5EF4-FFF2-40B4-BE49-F238E27FC236}">
                    <a16:creationId xmlns:a16="http://schemas.microsoft.com/office/drawing/2014/main" id="{B4878A57-E495-489F-97F5-B2BDD17A3D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8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6" name="Line 512">
                <a:extLst>
                  <a:ext uri="{FF2B5EF4-FFF2-40B4-BE49-F238E27FC236}">
                    <a16:creationId xmlns:a16="http://schemas.microsoft.com/office/drawing/2014/main" id="{3E251D7B-A99C-436D-9D7D-6EE9F7DADF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9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7" name="Line 513">
                <a:extLst>
                  <a:ext uri="{FF2B5EF4-FFF2-40B4-BE49-F238E27FC236}">
                    <a16:creationId xmlns:a16="http://schemas.microsoft.com/office/drawing/2014/main" id="{17B62D9F-7166-40C0-BD89-2F61A1AB33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0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8" name="Line 514">
                <a:extLst>
                  <a:ext uri="{FF2B5EF4-FFF2-40B4-BE49-F238E27FC236}">
                    <a16:creationId xmlns:a16="http://schemas.microsoft.com/office/drawing/2014/main" id="{19E998E0-29AF-4D46-ACC5-29FB3137B1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1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9" name="Line 515">
                <a:extLst>
                  <a:ext uri="{FF2B5EF4-FFF2-40B4-BE49-F238E27FC236}">
                    <a16:creationId xmlns:a16="http://schemas.microsoft.com/office/drawing/2014/main" id="{7AE49340-9F6D-4546-8572-6273147236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2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0" name="Line 516">
                <a:extLst>
                  <a:ext uri="{FF2B5EF4-FFF2-40B4-BE49-F238E27FC236}">
                    <a16:creationId xmlns:a16="http://schemas.microsoft.com/office/drawing/2014/main" id="{CAD4BAF2-5BE0-4669-9F5B-A28E69C0C92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3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1" name="Line 517">
                <a:extLst>
                  <a:ext uri="{FF2B5EF4-FFF2-40B4-BE49-F238E27FC236}">
                    <a16:creationId xmlns:a16="http://schemas.microsoft.com/office/drawing/2014/main" id="{BC1FC4B3-5A3E-4B18-A209-D8E0306A5C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4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2" name="Line 518">
                <a:extLst>
                  <a:ext uri="{FF2B5EF4-FFF2-40B4-BE49-F238E27FC236}">
                    <a16:creationId xmlns:a16="http://schemas.microsoft.com/office/drawing/2014/main" id="{6F144B82-9074-4041-A528-88955F3029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5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3" name="Line 519">
                <a:extLst>
                  <a:ext uri="{FF2B5EF4-FFF2-40B4-BE49-F238E27FC236}">
                    <a16:creationId xmlns:a16="http://schemas.microsoft.com/office/drawing/2014/main" id="{61FFE112-C30A-44AF-916B-51AF1C3DE0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6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4" name="Line 520">
                <a:extLst>
                  <a:ext uri="{FF2B5EF4-FFF2-40B4-BE49-F238E27FC236}">
                    <a16:creationId xmlns:a16="http://schemas.microsoft.com/office/drawing/2014/main" id="{9CD3DF47-8C4C-42C0-A923-11A20331C7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7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5" name="Line 521">
                <a:extLst>
                  <a:ext uri="{FF2B5EF4-FFF2-40B4-BE49-F238E27FC236}">
                    <a16:creationId xmlns:a16="http://schemas.microsoft.com/office/drawing/2014/main" id="{79D45F80-0F07-4EC8-99EE-F4D064434E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8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6" name="Line 522">
                <a:extLst>
                  <a:ext uri="{FF2B5EF4-FFF2-40B4-BE49-F238E27FC236}">
                    <a16:creationId xmlns:a16="http://schemas.microsoft.com/office/drawing/2014/main" id="{8EF8CB75-CDF7-4F0F-9620-2EC2164A11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9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7" name="Line 523">
                <a:extLst>
                  <a:ext uri="{FF2B5EF4-FFF2-40B4-BE49-F238E27FC236}">
                    <a16:creationId xmlns:a16="http://schemas.microsoft.com/office/drawing/2014/main" id="{1D4F5C86-E1A7-468A-92B4-067BCF3FC4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0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8" name="Line 524">
                <a:extLst>
                  <a:ext uri="{FF2B5EF4-FFF2-40B4-BE49-F238E27FC236}">
                    <a16:creationId xmlns:a16="http://schemas.microsoft.com/office/drawing/2014/main" id="{A5610E3C-3EE0-4CAE-8614-0B05A80EE7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1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9" name="Line 525">
                <a:extLst>
                  <a:ext uri="{FF2B5EF4-FFF2-40B4-BE49-F238E27FC236}">
                    <a16:creationId xmlns:a16="http://schemas.microsoft.com/office/drawing/2014/main" id="{910756F9-F669-44FA-A8F0-C861468152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2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0" name="Line 526">
                <a:extLst>
                  <a:ext uri="{FF2B5EF4-FFF2-40B4-BE49-F238E27FC236}">
                    <a16:creationId xmlns:a16="http://schemas.microsoft.com/office/drawing/2014/main" id="{B5FF591D-791C-4DD0-8EC7-7F09B85987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3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1" name="Line 527">
                <a:extLst>
                  <a:ext uri="{FF2B5EF4-FFF2-40B4-BE49-F238E27FC236}">
                    <a16:creationId xmlns:a16="http://schemas.microsoft.com/office/drawing/2014/main" id="{C02AABFA-A18D-40FA-BF2E-D2C440B8FD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4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2" name="Line 528">
                <a:extLst>
                  <a:ext uri="{FF2B5EF4-FFF2-40B4-BE49-F238E27FC236}">
                    <a16:creationId xmlns:a16="http://schemas.microsoft.com/office/drawing/2014/main" id="{FD9B9912-BCAF-4267-A7E0-656FBB8634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5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3" name="Line 529">
                <a:extLst>
                  <a:ext uri="{FF2B5EF4-FFF2-40B4-BE49-F238E27FC236}">
                    <a16:creationId xmlns:a16="http://schemas.microsoft.com/office/drawing/2014/main" id="{EFBADFA7-F1CE-4B9B-8683-509F64BFEB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6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4" name="Line 530">
                <a:extLst>
                  <a:ext uri="{FF2B5EF4-FFF2-40B4-BE49-F238E27FC236}">
                    <a16:creationId xmlns:a16="http://schemas.microsoft.com/office/drawing/2014/main" id="{8FDD9DE8-CF37-41B3-90E1-3022FA75CE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7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5" name="Line 531">
                <a:extLst>
                  <a:ext uri="{FF2B5EF4-FFF2-40B4-BE49-F238E27FC236}">
                    <a16:creationId xmlns:a16="http://schemas.microsoft.com/office/drawing/2014/main" id="{15C28DC4-7843-4C22-85AD-D075A77C08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8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6" name="Line 532">
                <a:extLst>
                  <a:ext uri="{FF2B5EF4-FFF2-40B4-BE49-F238E27FC236}">
                    <a16:creationId xmlns:a16="http://schemas.microsoft.com/office/drawing/2014/main" id="{FDAA5EAE-C316-4E2A-BC36-078D49FD1C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9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7" name="Line 533">
                <a:extLst>
                  <a:ext uri="{FF2B5EF4-FFF2-40B4-BE49-F238E27FC236}">
                    <a16:creationId xmlns:a16="http://schemas.microsoft.com/office/drawing/2014/main" id="{EB00D4FC-8E0E-44EB-BE67-196528FBAD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0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8" name="Line 534">
                <a:extLst>
                  <a:ext uri="{FF2B5EF4-FFF2-40B4-BE49-F238E27FC236}">
                    <a16:creationId xmlns:a16="http://schemas.microsoft.com/office/drawing/2014/main" id="{5420CDFA-986E-4069-86F2-2939A18BB6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1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" name="Line 535">
                <a:extLst>
                  <a:ext uri="{FF2B5EF4-FFF2-40B4-BE49-F238E27FC236}">
                    <a16:creationId xmlns:a16="http://schemas.microsoft.com/office/drawing/2014/main" id="{5DA141F4-6CB4-4CCD-8BB0-5FD7C1DEEF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2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" name="Line 536">
                <a:extLst>
                  <a:ext uri="{FF2B5EF4-FFF2-40B4-BE49-F238E27FC236}">
                    <a16:creationId xmlns:a16="http://schemas.microsoft.com/office/drawing/2014/main" id="{7ADD8738-1B19-4E85-8556-EEA0B88158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3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" name="Line 537">
                <a:extLst>
                  <a:ext uri="{FF2B5EF4-FFF2-40B4-BE49-F238E27FC236}">
                    <a16:creationId xmlns:a16="http://schemas.microsoft.com/office/drawing/2014/main" id="{A9B32DA3-C9B8-43FB-9782-B3BB902DEC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4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" name="Line 538">
                <a:extLst>
                  <a:ext uri="{FF2B5EF4-FFF2-40B4-BE49-F238E27FC236}">
                    <a16:creationId xmlns:a16="http://schemas.microsoft.com/office/drawing/2014/main" id="{3F4B01BF-7A5A-4E67-93D8-29B6A89DB5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5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" name="Line 539">
                <a:extLst>
                  <a:ext uri="{FF2B5EF4-FFF2-40B4-BE49-F238E27FC236}">
                    <a16:creationId xmlns:a16="http://schemas.microsoft.com/office/drawing/2014/main" id="{67CF3CB5-B553-44CC-8AC2-DA5F2C5DEB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6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" name="Line 540">
                <a:extLst>
                  <a:ext uri="{FF2B5EF4-FFF2-40B4-BE49-F238E27FC236}">
                    <a16:creationId xmlns:a16="http://schemas.microsoft.com/office/drawing/2014/main" id="{28856A26-4035-4B93-A026-C2998DAC12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7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" name="Line 541">
                <a:extLst>
                  <a:ext uri="{FF2B5EF4-FFF2-40B4-BE49-F238E27FC236}">
                    <a16:creationId xmlns:a16="http://schemas.microsoft.com/office/drawing/2014/main" id="{E554F9E7-686E-4498-BA85-49158062FB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8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" name="Line 542">
                <a:extLst>
                  <a:ext uri="{FF2B5EF4-FFF2-40B4-BE49-F238E27FC236}">
                    <a16:creationId xmlns:a16="http://schemas.microsoft.com/office/drawing/2014/main" id="{1737AD39-5AA7-4078-A230-79AFBEE11E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9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" name="Line 543">
                <a:extLst>
                  <a:ext uri="{FF2B5EF4-FFF2-40B4-BE49-F238E27FC236}">
                    <a16:creationId xmlns:a16="http://schemas.microsoft.com/office/drawing/2014/main" id="{4D259B08-A42E-4D84-A442-1B04D5D70E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50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" name="Freeform 544">
                <a:extLst>
                  <a:ext uri="{FF2B5EF4-FFF2-40B4-BE49-F238E27FC236}">
                    <a16:creationId xmlns:a16="http://schemas.microsoft.com/office/drawing/2014/main" id="{A9278E7A-3ECD-48FE-A9B4-B0BA330F1BD7}"/>
                  </a:ext>
                </a:extLst>
              </p:cNvPr>
              <p:cNvSpPr>
                <a:spLocks/>
              </p:cNvSpPr>
              <p:nvPr>
                <p:custDataLst>
                  <p:tags r:id="rId1851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" name="Freeform 545">
                <a:extLst>
                  <a:ext uri="{FF2B5EF4-FFF2-40B4-BE49-F238E27FC236}">
                    <a16:creationId xmlns:a16="http://schemas.microsoft.com/office/drawing/2014/main" id="{B9A949ED-4441-4C4B-BEEA-F0A0E6D9210F}"/>
                  </a:ext>
                </a:extLst>
              </p:cNvPr>
              <p:cNvSpPr>
                <a:spLocks/>
              </p:cNvSpPr>
              <p:nvPr>
                <p:custDataLst>
                  <p:tags r:id="rId1852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" name="Freeform 546">
                <a:extLst>
                  <a:ext uri="{FF2B5EF4-FFF2-40B4-BE49-F238E27FC236}">
                    <a16:creationId xmlns:a16="http://schemas.microsoft.com/office/drawing/2014/main" id="{3045DE0B-5CBB-4471-9F13-CC4C32971094}"/>
                  </a:ext>
                </a:extLst>
              </p:cNvPr>
              <p:cNvSpPr>
                <a:spLocks/>
              </p:cNvSpPr>
              <p:nvPr>
                <p:custDataLst>
                  <p:tags r:id="rId1853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1" name="Group 556">
              <a:extLst>
                <a:ext uri="{FF2B5EF4-FFF2-40B4-BE49-F238E27FC236}">
                  <a16:creationId xmlns:a16="http://schemas.microsoft.com/office/drawing/2014/main" id="{7617153F-D907-41C2-BFA7-60AAD0C17795}"/>
                </a:ext>
              </a:extLst>
            </p:cNvPr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4953000" y="4340225"/>
              <a:ext cx="1860550" cy="1374775"/>
              <a:chOff x="1276" y="1911"/>
              <a:chExt cx="2972" cy="2196"/>
            </a:xfrm>
          </p:grpSpPr>
          <p:sp>
            <p:nvSpPr>
              <p:cNvPr id="2879" name="Rectangle 557">
                <a:extLst>
                  <a:ext uri="{FF2B5EF4-FFF2-40B4-BE49-F238E27FC236}">
                    <a16:creationId xmlns:a16="http://schemas.microsoft.com/office/drawing/2014/main" id="{936B8D1F-DBFD-4D00-896F-FA8C92DB6B8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2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880" name="Rectangle 558">
                <a:extLst>
                  <a:ext uri="{FF2B5EF4-FFF2-40B4-BE49-F238E27FC236}">
                    <a16:creationId xmlns:a16="http://schemas.microsoft.com/office/drawing/2014/main" id="{75BF77AC-23E6-43AF-9814-510B75D4F8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3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881" name="Freeform 559">
                <a:extLst>
                  <a:ext uri="{FF2B5EF4-FFF2-40B4-BE49-F238E27FC236}">
                    <a16:creationId xmlns:a16="http://schemas.microsoft.com/office/drawing/2014/main" id="{69DE3CEE-6329-42DA-9DEB-B76DAB5F0F09}"/>
                  </a:ext>
                </a:extLst>
              </p:cNvPr>
              <p:cNvSpPr>
                <a:spLocks/>
              </p:cNvSpPr>
              <p:nvPr>
                <p:custDataLst>
                  <p:tags r:id="rId934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2" name="Freeform 560">
                <a:extLst>
                  <a:ext uri="{FF2B5EF4-FFF2-40B4-BE49-F238E27FC236}">
                    <a16:creationId xmlns:a16="http://schemas.microsoft.com/office/drawing/2014/main" id="{0A20ABD4-6B45-460A-BA70-059723B2A1BE}"/>
                  </a:ext>
                </a:extLst>
              </p:cNvPr>
              <p:cNvSpPr>
                <a:spLocks/>
              </p:cNvSpPr>
              <p:nvPr>
                <p:custDataLst>
                  <p:tags r:id="rId935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3" name="Line 561">
                <a:extLst>
                  <a:ext uri="{FF2B5EF4-FFF2-40B4-BE49-F238E27FC236}">
                    <a16:creationId xmlns:a16="http://schemas.microsoft.com/office/drawing/2014/main" id="{0BC55800-6CE7-4273-A0DC-68203B5775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6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4" name="Line 562">
                <a:extLst>
                  <a:ext uri="{FF2B5EF4-FFF2-40B4-BE49-F238E27FC236}">
                    <a16:creationId xmlns:a16="http://schemas.microsoft.com/office/drawing/2014/main" id="{4947C236-5606-460E-A51F-CE5BDF353B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7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5" name="Line 563">
                <a:extLst>
                  <a:ext uri="{FF2B5EF4-FFF2-40B4-BE49-F238E27FC236}">
                    <a16:creationId xmlns:a16="http://schemas.microsoft.com/office/drawing/2014/main" id="{4D72C241-D0DD-46E6-8C3F-B6C30686EE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38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6" name="Rectangle 564">
                <a:extLst>
                  <a:ext uri="{FF2B5EF4-FFF2-40B4-BE49-F238E27FC236}">
                    <a16:creationId xmlns:a16="http://schemas.microsoft.com/office/drawing/2014/main" id="{0CB50A91-724A-4C54-B3CC-E286C483C66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9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887" name="Freeform 565">
                <a:extLst>
                  <a:ext uri="{FF2B5EF4-FFF2-40B4-BE49-F238E27FC236}">
                    <a16:creationId xmlns:a16="http://schemas.microsoft.com/office/drawing/2014/main" id="{25220339-BFD1-4FDD-9608-B71DB1A99AF1}"/>
                  </a:ext>
                </a:extLst>
              </p:cNvPr>
              <p:cNvSpPr>
                <a:spLocks/>
              </p:cNvSpPr>
              <p:nvPr>
                <p:custDataLst>
                  <p:tags r:id="rId940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8" name="Freeform 566">
                <a:extLst>
                  <a:ext uri="{FF2B5EF4-FFF2-40B4-BE49-F238E27FC236}">
                    <a16:creationId xmlns:a16="http://schemas.microsoft.com/office/drawing/2014/main" id="{8039088D-97FC-4A92-8619-7BCBCEE2A4C0}"/>
                  </a:ext>
                </a:extLst>
              </p:cNvPr>
              <p:cNvSpPr>
                <a:spLocks/>
              </p:cNvSpPr>
              <p:nvPr>
                <p:custDataLst>
                  <p:tags r:id="rId941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9" name="Line 567">
                <a:extLst>
                  <a:ext uri="{FF2B5EF4-FFF2-40B4-BE49-F238E27FC236}">
                    <a16:creationId xmlns:a16="http://schemas.microsoft.com/office/drawing/2014/main" id="{DE16F62B-A212-4293-8407-4CC17EB57C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2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0" name="Line 568">
                <a:extLst>
                  <a:ext uri="{FF2B5EF4-FFF2-40B4-BE49-F238E27FC236}">
                    <a16:creationId xmlns:a16="http://schemas.microsoft.com/office/drawing/2014/main" id="{84110E50-9CA1-416B-B098-B57EEE79BB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3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1" name="Line 569">
                <a:extLst>
                  <a:ext uri="{FF2B5EF4-FFF2-40B4-BE49-F238E27FC236}">
                    <a16:creationId xmlns:a16="http://schemas.microsoft.com/office/drawing/2014/main" id="{BD5DC959-BD6C-4E1C-ABF0-5D4E65A48E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4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2" name="Rectangle 570">
                <a:extLst>
                  <a:ext uri="{FF2B5EF4-FFF2-40B4-BE49-F238E27FC236}">
                    <a16:creationId xmlns:a16="http://schemas.microsoft.com/office/drawing/2014/main" id="{A1BC55AA-3D80-45FD-8795-DA493DBE841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45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893" name="Freeform 571">
                <a:extLst>
                  <a:ext uri="{FF2B5EF4-FFF2-40B4-BE49-F238E27FC236}">
                    <a16:creationId xmlns:a16="http://schemas.microsoft.com/office/drawing/2014/main" id="{887C02FB-1C47-4D81-9BB8-A32097D02508}"/>
                  </a:ext>
                </a:extLst>
              </p:cNvPr>
              <p:cNvSpPr>
                <a:spLocks/>
              </p:cNvSpPr>
              <p:nvPr>
                <p:custDataLst>
                  <p:tags r:id="rId946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4" name="Freeform 572">
                <a:extLst>
                  <a:ext uri="{FF2B5EF4-FFF2-40B4-BE49-F238E27FC236}">
                    <a16:creationId xmlns:a16="http://schemas.microsoft.com/office/drawing/2014/main" id="{A8819456-2F33-479C-98C5-D349B6A2741C}"/>
                  </a:ext>
                </a:extLst>
              </p:cNvPr>
              <p:cNvSpPr>
                <a:spLocks/>
              </p:cNvSpPr>
              <p:nvPr>
                <p:custDataLst>
                  <p:tags r:id="rId947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5" name="Line 573">
                <a:extLst>
                  <a:ext uri="{FF2B5EF4-FFF2-40B4-BE49-F238E27FC236}">
                    <a16:creationId xmlns:a16="http://schemas.microsoft.com/office/drawing/2014/main" id="{841E7281-4C82-471E-B3EF-B04D9CC046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8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6" name="Line 574">
                <a:extLst>
                  <a:ext uri="{FF2B5EF4-FFF2-40B4-BE49-F238E27FC236}">
                    <a16:creationId xmlns:a16="http://schemas.microsoft.com/office/drawing/2014/main" id="{20DD43B3-5E89-47BD-9690-FEC69F84AA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49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7" name="Line 575">
                <a:extLst>
                  <a:ext uri="{FF2B5EF4-FFF2-40B4-BE49-F238E27FC236}">
                    <a16:creationId xmlns:a16="http://schemas.microsoft.com/office/drawing/2014/main" id="{9D3F57E0-9665-48A6-ADB2-EBC906FBC8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0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8" name="Rectangle 576">
                <a:extLst>
                  <a:ext uri="{FF2B5EF4-FFF2-40B4-BE49-F238E27FC236}">
                    <a16:creationId xmlns:a16="http://schemas.microsoft.com/office/drawing/2014/main" id="{0CA15001-FF19-4F27-A12E-A00A84BEC8C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1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899" name="Freeform 577">
                <a:extLst>
                  <a:ext uri="{FF2B5EF4-FFF2-40B4-BE49-F238E27FC236}">
                    <a16:creationId xmlns:a16="http://schemas.microsoft.com/office/drawing/2014/main" id="{43A8AB49-4CD8-4F92-80E2-0A690E32C349}"/>
                  </a:ext>
                </a:extLst>
              </p:cNvPr>
              <p:cNvSpPr>
                <a:spLocks/>
              </p:cNvSpPr>
              <p:nvPr>
                <p:custDataLst>
                  <p:tags r:id="rId952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0" name="Freeform 578">
                <a:extLst>
                  <a:ext uri="{FF2B5EF4-FFF2-40B4-BE49-F238E27FC236}">
                    <a16:creationId xmlns:a16="http://schemas.microsoft.com/office/drawing/2014/main" id="{54D1E6E9-E24E-4BD0-9F9A-4DAE3C90B46C}"/>
                  </a:ext>
                </a:extLst>
              </p:cNvPr>
              <p:cNvSpPr>
                <a:spLocks/>
              </p:cNvSpPr>
              <p:nvPr>
                <p:custDataLst>
                  <p:tags r:id="rId953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1" name="Line 579">
                <a:extLst>
                  <a:ext uri="{FF2B5EF4-FFF2-40B4-BE49-F238E27FC236}">
                    <a16:creationId xmlns:a16="http://schemas.microsoft.com/office/drawing/2014/main" id="{1687FB17-B523-49F0-8416-8C7C4E7827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4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2" name="Line 580">
                <a:extLst>
                  <a:ext uri="{FF2B5EF4-FFF2-40B4-BE49-F238E27FC236}">
                    <a16:creationId xmlns:a16="http://schemas.microsoft.com/office/drawing/2014/main" id="{BDEF850B-D755-403C-B968-814BAE6ADA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5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3" name="Line 581">
                <a:extLst>
                  <a:ext uri="{FF2B5EF4-FFF2-40B4-BE49-F238E27FC236}">
                    <a16:creationId xmlns:a16="http://schemas.microsoft.com/office/drawing/2014/main" id="{EDCF7DB4-3EC6-490F-B55D-2CE6C61025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56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4" name="Rectangle 582">
                <a:extLst>
                  <a:ext uri="{FF2B5EF4-FFF2-40B4-BE49-F238E27FC236}">
                    <a16:creationId xmlns:a16="http://schemas.microsoft.com/office/drawing/2014/main" id="{CA290284-7503-4538-B478-31A9DB47E2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7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905" name="Rectangle 583">
                <a:extLst>
                  <a:ext uri="{FF2B5EF4-FFF2-40B4-BE49-F238E27FC236}">
                    <a16:creationId xmlns:a16="http://schemas.microsoft.com/office/drawing/2014/main" id="{151D11B1-333E-4644-95EC-C57FA557569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8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06" name="Rectangle 584">
                <a:extLst>
                  <a:ext uri="{FF2B5EF4-FFF2-40B4-BE49-F238E27FC236}">
                    <a16:creationId xmlns:a16="http://schemas.microsoft.com/office/drawing/2014/main" id="{A2ED5C87-0D4E-4C2A-9354-37C769022EB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9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907" name="Rectangle 585">
                <a:extLst>
                  <a:ext uri="{FF2B5EF4-FFF2-40B4-BE49-F238E27FC236}">
                    <a16:creationId xmlns:a16="http://schemas.microsoft.com/office/drawing/2014/main" id="{3C75EFA0-BA48-4741-B830-082B875733A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0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908" name="Rectangle 586">
                <a:extLst>
                  <a:ext uri="{FF2B5EF4-FFF2-40B4-BE49-F238E27FC236}">
                    <a16:creationId xmlns:a16="http://schemas.microsoft.com/office/drawing/2014/main" id="{3ADA5B0D-EF34-4D22-8AE7-8839142F475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1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909" name="Freeform 587">
                <a:extLst>
                  <a:ext uri="{FF2B5EF4-FFF2-40B4-BE49-F238E27FC236}">
                    <a16:creationId xmlns:a16="http://schemas.microsoft.com/office/drawing/2014/main" id="{82614C09-2747-4210-AC4F-45FDB643FA7C}"/>
                  </a:ext>
                </a:extLst>
              </p:cNvPr>
              <p:cNvSpPr>
                <a:spLocks/>
              </p:cNvSpPr>
              <p:nvPr>
                <p:custDataLst>
                  <p:tags r:id="rId962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0" name="Freeform 588">
                <a:extLst>
                  <a:ext uri="{FF2B5EF4-FFF2-40B4-BE49-F238E27FC236}">
                    <a16:creationId xmlns:a16="http://schemas.microsoft.com/office/drawing/2014/main" id="{6400E7A5-55F5-48AE-9200-47EA2A5E1066}"/>
                  </a:ext>
                </a:extLst>
              </p:cNvPr>
              <p:cNvSpPr>
                <a:spLocks/>
              </p:cNvSpPr>
              <p:nvPr>
                <p:custDataLst>
                  <p:tags r:id="rId963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1" name="Freeform 589">
                <a:extLst>
                  <a:ext uri="{FF2B5EF4-FFF2-40B4-BE49-F238E27FC236}">
                    <a16:creationId xmlns:a16="http://schemas.microsoft.com/office/drawing/2014/main" id="{C65F3F66-57F8-4C2A-885F-B5F7BE7E859A}"/>
                  </a:ext>
                </a:extLst>
              </p:cNvPr>
              <p:cNvSpPr>
                <a:spLocks/>
              </p:cNvSpPr>
              <p:nvPr>
                <p:custDataLst>
                  <p:tags r:id="rId964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2" name="Freeform 590">
                <a:extLst>
                  <a:ext uri="{FF2B5EF4-FFF2-40B4-BE49-F238E27FC236}">
                    <a16:creationId xmlns:a16="http://schemas.microsoft.com/office/drawing/2014/main" id="{9ADDA25D-7D6E-465F-B834-281E965E9CE0}"/>
                  </a:ext>
                </a:extLst>
              </p:cNvPr>
              <p:cNvSpPr>
                <a:spLocks/>
              </p:cNvSpPr>
              <p:nvPr>
                <p:custDataLst>
                  <p:tags r:id="rId965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3" name="Freeform 591">
                <a:extLst>
                  <a:ext uri="{FF2B5EF4-FFF2-40B4-BE49-F238E27FC236}">
                    <a16:creationId xmlns:a16="http://schemas.microsoft.com/office/drawing/2014/main" id="{710F38BF-307C-4C6C-BEBD-099371A63DB9}"/>
                  </a:ext>
                </a:extLst>
              </p:cNvPr>
              <p:cNvSpPr>
                <a:spLocks/>
              </p:cNvSpPr>
              <p:nvPr>
                <p:custDataLst>
                  <p:tags r:id="rId966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4" name="Freeform 592">
                <a:extLst>
                  <a:ext uri="{FF2B5EF4-FFF2-40B4-BE49-F238E27FC236}">
                    <a16:creationId xmlns:a16="http://schemas.microsoft.com/office/drawing/2014/main" id="{4F93A6A0-1907-48AB-A81F-8B8C2103D1BA}"/>
                  </a:ext>
                </a:extLst>
              </p:cNvPr>
              <p:cNvSpPr>
                <a:spLocks/>
              </p:cNvSpPr>
              <p:nvPr>
                <p:custDataLst>
                  <p:tags r:id="rId967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5" name="Line 593">
                <a:extLst>
                  <a:ext uri="{FF2B5EF4-FFF2-40B4-BE49-F238E27FC236}">
                    <a16:creationId xmlns:a16="http://schemas.microsoft.com/office/drawing/2014/main" id="{11D1210C-DAC7-4326-8D37-AC73962436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68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6" name="Line 594">
                <a:extLst>
                  <a:ext uri="{FF2B5EF4-FFF2-40B4-BE49-F238E27FC236}">
                    <a16:creationId xmlns:a16="http://schemas.microsoft.com/office/drawing/2014/main" id="{BBBA4401-423B-4CE7-8AEF-4C81AB6A0F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69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7" name="Rectangle 595">
                <a:extLst>
                  <a:ext uri="{FF2B5EF4-FFF2-40B4-BE49-F238E27FC236}">
                    <a16:creationId xmlns:a16="http://schemas.microsoft.com/office/drawing/2014/main" id="{654AB5A2-4FD4-45FE-9063-0660E38CEF0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0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18" name="Rectangle 596">
                <a:extLst>
                  <a:ext uri="{FF2B5EF4-FFF2-40B4-BE49-F238E27FC236}">
                    <a16:creationId xmlns:a16="http://schemas.microsoft.com/office/drawing/2014/main" id="{0FC46B4F-26E0-46DA-83D0-CB82654106C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1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919" name="Rectangle 597">
                <a:extLst>
                  <a:ext uri="{FF2B5EF4-FFF2-40B4-BE49-F238E27FC236}">
                    <a16:creationId xmlns:a16="http://schemas.microsoft.com/office/drawing/2014/main" id="{57CCFF1B-1BA8-4320-956A-EACCF26375F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2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920" name="Rectangle 598">
                <a:extLst>
                  <a:ext uri="{FF2B5EF4-FFF2-40B4-BE49-F238E27FC236}">
                    <a16:creationId xmlns:a16="http://schemas.microsoft.com/office/drawing/2014/main" id="{6D55EE33-8BA0-424C-A08B-A6F398C229B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3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921" name="Rectangle 599">
                <a:extLst>
                  <a:ext uri="{FF2B5EF4-FFF2-40B4-BE49-F238E27FC236}">
                    <a16:creationId xmlns:a16="http://schemas.microsoft.com/office/drawing/2014/main" id="{FA837AD8-7F62-413D-BA36-4B80C08B085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4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22" name="Rectangle 600">
                <a:extLst>
                  <a:ext uri="{FF2B5EF4-FFF2-40B4-BE49-F238E27FC236}">
                    <a16:creationId xmlns:a16="http://schemas.microsoft.com/office/drawing/2014/main" id="{1622AA4D-B100-479D-85FA-557277EF649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5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923" name="Rectangle 601">
                <a:extLst>
                  <a:ext uri="{FF2B5EF4-FFF2-40B4-BE49-F238E27FC236}">
                    <a16:creationId xmlns:a16="http://schemas.microsoft.com/office/drawing/2014/main" id="{B89FCE2E-FFEA-4402-9088-A99B908122F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6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924" name="Rectangle 602">
                <a:extLst>
                  <a:ext uri="{FF2B5EF4-FFF2-40B4-BE49-F238E27FC236}">
                    <a16:creationId xmlns:a16="http://schemas.microsoft.com/office/drawing/2014/main" id="{AE533D8E-11DA-4A4B-A151-BB3A019FC3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7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925" name="Rectangle 603">
                <a:extLst>
                  <a:ext uri="{FF2B5EF4-FFF2-40B4-BE49-F238E27FC236}">
                    <a16:creationId xmlns:a16="http://schemas.microsoft.com/office/drawing/2014/main" id="{3A34D0EE-99E9-4CC7-8F1E-7C29B4DBC5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8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26" name="Rectangle 604">
                <a:extLst>
                  <a:ext uri="{FF2B5EF4-FFF2-40B4-BE49-F238E27FC236}">
                    <a16:creationId xmlns:a16="http://schemas.microsoft.com/office/drawing/2014/main" id="{6F779364-500A-48AA-829B-F66C2BAF99E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9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927" name="Rectangle 605">
                <a:extLst>
                  <a:ext uri="{FF2B5EF4-FFF2-40B4-BE49-F238E27FC236}">
                    <a16:creationId xmlns:a16="http://schemas.microsoft.com/office/drawing/2014/main" id="{360FE5E2-B536-48C6-BDE8-AB30A114196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80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928" name="Rectangle 606">
                <a:extLst>
                  <a:ext uri="{FF2B5EF4-FFF2-40B4-BE49-F238E27FC236}">
                    <a16:creationId xmlns:a16="http://schemas.microsoft.com/office/drawing/2014/main" id="{9FED7B6D-2DDE-4987-AD40-6B49C24914D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81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929" name="Freeform 607">
                <a:extLst>
                  <a:ext uri="{FF2B5EF4-FFF2-40B4-BE49-F238E27FC236}">
                    <a16:creationId xmlns:a16="http://schemas.microsoft.com/office/drawing/2014/main" id="{78802B79-355E-435D-8EBA-C166D0848942}"/>
                  </a:ext>
                </a:extLst>
              </p:cNvPr>
              <p:cNvSpPr>
                <a:spLocks/>
              </p:cNvSpPr>
              <p:nvPr>
                <p:custDataLst>
                  <p:tags r:id="rId982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0" name="Freeform 608">
                <a:extLst>
                  <a:ext uri="{FF2B5EF4-FFF2-40B4-BE49-F238E27FC236}">
                    <a16:creationId xmlns:a16="http://schemas.microsoft.com/office/drawing/2014/main" id="{E38854C0-0D85-40A3-86E1-D273B3BC744D}"/>
                  </a:ext>
                </a:extLst>
              </p:cNvPr>
              <p:cNvSpPr>
                <a:spLocks/>
              </p:cNvSpPr>
              <p:nvPr>
                <p:custDataLst>
                  <p:tags r:id="rId983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1" name="Freeform 609">
                <a:extLst>
                  <a:ext uri="{FF2B5EF4-FFF2-40B4-BE49-F238E27FC236}">
                    <a16:creationId xmlns:a16="http://schemas.microsoft.com/office/drawing/2014/main" id="{30AA71A7-F900-4CCA-973E-61BA3A9FDCC1}"/>
                  </a:ext>
                </a:extLst>
              </p:cNvPr>
              <p:cNvSpPr>
                <a:spLocks/>
              </p:cNvSpPr>
              <p:nvPr>
                <p:custDataLst>
                  <p:tags r:id="rId984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2" name="Freeform 610">
                <a:extLst>
                  <a:ext uri="{FF2B5EF4-FFF2-40B4-BE49-F238E27FC236}">
                    <a16:creationId xmlns:a16="http://schemas.microsoft.com/office/drawing/2014/main" id="{11CED72A-F43C-4347-BFBB-31A130D25C39}"/>
                  </a:ext>
                </a:extLst>
              </p:cNvPr>
              <p:cNvSpPr>
                <a:spLocks/>
              </p:cNvSpPr>
              <p:nvPr>
                <p:custDataLst>
                  <p:tags r:id="rId985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3" name="Line 611">
                <a:extLst>
                  <a:ext uri="{FF2B5EF4-FFF2-40B4-BE49-F238E27FC236}">
                    <a16:creationId xmlns:a16="http://schemas.microsoft.com/office/drawing/2014/main" id="{2E368E74-129A-4F3A-BEF0-6DBD6480F8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6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4" name="Line 612">
                <a:extLst>
                  <a:ext uri="{FF2B5EF4-FFF2-40B4-BE49-F238E27FC236}">
                    <a16:creationId xmlns:a16="http://schemas.microsoft.com/office/drawing/2014/main" id="{74C7B6C9-70D3-4973-A8C4-2699137D2E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7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5" name="Freeform 613">
                <a:extLst>
                  <a:ext uri="{FF2B5EF4-FFF2-40B4-BE49-F238E27FC236}">
                    <a16:creationId xmlns:a16="http://schemas.microsoft.com/office/drawing/2014/main" id="{316D6D38-5AE0-4D95-9EFA-1AFD16A588B7}"/>
                  </a:ext>
                </a:extLst>
              </p:cNvPr>
              <p:cNvSpPr>
                <a:spLocks/>
              </p:cNvSpPr>
              <p:nvPr>
                <p:custDataLst>
                  <p:tags r:id="rId988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6" name="Freeform 614">
                <a:extLst>
                  <a:ext uri="{FF2B5EF4-FFF2-40B4-BE49-F238E27FC236}">
                    <a16:creationId xmlns:a16="http://schemas.microsoft.com/office/drawing/2014/main" id="{4A0F781C-15B5-4262-9509-FB7ED03693AA}"/>
                  </a:ext>
                </a:extLst>
              </p:cNvPr>
              <p:cNvSpPr>
                <a:spLocks/>
              </p:cNvSpPr>
              <p:nvPr>
                <p:custDataLst>
                  <p:tags r:id="rId989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7" name="Freeform 615">
                <a:extLst>
                  <a:ext uri="{FF2B5EF4-FFF2-40B4-BE49-F238E27FC236}">
                    <a16:creationId xmlns:a16="http://schemas.microsoft.com/office/drawing/2014/main" id="{E44C6181-1049-4440-975A-A4AB7E3928CE}"/>
                  </a:ext>
                </a:extLst>
              </p:cNvPr>
              <p:cNvSpPr>
                <a:spLocks/>
              </p:cNvSpPr>
              <p:nvPr>
                <p:custDataLst>
                  <p:tags r:id="rId990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8" name="Freeform 616">
                <a:extLst>
                  <a:ext uri="{FF2B5EF4-FFF2-40B4-BE49-F238E27FC236}">
                    <a16:creationId xmlns:a16="http://schemas.microsoft.com/office/drawing/2014/main" id="{3314EB7B-82C3-4C15-A43C-BEF84343B2FD}"/>
                  </a:ext>
                </a:extLst>
              </p:cNvPr>
              <p:cNvSpPr>
                <a:spLocks/>
              </p:cNvSpPr>
              <p:nvPr>
                <p:custDataLst>
                  <p:tags r:id="rId991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9" name="Freeform 617">
                <a:extLst>
                  <a:ext uri="{FF2B5EF4-FFF2-40B4-BE49-F238E27FC236}">
                    <a16:creationId xmlns:a16="http://schemas.microsoft.com/office/drawing/2014/main" id="{35F006FD-E8EE-4735-8F80-FACEB7F6D81B}"/>
                  </a:ext>
                </a:extLst>
              </p:cNvPr>
              <p:cNvSpPr>
                <a:spLocks/>
              </p:cNvSpPr>
              <p:nvPr>
                <p:custDataLst>
                  <p:tags r:id="rId992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0" name="Freeform 618">
                <a:extLst>
                  <a:ext uri="{FF2B5EF4-FFF2-40B4-BE49-F238E27FC236}">
                    <a16:creationId xmlns:a16="http://schemas.microsoft.com/office/drawing/2014/main" id="{F3C3B410-84A8-4FDF-945B-582E22E91938}"/>
                  </a:ext>
                </a:extLst>
              </p:cNvPr>
              <p:cNvSpPr>
                <a:spLocks/>
              </p:cNvSpPr>
              <p:nvPr>
                <p:custDataLst>
                  <p:tags r:id="rId993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1" name="Freeform 619">
                <a:extLst>
                  <a:ext uri="{FF2B5EF4-FFF2-40B4-BE49-F238E27FC236}">
                    <a16:creationId xmlns:a16="http://schemas.microsoft.com/office/drawing/2014/main" id="{BF307D2E-D938-41DE-AACF-85C134E3B781}"/>
                  </a:ext>
                </a:extLst>
              </p:cNvPr>
              <p:cNvSpPr>
                <a:spLocks/>
              </p:cNvSpPr>
              <p:nvPr>
                <p:custDataLst>
                  <p:tags r:id="rId994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2" name="Freeform 620">
                <a:extLst>
                  <a:ext uri="{FF2B5EF4-FFF2-40B4-BE49-F238E27FC236}">
                    <a16:creationId xmlns:a16="http://schemas.microsoft.com/office/drawing/2014/main" id="{7DD450E4-4684-4ACC-BFAB-7D1E3C700D79}"/>
                  </a:ext>
                </a:extLst>
              </p:cNvPr>
              <p:cNvSpPr>
                <a:spLocks/>
              </p:cNvSpPr>
              <p:nvPr>
                <p:custDataLst>
                  <p:tags r:id="rId995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3" name="Line 621">
                <a:extLst>
                  <a:ext uri="{FF2B5EF4-FFF2-40B4-BE49-F238E27FC236}">
                    <a16:creationId xmlns:a16="http://schemas.microsoft.com/office/drawing/2014/main" id="{602E986C-E258-4CD1-9979-1B8D366F840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6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4" name="Line 622">
                <a:extLst>
                  <a:ext uri="{FF2B5EF4-FFF2-40B4-BE49-F238E27FC236}">
                    <a16:creationId xmlns:a16="http://schemas.microsoft.com/office/drawing/2014/main" id="{B8ACEFCB-22E0-420E-8F22-3DDBA8A188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7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5" name="Line 623">
                <a:extLst>
                  <a:ext uri="{FF2B5EF4-FFF2-40B4-BE49-F238E27FC236}">
                    <a16:creationId xmlns:a16="http://schemas.microsoft.com/office/drawing/2014/main" id="{05C561D6-3989-499A-98B0-3CE63A52FD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8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6" name="Line 624">
                <a:extLst>
                  <a:ext uri="{FF2B5EF4-FFF2-40B4-BE49-F238E27FC236}">
                    <a16:creationId xmlns:a16="http://schemas.microsoft.com/office/drawing/2014/main" id="{7459339F-5123-4CE5-B841-5ABCE8566A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9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7" name="Line 625">
                <a:extLst>
                  <a:ext uri="{FF2B5EF4-FFF2-40B4-BE49-F238E27FC236}">
                    <a16:creationId xmlns:a16="http://schemas.microsoft.com/office/drawing/2014/main" id="{F7290E52-BD69-47A0-9443-C6DC196893D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0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8" name="Line 626">
                <a:extLst>
                  <a:ext uri="{FF2B5EF4-FFF2-40B4-BE49-F238E27FC236}">
                    <a16:creationId xmlns:a16="http://schemas.microsoft.com/office/drawing/2014/main" id="{130C6AEB-CB5F-4E10-A3BB-E413D44F3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1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9" name="Line 627">
                <a:extLst>
                  <a:ext uri="{FF2B5EF4-FFF2-40B4-BE49-F238E27FC236}">
                    <a16:creationId xmlns:a16="http://schemas.microsoft.com/office/drawing/2014/main" id="{D6BB2B23-436D-49EA-9B3A-6F515B5776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2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0" name="Line 628">
                <a:extLst>
                  <a:ext uri="{FF2B5EF4-FFF2-40B4-BE49-F238E27FC236}">
                    <a16:creationId xmlns:a16="http://schemas.microsoft.com/office/drawing/2014/main" id="{8E167790-27CF-4BEB-ABA0-96582674AD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3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1" name="Line 629">
                <a:extLst>
                  <a:ext uri="{FF2B5EF4-FFF2-40B4-BE49-F238E27FC236}">
                    <a16:creationId xmlns:a16="http://schemas.microsoft.com/office/drawing/2014/main" id="{A43B6924-729D-4A16-AC08-58FB38D2F8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4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2" name="Line 630">
                <a:extLst>
                  <a:ext uri="{FF2B5EF4-FFF2-40B4-BE49-F238E27FC236}">
                    <a16:creationId xmlns:a16="http://schemas.microsoft.com/office/drawing/2014/main" id="{2518A7F0-9B3B-4CE5-9988-158770B83D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5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3" name="Line 631">
                <a:extLst>
                  <a:ext uri="{FF2B5EF4-FFF2-40B4-BE49-F238E27FC236}">
                    <a16:creationId xmlns:a16="http://schemas.microsoft.com/office/drawing/2014/main" id="{408FD82A-72D3-462D-A111-26E3B069CF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6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4" name="Line 632">
                <a:extLst>
                  <a:ext uri="{FF2B5EF4-FFF2-40B4-BE49-F238E27FC236}">
                    <a16:creationId xmlns:a16="http://schemas.microsoft.com/office/drawing/2014/main" id="{8593CFBB-BBD1-43A8-9275-BFF52FE47C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7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5" name="Line 633">
                <a:extLst>
                  <a:ext uri="{FF2B5EF4-FFF2-40B4-BE49-F238E27FC236}">
                    <a16:creationId xmlns:a16="http://schemas.microsoft.com/office/drawing/2014/main" id="{12BD2BDD-4117-4467-B8CF-CC79ECC855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8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6" name="Line 634">
                <a:extLst>
                  <a:ext uri="{FF2B5EF4-FFF2-40B4-BE49-F238E27FC236}">
                    <a16:creationId xmlns:a16="http://schemas.microsoft.com/office/drawing/2014/main" id="{92806406-187D-4880-BBAB-ADB58F2408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9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7" name="Freeform 635">
                <a:extLst>
                  <a:ext uri="{FF2B5EF4-FFF2-40B4-BE49-F238E27FC236}">
                    <a16:creationId xmlns:a16="http://schemas.microsoft.com/office/drawing/2014/main" id="{4A559048-88BF-4AB6-A948-9488E1DEE592}"/>
                  </a:ext>
                </a:extLst>
              </p:cNvPr>
              <p:cNvSpPr>
                <a:spLocks/>
              </p:cNvSpPr>
              <p:nvPr>
                <p:custDataLst>
                  <p:tags r:id="rId1010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8" name="Freeform 636">
                <a:extLst>
                  <a:ext uri="{FF2B5EF4-FFF2-40B4-BE49-F238E27FC236}">
                    <a16:creationId xmlns:a16="http://schemas.microsoft.com/office/drawing/2014/main" id="{6019060D-D2A3-456B-BBDE-D0E8F26DB12C}"/>
                  </a:ext>
                </a:extLst>
              </p:cNvPr>
              <p:cNvSpPr>
                <a:spLocks/>
              </p:cNvSpPr>
              <p:nvPr>
                <p:custDataLst>
                  <p:tags r:id="rId1011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9" name="Rectangle 637">
                <a:extLst>
                  <a:ext uri="{FF2B5EF4-FFF2-40B4-BE49-F238E27FC236}">
                    <a16:creationId xmlns:a16="http://schemas.microsoft.com/office/drawing/2014/main" id="{3B3BD3BB-59CF-4E13-8F93-DEB5E6E0086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2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60" name="Rectangle 638">
                <a:extLst>
                  <a:ext uri="{FF2B5EF4-FFF2-40B4-BE49-F238E27FC236}">
                    <a16:creationId xmlns:a16="http://schemas.microsoft.com/office/drawing/2014/main" id="{5632DA2D-0BA2-433D-8CC0-FD8A042A54F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3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961" name="Rectangle 639">
                <a:extLst>
                  <a:ext uri="{FF2B5EF4-FFF2-40B4-BE49-F238E27FC236}">
                    <a16:creationId xmlns:a16="http://schemas.microsoft.com/office/drawing/2014/main" id="{4CCBB94B-F553-4354-A2ED-1F6D96C8337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4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62" name="Rectangle 640">
                <a:extLst>
                  <a:ext uri="{FF2B5EF4-FFF2-40B4-BE49-F238E27FC236}">
                    <a16:creationId xmlns:a16="http://schemas.microsoft.com/office/drawing/2014/main" id="{BECF4202-AECF-45B2-B0CF-E6FE499A91E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5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963" name="Rectangle 641">
                <a:extLst>
                  <a:ext uri="{FF2B5EF4-FFF2-40B4-BE49-F238E27FC236}">
                    <a16:creationId xmlns:a16="http://schemas.microsoft.com/office/drawing/2014/main" id="{9F08A25F-6205-43FB-8EC3-9754E63E214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6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64" name="Rectangle 642">
                <a:extLst>
                  <a:ext uri="{FF2B5EF4-FFF2-40B4-BE49-F238E27FC236}">
                    <a16:creationId xmlns:a16="http://schemas.microsoft.com/office/drawing/2014/main" id="{B745BE4F-B947-4861-9C1E-DC7187287B0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7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965" name="Rectangle 643">
                <a:extLst>
                  <a:ext uri="{FF2B5EF4-FFF2-40B4-BE49-F238E27FC236}">
                    <a16:creationId xmlns:a16="http://schemas.microsoft.com/office/drawing/2014/main" id="{81ED928F-7818-4980-B00D-0A515132BB5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8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966" name="Rectangle 644">
                <a:extLst>
                  <a:ext uri="{FF2B5EF4-FFF2-40B4-BE49-F238E27FC236}">
                    <a16:creationId xmlns:a16="http://schemas.microsoft.com/office/drawing/2014/main" id="{0595EBAC-C82A-4FDF-A687-65AC5EEC435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19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967" name="Line 645">
                <a:extLst>
                  <a:ext uri="{FF2B5EF4-FFF2-40B4-BE49-F238E27FC236}">
                    <a16:creationId xmlns:a16="http://schemas.microsoft.com/office/drawing/2014/main" id="{5FBDB487-F04F-4F39-9BCD-A15FCE9282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0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8" name="Line 646">
                <a:extLst>
                  <a:ext uri="{FF2B5EF4-FFF2-40B4-BE49-F238E27FC236}">
                    <a16:creationId xmlns:a16="http://schemas.microsoft.com/office/drawing/2014/main" id="{EF80D349-195C-4C41-9A39-70FA91837C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1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9" name="Line 647">
                <a:extLst>
                  <a:ext uri="{FF2B5EF4-FFF2-40B4-BE49-F238E27FC236}">
                    <a16:creationId xmlns:a16="http://schemas.microsoft.com/office/drawing/2014/main" id="{41A145DE-6C8C-4808-8EB9-D8396E3150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2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0" name="Line 648">
                <a:extLst>
                  <a:ext uri="{FF2B5EF4-FFF2-40B4-BE49-F238E27FC236}">
                    <a16:creationId xmlns:a16="http://schemas.microsoft.com/office/drawing/2014/main" id="{66145EC6-1FCC-4948-8FAB-C80E2830D9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3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1" name="Line 649">
                <a:extLst>
                  <a:ext uri="{FF2B5EF4-FFF2-40B4-BE49-F238E27FC236}">
                    <a16:creationId xmlns:a16="http://schemas.microsoft.com/office/drawing/2014/main" id="{EA84330B-2AC0-4D89-8BDB-E8F5C01EBD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4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" name="Line 650">
                <a:extLst>
                  <a:ext uri="{FF2B5EF4-FFF2-40B4-BE49-F238E27FC236}">
                    <a16:creationId xmlns:a16="http://schemas.microsoft.com/office/drawing/2014/main" id="{3EAE9B02-7DD8-431A-8B9D-F14841A746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5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" name="Line 651">
                <a:extLst>
                  <a:ext uri="{FF2B5EF4-FFF2-40B4-BE49-F238E27FC236}">
                    <a16:creationId xmlns:a16="http://schemas.microsoft.com/office/drawing/2014/main" id="{8B93B48B-E335-4680-BF47-A67089B6C9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6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4" name="Line 652">
                <a:extLst>
                  <a:ext uri="{FF2B5EF4-FFF2-40B4-BE49-F238E27FC236}">
                    <a16:creationId xmlns:a16="http://schemas.microsoft.com/office/drawing/2014/main" id="{3E8B60F8-D222-44F6-A382-8FACE8E7C7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7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5" name="Line 653">
                <a:extLst>
                  <a:ext uri="{FF2B5EF4-FFF2-40B4-BE49-F238E27FC236}">
                    <a16:creationId xmlns:a16="http://schemas.microsoft.com/office/drawing/2014/main" id="{FF12EF58-CE80-4E74-B1B7-12357220AC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8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6" name="Line 654">
                <a:extLst>
                  <a:ext uri="{FF2B5EF4-FFF2-40B4-BE49-F238E27FC236}">
                    <a16:creationId xmlns:a16="http://schemas.microsoft.com/office/drawing/2014/main" id="{715D637C-1D8C-4257-AC07-384CC8AE37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9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" name="Rectangle 655">
                <a:extLst>
                  <a:ext uri="{FF2B5EF4-FFF2-40B4-BE49-F238E27FC236}">
                    <a16:creationId xmlns:a16="http://schemas.microsoft.com/office/drawing/2014/main" id="{B8A9B550-C99F-4E7E-A3AF-CD8770CE7C7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0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978" name="Rectangle 656">
                <a:extLst>
                  <a:ext uri="{FF2B5EF4-FFF2-40B4-BE49-F238E27FC236}">
                    <a16:creationId xmlns:a16="http://schemas.microsoft.com/office/drawing/2014/main" id="{A96E0AF1-7E3D-4468-A155-A6B6940C455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1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979" name="Rectangle 657">
                <a:extLst>
                  <a:ext uri="{FF2B5EF4-FFF2-40B4-BE49-F238E27FC236}">
                    <a16:creationId xmlns:a16="http://schemas.microsoft.com/office/drawing/2014/main" id="{BB8A41AC-3CEE-4F27-9A46-33C5F4DE3F2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2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980" name="Rectangle 658">
                <a:extLst>
                  <a:ext uri="{FF2B5EF4-FFF2-40B4-BE49-F238E27FC236}">
                    <a16:creationId xmlns:a16="http://schemas.microsoft.com/office/drawing/2014/main" id="{AF6F68CC-0DD7-4061-8645-91C0D1CE70B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33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981" name="Freeform 659">
                <a:extLst>
                  <a:ext uri="{FF2B5EF4-FFF2-40B4-BE49-F238E27FC236}">
                    <a16:creationId xmlns:a16="http://schemas.microsoft.com/office/drawing/2014/main" id="{FCB7B55F-F363-43D1-974C-2A190DD77907}"/>
                  </a:ext>
                </a:extLst>
              </p:cNvPr>
              <p:cNvSpPr>
                <a:spLocks/>
              </p:cNvSpPr>
              <p:nvPr>
                <p:custDataLst>
                  <p:tags r:id="rId1034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2" name="Freeform 660">
                <a:extLst>
                  <a:ext uri="{FF2B5EF4-FFF2-40B4-BE49-F238E27FC236}">
                    <a16:creationId xmlns:a16="http://schemas.microsoft.com/office/drawing/2014/main" id="{89D4011E-F6F0-4521-86F6-67EDC5CB21D6}"/>
                  </a:ext>
                </a:extLst>
              </p:cNvPr>
              <p:cNvSpPr>
                <a:spLocks/>
              </p:cNvSpPr>
              <p:nvPr>
                <p:custDataLst>
                  <p:tags r:id="rId1035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3" name="Freeform 661">
                <a:extLst>
                  <a:ext uri="{FF2B5EF4-FFF2-40B4-BE49-F238E27FC236}">
                    <a16:creationId xmlns:a16="http://schemas.microsoft.com/office/drawing/2014/main" id="{F6A914E4-FF16-4B73-85AC-BE0BFAC8237B}"/>
                  </a:ext>
                </a:extLst>
              </p:cNvPr>
              <p:cNvSpPr>
                <a:spLocks/>
              </p:cNvSpPr>
              <p:nvPr>
                <p:custDataLst>
                  <p:tags r:id="rId1036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4" name="Freeform 662">
                <a:extLst>
                  <a:ext uri="{FF2B5EF4-FFF2-40B4-BE49-F238E27FC236}">
                    <a16:creationId xmlns:a16="http://schemas.microsoft.com/office/drawing/2014/main" id="{AF9C3889-6792-4691-95EC-2DEBC6786C12}"/>
                  </a:ext>
                </a:extLst>
              </p:cNvPr>
              <p:cNvSpPr>
                <a:spLocks/>
              </p:cNvSpPr>
              <p:nvPr>
                <p:custDataLst>
                  <p:tags r:id="rId1037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5" name="Freeform 663">
                <a:extLst>
                  <a:ext uri="{FF2B5EF4-FFF2-40B4-BE49-F238E27FC236}">
                    <a16:creationId xmlns:a16="http://schemas.microsoft.com/office/drawing/2014/main" id="{F0F9F5C7-B924-458B-9489-E2427C15B8AF}"/>
                  </a:ext>
                </a:extLst>
              </p:cNvPr>
              <p:cNvSpPr>
                <a:spLocks/>
              </p:cNvSpPr>
              <p:nvPr>
                <p:custDataLst>
                  <p:tags r:id="rId1038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6" name="Freeform 664">
                <a:extLst>
                  <a:ext uri="{FF2B5EF4-FFF2-40B4-BE49-F238E27FC236}">
                    <a16:creationId xmlns:a16="http://schemas.microsoft.com/office/drawing/2014/main" id="{72100281-14B8-4278-A67E-854B1B45EBEC}"/>
                  </a:ext>
                </a:extLst>
              </p:cNvPr>
              <p:cNvSpPr>
                <a:spLocks/>
              </p:cNvSpPr>
              <p:nvPr>
                <p:custDataLst>
                  <p:tags r:id="rId1039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7" name="Line 665">
                <a:extLst>
                  <a:ext uri="{FF2B5EF4-FFF2-40B4-BE49-F238E27FC236}">
                    <a16:creationId xmlns:a16="http://schemas.microsoft.com/office/drawing/2014/main" id="{53AF9FF5-4902-477E-976B-25166021F2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0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8" name="Line 666">
                <a:extLst>
                  <a:ext uri="{FF2B5EF4-FFF2-40B4-BE49-F238E27FC236}">
                    <a16:creationId xmlns:a16="http://schemas.microsoft.com/office/drawing/2014/main" id="{EAA42B5C-CACA-4E4B-A39A-EECE5A2C4C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1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9" name="Line 667">
                <a:extLst>
                  <a:ext uri="{FF2B5EF4-FFF2-40B4-BE49-F238E27FC236}">
                    <a16:creationId xmlns:a16="http://schemas.microsoft.com/office/drawing/2014/main" id="{7A92DE9C-A301-4066-A74E-6C57B0083A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2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0" name="Line 668">
                <a:extLst>
                  <a:ext uri="{FF2B5EF4-FFF2-40B4-BE49-F238E27FC236}">
                    <a16:creationId xmlns:a16="http://schemas.microsoft.com/office/drawing/2014/main" id="{E496C40B-4014-4EC6-AB22-9F1A9F09A1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3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1" name="Line 669">
                <a:extLst>
                  <a:ext uri="{FF2B5EF4-FFF2-40B4-BE49-F238E27FC236}">
                    <a16:creationId xmlns:a16="http://schemas.microsoft.com/office/drawing/2014/main" id="{DEA8C780-7834-4D1E-9DF6-24A0E35B4C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4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2" name="Line 670">
                <a:extLst>
                  <a:ext uri="{FF2B5EF4-FFF2-40B4-BE49-F238E27FC236}">
                    <a16:creationId xmlns:a16="http://schemas.microsoft.com/office/drawing/2014/main" id="{8FDE72CC-FB5E-4833-BD0E-3428132713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5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3" name="Rectangle 671">
                <a:extLst>
                  <a:ext uri="{FF2B5EF4-FFF2-40B4-BE49-F238E27FC236}">
                    <a16:creationId xmlns:a16="http://schemas.microsoft.com/office/drawing/2014/main" id="{F09C9A50-E758-4EBE-B57E-4C76CBE90C4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6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994" name="Rectangle 672">
                <a:extLst>
                  <a:ext uri="{FF2B5EF4-FFF2-40B4-BE49-F238E27FC236}">
                    <a16:creationId xmlns:a16="http://schemas.microsoft.com/office/drawing/2014/main" id="{2A5E532D-0C3F-40CD-94ED-3270551B0D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7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2995" name="Line 673">
                <a:extLst>
                  <a:ext uri="{FF2B5EF4-FFF2-40B4-BE49-F238E27FC236}">
                    <a16:creationId xmlns:a16="http://schemas.microsoft.com/office/drawing/2014/main" id="{CFEA7ECF-8C67-45B3-B40E-8E37B24064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8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6" name="Rectangle 674">
                <a:extLst>
                  <a:ext uri="{FF2B5EF4-FFF2-40B4-BE49-F238E27FC236}">
                    <a16:creationId xmlns:a16="http://schemas.microsoft.com/office/drawing/2014/main" id="{F22F7376-6A58-435E-B22A-9A08751F0EF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49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997" name="Rectangle 675">
                <a:extLst>
                  <a:ext uri="{FF2B5EF4-FFF2-40B4-BE49-F238E27FC236}">
                    <a16:creationId xmlns:a16="http://schemas.microsoft.com/office/drawing/2014/main" id="{AC216835-8938-4B0F-9B2D-3003890A83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0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998" name="Rectangle 676">
                <a:extLst>
                  <a:ext uri="{FF2B5EF4-FFF2-40B4-BE49-F238E27FC236}">
                    <a16:creationId xmlns:a16="http://schemas.microsoft.com/office/drawing/2014/main" id="{638415EF-3DA5-490F-9343-CD4996050B0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1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999" name="Rectangle 677">
                <a:extLst>
                  <a:ext uri="{FF2B5EF4-FFF2-40B4-BE49-F238E27FC236}">
                    <a16:creationId xmlns:a16="http://schemas.microsoft.com/office/drawing/2014/main" id="{5E30B81D-EE34-416F-9EC4-11D88ED3919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2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000" name="Line 678">
                <a:extLst>
                  <a:ext uri="{FF2B5EF4-FFF2-40B4-BE49-F238E27FC236}">
                    <a16:creationId xmlns:a16="http://schemas.microsoft.com/office/drawing/2014/main" id="{5F9DE954-5B5A-48B2-A3C8-0E7BEA4CD3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3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1" name="Line 679">
                <a:extLst>
                  <a:ext uri="{FF2B5EF4-FFF2-40B4-BE49-F238E27FC236}">
                    <a16:creationId xmlns:a16="http://schemas.microsoft.com/office/drawing/2014/main" id="{1D7189EF-219B-4652-A988-A78901DE6E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4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2" name="Line 680">
                <a:extLst>
                  <a:ext uri="{FF2B5EF4-FFF2-40B4-BE49-F238E27FC236}">
                    <a16:creationId xmlns:a16="http://schemas.microsoft.com/office/drawing/2014/main" id="{04EB5B1D-BABB-4E6B-B945-06660F9C8E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5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3" name="Line 681">
                <a:extLst>
                  <a:ext uri="{FF2B5EF4-FFF2-40B4-BE49-F238E27FC236}">
                    <a16:creationId xmlns:a16="http://schemas.microsoft.com/office/drawing/2014/main" id="{93C81475-C689-4F4C-8DC9-F66AB4FD18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6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4" name="Rectangle 682">
                <a:extLst>
                  <a:ext uri="{FF2B5EF4-FFF2-40B4-BE49-F238E27FC236}">
                    <a16:creationId xmlns:a16="http://schemas.microsoft.com/office/drawing/2014/main" id="{C19115A0-9B7F-4FC2-9780-25063317E1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7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005" name="Rectangle 683">
                <a:extLst>
                  <a:ext uri="{FF2B5EF4-FFF2-40B4-BE49-F238E27FC236}">
                    <a16:creationId xmlns:a16="http://schemas.microsoft.com/office/drawing/2014/main" id="{78C978EB-2744-4B93-A5DA-A951F96E29C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8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3006" name="Rectangle 684">
                <a:extLst>
                  <a:ext uri="{FF2B5EF4-FFF2-40B4-BE49-F238E27FC236}">
                    <a16:creationId xmlns:a16="http://schemas.microsoft.com/office/drawing/2014/main" id="{D2DB5349-DD8E-4048-AEB0-E9A54B72AAE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59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007" name="Rectangle 685">
                <a:extLst>
                  <a:ext uri="{FF2B5EF4-FFF2-40B4-BE49-F238E27FC236}">
                    <a16:creationId xmlns:a16="http://schemas.microsoft.com/office/drawing/2014/main" id="{9890BBA7-42B3-4958-9994-0F07F596ECF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0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008" name="Rectangle 686">
                <a:extLst>
                  <a:ext uri="{FF2B5EF4-FFF2-40B4-BE49-F238E27FC236}">
                    <a16:creationId xmlns:a16="http://schemas.microsoft.com/office/drawing/2014/main" id="{6832A2A9-1951-4DE6-8352-22DA2DA46B8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1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009" name="Rectangle 687">
                <a:extLst>
                  <a:ext uri="{FF2B5EF4-FFF2-40B4-BE49-F238E27FC236}">
                    <a16:creationId xmlns:a16="http://schemas.microsoft.com/office/drawing/2014/main" id="{0951FE4B-745E-4FB2-9DE4-5B8A130ABCB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2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010" name="Rectangle 688">
                <a:extLst>
                  <a:ext uri="{FF2B5EF4-FFF2-40B4-BE49-F238E27FC236}">
                    <a16:creationId xmlns:a16="http://schemas.microsoft.com/office/drawing/2014/main" id="{6D0C0EC5-BB3D-4E53-9F4E-B54BCF73DDF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3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011" name="Rectangle 689">
                <a:extLst>
                  <a:ext uri="{FF2B5EF4-FFF2-40B4-BE49-F238E27FC236}">
                    <a16:creationId xmlns:a16="http://schemas.microsoft.com/office/drawing/2014/main" id="{23349F66-A4C2-4565-9DE8-F9FB6E8F2E7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4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012" name="Rectangle 690">
                <a:extLst>
                  <a:ext uri="{FF2B5EF4-FFF2-40B4-BE49-F238E27FC236}">
                    <a16:creationId xmlns:a16="http://schemas.microsoft.com/office/drawing/2014/main" id="{254E23F4-2AEC-49FF-8204-62624B9C4B6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5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013" name="Rectangle 691">
                <a:extLst>
                  <a:ext uri="{FF2B5EF4-FFF2-40B4-BE49-F238E27FC236}">
                    <a16:creationId xmlns:a16="http://schemas.microsoft.com/office/drawing/2014/main" id="{85709388-A9BD-470E-B675-4C350BCEEFD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6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3014" name="Rectangle 692">
                <a:extLst>
                  <a:ext uri="{FF2B5EF4-FFF2-40B4-BE49-F238E27FC236}">
                    <a16:creationId xmlns:a16="http://schemas.microsoft.com/office/drawing/2014/main" id="{DA1D7F19-E74D-4BC3-A812-03FC37C10A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7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015" name="Rectangle 693">
                <a:extLst>
                  <a:ext uri="{FF2B5EF4-FFF2-40B4-BE49-F238E27FC236}">
                    <a16:creationId xmlns:a16="http://schemas.microsoft.com/office/drawing/2014/main" id="{728D6E98-16C8-4217-B472-3C1F427655C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8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016" name="Rectangle 694">
                <a:extLst>
                  <a:ext uri="{FF2B5EF4-FFF2-40B4-BE49-F238E27FC236}">
                    <a16:creationId xmlns:a16="http://schemas.microsoft.com/office/drawing/2014/main" id="{8A98CDB7-D4A1-4813-A15A-2A962E49ACB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69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017" name="Rectangle 695">
                <a:extLst>
                  <a:ext uri="{FF2B5EF4-FFF2-40B4-BE49-F238E27FC236}">
                    <a16:creationId xmlns:a16="http://schemas.microsoft.com/office/drawing/2014/main" id="{A4DE775B-1E43-4CEF-9DF5-E995BBA2A25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0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018" name="Rectangle 696">
                <a:extLst>
                  <a:ext uri="{FF2B5EF4-FFF2-40B4-BE49-F238E27FC236}">
                    <a16:creationId xmlns:a16="http://schemas.microsoft.com/office/drawing/2014/main" id="{B8AF70B2-B2DA-4296-957B-4E1440DB73F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1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019" name="Rectangle 697">
                <a:extLst>
                  <a:ext uri="{FF2B5EF4-FFF2-40B4-BE49-F238E27FC236}">
                    <a16:creationId xmlns:a16="http://schemas.microsoft.com/office/drawing/2014/main" id="{72E61EBF-1ADB-4144-9B9A-F42A2ECA6B2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2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020" name="Rectangle 698">
                <a:extLst>
                  <a:ext uri="{FF2B5EF4-FFF2-40B4-BE49-F238E27FC236}">
                    <a16:creationId xmlns:a16="http://schemas.microsoft.com/office/drawing/2014/main" id="{C7FF48D6-0133-4A99-B82E-B8F117AB70F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3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021" name="Rectangle 699">
                <a:extLst>
                  <a:ext uri="{FF2B5EF4-FFF2-40B4-BE49-F238E27FC236}">
                    <a16:creationId xmlns:a16="http://schemas.microsoft.com/office/drawing/2014/main" id="{9BC11418-9E61-47C3-831C-13FB0E403EC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4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3022" name="Rectangle 700">
                <a:extLst>
                  <a:ext uri="{FF2B5EF4-FFF2-40B4-BE49-F238E27FC236}">
                    <a16:creationId xmlns:a16="http://schemas.microsoft.com/office/drawing/2014/main" id="{3F3F1200-3CBD-4113-B1F3-8DF3544F840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5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3023" name="Rectangle 701">
                <a:extLst>
                  <a:ext uri="{FF2B5EF4-FFF2-40B4-BE49-F238E27FC236}">
                    <a16:creationId xmlns:a16="http://schemas.microsoft.com/office/drawing/2014/main" id="{211A018C-4D10-4B82-8652-85B41C781F6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6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024" name="Rectangle 702">
                <a:extLst>
                  <a:ext uri="{FF2B5EF4-FFF2-40B4-BE49-F238E27FC236}">
                    <a16:creationId xmlns:a16="http://schemas.microsoft.com/office/drawing/2014/main" id="{CC053F5F-FDA5-4C24-B972-20D9A3F5186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7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3025" name="Rectangle 703">
                <a:extLst>
                  <a:ext uri="{FF2B5EF4-FFF2-40B4-BE49-F238E27FC236}">
                    <a16:creationId xmlns:a16="http://schemas.microsoft.com/office/drawing/2014/main" id="{0F7E06CD-5871-4966-838B-B963FE78D4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8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026" name="Rectangle 704">
                <a:extLst>
                  <a:ext uri="{FF2B5EF4-FFF2-40B4-BE49-F238E27FC236}">
                    <a16:creationId xmlns:a16="http://schemas.microsoft.com/office/drawing/2014/main" id="{553E38A5-A52D-45E5-B099-22ABAE828CD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79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3027" name="Rectangle 705">
                <a:extLst>
                  <a:ext uri="{FF2B5EF4-FFF2-40B4-BE49-F238E27FC236}">
                    <a16:creationId xmlns:a16="http://schemas.microsoft.com/office/drawing/2014/main" id="{3D6B6E27-A536-4BE3-AF91-33490A5997E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0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3028" name="Rectangle 706">
                <a:extLst>
                  <a:ext uri="{FF2B5EF4-FFF2-40B4-BE49-F238E27FC236}">
                    <a16:creationId xmlns:a16="http://schemas.microsoft.com/office/drawing/2014/main" id="{B44FE033-0909-4DE1-B715-5A5DE4B3C7B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1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3029" name="Rectangle 707">
                <a:extLst>
                  <a:ext uri="{FF2B5EF4-FFF2-40B4-BE49-F238E27FC236}">
                    <a16:creationId xmlns:a16="http://schemas.microsoft.com/office/drawing/2014/main" id="{8B751C51-9937-4122-B136-8583027C77D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2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3030" name="Line 708">
                <a:extLst>
                  <a:ext uri="{FF2B5EF4-FFF2-40B4-BE49-F238E27FC236}">
                    <a16:creationId xmlns:a16="http://schemas.microsoft.com/office/drawing/2014/main" id="{330EE54E-C95B-430B-B562-7DB22585AD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3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1" name="Line 709">
                <a:extLst>
                  <a:ext uri="{FF2B5EF4-FFF2-40B4-BE49-F238E27FC236}">
                    <a16:creationId xmlns:a16="http://schemas.microsoft.com/office/drawing/2014/main" id="{B5B15C04-A49D-42F1-BB89-F8E05A56F2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4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2" name="Line 710">
                <a:extLst>
                  <a:ext uri="{FF2B5EF4-FFF2-40B4-BE49-F238E27FC236}">
                    <a16:creationId xmlns:a16="http://schemas.microsoft.com/office/drawing/2014/main" id="{AA2C1164-C78B-48FD-BCFE-58E19CE6EF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5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3" name="Line 711">
                <a:extLst>
                  <a:ext uri="{FF2B5EF4-FFF2-40B4-BE49-F238E27FC236}">
                    <a16:creationId xmlns:a16="http://schemas.microsoft.com/office/drawing/2014/main" id="{AA67C5BF-8B6F-475D-B174-587DF695A6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6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4" name="Line 712">
                <a:extLst>
                  <a:ext uri="{FF2B5EF4-FFF2-40B4-BE49-F238E27FC236}">
                    <a16:creationId xmlns:a16="http://schemas.microsoft.com/office/drawing/2014/main" id="{DC0E661F-75CC-41AD-AB43-B357C2BF95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7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5" name="Line 713">
                <a:extLst>
                  <a:ext uri="{FF2B5EF4-FFF2-40B4-BE49-F238E27FC236}">
                    <a16:creationId xmlns:a16="http://schemas.microsoft.com/office/drawing/2014/main" id="{59F04554-D130-4B70-86F7-C0DA79CD49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8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6" name="Line 714">
                <a:extLst>
                  <a:ext uri="{FF2B5EF4-FFF2-40B4-BE49-F238E27FC236}">
                    <a16:creationId xmlns:a16="http://schemas.microsoft.com/office/drawing/2014/main" id="{BD5D8904-41E0-4AEA-A175-A289B08F9F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89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7" name="Line 715">
                <a:extLst>
                  <a:ext uri="{FF2B5EF4-FFF2-40B4-BE49-F238E27FC236}">
                    <a16:creationId xmlns:a16="http://schemas.microsoft.com/office/drawing/2014/main" id="{2220AC78-5DAE-4CF7-800E-C5CD995E21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0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8" name="Line 716">
                <a:extLst>
                  <a:ext uri="{FF2B5EF4-FFF2-40B4-BE49-F238E27FC236}">
                    <a16:creationId xmlns:a16="http://schemas.microsoft.com/office/drawing/2014/main" id="{BCC1937F-F08C-4462-9345-A3A927606B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1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9" name="Line 717">
                <a:extLst>
                  <a:ext uri="{FF2B5EF4-FFF2-40B4-BE49-F238E27FC236}">
                    <a16:creationId xmlns:a16="http://schemas.microsoft.com/office/drawing/2014/main" id="{2C3CA0B8-A52F-4F56-AD2C-710BD9DFF1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2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0" name="Line 718">
                <a:extLst>
                  <a:ext uri="{FF2B5EF4-FFF2-40B4-BE49-F238E27FC236}">
                    <a16:creationId xmlns:a16="http://schemas.microsoft.com/office/drawing/2014/main" id="{BE92606F-C330-481D-AF6B-21698BE4BC7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3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1" name="Line 719">
                <a:extLst>
                  <a:ext uri="{FF2B5EF4-FFF2-40B4-BE49-F238E27FC236}">
                    <a16:creationId xmlns:a16="http://schemas.microsoft.com/office/drawing/2014/main" id="{95A4B14E-2705-456B-932D-2FDB1AB203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4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2" name="Line 720">
                <a:extLst>
                  <a:ext uri="{FF2B5EF4-FFF2-40B4-BE49-F238E27FC236}">
                    <a16:creationId xmlns:a16="http://schemas.microsoft.com/office/drawing/2014/main" id="{AF198DC0-DBEB-4827-94A7-1B8F4AF916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5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3" name="Line 721">
                <a:extLst>
                  <a:ext uri="{FF2B5EF4-FFF2-40B4-BE49-F238E27FC236}">
                    <a16:creationId xmlns:a16="http://schemas.microsoft.com/office/drawing/2014/main" id="{55311658-0593-473F-814D-E973BCBD00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6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4" name="Line 722">
                <a:extLst>
                  <a:ext uri="{FF2B5EF4-FFF2-40B4-BE49-F238E27FC236}">
                    <a16:creationId xmlns:a16="http://schemas.microsoft.com/office/drawing/2014/main" id="{B1830475-4880-446C-BA82-D209B879DF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7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5" name="Line 723">
                <a:extLst>
                  <a:ext uri="{FF2B5EF4-FFF2-40B4-BE49-F238E27FC236}">
                    <a16:creationId xmlns:a16="http://schemas.microsoft.com/office/drawing/2014/main" id="{CFE6689A-5A04-4A2C-9149-7AE4D85572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8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6" name="Line 724">
                <a:extLst>
                  <a:ext uri="{FF2B5EF4-FFF2-40B4-BE49-F238E27FC236}">
                    <a16:creationId xmlns:a16="http://schemas.microsoft.com/office/drawing/2014/main" id="{8ACFAB91-2405-4654-BD86-5BDFEEE243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99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7" name="Line 725">
                <a:extLst>
                  <a:ext uri="{FF2B5EF4-FFF2-40B4-BE49-F238E27FC236}">
                    <a16:creationId xmlns:a16="http://schemas.microsoft.com/office/drawing/2014/main" id="{9EC3BF0F-F322-437C-B483-7544A432C2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0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8" name="Line 726">
                <a:extLst>
                  <a:ext uri="{FF2B5EF4-FFF2-40B4-BE49-F238E27FC236}">
                    <a16:creationId xmlns:a16="http://schemas.microsoft.com/office/drawing/2014/main" id="{FE488CE0-CE20-45C5-90E6-A2F0390D4C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1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9" name="Line 727">
                <a:extLst>
                  <a:ext uri="{FF2B5EF4-FFF2-40B4-BE49-F238E27FC236}">
                    <a16:creationId xmlns:a16="http://schemas.microsoft.com/office/drawing/2014/main" id="{2933895B-F1A4-4C15-9516-A68D36426B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2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0" name="Line 728">
                <a:extLst>
                  <a:ext uri="{FF2B5EF4-FFF2-40B4-BE49-F238E27FC236}">
                    <a16:creationId xmlns:a16="http://schemas.microsoft.com/office/drawing/2014/main" id="{7235D843-EECF-496A-B024-E57DF54A57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3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1" name="Line 729">
                <a:extLst>
                  <a:ext uri="{FF2B5EF4-FFF2-40B4-BE49-F238E27FC236}">
                    <a16:creationId xmlns:a16="http://schemas.microsoft.com/office/drawing/2014/main" id="{063EA2D7-FB91-4F5F-B486-0863390998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4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2" name="Line 730">
                <a:extLst>
                  <a:ext uri="{FF2B5EF4-FFF2-40B4-BE49-F238E27FC236}">
                    <a16:creationId xmlns:a16="http://schemas.microsoft.com/office/drawing/2014/main" id="{BD8975D0-65A7-49A5-96CB-3CA35CA0F7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5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3" name="Line 731">
                <a:extLst>
                  <a:ext uri="{FF2B5EF4-FFF2-40B4-BE49-F238E27FC236}">
                    <a16:creationId xmlns:a16="http://schemas.microsoft.com/office/drawing/2014/main" id="{D1D2BC5F-CDAA-4122-A2A9-CBF7B5DB90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6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4" name="Line 732">
                <a:extLst>
                  <a:ext uri="{FF2B5EF4-FFF2-40B4-BE49-F238E27FC236}">
                    <a16:creationId xmlns:a16="http://schemas.microsoft.com/office/drawing/2014/main" id="{A0CE3688-BCCB-432D-864E-03F391DF3F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7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5" name="Line 733">
                <a:extLst>
                  <a:ext uri="{FF2B5EF4-FFF2-40B4-BE49-F238E27FC236}">
                    <a16:creationId xmlns:a16="http://schemas.microsoft.com/office/drawing/2014/main" id="{D2FCC6E9-72D4-4DC3-843A-4AE43B8237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8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6" name="Line 734">
                <a:extLst>
                  <a:ext uri="{FF2B5EF4-FFF2-40B4-BE49-F238E27FC236}">
                    <a16:creationId xmlns:a16="http://schemas.microsoft.com/office/drawing/2014/main" id="{9F34569F-F039-4028-A7AD-F84617BF1A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09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7" name="Line 735">
                <a:extLst>
                  <a:ext uri="{FF2B5EF4-FFF2-40B4-BE49-F238E27FC236}">
                    <a16:creationId xmlns:a16="http://schemas.microsoft.com/office/drawing/2014/main" id="{B9559BCD-53AD-4E55-86A7-79D7B1D7927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0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8" name="Line 736">
                <a:extLst>
                  <a:ext uri="{FF2B5EF4-FFF2-40B4-BE49-F238E27FC236}">
                    <a16:creationId xmlns:a16="http://schemas.microsoft.com/office/drawing/2014/main" id="{CFE50991-012E-4997-893B-6FDD1C1E78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1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9" name="Line 737">
                <a:extLst>
                  <a:ext uri="{FF2B5EF4-FFF2-40B4-BE49-F238E27FC236}">
                    <a16:creationId xmlns:a16="http://schemas.microsoft.com/office/drawing/2014/main" id="{DA5F73FA-D213-49F8-B0A3-D671EA887D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2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0" name="Line 738">
                <a:extLst>
                  <a:ext uri="{FF2B5EF4-FFF2-40B4-BE49-F238E27FC236}">
                    <a16:creationId xmlns:a16="http://schemas.microsoft.com/office/drawing/2014/main" id="{D7862352-2AE3-4A07-B41E-516CEB4AAD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3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1" name="Line 739">
                <a:extLst>
                  <a:ext uri="{FF2B5EF4-FFF2-40B4-BE49-F238E27FC236}">
                    <a16:creationId xmlns:a16="http://schemas.microsoft.com/office/drawing/2014/main" id="{702CA6CA-0F05-4EA8-921E-C6040C7EAE3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4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2" name="Line 740">
                <a:extLst>
                  <a:ext uri="{FF2B5EF4-FFF2-40B4-BE49-F238E27FC236}">
                    <a16:creationId xmlns:a16="http://schemas.microsoft.com/office/drawing/2014/main" id="{4782845B-820D-4694-8865-1B9BB15102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5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3" name="Line 741">
                <a:extLst>
                  <a:ext uri="{FF2B5EF4-FFF2-40B4-BE49-F238E27FC236}">
                    <a16:creationId xmlns:a16="http://schemas.microsoft.com/office/drawing/2014/main" id="{B189DFD1-2CDB-46AB-9183-0447AD1A50A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6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4" name="Line 742">
                <a:extLst>
                  <a:ext uri="{FF2B5EF4-FFF2-40B4-BE49-F238E27FC236}">
                    <a16:creationId xmlns:a16="http://schemas.microsoft.com/office/drawing/2014/main" id="{9F33931E-3C41-46AA-90F7-31A05E5707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7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5" name="Line 743">
                <a:extLst>
                  <a:ext uri="{FF2B5EF4-FFF2-40B4-BE49-F238E27FC236}">
                    <a16:creationId xmlns:a16="http://schemas.microsoft.com/office/drawing/2014/main" id="{50FC7D75-F54E-48FD-B3C1-C0DBCA36FC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8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6" name="Line 744">
                <a:extLst>
                  <a:ext uri="{FF2B5EF4-FFF2-40B4-BE49-F238E27FC236}">
                    <a16:creationId xmlns:a16="http://schemas.microsoft.com/office/drawing/2014/main" id="{ADA537B6-7072-46F4-BC33-4A39E00ED9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19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7" name="Line 745">
                <a:extLst>
                  <a:ext uri="{FF2B5EF4-FFF2-40B4-BE49-F238E27FC236}">
                    <a16:creationId xmlns:a16="http://schemas.microsoft.com/office/drawing/2014/main" id="{B9AAF18B-574B-48E0-9969-0C53B497FA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0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8" name="Line 746">
                <a:extLst>
                  <a:ext uri="{FF2B5EF4-FFF2-40B4-BE49-F238E27FC236}">
                    <a16:creationId xmlns:a16="http://schemas.microsoft.com/office/drawing/2014/main" id="{7CE31673-41C1-42B6-AC71-B8141D7287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1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9" name="Line 747">
                <a:extLst>
                  <a:ext uri="{FF2B5EF4-FFF2-40B4-BE49-F238E27FC236}">
                    <a16:creationId xmlns:a16="http://schemas.microsoft.com/office/drawing/2014/main" id="{83DD073F-0CCC-4729-BD23-8A1E910894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2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0" name="Line 748">
                <a:extLst>
                  <a:ext uri="{FF2B5EF4-FFF2-40B4-BE49-F238E27FC236}">
                    <a16:creationId xmlns:a16="http://schemas.microsoft.com/office/drawing/2014/main" id="{76A611DA-F977-4683-AC1A-928E6BEE80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3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1" name="Line 749">
                <a:extLst>
                  <a:ext uri="{FF2B5EF4-FFF2-40B4-BE49-F238E27FC236}">
                    <a16:creationId xmlns:a16="http://schemas.microsoft.com/office/drawing/2014/main" id="{D30DC5F3-6301-49DA-A3D1-751D5DB983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4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2" name="Line 750">
                <a:extLst>
                  <a:ext uri="{FF2B5EF4-FFF2-40B4-BE49-F238E27FC236}">
                    <a16:creationId xmlns:a16="http://schemas.microsoft.com/office/drawing/2014/main" id="{F60F3BCE-BF97-46D2-86C2-CFB2065425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5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" name="Line 751">
                <a:extLst>
                  <a:ext uri="{FF2B5EF4-FFF2-40B4-BE49-F238E27FC236}">
                    <a16:creationId xmlns:a16="http://schemas.microsoft.com/office/drawing/2014/main" id="{65CFB77C-959E-4924-8C14-434DCD7101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6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" name="Line 752">
                <a:extLst>
                  <a:ext uri="{FF2B5EF4-FFF2-40B4-BE49-F238E27FC236}">
                    <a16:creationId xmlns:a16="http://schemas.microsoft.com/office/drawing/2014/main" id="{6DA688AB-A41A-4C5B-A31E-C199B0F46A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7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5" name="Line 753">
                <a:extLst>
                  <a:ext uri="{FF2B5EF4-FFF2-40B4-BE49-F238E27FC236}">
                    <a16:creationId xmlns:a16="http://schemas.microsoft.com/office/drawing/2014/main" id="{3D65855D-DED1-4EFE-992D-EDB6F4A4B0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8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6" name="Line 754">
                <a:extLst>
                  <a:ext uri="{FF2B5EF4-FFF2-40B4-BE49-F238E27FC236}">
                    <a16:creationId xmlns:a16="http://schemas.microsoft.com/office/drawing/2014/main" id="{8DAC8453-AD39-4F05-9984-A3911DFEEC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29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7" name="Line 755">
                <a:extLst>
                  <a:ext uri="{FF2B5EF4-FFF2-40B4-BE49-F238E27FC236}">
                    <a16:creationId xmlns:a16="http://schemas.microsoft.com/office/drawing/2014/main" id="{A49D7103-E1C1-4D95-828F-5D22B27C11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0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8" name="Line 756">
                <a:extLst>
                  <a:ext uri="{FF2B5EF4-FFF2-40B4-BE49-F238E27FC236}">
                    <a16:creationId xmlns:a16="http://schemas.microsoft.com/office/drawing/2014/main" id="{446A0403-ED6C-492B-9A61-501899E39E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1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" name="Line 757">
                <a:extLst>
                  <a:ext uri="{FF2B5EF4-FFF2-40B4-BE49-F238E27FC236}">
                    <a16:creationId xmlns:a16="http://schemas.microsoft.com/office/drawing/2014/main" id="{B3FF55BB-5268-4D84-85A8-92722B3AD5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2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" name="Line 758">
                <a:extLst>
                  <a:ext uri="{FF2B5EF4-FFF2-40B4-BE49-F238E27FC236}">
                    <a16:creationId xmlns:a16="http://schemas.microsoft.com/office/drawing/2014/main" id="{DECB7F6D-F5D5-4D82-8804-135B174BAB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3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1" name="Line 759">
                <a:extLst>
                  <a:ext uri="{FF2B5EF4-FFF2-40B4-BE49-F238E27FC236}">
                    <a16:creationId xmlns:a16="http://schemas.microsoft.com/office/drawing/2014/main" id="{13D9697C-7A9F-436A-9A90-D08F815DED1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4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2" name="Line 760">
                <a:extLst>
                  <a:ext uri="{FF2B5EF4-FFF2-40B4-BE49-F238E27FC236}">
                    <a16:creationId xmlns:a16="http://schemas.microsoft.com/office/drawing/2014/main" id="{75295D23-F802-4B72-89B0-D4B36399DA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5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3" name="Line 761">
                <a:extLst>
                  <a:ext uri="{FF2B5EF4-FFF2-40B4-BE49-F238E27FC236}">
                    <a16:creationId xmlns:a16="http://schemas.microsoft.com/office/drawing/2014/main" id="{0C002666-CF53-4F8E-8E2C-795C224D85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6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4" name="Line 762">
                <a:extLst>
                  <a:ext uri="{FF2B5EF4-FFF2-40B4-BE49-F238E27FC236}">
                    <a16:creationId xmlns:a16="http://schemas.microsoft.com/office/drawing/2014/main" id="{892B4240-E47A-4A01-A762-B115429F70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7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5" name="Line 763">
                <a:extLst>
                  <a:ext uri="{FF2B5EF4-FFF2-40B4-BE49-F238E27FC236}">
                    <a16:creationId xmlns:a16="http://schemas.microsoft.com/office/drawing/2014/main" id="{DD58340C-79CF-4415-B8BC-51201C8516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8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6" name="Line 764">
                <a:extLst>
                  <a:ext uri="{FF2B5EF4-FFF2-40B4-BE49-F238E27FC236}">
                    <a16:creationId xmlns:a16="http://schemas.microsoft.com/office/drawing/2014/main" id="{102A44EE-44B8-4711-9E2A-28C69A38A6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39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7" name="Line 765">
                <a:extLst>
                  <a:ext uri="{FF2B5EF4-FFF2-40B4-BE49-F238E27FC236}">
                    <a16:creationId xmlns:a16="http://schemas.microsoft.com/office/drawing/2014/main" id="{A53CCEEE-2F3F-4778-99D6-50D5C27E00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0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8" name="Line 766">
                <a:extLst>
                  <a:ext uri="{FF2B5EF4-FFF2-40B4-BE49-F238E27FC236}">
                    <a16:creationId xmlns:a16="http://schemas.microsoft.com/office/drawing/2014/main" id="{FFC6D529-9CFA-4DB1-80A3-C44E31F3C3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1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9" name="Line 767">
                <a:extLst>
                  <a:ext uri="{FF2B5EF4-FFF2-40B4-BE49-F238E27FC236}">
                    <a16:creationId xmlns:a16="http://schemas.microsoft.com/office/drawing/2014/main" id="{4EF645A6-FEB9-4368-A823-AEA850BB51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2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0" name="Line 768">
                <a:extLst>
                  <a:ext uri="{FF2B5EF4-FFF2-40B4-BE49-F238E27FC236}">
                    <a16:creationId xmlns:a16="http://schemas.microsoft.com/office/drawing/2014/main" id="{098CAA8B-5418-4E5F-83D0-02F9EC0771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3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1" name="Line 769">
                <a:extLst>
                  <a:ext uri="{FF2B5EF4-FFF2-40B4-BE49-F238E27FC236}">
                    <a16:creationId xmlns:a16="http://schemas.microsoft.com/office/drawing/2014/main" id="{90F9473F-2E59-4CE9-AD50-E7B5F657B4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4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2" name="Line 770">
                <a:extLst>
                  <a:ext uri="{FF2B5EF4-FFF2-40B4-BE49-F238E27FC236}">
                    <a16:creationId xmlns:a16="http://schemas.microsoft.com/office/drawing/2014/main" id="{344BB49C-DDFB-4C60-A603-589F0A5741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5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3" name="Line 771">
                <a:extLst>
                  <a:ext uri="{FF2B5EF4-FFF2-40B4-BE49-F238E27FC236}">
                    <a16:creationId xmlns:a16="http://schemas.microsoft.com/office/drawing/2014/main" id="{0D89C520-9352-4D58-BD9B-AD36A99FBB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6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4" name="Line 772">
                <a:extLst>
                  <a:ext uri="{FF2B5EF4-FFF2-40B4-BE49-F238E27FC236}">
                    <a16:creationId xmlns:a16="http://schemas.microsoft.com/office/drawing/2014/main" id="{825CC163-67D9-4776-BAA3-DA7DF5BBFC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7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5" name="Line 773">
                <a:extLst>
                  <a:ext uri="{FF2B5EF4-FFF2-40B4-BE49-F238E27FC236}">
                    <a16:creationId xmlns:a16="http://schemas.microsoft.com/office/drawing/2014/main" id="{DED69284-7C07-4247-91CA-A29CDD08BD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8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6" name="Line 774">
                <a:extLst>
                  <a:ext uri="{FF2B5EF4-FFF2-40B4-BE49-F238E27FC236}">
                    <a16:creationId xmlns:a16="http://schemas.microsoft.com/office/drawing/2014/main" id="{5BFA31E9-5B3B-4A06-9069-26D897B0E5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49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7" name="Line 775">
                <a:extLst>
                  <a:ext uri="{FF2B5EF4-FFF2-40B4-BE49-F238E27FC236}">
                    <a16:creationId xmlns:a16="http://schemas.microsoft.com/office/drawing/2014/main" id="{83593CE2-234F-4FF6-88D9-E5016AD113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0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8" name="Line 776">
                <a:extLst>
                  <a:ext uri="{FF2B5EF4-FFF2-40B4-BE49-F238E27FC236}">
                    <a16:creationId xmlns:a16="http://schemas.microsoft.com/office/drawing/2014/main" id="{A712AC30-F58E-454B-A8CC-9AC3DE42FF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1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9" name="Line 777">
                <a:extLst>
                  <a:ext uri="{FF2B5EF4-FFF2-40B4-BE49-F238E27FC236}">
                    <a16:creationId xmlns:a16="http://schemas.microsoft.com/office/drawing/2014/main" id="{D47F15C3-EE73-47E4-B626-BC79F541D9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2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0" name="Line 778">
                <a:extLst>
                  <a:ext uri="{FF2B5EF4-FFF2-40B4-BE49-F238E27FC236}">
                    <a16:creationId xmlns:a16="http://schemas.microsoft.com/office/drawing/2014/main" id="{84A7F86B-2958-4D5A-A21E-E25E2A3034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3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1" name="Line 779">
                <a:extLst>
                  <a:ext uri="{FF2B5EF4-FFF2-40B4-BE49-F238E27FC236}">
                    <a16:creationId xmlns:a16="http://schemas.microsoft.com/office/drawing/2014/main" id="{257F01B8-06D0-4F8B-8041-56F603BB9D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4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2" name="Line 780">
                <a:extLst>
                  <a:ext uri="{FF2B5EF4-FFF2-40B4-BE49-F238E27FC236}">
                    <a16:creationId xmlns:a16="http://schemas.microsoft.com/office/drawing/2014/main" id="{566F0827-D2BA-4F54-B9A0-1361D9D49F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5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3" name="Line 781">
                <a:extLst>
                  <a:ext uri="{FF2B5EF4-FFF2-40B4-BE49-F238E27FC236}">
                    <a16:creationId xmlns:a16="http://schemas.microsoft.com/office/drawing/2014/main" id="{4BAB435F-657A-4437-B4F1-5C3DB66611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6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4" name="Line 782">
                <a:extLst>
                  <a:ext uri="{FF2B5EF4-FFF2-40B4-BE49-F238E27FC236}">
                    <a16:creationId xmlns:a16="http://schemas.microsoft.com/office/drawing/2014/main" id="{6F5F3D3A-8F97-47C8-85FB-5A81A6C8EA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7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5" name="Line 783">
                <a:extLst>
                  <a:ext uri="{FF2B5EF4-FFF2-40B4-BE49-F238E27FC236}">
                    <a16:creationId xmlns:a16="http://schemas.microsoft.com/office/drawing/2014/main" id="{F0DDDE89-A103-4EF4-9D90-471B1E3E0B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8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6" name="Line 784">
                <a:extLst>
                  <a:ext uri="{FF2B5EF4-FFF2-40B4-BE49-F238E27FC236}">
                    <a16:creationId xmlns:a16="http://schemas.microsoft.com/office/drawing/2014/main" id="{D3D37B4F-3989-408B-8775-D6AEE4BC98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59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7" name="Line 785">
                <a:extLst>
                  <a:ext uri="{FF2B5EF4-FFF2-40B4-BE49-F238E27FC236}">
                    <a16:creationId xmlns:a16="http://schemas.microsoft.com/office/drawing/2014/main" id="{FAE66C11-CD95-4130-84ED-8AB1803C71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0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8" name="Line 786">
                <a:extLst>
                  <a:ext uri="{FF2B5EF4-FFF2-40B4-BE49-F238E27FC236}">
                    <a16:creationId xmlns:a16="http://schemas.microsoft.com/office/drawing/2014/main" id="{16EE2402-50CF-4E11-9A14-2E89C46BF8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1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9" name="Line 787">
                <a:extLst>
                  <a:ext uri="{FF2B5EF4-FFF2-40B4-BE49-F238E27FC236}">
                    <a16:creationId xmlns:a16="http://schemas.microsoft.com/office/drawing/2014/main" id="{EE5A9FDD-BE2C-4C9C-957A-29B0E0B3ED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2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0" name="Line 788">
                <a:extLst>
                  <a:ext uri="{FF2B5EF4-FFF2-40B4-BE49-F238E27FC236}">
                    <a16:creationId xmlns:a16="http://schemas.microsoft.com/office/drawing/2014/main" id="{8A144C73-BBA5-4CC7-B4D7-49E8C37E63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3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1" name="Line 789">
                <a:extLst>
                  <a:ext uri="{FF2B5EF4-FFF2-40B4-BE49-F238E27FC236}">
                    <a16:creationId xmlns:a16="http://schemas.microsoft.com/office/drawing/2014/main" id="{90FBFE62-4F06-490B-AD60-D27BEE5E11D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4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2" name="Line 790">
                <a:extLst>
                  <a:ext uri="{FF2B5EF4-FFF2-40B4-BE49-F238E27FC236}">
                    <a16:creationId xmlns:a16="http://schemas.microsoft.com/office/drawing/2014/main" id="{A361D0B4-AF6B-4948-93F9-0FC9EF56A5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5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3" name="Line 791">
                <a:extLst>
                  <a:ext uri="{FF2B5EF4-FFF2-40B4-BE49-F238E27FC236}">
                    <a16:creationId xmlns:a16="http://schemas.microsoft.com/office/drawing/2014/main" id="{6BDA5B4D-4ECE-4360-A224-E9220B614B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6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4" name="Line 792">
                <a:extLst>
                  <a:ext uri="{FF2B5EF4-FFF2-40B4-BE49-F238E27FC236}">
                    <a16:creationId xmlns:a16="http://schemas.microsoft.com/office/drawing/2014/main" id="{68FA1418-2C6C-4E8E-B331-649FABC2CD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7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5" name="Line 793">
                <a:extLst>
                  <a:ext uri="{FF2B5EF4-FFF2-40B4-BE49-F238E27FC236}">
                    <a16:creationId xmlns:a16="http://schemas.microsoft.com/office/drawing/2014/main" id="{CCB8D889-1F0A-45A2-A704-F9A9DFCF95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8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6" name="Line 794">
                <a:extLst>
                  <a:ext uri="{FF2B5EF4-FFF2-40B4-BE49-F238E27FC236}">
                    <a16:creationId xmlns:a16="http://schemas.microsoft.com/office/drawing/2014/main" id="{E124DFEC-3D94-422B-8705-E3E7AE843E9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69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7" name="Line 795">
                <a:extLst>
                  <a:ext uri="{FF2B5EF4-FFF2-40B4-BE49-F238E27FC236}">
                    <a16:creationId xmlns:a16="http://schemas.microsoft.com/office/drawing/2014/main" id="{12E49104-D6F7-4AB8-9F16-3FDB28CCE0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0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8" name="Freeform 796">
                <a:extLst>
                  <a:ext uri="{FF2B5EF4-FFF2-40B4-BE49-F238E27FC236}">
                    <a16:creationId xmlns:a16="http://schemas.microsoft.com/office/drawing/2014/main" id="{57A856A2-F01D-4F28-A1AC-BB723E237D45}"/>
                  </a:ext>
                </a:extLst>
              </p:cNvPr>
              <p:cNvSpPr>
                <a:spLocks/>
              </p:cNvSpPr>
              <p:nvPr>
                <p:custDataLst>
                  <p:tags r:id="rId1171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9" name="Freeform 797">
                <a:extLst>
                  <a:ext uri="{FF2B5EF4-FFF2-40B4-BE49-F238E27FC236}">
                    <a16:creationId xmlns:a16="http://schemas.microsoft.com/office/drawing/2014/main" id="{EF6D97E2-6E05-4D74-BC15-AD3FC597A2A4}"/>
                  </a:ext>
                </a:extLst>
              </p:cNvPr>
              <p:cNvSpPr>
                <a:spLocks/>
              </p:cNvSpPr>
              <p:nvPr>
                <p:custDataLst>
                  <p:tags r:id="rId1172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0" name="Line 798">
                <a:extLst>
                  <a:ext uri="{FF2B5EF4-FFF2-40B4-BE49-F238E27FC236}">
                    <a16:creationId xmlns:a16="http://schemas.microsoft.com/office/drawing/2014/main" id="{EF0E170D-2C08-467B-B3AF-75721B4350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3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1" name="Line 799">
                <a:extLst>
                  <a:ext uri="{FF2B5EF4-FFF2-40B4-BE49-F238E27FC236}">
                    <a16:creationId xmlns:a16="http://schemas.microsoft.com/office/drawing/2014/main" id="{5E544231-2804-40DE-B3B0-007B1D6B07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4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2" name="Line 800">
                <a:extLst>
                  <a:ext uri="{FF2B5EF4-FFF2-40B4-BE49-F238E27FC236}">
                    <a16:creationId xmlns:a16="http://schemas.microsoft.com/office/drawing/2014/main" id="{62AA94C8-F5E0-4A81-9B75-1BFBA595E7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5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3" name="Line 801">
                <a:extLst>
                  <a:ext uri="{FF2B5EF4-FFF2-40B4-BE49-F238E27FC236}">
                    <a16:creationId xmlns:a16="http://schemas.microsoft.com/office/drawing/2014/main" id="{A74ACA77-A7F2-4590-9D95-2299DB3092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6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4" name="Line 802">
                <a:extLst>
                  <a:ext uri="{FF2B5EF4-FFF2-40B4-BE49-F238E27FC236}">
                    <a16:creationId xmlns:a16="http://schemas.microsoft.com/office/drawing/2014/main" id="{7C8A9B96-0914-4B41-8BFA-A05E2FADE1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7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5" name="Line 803">
                <a:extLst>
                  <a:ext uri="{FF2B5EF4-FFF2-40B4-BE49-F238E27FC236}">
                    <a16:creationId xmlns:a16="http://schemas.microsoft.com/office/drawing/2014/main" id="{5F5D2421-498B-45EE-B9AB-3F71B6D905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8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6" name="Line 804">
                <a:extLst>
                  <a:ext uri="{FF2B5EF4-FFF2-40B4-BE49-F238E27FC236}">
                    <a16:creationId xmlns:a16="http://schemas.microsoft.com/office/drawing/2014/main" id="{A8809ADA-44AD-4100-AFF8-F4DC7275E9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79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7" name="Line 805">
                <a:extLst>
                  <a:ext uri="{FF2B5EF4-FFF2-40B4-BE49-F238E27FC236}">
                    <a16:creationId xmlns:a16="http://schemas.microsoft.com/office/drawing/2014/main" id="{04B31E59-B13C-42F3-BD3D-34CA0DFCBD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0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8" name="Line 806">
                <a:extLst>
                  <a:ext uri="{FF2B5EF4-FFF2-40B4-BE49-F238E27FC236}">
                    <a16:creationId xmlns:a16="http://schemas.microsoft.com/office/drawing/2014/main" id="{8A16D925-D506-45C7-A6BC-69CFD0C97F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1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9" name="Line 807">
                <a:extLst>
                  <a:ext uri="{FF2B5EF4-FFF2-40B4-BE49-F238E27FC236}">
                    <a16:creationId xmlns:a16="http://schemas.microsoft.com/office/drawing/2014/main" id="{61EAF312-2F05-4AC5-9AB3-92EB6F21C4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2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0" name="Line 808">
                <a:extLst>
                  <a:ext uri="{FF2B5EF4-FFF2-40B4-BE49-F238E27FC236}">
                    <a16:creationId xmlns:a16="http://schemas.microsoft.com/office/drawing/2014/main" id="{E565DA8C-9EF6-4889-B27A-810C6E6799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3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1" name="Line 809">
                <a:extLst>
                  <a:ext uri="{FF2B5EF4-FFF2-40B4-BE49-F238E27FC236}">
                    <a16:creationId xmlns:a16="http://schemas.microsoft.com/office/drawing/2014/main" id="{0C797208-5BFD-4DD4-BF47-CCB4777857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4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2" name="Line 810">
                <a:extLst>
                  <a:ext uri="{FF2B5EF4-FFF2-40B4-BE49-F238E27FC236}">
                    <a16:creationId xmlns:a16="http://schemas.microsoft.com/office/drawing/2014/main" id="{63A864D8-E5E9-4764-8591-F667271A8C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5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3" name="Line 811">
                <a:extLst>
                  <a:ext uri="{FF2B5EF4-FFF2-40B4-BE49-F238E27FC236}">
                    <a16:creationId xmlns:a16="http://schemas.microsoft.com/office/drawing/2014/main" id="{F5E3CB62-01BD-40C4-BA00-AD3832DC7C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6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4" name="Line 812">
                <a:extLst>
                  <a:ext uri="{FF2B5EF4-FFF2-40B4-BE49-F238E27FC236}">
                    <a16:creationId xmlns:a16="http://schemas.microsoft.com/office/drawing/2014/main" id="{D96EC750-FFB6-4FBA-8AFD-FD0F7EBD5E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7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5" name="Line 813">
                <a:extLst>
                  <a:ext uri="{FF2B5EF4-FFF2-40B4-BE49-F238E27FC236}">
                    <a16:creationId xmlns:a16="http://schemas.microsoft.com/office/drawing/2014/main" id="{EEAD5403-F692-4DA1-A0E8-FD03CCBC04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8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6" name="Line 814">
                <a:extLst>
                  <a:ext uri="{FF2B5EF4-FFF2-40B4-BE49-F238E27FC236}">
                    <a16:creationId xmlns:a16="http://schemas.microsoft.com/office/drawing/2014/main" id="{9AF460AA-AAFD-4C36-A215-100A7E7DC9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9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7" name="Line 815">
                <a:extLst>
                  <a:ext uri="{FF2B5EF4-FFF2-40B4-BE49-F238E27FC236}">
                    <a16:creationId xmlns:a16="http://schemas.microsoft.com/office/drawing/2014/main" id="{ABAAF8A9-7FCD-4487-9E22-209E7D6B29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0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8" name="Line 816">
                <a:extLst>
                  <a:ext uri="{FF2B5EF4-FFF2-40B4-BE49-F238E27FC236}">
                    <a16:creationId xmlns:a16="http://schemas.microsoft.com/office/drawing/2014/main" id="{CCA2F8FB-2F5D-43B0-B58F-D9B7AC51B5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1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9" name="Line 817">
                <a:extLst>
                  <a:ext uri="{FF2B5EF4-FFF2-40B4-BE49-F238E27FC236}">
                    <a16:creationId xmlns:a16="http://schemas.microsoft.com/office/drawing/2014/main" id="{20ACBE14-41C9-42B5-A812-6908F9C504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2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0" name="Line 818">
                <a:extLst>
                  <a:ext uri="{FF2B5EF4-FFF2-40B4-BE49-F238E27FC236}">
                    <a16:creationId xmlns:a16="http://schemas.microsoft.com/office/drawing/2014/main" id="{7AC3683C-1C35-4994-B989-1C5CB4F09C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3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1" name="Line 819">
                <a:extLst>
                  <a:ext uri="{FF2B5EF4-FFF2-40B4-BE49-F238E27FC236}">
                    <a16:creationId xmlns:a16="http://schemas.microsoft.com/office/drawing/2014/main" id="{2DFF98B7-F890-4177-AB41-48A3A31017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4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2" name="Line 820">
                <a:extLst>
                  <a:ext uri="{FF2B5EF4-FFF2-40B4-BE49-F238E27FC236}">
                    <a16:creationId xmlns:a16="http://schemas.microsoft.com/office/drawing/2014/main" id="{73CA0092-062B-4AF3-9490-59E06576E4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5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3" name="Line 821">
                <a:extLst>
                  <a:ext uri="{FF2B5EF4-FFF2-40B4-BE49-F238E27FC236}">
                    <a16:creationId xmlns:a16="http://schemas.microsoft.com/office/drawing/2014/main" id="{FE9C05EB-7A23-49FD-BC10-30D1BE045B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6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822">
                <a:extLst>
                  <a:ext uri="{FF2B5EF4-FFF2-40B4-BE49-F238E27FC236}">
                    <a16:creationId xmlns:a16="http://schemas.microsoft.com/office/drawing/2014/main" id="{6A6FA624-23AD-47F5-9E57-BF3564568A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7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Line 823">
                <a:extLst>
                  <a:ext uri="{FF2B5EF4-FFF2-40B4-BE49-F238E27FC236}">
                    <a16:creationId xmlns:a16="http://schemas.microsoft.com/office/drawing/2014/main" id="{CB1F6346-E6CB-459E-B900-227975FD00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8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Line 824">
                <a:extLst>
                  <a:ext uri="{FF2B5EF4-FFF2-40B4-BE49-F238E27FC236}">
                    <a16:creationId xmlns:a16="http://schemas.microsoft.com/office/drawing/2014/main" id="{753C7F28-61F8-445F-AA97-B0D43D6836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9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Line 825">
                <a:extLst>
                  <a:ext uri="{FF2B5EF4-FFF2-40B4-BE49-F238E27FC236}">
                    <a16:creationId xmlns:a16="http://schemas.microsoft.com/office/drawing/2014/main" id="{83E3F291-48CE-4EB1-B315-55E8FD0E24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0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Line 826">
                <a:extLst>
                  <a:ext uri="{FF2B5EF4-FFF2-40B4-BE49-F238E27FC236}">
                    <a16:creationId xmlns:a16="http://schemas.microsoft.com/office/drawing/2014/main" id="{A593CE20-F881-485F-AAAE-54DAE143A4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1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Line 827">
                <a:extLst>
                  <a:ext uri="{FF2B5EF4-FFF2-40B4-BE49-F238E27FC236}">
                    <a16:creationId xmlns:a16="http://schemas.microsoft.com/office/drawing/2014/main" id="{5ABB0FDD-EAAE-475B-87FD-2BE92FD6F0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2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0" name="Line 828">
                <a:extLst>
                  <a:ext uri="{FF2B5EF4-FFF2-40B4-BE49-F238E27FC236}">
                    <a16:creationId xmlns:a16="http://schemas.microsoft.com/office/drawing/2014/main" id="{4DB0E530-B2E9-4AF2-A037-0DEC0B4364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3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1" name="Line 829">
                <a:extLst>
                  <a:ext uri="{FF2B5EF4-FFF2-40B4-BE49-F238E27FC236}">
                    <a16:creationId xmlns:a16="http://schemas.microsoft.com/office/drawing/2014/main" id="{1AC59D53-0E38-4EF2-86AD-EE03F0F974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4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2" name="Line 830">
                <a:extLst>
                  <a:ext uri="{FF2B5EF4-FFF2-40B4-BE49-F238E27FC236}">
                    <a16:creationId xmlns:a16="http://schemas.microsoft.com/office/drawing/2014/main" id="{3CB4B08D-E9FD-4831-9863-684C5909D9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5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3" name="Line 831">
                <a:extLst>
                  <a:ext uri="{FF2B5EF4-FFF2-40B4-BE49-F238E27FC236}">
                    <a16:creationId xmlns:a16="http://schemas.microsoft.com/office/drawing/2014/main" id="{98B84F0C-74AA-4F58-8163-647FDC7E35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6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4" name="Line 832">
                <a:extLst>
                  <a:ext uri="{FF2B5EF4-FFF2-40B4-BE49-F238E27FC236}">
                    <a16:creationId xmlns:a16="http://schemas.microsoft.com/office/drawing/2014/main" id="{3C24FD49-02AE-4D91-A980-1FF391A591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7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5" name="Line 833">
                <a:extLst>
                  <a:ext uri="{FF2B5EF4-FFF2-40B4-BE49-F238E27FC236}">
                    <a16:creationId xmlns:a16="http://schemas.microsoft.com/office/drawing/2014/main" id="{AC56DF79-686F-4779-8333-DE97E942A4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8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6" name="Line 834">
                <a:extLst>
                  <a:ext uri="{FF2B5EF4-FFF2-40B4-BE49-F238E27FC236}">
                    <a16:creationId xmlns:a16="http://schemas.microsoft.com/office/drawing/2014/main" id="{748B7D61-9527-4494-BF88-3ABF5D6287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9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7" name="Line 835">
                <a:extLst>
                  <a:ext uri="{FF2B5EF4-FFF2-40B4-BE49-F238E27FC236}">
                    <a16:creationId xmlns:a16="http://schemas.microsoft.com/office/drawing/2014/main" id="{3FE497D2-4A4B-455E-8493-19928D86BA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0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8" name="Line 836">
                <a:extLst>
                  <a:ext uri="{FF2B5EF4-FFF2-40B4-BE49-F238E27FC236}">
                    <a16:creationId xmlns:a16="http://schemas.microsoft.com/office/drawing/2014/main" id="{9C4FFA1B-161E-47EB-A056-F6B4CCF88F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1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9" name="Line 837">
                <a:extLst>
                  <a:ext uri="{FF2B5EF4-FFF2-40B4-BE49-F238E27FC236}">
                    <a16:creationId xmlns:a16="http://schemas.microsoft.com/office/drawing/2014/main" id="{93998012-35FC-484A-99DA-F4788BF8DA7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2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0" name="Line 838">
                <a:extLst>
                  <a:ext uri="{FF2B5EF4-FFF2-40B4-BE49-F238E27FC236}">
                    <a16:creationId xmlns:a16="http://schemas.microsoft.com/office/drawing/2014/main" id="{324EC817-5185-433E-BD59-38D3048647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3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1" name="Line 839">
                <a:extLst>
                  <a:ext uri="{FF2B5EF4-FFF2-40B4-BE49-F238E27FC236}">
                    <a16:creationId xmlns:a16="http://schemas.microsoft.com/office/drawing/2014/main" id="{F4C4B8AD-833B-43ED-981F-680B54D1DD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4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2" name="Line 840">
                <a:extLst>
                  <a:ext uri="{FF2B5EF4-FFF2-40B4-BE49-F238E27FC236}">
                    <a16:creationId xmlns:a16="http://schemas.microsoft.com/office/drawing/2014/main" id="{A248B0DF-5D99-443D-B5EC-CECC437ADC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5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3" name="Line 841">
                <a:extLst>
                  <a:ext uri="{FF2B5EF4-FFF2-40B4-BE49-F238E27FC236}">
                    <a16:creationId xmlns:a16="http://schemas.microsoft.com/office/drawing/2014/main" id="{0C1E599D-E1A5-43F2-8151-C14456BD55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6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4" name="Line 842">
                <a:extLst>
                  <a:ext uri="{FF2B5EF4-FFF2-40B4-BE49-F238E27FC236}">
                    <a16:creationId xmlns:a16="http://schemas.microsoft.com/office/drawing/2014/main" id="{FDF399E5-A87A-42F1-8042-54057A8EAF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7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5" name="Line 843">
                <a:extLst>
                  <a:ext uri="{FF2B5EF4-FFF2-40B4-BE49-F238E27FC236}">
                    <a16:creationId xmlns:a16="http://schemas.microsoft.com/office/drawing/2014/main" id="{04C7A0D3-7BA2-45F1-A0EF-B24A2A218B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8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6" name="Line 844">
                <a:extLst>
                  <a:ext uri="{FF2B5EF4-FFF2-40B4-BE49-F238E27FC236}">
                    <a16:creationId xmlns:a16="http://schemas.microsoft.com/office/drawing/2014/main" id="{6CB27B52-4227-43D8-A66E-82590978EC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9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7" name="Line 845">
                <a:extLst>
                  <a:ext uri="{FF2B5EF4-FFF2-40B4-BE49-F238E27FC236}">
                    <a16:creationId xmlns:a16="http://schemas.microsoft.com/office/drawing/2014/main" id="{53085C62-C78B-49BE-AFD8-9D02E57355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0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8" name="Line 846">
                <a:extLst>
                  <a:ext uri="{FF2B5EF4-FFF2-40B4-BE49-F238E27FC236}">
                    <a16:creationId xmlns:a16="http://schemas.microsoft.com/office/drawing/2014/main" id="{6F0CFB11-8CD9-4D07-A52F-0D3F02F3FE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1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9" name="Line 847">
                <a:extLst>
                  <a:ext uri="{FF2B5EF4-FFF2-40B4-BE49-F238E27FC236}">
                    <a16:creationId xmlns:a16="http://schemas.microsoft.com/office/drawing/2014/main" id="{5F606EE3-961F-4437-AF36-1715308233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2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0" name="Line 848">
                <a:extLst>
                  <a:ext uri="{FF2B5EF4-FFF2-40B4-BE49-F238E27FC236}">
                    <a16:creationId xmlns:a16="http://schemas.microsoft.com/office/drawing/2014/main" id="{A2963EA9-F632-4A11-90F3-403494C53E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3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1" name="Line 849">
                <a:extLst>
                  <a:ext uri="{FF2B5EF4-FFF2-40B4-BE49-F238E27FC236}">
                    <a16:creationId xmlns:a16="http://schemas.microsoft.com/office/drawing/2014/main" id="{C01C9F7D-B482-4D28-AA2A-08E8F262A9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4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2" name="Line 850">
                <a:extLst>
                  <a:ext uri="{FF2B5EF4-FFF2-40B4-BE49-F238E27FC236}">
                    <a16:creationId xmlns:a16="http://schemas.microsoft.com/office/drawing/2014/main" id="{D6B8AFCA-44F1-41E7-8BF0-A1F5E64BE0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5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3" name="Line 851">
                <a:extLst>
                  <a:ext uri="{FF2B5EF4-FFF2-40B4-BE49-F238E27FC236}">
                    <a16:creationId xmlns:a16="http://schemas.microsoft.com/office/drawing/2014/main" id="{E18B0EEF-A7D8-4CB4-9C80-5DCA7233FD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6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4" name="Line 852">
                <a:extLst>
                  <a:ext uri="{FF2B5EF4-FFF2-40B4-BE49-F238E27FC236}">
                    <a16:creationId xmlns:a16="http://schemas.microsoft.com/office/drawing/2014/main" id="{73B9979E-31FE-4920-A1E8-A951631330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7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" name="Line 853">
                <a:extLst>
                  <a:ext uri="{FF2B5EF4-FFF2-40B4-BE49-F238E27FC236}">
                    <a16:creationId xmlns:a16="http://schemas.microsoft.com/office/drawing/2014/main" id="{88D251AA-4987-421C-8747-A2BC53CE5C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8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" name="Line 854">
                <a:extLst>
                  <a:ext uri="{FF2B5EF4-FFF2-40B4-BE49-F238E27FC236}">
                    <a16:creationId xmlns:a16="http://schemas.microsoft.com/office/drawing/2014/main" id="{9B5FB5AC-74F3-4EAF-BC66-1F7B11952B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9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7" name="Line 855">
                <a:extLst>
                  <a:ext uri="{FF2B5EF4-FFF2-40B4-BE49-F238E27FC236}">
                    <a16:creationId xmlns:a16="http://schemas.microsoft.com/office/drawing/2014/main" id="{44673C48-3978-43D8-BAF8-5118C0F530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0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8" name="Line 856">
                <a:extLst>
                  <a:ext uri="{FF2B5EF4-FFF2-40B4-BE49-F238E27FC236}">
                    <a16:creationId xmlns:a16="http://schemas.microsoft.com/office/drawing/2014/main" id="{43465DF9-F46C-4973-B8A3-8BAFCB266E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1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9" name="Line 857">
                <a:extLst>
                  <a:ext uri="{FF2B5EF4-FFF2-40B4-BE49-F238E27FC236}">
                    <a16:creationId xmlns:a16="http://schemas.microsoft.com/office/drawing/2014/main" id="{CFA2EA9C-2187-4924-9B59-7D5CD03719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2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0" name="Line 858">
                <a:extLst>
                  <a:ext uri="{FF2B5EF4-FFF2-40B4-BE49-F238E27FC236}">
                    <a16:creationId xmlns:a16="http://schemas.microsoft.com/office/drawing/2014/main" id="{EAD3B677-D2B1-48A2-A098-8A271AF9C3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3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" name="Line 859">
                <a:extLst>
                  <a:ext uri="{FF2B5EF4-FFF2-40B4-BE49-F238E27FC236}">
                    <a16:creationId xmlns:a16="http://schemas.microsoft.com/office/drawing/2014/main" id="{1E2BB450-E3CC-4F94-968E-EBA230599F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4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" name="Freeform 860">
                <a:extLst>
                  <a:ext uri="{FF2B5EF4-FFF2-40B4-BE49-F238E27FC236}">
                    <a16:creationId xmlns:a16="http://schemas.microsoft.com/office/drawing/2014/main" id="{17CAB2A5-9F91-47AE-9CBD-44D325E3EAE3}"/>
                  </a:ext>
                </a:extLst>
              </p:cNvPr>
              <p:cNvSpPr>
                <a:spLocks/>
              </p:cNvSpPr>
              <p:nvPr>
                <p:custDataLst>
                  <p:tags r:id="rId1235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3" name="Freeform 861">
                <a:extLst>
                  <a:ext uri="{FF2B5EF4-FFF2-40B4-BE49-F238E27FC236}">
                    <a16:creationId xmlns:a16="http://schemas.microsoft.com/office/drawing/2014/main" id="{83F1C499-6056-402B-841D-6F541C9A8523}"/>
                  </a:ext>
                </a:extLst>
              </p:cNvPr>
              <p:cNvSpPr>
                <a:spLocks/>
              </p:cNvSpPr>
              <p:nvPr>
                <p:custDataLst>
                  <p:tags r:id="rId1236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4" name="Freeform 862">
                <a:extLst>
                  <a:ext uri="{FF2B5EF4-FFF2-40B4-BE49-F238E27FC236}">
                    <a16:creationId xmlns:a16="http://schemas.microsoft.com/office/drawing/2014/main" id="{E6112FCC-37FD-4E30-864A-E9E1907DF214}"/>
                  </a:ext>
                </a:extLst>
              </p:cNvPr>
              <p:cNvSpPr>
                <a:spLocks/>
              </p:cNvSpPr>
              <p:nvPr>
                <p:custDataLst>
                  <p:tags r:id="rId1237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5" name="Line 863">
                <a:extLst>
                  <a:ext uri="{FF2B5EF4-FFF2-40B4-BE49-F238E27FC236}">
                    <a16:creationId xmlns:a16="http://schemas.microsoft.com/office/drawing/2014/main" id="{A3AD8892-8335-4840-9760-0C2E3DF871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8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6" name="Line 864">
                <a:extLst>
                  <a:ext uri="{FF2B5EF4-FFF2-40B4-BE49-F238E27FC236}">
                    <a16:creationId xmlns:a16="http://schemas.microsoft.com/office/drawing/2014/main" id="{93BDEA33-F416-4644-ABE1-A267064297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9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7" name="Line 865">
                <a:extLst>
                  <a:ext uri="{FF2B5EF4-FFF2-40B4-BE49-F238E27FC236}">
                    <a16:creationId xmlns:a16="http://schemas.microsoft.com/office/drawing/2014/main" id="{8CC23884-C4A9-4D0D-9FFA-A684CCDAB2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0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8" name="Line 866">
                <a:extLst>
                  <a:ext uri="{FF2B5EF4-FFF2-40B4-BE49-F238E27FC236}">
                    <a16:creationId xmlns:a16="http://schemas.microsoft.com/office/drawing/2014/main" id="{B5D45874-4198-418A-B579-70BF95E82E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1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9" name="Line 867">
                <a:extLst>
                  <a:ext uri="{FF2B5EF4-FFF2-40B4-BE49-F238E27FC236}">
                    <a16:creationId xmlns:a16="http://schemas.microsoft.com/office/drawing/2014/main" id="{8F54B077-8CB6-4A59-BA8F-6F09B32330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2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0" name="Line 868">
                <a:extLst>
                  <a:ext uri="{FF2B5EF4-FFF2-40B4-BE49-F238E27FC236}">
                    <a16:creationId xmlns:a16="http://schemas.microsoft.com/office/drawing/2014/main" id="{CC7534E4-DCE1-4AB1-A6FF-71511F34C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3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1" name="Line 869">
                <a:extLst>
                  <a:ext uri="{FF2B5EF4-FFF2-40B4-BE49-F238E27FC236}">
                    <a16:creationId xmlns:a16="http://schemas.microsoft.com/office/drawing/2014/main" id="{D17F3791-FDD9-40E4-9AF3-608B27DD6C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4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2" name="Line 870">
                <a:extLst>
                  <a:ext uri="{FF2B5EF4-FFF2-40B4-BE49-F238E27FC236}">
                    <a16:creationId xmlns:a16="http://schemas.microsoft.com/office/drawing/2014/main" id="{AA188F49-2A8F-4042-B513-44F184B650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5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3" name="Line 871">
                <a:extLst>
                  <a:ext uri="{FF2B5EF4-FFF2-40B4-BE49-F238E27FC236}">
                    <a16:creationId xmlns:a16="http://schemas.microsoft.com/office/drawing/2014/main" id="{8F2AF891-2702-4979-AA4C-E20174211C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6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4" name="Line 872">
                <a:extLst>
                  <a:ext uri="{FF2B5EF4-FFF2-40B4-BE49-F238E27FC236}">
                    <a16:creationId xmlns:a16="http://schemas.microsoft.com/office/drawing/2014/main" id="{6EBFF9F2-898A-42DC-B3EB-DA376E93D6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7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5" name="Line 873">
                <a:extLst>
                  <a:ext uri="{FF2B5EF4-FFF2-40B4-BE49-F238E27FC236}">
                    <a16:creationId xmlns:a16="http://schemas.microsoft.com/office/drawing/2014/main" id="{ABBF2189-B958-4404-8DDC-5E6819943D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8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6" name="Line 874">
                <a:extLst>
                  <a:ext uri="{FF2B5EF4-FFF2-40B4-BE49-F238E27FC236}">
                    <a16:creationId xmlns:a16="http://schemas.microsoft.com/office/drawing/2014/main" id="{5CA81C75-13BF-4D3D-B5AD-1ECB33494B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49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7" name="Line 875">
                <a:extLst>
                  <a:ext uri="{FF2B5EF4-FFF2-40B4-BE49-F238E27FC236}">
                    <a16:creationId xmlns:a16="http://schemas.microsoft.com/office/drawing/2014/main" id="{E68ADF1D-E52B-4B28-B009-E409ED88A2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0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8" name="Line 876">
                <a:extLst>
                  <a:ext uri="{FF2B5EF4-FFF2-40B4-BE49-F238E27FC236}">
                    <a16:creationId xmlns:a16="http://schemas.microsoft.com/office/drawing/2014/main" id="{C881777C-2424-4EF7-B199-56419CCA18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1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9" name="Line 877">
                <a:extLst>
                  <a:ext uri="{FF2B5EF4-FFF2-40B4-BE49-F238E27FC236}">
                    <a16:creationId xmlns:a16="http://schemas.microsoft.com/office/drawing/2014/main" id="{21BB40C1-6942-4AE4-854B-166ACA95A9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2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0" name="Line 878">
                <a:extLst>
                  <a:ext uri="{FF2B5EF4-FFF2-40B4-BE49-F238E27FC236}">
                    <a16:creationId xmlns:a16="http://schemas.microsoft.com/office/drawing/2014/main" id="{DD1EEB00-4744-4B3B-9AE5-9B38511219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3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1" name="Line 879">
                <a:extLst>
                  <a:ext uri="{FF2B5EF4-FFF2-40B4-BE49-F238E27FC236}">
                    <a16:creationId xmlns:a16="http://schemas.microsoft.com/office/drawing/2014/main" id="{F46F454B-FFF8-4DDB-BE88-F908C6DA8A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4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2" name="Line 880">
                <a:extLst>
                  <a:ext uri="{FF2B5EF4-FFF2-40B4-BE49-F238E27FC236}">
                    <a16:creationId xmlns:a16="http://schemas.microsoft.com/office/drawing/2014/main" id="{E5222BEB-9CA0-4B0A-95C0-2B67AD95B5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5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3" name="Line 881">
                <a:extLst>
                  <a:ext uri="{FF2B5EF4-FFF2-40B4-BE49-F238E27FC236}">
                    <a16:creationId xmlns:a16="http://schemas.microsoft.com/office/drawing/2014/main" id="{BCC80725-A296-4FF8-82BB-4ABE9F1DBA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6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4" name="Line 882">
                <a:extLst>
                  <a:ext uri="{FF2B5EF4-FFF2-40B4-BE49-F238E27FC236}">
                    <a16:creationId xmlns:a16="http://schemas.microsoft.com/office/drawing/2014/main" id="{2D5729E0-9DA6-4DDC-9B23-2B3414F31F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7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5" name="Line 883">
                <a:extLst>
                  <a:ext uri="{FF2B5EF4-FFF2-40B4-BE49-F238E27FC236}">
                    <a16:creationId xmlns:a16="http://schemas.microsoft.com/office/drawing/2014/main" id="{5ACBC517-AAF7-4731-91FE-66259CA0C7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8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6" name="Line 884">
                <a:extLst>
                  <a:ext uri="{FF2B5EF4-FFF2-40B4-BE49-F238E27FC236}">
                    <a16:creationId xmlns:a16="http://schemas.microsoft.com/office/drawing/2014/main" id="{E22BCAB7-C803-4450-865B-32A1636F58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59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7" name="Line 885">
                <a:extLst>
                  <a:ext uri="{FF2B5EF4-FFF2-40B4-BE49-F238E27FC236}">
                    <a16:creationId xmlns:a16="http://schemas.microsoft.com/office/drawing/2014/main" id="{9991784E-EB01-47DE-896E-468E2E4399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0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8" name="Line 886">
                <a:extLst>
                  <a:ext uri="{FF2B5EF4-FFF2-40B4-BE49-F238E27FC236}">
                    <a16:creationId xmlns:a16="http://schemas.microsoft.com/office/drawing/2014/main" id="{AD49197C-9FC8-4B99-9EC1-63E0BA3AB0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1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9" name="Line 887">
                <a:extLst>
                  <a:ext uri="{FF2B5EF4-FFF2-40B4-BE49-F238E27FC236}">
                    <a16:creationId xmlns:a16="http://schemas.microsoft.com/office/drawing/2014/main" id="{32F02D74-2B07-4FE9-BC40-834C9B4994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2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0" name="Line 888">
                <a:extLst>
                  <a:ext uri="{FF2B5EF4-FFF2-40B4-BE49-F238E27FC236}">
                    <a16:creationId xmlns:a16="http://schemas.microsoft.com/office/drawing/2014/main" id="{BF977AE3-12F3-4AA9-8376-03915EDA6B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3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1" name="Line 889">
                <a:extLst>
                  <a:ext uri="{FF2B5EF4-FFF2-40B4-BE49-F238E27FC236}">
                    <a16:creationId xmlns:a16="http://schemas.microsoft.com/office/drawing/2014/main" id="{6052C257-DA2C-49D6-A782-B930FB53C2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4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2" name="Line 890">
                <a:extLst>
                  <a:ext uri="{FF2B5EF4-FFF2-40B4-BE49-F238E27FC236}">
                    <a16:creationId xmlns:a16="http://schemas.microsoft.com/office/drawing/2014/main" id="{F36F8FE3-3C6A-4BBD-91DE-5BB496CC42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5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3" name="Line 891">
                <a:extLst>
                  <a:ext uri="{FF2B5EF4-FFF2-40B4-BE49-F238E27FC236}">
                    <a16:creationId xmlns:a16="http://schemas.microsoft.com/office/drawing/2014/main" id="{57A2B4B6-8E77-41EA-8136-B2C0367955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6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4" name="Line 892">
                <a:extLst>
                  <a:ext uri="{FF2B5EF4-FFF2-40B4-BE49-F238E27FC236}">
                    <a16:creationId xmlns:a16="http://schemas.microsoft.com/office/drawing/2014/main" id="{5CA4AD40-8CF6-48EE-820F-BE4F74F337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7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5" name="Line 893">
                <a:extLst>
                  <a:ext uri="{FF2B5EF4-FFF2-40B4-BE49-F238E27FC236}">
                    <a16:creationId xmlns:a16="http://schemas.microsoft.com/office/drawing/2014/main" id="{4BDECA26-81CC-4F9A-A382-10CDDEAA27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8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6" name="Line 894">
                <a:extLst>
                  <a:ext uri="{FF2B5EF4-FFF2-40B4-BE49-F238E27FC236}">
                    <a16:creationId xmlns:a16="http://schemas.microsoft.com/office/drawing/2014/main" id="{91689699-CBA0-4527-AF89-C8F805BC2B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9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7" name="Line 895">
                <a:extLst>
                  <a:ext uri="{FF2B5EF4-FFF2-40B4-BE49-F238E27FC236}">
                    <a16:creationId xmlns:a16="http://schemas.microsoft.com/office/drawing/2014/main" id="{1136A81F-08BB-442F-99E3-232C07B051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0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8" name="Line 896">
                <a:extLst>
                  <a:ext uri="{FF2B5EF4-FFF2-40B4-BE49-F238E27FC236}">
                    <a16:creationId xmlns:a16="http://schemas.microsoft.com/office/drawing/2014/main" id="{6A172C89-3A76-484E-A931-6097910F19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1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9" name="Line 897">
                <a:extLst>
                  <a:ext uri="{FF2B5EF4-FFF2-40B4-BE49-F238E27FC236}">
                    <a16:creationId xmlns:a16="http://schemas.microsoft.com/office/drawing/2014/main" id="{53CDC2DF-D67D-482E-91B3-16D3DBE430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2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0" name="Line 898">
                <a:extLst>
                  <a:ext uri="{FF2B5EF4-FFF2-40B4-BE49-F238E27FC236}">
                    <a16:creationId xmlns:a16="http://schemas.microsoft.com/office/drawing/2014/main" id="{5865DF2D-EC86-4242-A6FB-EE9A615A1A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3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1" name="Line 899">
                <a:extLst>
                  <a:ext uri="{FF2B5EF4-FFF2-40B4-BE49-F238E27FC236}">
                    <a16:creationId xmlns:a16="http://schemas.microsoft.com/office/drawing/2014/main" id="{5CC50C6C-F5D2-4B0C-9742-06D423B306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4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2" name="Line 900">
                <a:extLst>
                  <a:ext uri="{FF2B5EF4-FFF2-40B4-BE49-F238E27FC236}">
                    <a16:creationId xmlns:a16="http://schemas.microsoft.com/office/drawing/2014/main" id="{20F3C5F5-301B-44C4-A168-1AD22DC752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5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3" name="Line 901">
                <a:extLst>
                  <a:ext uri="{FF2B5EF4-FFF2-40B4-BE49-F238E27FC236}">
                    <a16:creationId xmlns:a16="http://schemas.microsoft.com/office/drawing/2014/main" id="{D8EF5582-2EC1-403A-8936-4E27D957AA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6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4" name="Line 902">
                <a:extLst>
                  <a:ext uri="{FF2B5EF4-FFF2-40B4-BE49-F238E27FC236}">
                    <a16:creationId xmlns:a16="http://schemas.microsoft.com/office/drawing/2014/main" id="{6A41A03F-2657-4E97-9D14-BF68FCB46F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7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5" name="Line 903">
                <a:extLst>
                  <a:ext uri="{FF2B5EF4-FFF2-40B4-BE49-F238E27FC236}">
                    <a16:creationId xmlns:a16="http://schemas.microsoft.com/office/drawing/2014/main" id="{658EA8D2-81EA-449A-BB89-38599B2D89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8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6" name="Line 904">
                <a:extLst>
                  <a:ext uri="{FF2B5EF4-FFF2-40B4-BE49-F238E27FC236}">
                    <a16:creationId xmlns:a16="http://schemas.microsoft.com/office/drawing/2014/main" id="{F377A2AF-A75E-4FEE-86B7-3A605E999D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79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7" name="Line 905">
                <a:extLst>
                  <a:ext uri="{FF2B5EF4-FFF2-40B4-BE49-F238E27FC236}">
                    <a16:creationId xmlns:a16="http://schemas.microsoft.com/office/drawing/2014/main" id="{3F32FFB4-D9BF-4A4E-B2A9-CA5E87F071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0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8" name="Line 906">
                <a:extLst>
                  <a:ext uri="{FF2B5EF4-FFF2-40B4-BE49-F238E27FC236}">
                    <a16:creationId xmlns:a16="http://schemas.microsoft.com/office/drawing/2014/main" id="{7F19E3F1-C5F8-4259-A082-C5B125BED9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1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9" name="Line 907">
                <a:extLst>
                  <a:ext uri="{FF2B5EF4-FFF2-40B4-BE49-F238E27FC236}">
                    <a16:creationId xmlns:a16="http://schemas.microsoft.com/office/drawing/2014/main" id="{7CCCB0B3-8EE1-4610-A949-858A6D3A0A5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2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0" name="Line 908">
                <a:extLst>
                  <a:ext uri="{FF2B5EF4-FFF2-40B4-BE49-F238E27FC236}">
                    <a16:creationId xmlns:a16="http://schemas.microsoft.com/office/drawing/2014/main" id="{9F2F8E6D-F777-4B7F-B513-1779F0678D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3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1" name="Line 909">
                <a:extLst>
                  <a:ext uri="{FF2B5EF4-FFF2-40B4-BE49-F238E27FC236}">
                    <a16:creationId xmlns:a16="http://schemas.microsoft.com/office/drawing/2014/main" id="{10D4F7F6-555F-435C-ACC5-7CE6BE8DC5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4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2" name="Line 910">
                <a:extLst>
                  <a:ext uri="{FF2B5EF4-FFF2-40B4-BE49-F238E27FC236}">
                    <a16:creationId xmlns:a16="http://schemas.microsoft.com/office/drawing/2014/main" id="{23A9B661-4E24-4115-BD48-53DFB594188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5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3" name="Line 911">
                <a:extLst>
                  <a:ext uri="{FF2B5EF4-FFF2-40B4-BE49-F238E27FC236}">
                    <a16:creationId xmlns:a16="http://schemas.microsoft.com/office/drawing/2014/main" id="{36F2E705-EFD9-4FC4-85D3-A63874327A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6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4" name="Line 912">
                <a:extLst>
                  <a:ext uri="{FF2B5EF4-FFF2-40B4-BE49-F238E27FC236}">
                    <a16:creationId xmlns:a16="http://schemas.microsoft.com/office/drawing/2014/main" id="{EEBB4F78-08B9-40DE-8D9A-AF13ACEEBB4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7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5" name="Line 913">
                <a:extLst>
                  <a:ext uri="{FF2B5EF4-FFF2-40B4-BE49-F238E27FC236}">
                    <a16:creationId xmlns:a16="http://schemas.microsoft.com/office/drawing/2014/main" id="{76B09B32-2FC3-46C7-9581-09859D4F06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8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6" name="Line 914">
                <a:extLst>
                  <a:ext uri="{FF2B5EF4-FFF2-40B4-BE49-F238E27FC236}">
                    <a16:creationId xmlns:a16="http://schemas.microsoft.com/office/drawing/2014/main" id="{958DABC3-F6A7-46A3-96AD-28D341147B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89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7" name="Line 915">
                <a:extLst>
                  <a:ext uri="{FF2B5EF4-FFF2-40B4-BE49-F238E27FC236}">
                    <a16:creationId xmlns:a16="http://schemas.microsoft.com/office/drawing/2014/main" id="{5FB1C629-0EBB-4A0A-8E06-F5F05B3D67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0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8" name="Line 916">
                <a:extLst>
                  <a:ext uri="{FF2B5EF4-FFF2-40B4-BE49-F238E27FC236}">
                    <a16:creationId xmlns:a16="http://schemas.microsoft.com/office/drawing/2014/main" id="{8906A4FF-9FFE-440E-82AA-23D4854053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1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9" name="Line 917">
                <a:extLst>
                  <a:ext uri="{FF2B5EF4-FFF2-40B4-BE49-F238E27FC236}">
                    <a16:creationId xmlns:a16="http://schemas.microsoft.com/office/drawing/2014/main" id="{C10D8C94-79E1-45F3-B4D2-6DD310EFA5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2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0" name="Line 918">
                <a:extLst>
                  <a:ext uri="{FF2B5EF4-FFF2-40B4-BE49-F238E27FC236}">
                    <a16:creationId xmlns:a16="http://schemas.microsoft.com/office/drawing/2014/main" id="{1D75A0A6-AFA2-45A3-A040-35AF5F792F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3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1" name="Line 919">
                <a:extLst>
                  <a:ext uri="{FF2B5EF4-FFF2-40B4-BE49-F238E27FC236}">
                    <a16:creationId xmlns:a16="http://schemas.microsoft.com/office/drawing/2014/main" id="{8BB701B4-BF5C-44A1-820E-D0CC1A497D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4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2" name="Line 920">
                <a:extLst>
                  <a:ext uri="{FF2B5EF4-FFF2-40B4-BE49-F238E27FC236}">
                    <a16:creationId xmlns:a16="http://schemas.microsoft.com/office/drawing/2014/main" id="{03279B09-C9C6-4CFD-A15E-F6D3CE4798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5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3" name="Line 921">
                <a:extLst>
                  <a:ext uri="{FF2B5EF4-FFF2-40B4-BE49-F238E27FC236}">
                    <a16:creationId xmlns:a16="http://schemas.microsoft.com/office/drawing/2014/main" id="{F51BBC37-8ABA-4715-9A30-FB5C1BADB8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6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4" name="Line 922">
                <a:extLst>
                  <a:ext uri="{FF2B5EF4-FFF2-40B4-BE49-F238E27FC236}">
                    <a16:creationId xmlns:a16="http://schemas.microsoft.com/office/drawing/2014/main" id="{49728748-8E76-4FF8-94BA-9672D2C77A8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7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5" name="Line 923">
                <a:extLst>
                  <a:ext uri="{FF2B5EF4-FFF2-40B4-BE49-F238E27FC236}">
                    <a16:creationId xmlns:a16="http://schemas.microsoft.com/office/drawing/2014/main" id="{CD47922F-8F32-4689-B799-8C4942CC48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8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6" name="Line 924">
                <a:extLst>
                  <a:ext uri="{FF2B5EF4-FFF2-40B4-BE49-F238E27FC236}">
                    <a16:creationId xmlns:a16="http://schemas.microsoft.com/office/drawing/2014/main" id="{C66D4378-B56D-4B19-B57B-3D5BE1A271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99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7" name="Line 925">
                <a:extLst>
                  <a:ext uri="{FF2B5EF4-FFF2-40B4-BE49-F238E27FC236}">
                    <a16:creationId xmlns:a16="http://schemas.microsoft.com/office/drawing/2014/main" id="{649D45CF-70A0-474E-ABFE-CDB1763211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0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8" name="Line 926">
                <a:extLst>
                  <a:ext uri="{FF2B5EF4-FFF2-40B4-BE49-F238E27FC236}">
                    <a16:creationId xmlns:a16="http://schemas.microsoft.com/office/drawing/2014/main" id="{256AD162-FF16-41F6-8A50-C87FC4443C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1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9" name="Line 927">
                <a:extLst>
                  <a:ext uri="{FF2B5EF4-FFF2-40B4-BE49-F238E27FC236}">
                    <a16:creationId xmlns:a16="http://schemas.microsoft.com/office/drawing/2014/main" id="{10BD7CF6-4AE6-40FE-B8C2-024E6E6BAB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2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0" name="Line 928">
                <a:extLst>
                  <a:ext uri="{FF2B5EF4-FFF2-40B4-BE49-F238E27FC236}">
                    <a16:creationId xmlns:a16="http://schemas.microsoft.com/office/drawing/2014/main" id="{DEBB8129-FA7D-4F83-BA55-0D9D9A8B72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3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1" name="Line 929">
                <a:extLst>
                  <a:ext uri="{FF2B5EF4-FFF2-40B4-BE49-F238E27FC236}">
                    <a16:creationId xmlns:a16="http://schemas.microsoft.com/office/drawing/2014/main" id="{85125E2E-66A3-4B7C-B061-5775DDBF83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4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2" name="Line 930">
                <a:extLst>
                  <a:ext uri="{FF2B5EF4-FFF2-40B4-BE49-F238E27FC236}">
                    <a16:creationId xmlns:a16="http://schemas.microsoft.com/office/drawing/2014/main" id="{77BC4C68-6F7F-48AF-B809-106C905A3D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5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3" name="Line 931">
                <a:extLst>
                  <a:ext uri="{FF2B5EF4-FFF2-40B4-BE49-F238E27FC236}">
                    <a16:creationId xmlns:a16="http://schemas.microsoft.com/office/drawing/2014/main" id="{643E6824-951B-4756-A0F1-CFBA442C9A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6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4" name="Line 932">
                <a:extLst>
                  <a:ext uri="{FF2B5EF4-FFF2-40B4-BE49-F238E27FC236}">
                    <a16:creationId xmlns:a16="http://schemas.microsoft.com/office/drawing/2014/main" id="{572A45E6-3013-4009-98B2-C2D34783ED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7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5" name="Line 933">
                <a:extLst>
                  <a:ext uri="{FF2B5EF4-FFF2-40B4-BE49-F238E27FC236}">
                    <a16:creationId xmlns:a16="http://schemas.microsoft.com/office/drawing/2014/main" id="{ABC6BDC0-EA19-40A4-8C63-9FF1F686E3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8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6" name="Line 934">
                <a:extLst>
                  <a:ext uri="{FF2B5EF4-FFF2-40B4-BE49-F238E27FC236}">
                    <a16:creationId xmlns:a16="http://schemas.microsoft.com/office/drawing/2014/main" id="{E7A7D3B7-5311-4EF5-A84C-66465FAEB7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09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7" name="Line 935">
                <a:extLst>
                  <a:ext uri="{FF2B5EF4-FFF2-40B4-BE49-F238E27FC236}">
                    <a16:creationId xmlns:a16="http://schemas.microsoft.com/office/drawing/2014/main" id="{F1BAE76F-F9E2-461C-A7CC-609E9CBB45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0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8" name="Line 936">
                <a:extLst>
                  <a:ext uri="{FF2B5EF4-FFF2-40B4-BE49-F238E27FC236}">
                    <a16:creationId xmlns:a16="http://schemas.microsoft.com/office/drawing/2014/main" id="{6183145F-A749-4E6D-92A2-2BD960AC69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1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9" name="Line 937">
                <a:extLst>
                  <a:ext uri="{FF2B5EF4-FFF2-40B4-BE49-F238E27FC236}">
                    <a16:creationId xmlns:a16="http://schemas.microsoft.com/office/drawing/2014/main" id="{E6DF5958-103C-48E1-80A2-9400211BBF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2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0" name="Line 938">
                <a:extLst>
                  <a:ext uri="{FF2B5EF4-FFF2-40B4-BE49-F238E27FC236}">
                    <a16:creationId xmlns:a16="http://schemas.microsoft.com/office/drawing/2014/main" id="{32F49056-3D3F-4BA2-96F8-05BEA18FCE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3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1" name="Line 939">
                <a:extLst>
                  <a:ext uri="{FF2B5EF4-FFF2-40B4-BE49-F238E27FC236}">
                    <a16:creationId xmlns:a16="http://schemas.microsoft.com/office/drawing/2014/main" id="{9447D961-47CD-4130-B808-D13824DBA3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4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2" name="Line 940">
                <a:extLst>
                  <a:ext uri="{FF2B5EF4-FFF2-40B4-BE49-F238E27FC236}">
                    <a16:creationId xmlns:a16="http://schemas.microsoft.com/office/drawing/2014/main" id="{DD150273-B98D-4BAA-9885-3A7B4B70D7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5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3" name="Line 941">
                <a:extLst>
                  <a:ext uri="{FF2B5EF4-FFF2-40B4-BE49-F238E27FC236}">
                    <a16:creationId xmlns:a16="http://schemas.microsoft.com/office/drawing/2014/main" id="{E332372D-F166-4118-82DD-370F34D6CE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6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4" name="Line 942">
                <a:extLst>
                  <a:ext uri="{FF2B5EF4-FFF2-40B4-BE49-F238E27FC236}">
                    <a16:creationId xmlns:a16="http://schemas.microsoft.com/office/drawing/2014/main" id="{9F181900-D2AF-475B-B119-308EBBFF2F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7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5" name="Line 943">
                <a:extLst>
                  <a:ext uri="{FF2B5EF4-FFF2-40B4-BE49-F238E27FC236}">
                    <a16:creationId xmlns:a16="http://schemas.microsoft.com/office/drawing/2014/main" id="{8C7FA652-EFBB-4286-991E-A60A15862B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8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6" name="Line 944">
                <a:extLst>
                  <a:ext uri="{FF2B5EF4-FFF2-40B4-BE49-F238E27FC236}">
                    <a16:creationId xmlns:a16="http://schemas.microsoft.com/office/drawing/2014/main" id="{16F7F657-C0A5-4B14-BD53-D1A7594861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9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7" name="Line 945">
                <a:extLst>
                  <a:ext uri="{FF2B5EF4-FFF2-40B4-BE49-F238E27FC236}">
                    <a16:creationId xmlns:a16="http://schemas.microsoft.com/office/drawing/2014/main" id="{638AC3C9-DA2F-435E-99E3-C46A4E3D78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0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8" name="Line 946">
                <a:extLst>
                  <a:ext uri="{FF2B5EF4-FFF2-40B4-BE49-F238E27FC236}">
                    <a16:creationId xmlns:a16="http://schemas.microsoft.com/office/drawing/2014/main" id="{46377230-7528-48B2-8486-1BA69E0F21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1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9" name="Line 947">
                <a:extLst>
                  <a:ext uri="{FF2B5EF4-FFF2-40B4-BE49-F238E27FC236}">
                    <a16:creationId xmlns:a16="http://schemas.microsoft.com/office/drawing/2014/main" id="{A37B0DBF-4371-4FE1-AFA1-357DDAF334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2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0" name="Line 948">
                <a:extLst>
                  <a:ext uri="{FF2B5EF4-FFF2-40B4-BE49-F238E27FC236}">
                    <a16:creationId xmlns:a16="http://schemas.microsoft.com/office/drawing/2014/main" id="{473E7DF9-FA57-4895-ACED-046AC01476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3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1" name="Line 949">
                <a:extLst>
                  <a:ext uri="{FF2B5EF4-FFF2-40B4-BE49-F238E27FC236}">
                    <a16:creationId xmlns:a16="http://schemas.microsoft.com/office/drawing/2014/main" id="{2A89813B-D194-49CC-8A0A-B1273D6513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4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2" name="Freeform 950">
                <a:extLst>
                  <a:ext uri="{FF2B5EF4-FFF2-40B4-BE49-F238E27FC236}">
                    <a16:creationId xmlns:a16="http://schemas.microsoft.com/office/drawing/2014/main" id="{A6937CB4-3D18-4E59-A2D9-B9D188DCA47F}"/>
                  </a:ext>
                </a:extLst>
              </p:cNvPr>
              <p:cNvSpPr>
                <a:spLocks/>
              </p:cNvSpPr>
              <p:nvPr>
                <p:custDataLst>
                  <p:tags r:id="rId1325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3" name="Freeform 951">
                <a:extLst>
                  <a:ext uri="{FF2B5EF4-FFF2-40B4-BE49-F238E27FC236}">
                    <a16:creationId xmlns:a16="http://schemas.microsoft.com/office/drawing/2014/main" id="{4E83AC51-1BFD-4891-B3A2-35A82B7CBD2E}"/>
                  </a:ext>
                </a:extLst>
              </p:cNvPr>
              <p:cNvSpPr>
                <a:spLocks/>
              </p:cNvSpPr>
              <p:nvPr>
                <p:custDataLst>
                  <p:tags r:id="rId1326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4" name="Freeform 952">
                <a:extLst>
                  <a:ext uri="{FF2B5EF4-FFF2-40B4-BE49-F238E27FC236}">
                    <a16:creationId xmlns:a16="http://schemas.microsoft.com/office/drawing/2014/main" id="{6560C964-0AC6-4768-B298-C040089ED70D}"/>
                  </a:ext>
                </a:extLst>
              </p:cNvPr>
              <p:cNvSpPr>
                <a:spLocks/>
              </p:cNvSpPr>
              <p:nvPr>
                <p:custDataLst>
                  <p:tags r:id="rId1327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5" name="Line 953">
                <a:extLst>
                  <a:ext uri="{FF2B5EF4-FFF2-40B4-BE49-F238E27FC236}">
                    <a16:creationId xmlns:a16="http://schemas.microsoft.com/office/drawing/2014/main" id="{DFBD5D29-A0BE-40DA-8EDE-3EF7CB37F8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8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6" name="Line 954">
                <a:extLst>
                  <a:ext uri="{FF2B5EF4-FFF2-40B4-BE49-F238E27FC236}">
                    <a16:creationId xmlns:a16="http://schemas.microsoft.com/office/drawing/2014/main" id="{FEEB052B-CFCE-465B-86BF-26E4F585F7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9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" name="Line 955">
                <a:extLst>
                  <a:ext uri="{FF2B5EF4-FFF2-40B4-BE49-F238E27FC236}">
                    <a16:creationId xmlns:a16="http://schemas.microsoft.com/office/drawing/2014/main" id="{99FD1800-33D1-4C49-BE47-34A14EEA59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0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8" name="Line 956">
                <a:extLst>
                  <a:ext uri="{FF2B5EF4-FFF2-40B4-BE49-F238E27FC236}">
                    <a16:creationId xmlns:a16="http://schemas.microsoft.com/office/drawing/2014/main" id="{30AD8DBD-8EB7-49A4-A7F4-44528A8E5A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1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9" name="Line 957">
                <a:extLst>
                  <a:ext uri="{FF2B5EF4-FFF2-40B4-BE49-F238E27FC236}">
                    <a16:creationId xmlns:a16="http://schemas.microsoft.com/office/drawing/2014/main" id="{1F87BFEF-F418-4A3C-8A67-DF1F33A400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2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0" name="Line 958">
                <a:extLst>
                  <a:ext uri="{FF2B5EF4-FFF2-40B4-BE49-F238E27FC236}">
                    <a16:creationId xmlns:a16="http://schemas.microsoft.com/office/drawing/2014/main" id="{F6AC7FF1-5B93-45A3-9DCB-61DE255A13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3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1" name="Line 959">
                <a:extLst>
                  <a:ext uri="{FF2B5EF4-FFF2-40B4-BE49-F238E27FC236}">
                    <a16:creationId xmlns:a16="http://schemas.microsoft.com/office/drawing/2014/main" id="{12F99A17-59A5-4836-8345-F0EE43E6AA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4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2" name="Line 960">
                <a:extLst>
                  <a:ext uri="{FF2B5EF4-FFF2-40B4-BE49-F238E27FC236}">
                    <a16:creationId xmlns:a16="http://schemas.microsoft.com/office/drawing/2014/main" id="{58C290D1-B0AB-4D6C-A1A7-15E1C17237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5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3" name="Line 961">
                <a:extLst>
                  <a:ext uri="{FF2B5EF4-FFF2-40B4-BE49-F238E27FC236}">
                    <a16:creationId xmlns:a16="http://schemas.microsoft.com/office/drawing/2014/main" id="{8F2AFE68-3C00-4B87-86DF-C372733CE5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6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" name="Line 962">
                <a:extLst>
                  <a:ext uri="{FF2B5EF4-FFF2-40B4-BE49-F238E27FC236}">
                    <a16:creationId xmlns:a16="http://schemas.microsoft.com/office/drawing/2014/main" id="{A5CE7AF0-C0DC-4663-8062-347DA88E68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7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" name="Line 963">
                <a:extLst>
                  <a:ext uri="{FF2B5EF4-FFF2-40B4-BE49-F238E27FC236}">
                    <a16:creationId xmlns:a16="http://schemas.microsoft.com/office/drawing/2014/main" id="{2832CE01-7FC7-43C6-A297-B9DC1B99F0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8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" name="Line 964">
                <a:extLst>
                  <a:ext uri="{FF2B5EF4-FFF2-40B4-BE49-F238E27FC236}">
                    <a16:creationId xmlns:a16="http://schemas.microsoft.com/office/drawing/2014/main" id="{730F9365-6A88-4050-B402-61A38842CE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9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7" name="Line 965">
                <a:extLst>
                  <a:ext uri="{FF2B5EF4-FFF2-40B4-BE49-F238E27FC236}">
                    <a16:creationId xmlns:a16="http://schemas.microsoft.com/office/drawing/2014/main" id="{ACAE4418-39EA-4D63-900D-5205958D8B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0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8" name="Line 966">
                <a:extLst>
                  <a:ext uri="{FF2B5EF4-FFF2-40B4-BE49-F238E27FC236}">
                    <a16:creationId xmlns:a16="http://schemas.microsoft.com/office/drawing/2014/main" id="{0296AC6A-5D9F-4619-9EE2-F9BDBA153A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1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9" name="Line 967">
                <a:extLst>
                  <a:ext uri="{FF2B5EF4-FFF2-40B4-BE49-F238E27FC236}">
                    <a16:creationId xmlns:a16="http://schemas.microsoft.com/office/drawing/2014/main" id="{5B0DA5FA-8614-4D6B-9CB6-CEA43F8F77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2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0" name="Line 968">
                <a:extLst>
                  <a:ext uri="{FF2B5EF4-FFF2-40B4-BE49-F238E27FC236}">
                    <a16:creationId xmlns:a16="http://schemas.microsoft.com/office/drawing/2014/main" id="{6C2CB145-BD20-4FD1-BEB3-F29B95BBBC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3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1" name="Line 969">
                <a:extLst>
                  <a:ext uri="{FF2B5EF4-FFF2-40B4-BE49-F238E27FC236}">
                    <a16:creationId xmlns:a16="http://schemas.microsoft.com/office/drawing/2014/main" id="{B2257BD6-4B2C-46AB-BDBA-160E789E59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4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2" name="Line 970">
                <a:extLst>
                  <a:ext uri="{FF2B5EF4-FFF2-40B4-BE49-F238E27FC236}">
                    <a16:creationId xmlns:a16="http://schemas.microsoft.com/office/drawing/2014/main" id="{95093F0D-27F7-4D3F-91A5-5346D22E64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5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3" name="Line 971">
                <a:extLst>
                  <a:ext uri="{FF2B5EF4-FFF2-40B4-BE49-F238E27FC236}">
                    <a16:creationId xmlns:a16="http://schemas.microsoft.com/office/drawing/2014/main" id="{0778C3F7-58FD-41EC-AD5B-AECEB8FEFE3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6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4" name="Line 972">
                <a:extLst>
                  <a:ext uri="{FF2B5EF4-FFF2-40B4-BE49-F238E27FC236}">
                    <a16:creationId xmlns:a16="http://schemas.microsoft.com/office/drawing/2014/main" id="{879F40DD-1C73-4940-8566-A25F77371F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7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5" name="Line 973">
                <a:extLst>
                  <a:ext uri="{FF2B5EF4-FFF2-40B4-BE49-F238E27FC236}">
                    <a16:creationId xmlns:a16="http://schemas.microsoft.com/office/drawing/2014/main" id="{873A258F-8545-46BD-BAC6-7E106FB15B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8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6" name="Line 974">
                <a:extLst>
                  <a:ext uri="{FF2B5EF4-FFF2-40B4-BE49-F238E27FC236}">
                    <a16:creationId xmlns:a16="http://schemas.microsoft.com/office/drawing/2014/main" id="{82737E29-143A-4C4F-A780-C3BFB23346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9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7" name="Line 975">
                <a:extLst>
                  <a:ext uri="{FF2B5EF4-FFF2-40B4-BE49-F238E27FC236}">
                    <a16:creationId xmlns:a16="http://schemas.microsoft.com/office/drawing/2014/main" id="{DDCF09A0-8DE4-4325-AA8A-A3236146F2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0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8" name="Line 976">
                <a:extLst>
                  <a:ext uri="{FF2B5EF4-FFF2-40B4-BE49-F238E27FC236}">
                    <a16:creationId xmlns:a16="http://schemas.microsoft.com/office/drawing/2014/main" id="{044A67EC-45F3-4947-9311-E9176CCE1F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1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9" name="Line 977">
                <a:extLst>
                  <a:ext uri="{FF2B5EF4-FFF2-40B4-BE49-F238E27FC236}">
                    <a16:creationId xmlns:a16="http://schemas.microsoft.com/office/drawing/2014/main" id="{16C3588B-F02B-4E2A-BE90-20255B79C0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2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0" name="Line 978">
                <a:extLst>
                  <a:ext uri="{FF2B5EF4-FFF2-40B4-BE49-F238E27FC236}">
                    <a16:creationId xmlns:a16="http://schemas.microsoft.com/office/drawing/2014/main" id="{A3887AF6-4B39-47B9-8B71-87E92E9C5C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3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1" name="Line 979">
                <a:extLst>
                  <a:ext uri="{FF2B5EF4-FFF2-40B4-BE49-F238E27FC236}">
                    <a16:creationId xmlns:a16="http://schemas.microsoft.com/office/drawing/2014/main" id="{7E23115B-BF43-454B-8A58-8B2BFAF1D56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4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2" name="Line 980">
                <a:extLst>
                  <a:ext uri="{FF2B5EF4-FFF2-40B4-BE49-F238E27FC236}">
                    <a16:creationId xmlns:a16="http://schemas.microsoft.com/office/drawing/2014/main" id="{0E193D9B-DAC3-4F99-8EFF-7973040434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5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3" name="Line 981">
                <a:extLst>
                  <a:ext uri="{FF2B5EF4-FFF2-40B4-BE49-F238E27FC236}">
                    <a16:creationId xmlns:a16="http://schemas.microsoft.com/office/drawing/2014/main" id="{8C4727F2-4D7F-4237-A6C8-89CCE49215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6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4" name="Line 982">
                <a:extLst>
                  <a:ext uri="{FF2B5EF4-FFF2-40B4-BE49-F238E27FC236}">
                    <a16:creationId xmlns:a16="http://schemas.microsoft.com/office/drawing/2014/main" id="{D383BAE5-D323-485F-83D2-DDA10D2B1C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7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5" name="Line 983">
                <a:extLst>
                  <a:ext uri="{FF2B5EF4-FFF2-40B4-BE49-F238E27FC236}">
                    <a16:creationId xmlns:a16="http://schemas.microsoft.com/office/drawing/2014/main" id="{955B849D-5575-4340-A967-3DEC203F52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8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6" name="Line 984">
                <a:extLst>
                  <a:ext uri="{FF2B5EF4-FFF2-40B4-BE49-F238E27FC236}">
                    <a16:creationId xmlns:a16="http://schemas.microsoft.com/office/drawing/2014/main" id="{7F4D1AC8-A238-42D2-8E25-00361B7305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59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7" name="Line 985">
                <a:extLst>
                  <a:ext uri="{FF2B5EF4-FFF2-40B4-BE49-F238E27FC236}">
                    <a16:creationId xmlns:a16="http://schemas.microsoft.com/office/drawing/2014/main" id="{2E61FEFD-1510-485A-ADA9-21844D702B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0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8" name="Line 986">
                <a:extLst>
                  <a:ext uri="{FF2B5EF4-FFF2-40B4-BE49-F238E27FC236}">
                    <a16:creationId xmlns:a16="http://schemas.microsoft.com/office/drawing/2014/main" id="{F912B665-EB43-4057-B441-5B1F84C5D6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1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9" name="Line 987">
                <a:extLst>
                  <a:ext uri="{FF2B5EF4-FFF2-40B4-BE49-F238E27FC236}">
                    <a16:creationId xmlns:a16="http://schemas.microsoft.com/office/drawing/2014/main" id="{9DA0A31C-EA37-4A86-8FD4-F289853BD3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2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0" name="Line 988">
                <a:extLst>
                  <a:ext uri="{FF2B5EF4-FFF2-40B4-BE49-F238E27FC236}">
                    <a16:creationId xmlns:a16="http://schemas.microsoft.com/office/drawing/2014/main" id="{0E56D99E-1EE1-4343-B69F-292DAE4650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3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1" name="Line 989">
                <a:extLst>
                  <a:ext uri="{FF2B5EF4-FFF2-40B4-BE49-F238E27FC236}">
                    <a16:creationId xmlns:a16="http://schemas.microsoft.com/office/drawing/2014/main" id="{D0DB6771-369C-4FCC-AC08-0F60017416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4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2" name="Line 990">
                <a:extLst>
                  <a:ext uri="{FF2B5EF4-FFF2-40B4-BE49-F238E27FC236}">
                    <a16:creationId xmlns:a16="http://schemas.microsoft.com/office/drawing/2014/main" id="{3D152E89-47FF-46E1-9DE4-75BE862D47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5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3" name="Line 991">
                <a:extLst>
                  <a:ext uri="{FF2B5EF4-FFF2-40B4-BE49-F238E27FC236}">
                    <a16:creationId xmlns:a16="http://schemas.microsoft.com/office/drawing/2014/main" id="{36B51913-99BE-461B-B78C-4C75253630E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6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4" name="Line 992">
                <a:extLst>
                  <a:ext uri="{FF2B5EF4-FFF2-40B4-BE49-F238E27FC236}">
                    <a16:creationId xmlns:a16="http://schemas.microsoft.com/office/drawing/2014/main" id="{E01ACADE-BECF-4EA0-B0A4-5CD62E3487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7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5" name="Line 993">
                <a:extLst>
                  <a:ext uri="{FF2B5EF4-FFF2-40B4-BE49-F238E27FC236}">
                    <a16:creationId xmlns:a16="http://schemas.microsoft.com/office/drawing/2014/main" id="{E72D7A8F-5D9F-4B10-A464-E9BF0ACE7C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8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6" name="Line 994">
                <a:extLst>
                  <a:ext uri="{FF2B5EF4-FFF2-40B4-BE49-F238E27FC236}">
                    <a16:creationId xmlns:a16="http://schemas.microsoft.com/office/drawing/2014/main" id="{492DB5E4-5C2E-45A1-A978-0DB8F082E0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69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7" name="Line 995">
                <a:extLst>
                  <a:ext uri="{FF2B5EF4-FFF2-40B4-BE49-F238E27FC236}">
                    <a16:creationId xmlns:a16="http://schemas.microsoft.com/office/drawing/2014/main" id="{4C2A3C7B-7F20-4372-80D6-8722EC17E2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0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8" name="Line 996">
                <a:extLst>
                  <a:ext uri="{FF2B5EF4-FFF2-40B4-BE49-F238E27FC236}">
                    <a16:creationId xmlns:a16="http://schemas.microsoft.com/office/drawing/2014/main" id="{7F1A8D06-2E23-4E62-BB6C-3DB9618F6F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1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9" name="Line 997">
                <a:extLst>
                  <a:ext uri="{FF2B5EF4-FFF2-40B4-BE49-F238E27FC236}">
                    <a16:creationId xmlns:a16="http://schemas.microsoft.com/office/drawing/2014/main" id="{5AC952E4-CF9C-44A9-AD5D-E35101AA1D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2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0" name="Line 998">
                <a:extLst>
                  <a:ext uri="{FF2B5EF4-FFF2-40B4-BE49-F238E27FC236}">
                    <a16:creationId xmlns:a16="http://schemas.microsoft.com/office/drawing/2014/main" id="{F38071E5-35CB-4E9A-A913-42474585CF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3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1" name="Line 999">
                <a:extLst>
                  <a:ext uri="{FF2B5EF4-FFF2-40B4-BE49-F238E27FC236}">
                    <a16:creationId xmlns:a16="http://schemas.microsoft.com/office/drawing/2014/main" id="{223D8E30-7711-4B8A-859A-4B2C6BDED0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4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2" name="Line 1000">
                <a:extLst>
                  <a:ext uri="{FF2B5EF4-FFF2-40B4-BE49-F238E27FC236}">
                    <a16:creationId xmlns:a16="http://schemas.microsoft.com/office/drawing/2014/main" id="{168256C0-AD90-4434-B41B-48BED0F827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5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3" name="Line 1001">
                <a:extLst>
                  <a:ext uri="{FF2B5EF4-FFF2-40B4-BE49-F238E27FC236}">
                    <a16:creationId xmlns:a16="http://schemas.microsoft.com/office/drawing/2014/main" id="{ECAD0EA1-6DDD-4DCC-BE81-B67795444A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6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4" name="Line 1002">
                <a:extLst>
                  <a:ext uri="{FF2B5EF4-FFF2-40B4-BE49-F238E27FC236}">
                    <a16:creationId xmlns:a16="http://schemas.microsoft.com/office/drawing/2014/main" id="{FC8326C2-2BEB-4912-BA80-6AD88FBB7C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7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5" name="Line 1003">
                <a:extLst>
                  <a:ext uri="{FF2B5EF4-FFF2-40B4-BE49-F238E27FC236}">
                    <a16:creationId xmlns:a16="http://schemas.microsoft.com/office/drawing/2014/main" id="{62597F9D-E875-40A3-BA48-E2C18AB887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8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6" name="Line 1004">
                <a:extLst>
                  <a:ext uri="{FF2B5EF4-FFF2-40B4-BE49-F238E27FC236}">
                    <a16:creationId xmlns:a16="http://schemas.microsoft.com/office/drawing/2014/main" id="{4CFCD268-AC3E-4631-9FE9-1AA37A3103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79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7" name="Line 1005">
                <a:extLst>
                  <a:ext uri="{FF2B5EF4-FFF2-40B4-BE49-F238E27FC236}">
                    <a16:creationId xmlns:a16="http://schemas.microsoft.com/office/drawing/2014/main" id="{80C29DDB-7D10-4680-9E2A-1FAB1F0A66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0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8" name="Line 1006">
                <a:extLst>
                  <a:ext uri="{FF2B5EF4-FFF2-40B4-BE49-F238E27FC236}">
                    <a16:creationId xmlns:a16="http://schemas.microsoft.com/office/drawing/2014/main" id="{ABE87083-DD39-44B5-B480-70452D3CDA2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1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9" name="Line 1007">
                <a:extLst>
                  <a:ext uri="{FF2B5EF4-FFF2-40B4-BE49-F238E27FC236}">
                    <a16:creationId xmlns:a16="http://schemas.microsoft.com/office/drawing/2014/main" id="{0414140F-1555-40B9-B8BB-5149FA4356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2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0" name="Line 1008">
                <a:extLst>
                  <a:ext uri="{FF2B5EF4-FFF2-40B4-BE49-F238E27FC236}">
                    <a16:creationId xmlns:a16="http://schemas.microsoft.com/office/drawing/2014/main" id="{20EA9B05-C0BF-43F3-8FCC-0E2AA5CB63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3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1" name="Line 1009">
                <a:extLst>
                  <a:ext uri="{FF2B5EF4-FFF2-40B4-BE49-F238E27FC236}">
                    <a16:creationId xmlns:a16="http://schemas.microsoft.com/office/drawing/2014/main" id="{0EC942B4-29B7-475A-993D-F0571194ED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4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2" name="Line 1010">
                <a:extLst>
                  <a:ext uri="{FF2B5EF4-FFF2-40B4-BE49-F238E27FC236}">
                    <a16:creationId xmlns:a16="http://schemas.microsoft.com/office/drawing/2014/main" id="{00636660-8E8C-4374-8EB4-B09B502891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5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3" name="Line 1011">
                <a:extLst>
                  <a:ext uri="{FF2B5EF4-FFF2-40B4-BE49-F238E27FC236}">
                    <a16:creationId xmlns:a16="http://schemas.microsoft.com/office/drawing/2014/main" id="{34B1FBD5-6F32-4A96-B870-949A959D4D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6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4" name="Line 1012">
                <a:extLst>
                  <a:ext uri="{FF2B5EF4-FFF2-40B4-BE49-F238E27FC236}">
                    <a16:creationId xmlns:a16="http://schemas.microsoft.com/office/drawing/2014/main" id="{A39BE707-6E34-4342-AFB1-19EB9709C2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7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5" name="Line 1013">
                <a:extLst>
                  <a:ext uri="{FF2B5EF4-FFF2-40B4-BE49-F238E27FC236}">
                    <a16:creationId xmlns:a16="http://schemas.microsoft.com/office/drawing/2014/main" id="{078BF432-5D4F-4833-92EE-1755251FF7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8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6" name="Line 1014">
                <a:extLst>
                  <a:ext uri="{FF2B5EF4-FFF2-40B4-BE49-F238E27FC236}">
                    <a16:creationId xmlns:a16="http://schemas.microsoft.com/office/drawing/2014/main" id="{A2DA91AA-D20B-4C93-BC86-1B843B1FA2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89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7" name="Freeform 1015">
                <a:extLst>
                  <a:ext uri="{FF2B5EF4-FFF2-40B4-BE49-F238E27FC236}">
                    <a16:creationId xmlns:a16="http://schemas.microsoft.com/office/drawing/2014/main" id="{230299BF-22F3-4467-813E-0ABC696875E0}"/>
                  </a:ext>
                </a:extLst>
              </p:cNvPr>
              <p:cNvSpPr>
                <a:spLocks/>
              </p:cNvSpPr>
              <p:nvPr>
                <p:custDataLst>
                  <p:tags r:id="rId1390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8" name="Freeform 1016">
                <a:extLst>
                  <a:ext uri="{FF2B5EF4-FFF2-40B4-BE49-F238E27FC236}">
                    <a16:creationId xmlns:a16="http://schemas.microsoft.com/office/drawing/2014/main" id="{8E0B1E46-488A-414D-A74A-1CD71B7E9D39}"/>
                  </a:ext>
                </a:extLst>
              </p:cNvPr>
              <p:cNvSpPr>
                <a:spLocks/>
              </p:cNvSpPr>
              <p:nvPr>
                <p:custDataLst>
                  <p:tags r:id="rId1391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9" name="Freeform 1017">
                <a:extLst>
                  <a:ext uri="{FF2B5EF4-FFF2-40B4-BE49-F238E27FC236}">
                    <a16:creationId xmlns:a16="http://schemas.microsoft.com/office/drawing/2014/main" id="{31F5E203-4FA6-4ED3-A051-38D9208BD6CF}"/>
                  </a:ext>
                </a:extLst>
              </p:cNvPr>
              <p:cNvSpPr>
                <a:spLocks/>
              </p:cNvSpPr>
              <p:nvPr>
                <p:custDataLst>
                  <p:tags r:id="rId1392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2" name="Group 1018">
              <a:extLst>
                <a:ext uri="{FF2B5EF4-FFF2-40B4-BE49-F238E27FC236}">
                  <a16:creationId xmlns:a16="http://schemas.microsoft.com/office/drawing/2014/main" id="{4B4D0068-B7DE-4BD8-8E0E-E28F177092BD}"/>
                </a:ext>
              </a:extLst>
            </p:cNvPr>
            <p:cNvGrpSpPr>
              <a:grpSpLocks/>
            </p:cNvGrpSpPr>
            <p:nvPr>
              <p:custDataLst>
                <p:tags r:id="rId5"/>
              </p:custDataLst>
            </p:nvPr>
          </p:nvGrpSpPr>
          <p:grpSpPr bwMode="auto">
            <a:xfrm>
              <a:off x="2895600" y="4038600"/>
              <a:ext cx="1860550" cy="1374775"/>
              <a:chOff x="1276" y="1911"/>
              <a:chExt cx="2972" cy="2196"/>
            </a:xfrm>
          </p:grpSpPr>
          <p:sp>
            <p:nvSpPr>
              <p:cNvPr id="2418" name="Rectangle 1019">
                <a:extLst>
                  <a:ext uri="{FF2B5EF4-FFF2-40B4-BE49-F238E27FC236}">
                    <a16:creationId xmlns:a16="http://schemas.microsoft.com/office/drawing/2014/main" id="{1871E0EE-CD28-4AF5-8004-D1B8A478A10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1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419" name="Rectangle 1020">
                <a:extLst>
                  <a:ext uri="{FF2B5EF4-FFF2-40B4-BE49-F238E27FC236}">
                    <a16:creationId xmlns:a16="http://schemas.microsoft.com/office/drawing/2014/main" id="{8956D774-C173-4207-AD91-5298F6D49B3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2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420" name="Freeform 1021">
                <a:extLst>
                  <a:ext uri="{FF2B5EF4-FFF2-40B4-BE49-F238E27FC236}">
                    <a16:creationId xmlns:a16="http://schemas.microsoft.com/office/drawing/2014/main" id="{0D40218F-FDDA-429D-89CA-DBE1770728E1}"/>
                  </a:ext>
                </a:extLst>
              </p:cNvPr>
              <p:cNvSpPr>
                <a:spLocks/>
              </p:cNvSpPr>
              <p:nvPr>
                <p:custDataLst>
                  <p:tags r:id="rId473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1" name="Freeform 1022">
                <a:extLst>
                  <a:ext uri="{FF2B5EF4-FFF2-40B4-BE49-F238E27FC236}">
                    <a16:creationId xmlns:a16="http://schemas.microsoft.com/office/drawing/2014/main" id="{1E02B1DB-F9F9-431A-9969-B507799E3FC4}"/>
                  </a:ext>
                </a:extLst>
              </p:cNvPr>
              <p:cNvSpPr>
                <a:spLocks/>
              </p:cNvSpPr>
              <p:nvPr>
                <p:custDataLst>
                  <p:tags r:id="rId474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2" name="Line 1023">
                <a:extLst>
                  <a:ext uri="{FF2B5EF4-FFF2-40B4-BE49-F238E27FC236}">
                    <a16:creationId xmlns:a16="http://schemas.microsoft.com/office/drawing/2014/main" id="{8C6FDFDD-38E5-4421-91D2-F997460714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5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3" name="Line 1024">
                <a:extLst>
                  <a:ext uri="{FF2B5EF4-FFF2-40B4-BE49-F238E27FC236}">
                    <a16:creationId xmlns:a16="http://schemas.microsoft.com/office/drawing/2014/main" id="{C38A793B-7091-431D-8640-F0F2A486F8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6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4" name="Line 1025">
                <a:extLst>
                  <a:ext uri="{FF2B5EF4-FFF2-40B4-BE49-F238E27FC236}">
                    <a16:creationId xmlns:a16="http://schemas.microsoft.com/office/drawing/2014/main" id="{70EB199D-8E5F-4B98-AA76-64D24506CE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7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5" name="Rectangle 1026">
                <a:extLst>
                  <a:ext uri="{FF2B5EF4-FFF2-40B4-BE49-F238E27FC236}">
                    <a16:creationId xmlns:a16="http://schemas.microsoft.com/office/drawing/2014/main" id="{BE8CA355-932B-4A21-8B88-D2FD73C6D99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78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426" name="Freeform 1027">
                <a:extLst>
                  <a:ext uri="{FF2B5EF4-FFF2-40B4-BE49-F238E27FC236}">
                    <a16:creationId xmlns:a16="http://schemas.microsoft.com/office/drawing/2014/main" id="{1234D6C8-F780-45B0-A7C6-B70B283A1FFA}"/>
                  </a:ext>
                </a:extLst>
              </p:cNvPr>
              <p:cNvSpPr>
                <a:spLocks/>
              </p:cNvSpPr>
              <p:nvPr>
                <p:custDataLst>
                  <p:tags r:id="rId479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7" name="Freeform 1028">
                <a:extLst>
                  <a:ext uri="{FF2B5EF4-FFF2-40B4-BE49-F238E27FC236}">
                    <a16:creationId xmlns:a16="http://schemas.microsoft.com/office/drawing/2014/main" id="{EBA96E6D-4278-4FC4-BB31-381BACA8A5DA}"/>
                  </a:ext>
                </a:extLst>
              </p:cNvPr>
              <p:cNvSpPr>
                <a:spLocks/>
              </p:cNvSpPr>
              <p:nvPr>
                <p:custDataLst>
                  <p:tags r:id="rId480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8" name="Line 1029">
                <a:extLst>
                  <a:ext uri="{FF2B5EF4-FFF2-40B4-BE49-F238E27FC236}">
                    <a16:creationId xmlns:a16="http://schemas.microsoft.com/office/drawing/2014/main" id="{BB5C27CC-BF16-4B0F-8ADF-B30330D872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1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9" name="Line 1030">
                <a:extLst>
                  <a:ext uri="{FF2B5EF4-FFF2-40B4-BE49-F238E27FC236}">
                    <a16:creationId xmlns:a16="http://schemas.microsoft.com/office/drawing/2014/main" id="{19B41327-D707-41B1-B24A-88AED6B83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2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0" name="Line 1031">
                <a:extLst>
                  <a:ext uri="{FF2B5EF4-FFF2-40B4-BE49-F238E27FC236}">
                    <a16:creationId xmlns:a16="http://schemas.microsoft.com/office/drawing/2014/main" id="{4FA7C647-88EF-47A6-A0FE-A7623DD08A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3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1" name="Rectangle 1032">
                <a:extLst>
                  <a:ext uri="{FF2B5EF4-FFF2-40B4-BE49-F238E27FC236}">
                    <a16:creationId xmlns:a16="http://schemas.microsoft.com/office/drawing/2014/main" id="{077A3A85-4630-4B33-A7D0-37B626E8726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84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432" name="Freeform 1033">
                <a:extLst>
                  <a:ext uri="{FF2B5EF4-FFF2-40B4-BE49-F238E27FC236}">
                    <a16:creationId xmlns:a16="http://schemas.microsoft.com/office/drawing/2014/main" id="{5257DAD7-A65E-4F54-B144-33758E417175}"/>
                  </a:ext>
                </a:extLst>
              </p:cNvPr>
              <p:cNvSpPr>
                <a:spLocks/>
              </p:cNvSpPr>
              <p:nvPr>
                <p:custDataLst>
                  <p:tags r:id="rId485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3" name="Freeform 1034">
                <a:extLst>
                  <a:ext uri="{FF2B5EF4-FFF2-40B4-BE49-F238E27FC236}">
                    <a16:creationId xmlns:a16="http://schemas.microsoft.com/office/drawing/2014/main" id="{2357FE54-917E-4590-A37F-92B9B8767048}"/>
                  </a:ext>
                </a:extLst>
              </p:cNvPr>
              <p:cNvSpPr>
                <a:spLocks/>
              </p:cNvSpPr>
              <p:nvPr>
                <p:custDataLst>
                  <p:tags r:id="rId486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4" name="Line 1035">
                <a:extLst>
                  <a:ext uri="{FF2B5EF4-FFF2-40B4-BE49-F238E27FC236}">
                    <a16:creationId xmlns:a16="http://schemas.microsoft.com/office/drawing/2014/main" id="{FB7C097D-9F97-420C-9826-077921F52A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7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5" name="Line 1036">
                <a:extLst>
                  <a:ext uri="{FF2B5EF4-FFF2-40B4-BE49-F238E27FC236}">
                    <a16:creationId xmlns:a16="http://schemas.microsoft.com/office/drawing/2014/main" id="{79F81333-E823-4476-B5AD-EB6B9063F4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8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6" name="Line 1037">
                <a:extLst>
                  <a:ext uri="{FF2B5EF4-FFF2-40B4-BE49-F238E27FC236}">
                    <a16:creationId xmlns:a16="http://schemas.microsoft.com/office/drawing/2014/main" id="{F7390D55-28A8-4C37-BB28-21FFECF42D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89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7" name="Rectangle 1038">
                <a:extLst>
                  <a:ext uri="{FF2B5EF4-FFF2-40B4-BE49-F238E27FC236}">
                    <a16:creationId xmlns:a16="http://schemas.microsoft.com/office/drawing/2014/main" id="{2E446FE8-6E71-4D82-86C4-2DD6CE94109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0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438" name="Freeform 1039">
                <a:extLst>
                  <a:ext uri="{FF2B5EF4-FFF2-40B4-BE49-F238E27FC236}">
                    <a16:creationId xmlns:a16="http://schemas.microsoft.com/office/drawing/2014/main" id="{8ACFC08D-36A1-4547-8D82-1476C6FA3A84}"/>
                  </a:ext>
                </a:extLst>
              </p:cNvPr>
              <p:cNvSpPr>
                <a:spLocks/>
              </p:cNvSpPr>
              <p:nvPr>
                <p:custDataLst>
                  <p:tags r:id="rId491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9" name="Freeform 1040">
                <a:extLst>
                  <a:ext uri="{FF2B5EF4-FFF2-40B4-BE49-F238E27FC236}">
                    <a16:creationId xmlns:a16="http://schemas.microsoft.com/office/drawing/2014/main" id="{113C38FE-2A57-4AF5-BB9F-305D50FF29ED}"/>
                  </a:ext>
                </a:extLst>
              </p:cNvPr>
              <p:cNvSpPr>
                <a:spLocks/>
              </p:cNvSpPr>
              <p:nvPr>
                <p:custDataLst>
                  <p:tags r:id="rId492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0" name="Line 1041">
                <a:extLst>
                  <a:ext uri="{FF2B5EF4-FFF2-40B4-BE49-F238E27FC236}">
                    <a16:creationId xmlns:a16="http://schemas.microsoft.com/office/drawing/2014/main" id="{D3DA5884-B669-4F5F-91C7-709F5B6B92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3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1" name="Line 1042">
                <a:extLst>
                  <a:ext uri="{FF2B5EF4-FFF2-40B4-BE49-F238E27FC236}">
                    <a16:creationId xmlns:a16="http://schemas.microsoft.com/office/drawing/2014/main" id="{FDF435DA-C212-4DA5-86C9-FEE2D31921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4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2" name="Line 1043">
                <a:extLst>
                  <a:ext uri="{FF2B5EF4-FFF2-40B4-BE49-F238E27FC236}">
                    <a16:creationId xmlns:a16="http://schemas.microsoft.com/office/drawing/2014/main" id="{E3250E4F-7BB0-4225-B785-7BED51FCEB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95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3" name="Rectangle 1044">
                <a:extLst>
                  <a:ext uri="{FF2B5EF4-FFF2-40B4-BE49-F238E27FC236}">
                    <a16:creationId xmlns:a16="http://schemas.microsoft.com/office/drawing/2014/main" id="{D98E1134-EFF7-4681-B110-8B3DA9247CF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6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2444" name="Rectangle 1045">
                <a:extLst>
                  <a:ext uri="{FF2B5EF4-FFF2-40B4-BE49-F238E27FC236}">
                    <a16:creationId xmlns:a16="http://schemas.microsoft.com/office/drawing/2014/main" id="{05DF99AE-8E82-47B4-A2CE-0385F9B36E5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7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445" name="Rectangle 1046">
                <a:extLst>
                  <a:ext uri="{FF2B5EF4-FFF2-40B4-BE49-F238E27FC236}">
                    <a16:creationId xmlns:a16="http://schemas.microsoft.com/office/drawing/2014/main" id="{EDCBAF5B-2B41-4FBC-9873-652A5D51A37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8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446" name="Rectangle 1047">
                <a:extLst>
                  <a:ext uri="{FF2B5EF4-FFF2-40B4-BE49-F238E27FC236}">
                    <a16:creationId xmlns:a16="http://schemas.microsoft.com/office/drawing/2014/main" id="{FF25235B-7EEE-4565-A47D-907E31EF516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9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447" name="Rectangle 1048">
                <a:extLst>
                  <a:ext uri="{FF2B5EF4-FFF2-40B4-BE49-F238E27FC236}">
                    <a16:creationId xmlns:a16="http://schemas.microsoft.com/office/drawing/2014/main" id="{5D52BCA4-D550-47C0-ACF7-732C529F73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0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448" name="Freeform 1049">
                <a:extLst>
                  <a:ext uri="{FF2B5EF4-FFF2-40B4-BE49-F238E27FC236}">
                    <a16:creationId xmlns:a16="http://schemas.microsoft.com/office/drawing/2014/main" id="{10C86BF8-A504-4001-9D9F-9764BCD94B68}"/>
                  </a:ext>
                </a:extLst>
              </p:cNvPr>
              <p:cNvSpPr>
                <a:spLocks/>
              </p:cNvSpPr>
              <p:nvPr>
                <p:custDataLst>
                  <p:tags r:id="rId501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9" name="Freeform 1050">
                <a:extLst>
                  <a:ext uri="{FF2B5EF4-FFF2-40B4-BE49-F238E27FC236}">
                    <a16:creationId xmlns:a16="http://schemas.microsoft.com/office/drawing/2014/main" id="{E3122E43-BE2C-4A44-8CF4-F2C4EA68AC3A}"/>
                  </a:ext>
                </a:extLst>
              </p:cNvPr>
              <p:cNvSpPr>
                <a:spLocks/>
              </p:cNvSpPr>
              <p:nvPr>
                <p:custDataLst>
                  <p:tags r:id="rId502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0" name="Freeform 1051">
                <a:extLst>
                  <a:ext uri="{FF2B5EF4-FFF2-40B4-BE49-F238E27FC236}">
                    <a16:creationId xmlns:a16="http://schemas.microsoft.com/office/drawing/2014/main" id="{B1B61832-DBE3-4A1D-8153-B93007E52AEF}"/>
                  </a:ext>
                </a:extLst>
              </p:cNvPr>
              <p:cNvSpPr>
                <a:spLocks/>
              </p:cNvSpPr>
              <p:nvPr>
                <p:custDataLst>
                  <p:tags r:id="rId503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1" name="Freeform 1052">
                <a:extLst>
                  <a:ext uri="{FF2B5EF4-FFF2-40B4-BE49-F238E27FC236}">
                    <a16:creationId xmlns:a16="http://schemas.microsoft.com/office/drawing/2014/main" id="{BA446307-C771-4540-B7D5-B008089363D3}"/>
                  </a:ext>
                </a:extLst>
              </p:cNvPr>
              <p:cNvSpPr>
                <a:spLocks/>
              </p:cNvSpPr>
              <p:nvPr>
                <p:custDataLst>
                  <p:tags r:id="rId504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2" name="Freeform 1053">
                <a:extLst>
                  <a:ext uri="{FF2B5EF4-FFF2-40B4-BE49-F238E27FC236}">
                    <a16:creationId xmlns:a16="http://schemas.microsoft.com/office/drawing/2014/main" id="{9BABC371-87AB-4E63-A301-6EFB234E7533}"/>
                  </a:ext>
                </a:extLst>
              </p:cNvPr>
              <p:cNvSpPr>
                <a:spLocks/>
              </p:cNvSpPr>
              <p:nvPr>
                <p:custDataLst>
                  <p:tags r:id="rId505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3" name="Freeform 1054">
                <a:extLst>
                  <a:ext uri="{FF2B5EF4-FFF2-40B4-BE49-F238E27FC236}">
                    <a16:creationId xmlns:a16="http://schemas.microsoft.com/office/drawing/2014/main" id="{C46B7CC6-6601-425E-9AF7-11614EBE09E5}"/>
                  </a:ext>
                </a:extLst>
              </p:cNvPr>
              <p:cNvSpPr>
                <a:spLocks/>
              </p:cNvSpPr>
              <p:nvPr>
                <p:custDataLst>
                  <p:tags r:id="rId506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4" name="Line 1055">
                <a:extLst>
                  <a:ext uri="{FF2B5EF4-FFF2-40B4-BE49-F238E27FC236}">
                    <a16:creationId xmlns:a16="http://schemas.microsoft.com/office/drawing/2014/main" id="{02E71B51-7B92-4217-AC0F-CA82975472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07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5" name="Line 1056">
                <a:extLst>
                  <a:ext uri="{FF2B5EF4-FFF2-40B4-BE49-F238E27FC236}">
                    <a16:creationId xmlns:a16="http://schemas.microsoft.com/office/drawing/2014/main" id="{F094BBEC-B8F6-43A9-B127-896DA69A79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08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6" name="Rectangle 1057">
                <a:extLst>
                  <a:ext uri="{FF2B5EF4-FFF2-40B4-BE49-F238E27FC236}">
                    <a16:creationId xmlns:a16="http://schemas.microsoft.com/office/drawing/2014/main" id="{C46F3E83-0BCD-46B1-835D-7251323BE7A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9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457" name="Rectangle 1058">
                <a:extLst>
                  <a:ext uri="{FF2B5EF4-FFF2-40B4-BE49-F238E27FC236}">
                    <a16:creationId xmlns:a16="http://schemas.microsoft.com/office/drawing/2014/main" id="{DB72A129-2E36-45B6-8434-8A40D98E7BC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0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458" name="Rectangle 1059">
                <a:extLst>
                  <a:ext uri="{FF2B5EF4-FFF2-40B4-BE49-F238E27FC236}">
                    <a16:creationId xmlns:a16="http://schemas.microsoft.com/office/drawing/2014/main" id="{9D419BB5-38BA-49E8-B91F-DC6821AA93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1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459" name="Rectangle 1060">
                <a:extLst>
                  <a:ext uri="{FF2B5EF4-FFF2-40B4-BE49-F238E27FC236}">
                    <a16:creationId xmlns:a16="http://schemas.microsoft.com/office/drawing/2014/main" id="{53951BAF-1E58-4DFA-937F-9641FF35C7A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2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460" name="Rectangle 1061">
                <a:extLst>
                  <a:ext uri="{FF2B5EF4-FFF2-40B4-BE49-F238E27FC236}">
                    <a16:creationId xmlns:a16="http://schemas.microsoft.com/office/drawing/2014/main" id="{C58F9840-B2FB-47FC-807A-F47CBA97975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3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461" name="Rectangle 1062">
                <a:extLst>
                  <a:ext uri="{FF2B5EF4-FFF2-40B4-BE49-F238E27FC236}">
                    <a16:creationId xmlns:a16="http://schemas.microsoft.com/office/drawing/2014/main" id="{C1C8F4E0-79BF-40AB-95F4-8302612D720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4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462" name="Rectangle 1063">
                <a:extLst>
                  <a:ext uri="{FF2B5EF4-FFF2-40B4-BE49-F238E27FC236}">
                    <a16:creationId xmlns:a16="http://schemas.microsoft.com/office/drawing/2014/main" id="{6E205A32-B232-4081-8176-BF2E00BE463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5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463" name="Rectangle 1064">
                <a:extLst>
                  <a:ext uri="{FF2B5EF4-FFF2-40B4-BE49-F238E27FC236}">
                    <a16:creationId xmlns:a16="http://schemas.microsoft.com/office/drawing/2014/main" id="{82AABFDC-49AF-43DD-941A-1048D289371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6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464" name="Rectangle 1065">
                <a:extLst>
                  <a:ext uri="{FF2B5EF4-FFF2-40B4-BE49-F238E27FC236}">
                    <a16:creationId xmlns:a16="http://schemas.microsoft.com/office/drawing/2014/main" id="{81487F41-AB8A-49A1-B098-A8FCE9712D6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7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465" name="Rectangle 1066">
                <a:extLst>
                  <a:ext uri="{FF2B5EF4-FFF2-40B4-BE49-F238E27FC236}">
                    <a16:creationId xmlns:a16="http://schemas.microsoft.com/office/drawing/2014/main" id="{410B8013-707B-43B2-811A-79E1BABCDF0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8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466" name="Rectangle 1067">
                <a:extLst>
                  <a:ext uri="{FF2B5EF4-FFF2-40B4-BE49-F238E27FC236}">
                    <a16:creationId xmlns:a16="http://schemas.microsoft.com/office/drawing/2014/main" id="{BCE36E7D-51F4-4FF2-B559-661CFD794B4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9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467" name="Rectangle 1068">
                <a:extLst>
                  <a:ext uri="{FF2B5EF4-FFF2-40B4-BE49-F238E27FC236}">
                    <a16:creationId xmlns:a16="http://schemas.microsoft.com/office/drawing/2014/main" id="{ECB2191D-108B-48F2-8694-FC5C9A23095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20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468" name="Freeform 1069">
                <a:extLst>
                  <a:ext uri="{FF2B5EF4-FFF2-40B4-BE49-F238E27FC236}">
                    <a16:creationId xmlns:a16="http://schemas.microsoft.com/office/drawing/2014/main" id="{A17D7107-0DBC-4ECD-8873-7FDA073C3895}"/>
                  </a:ext>
                </a:extLst>
              </p:cNvPr>
              <p:cNvSpPr>
                <a:spLocks/>
              </p:cNvSpPr>
              <p:nvPr>
                <p:custDataLst>
                  <p:tags r:id="rId521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9" name="Freeform 1070">
                <a:extLst>
                  <a:ext uri="{FF2B5EF4-FFF2-40B4-BE49-F238E27FC236}">
                    <a16:creationId xmlns:a16="http://schemas.microsoft.com/office/drawing/2014/main" id="{2C537BFD-8F58-4B94-8347-EE2CCBBF76BB}"/>
                  </a:ext>
                </a:extLst>
              </p:cNvPr>
              <p:cNvSpPr>
                <a:spLocks/>
              </p:cNvSpPr>
              <p:nvPr>
                <p:custDataLst>
                  <p:tags r:id="rId522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0" name="Freeform 1071">
                <a:extLst>
                  <a:ext uri="{FF2B5EF4-FFF2-40B4-BE49-F238E27FC236}">
                    <a16:creationId xmlns:a16="http://schemas.microsoft.com/office/drawing/2014/main" id="{5C446155-1E66-4469-A44E-26B532BE605E}"/>
                  </a:ext>
                </a:extLst>
              </p:cNvPr>
              <p:cNvSpPr>
                <a:spLocks/>
              </p:cNvSpPr>
              <p:nvPr>
                <p:custDataLst>
                  <p:tags r:id="rId523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1" name="Freeform 1072">
                <a:extLst>
                  <a:ext uri="{FF2B5EF4-FFF2-40B4-BE49-F238E27FC236}">
                    <a16:creationId xmlns:a16="http://schemas.microsoft.com/office/drawing/2014/main" id="{67CA293F-A5F1-4B6E-8745-07F76DBE023A}"/>
                  </a:ext>
                </a:extLst>
              </p:cNvPr>
              <p:cNvSpPr>
                <a:spLocks/>
              </p:cNvSpPr>
              <p:nvPr>
                <p:custDataLst>
                  <p:tags r:id="rId524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2" name="Line 1073">
                <a:extLst>
                  <a:ext uri="{FF2B5EF4-FFF2-40B4-BE49-F238E27FC236}">
                    <a16:creationId xmlns:a16="http://schemas.microsoft.com/office/drawing/2014/main" id="{C0CC5A55-A220-4569-9903-6BDCB96927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25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3" name="Line 1074">
                <a:extLst>
                  <a:ext uri="{FF2B5EF4-FFF2-40B4-BE49-F238E27FC236}">
                    <a16:creationId xmlns:a16="http://schemas.microsoft.com/office/drawing/2014/main" id="{75F30D69-3D86-4122-84ED-E26A1EFC8A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26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4" name="Freeform 1075">
                <a:extLst>
                  <a:ext uri="{FF2B5EF4-FFF2-40B4-BE49-F238E27FC236}">
                    <a16:creationId xmlns:a16="http://schemas.microsoft.com/office/drawing/2014/main" id="{78752259-A170-449C-B31F-CD70E1F28280}"/>
                  </a:ext>
                </a:extLst>
              </p:cNvPr>
              <p:cNvSpPr>
                <a:spLocks/>
              </p:cNvSpPr>
              <p:nvPr>
                <p:custDataLst>
                  <p:tags r:id="rId527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5" name="Freeform 1076">
                <a:extLst>
                  <a:ext uri="{FF2B5EF4-FFF2-40B4-BE49-F238E27FC236}">
                    <a16:creationId xmlns:a16="http://schemas.microsoft.com/office/drawing/2014/main" id="{3177F3DA-D255-4E09-8BA2-823DDD7D1009}"/>
                  </a:ext>
                </a:extLst>
              </p:cNvPr>
              <p:cNvSpPr>
                <a:spLocks/>
              </p:cNvSpPr>
              <p:nvPr>
                <p:custDataLst>
                  <p:tags r:id="rId528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6" name="Freeform 1077">
                <a:extLst>
                  <a:ext uri="{FF2B5EF4-FFF2-40B4-BE49-F238E27FC236}">
                    <a16:creationId xmlns:a16="http://schemas.microsoft.com/office/drawing/2014/main" id="{0B806389-47D1-4B61-BECC-95D988109119}"/>
                  </a:ext>
                </a:extLst>
              </p:cNvPr>
              <p:cNvSpPr>
                <a:spLocks/>
              </p:cNvSpPr>
              <p:nvPr>
                <p:custDataLst>
                  <p:tags r:id="rId529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7" name="Freeform 1078">
                <a:extLst>
                  <a:ext uri="{FF2B5EF4-FFF2-40B4-BE49-F238E27FC236}">
                    <a16:creationId xmlns:a16="http://schemas.microsoft.com/office/drawing/2014/main" id="{01FF8339-DEAA-446D-BE31-B623B55791F3}"/>
                  </a:ext>
                </a:extLst>
              </p:cNvPr>
              <p:cNvSpPr>
                <a:spLocks/>
              </p:cNvSpPr>
              <p:nvPr>
                <p:custDataLst>
                  <p:tags r:id="rId530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8" name="Freeform 1079">
                <a:extLst>
                  <a:ext uri="{FF2B5EF4-FFF2-40B4-BE49-F238E27FC236}">
                    <a16:creationId xmlns:a16="http://schemas.microsoft.com/office/drawing/2014/main" id="{CB95E356-A739-4996-84CF-661E8A311FA7}"/>
                  </a:ext>
                </a:extLst>
              </p:cNvPr>
              <p:cNvSpPr>
                <a:spLocks/>
              </p:cNvSpPr>
              <p:nvPr>
                <p:custDataLst>
                  <p:tags r:id="rId531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9" name="Freeform 1080">
                <a:extLst>
                  <a:ext uri="{FF2B5EF4-FFF2-40B4-BE49-F238E27FC236}">
                    <a16:creationId xmlns:a16="http://schemas.microsoft.com/office/drawing/2014/main" id="{EA446ED7-29EA-4769-97A9-C454441AD302}"/>
                  </a:ext>
                </a:extLst>
              </p:cNvPr>
              <p:cNvSpPr>
                <a:spLocks/>
              </p:cNvSpPr>
              <p:nvPr>
                <p:custDataLst>
                  <p:tags r:id="rId532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0" name="Freeform 1081">
                <a:extLst>
                  <a:ext uri="{FF2B5EF4-FFF2-40B4-BE49-F238E27FC236}">
                    <a16:creationId xmlns:a16="http://schemas.microsoft.com/office/drawing/2014/main" id="{4EE18593-4C23-45F9-84A5-801BF8803BAC}"/>
                  </a:ext>
                </a:extLst>
              </p:cNvPr>
              <p:cNvSpPr>
                <a:spLocks/>
              </p:cNvSpPr>
              <p:nvPr>
                <p:custDataLst>
                  <p:tags r:id="rId533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1" name="Freeform 1082">
                <a:extLst>
                  <a:ext uri="{FF2B5EF4-FFF2-40B4-BE49-F238E27FC236}">
                    <a16:creationId xmlns:a16="http://schemas.microsoft.com/office/drawing/2014/main" id="{59670188-D001-4DA0-BF32-8D365907D75A}"/>
                  </a:ext>
                </a:extLst>
              </p:cNvPr>
              <p:cNvSpPr>
                <a:spLocks/>
              </p:cNvSpPr>
              <p:nvPr>
                <p:custDataLst>
                  <p:tags r:id="rId534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2" name="Line 1083">
                <a:extLst>
                  <a:ext uri="{FF2B5EF4-FFF2-40B4-BE49-F238E27FC236}">
                    <a16:creationId xmlns:a16="http://schemas.microsoft.com/office/drawing/2014/main" id="{5FF83764-04CF-40F2-B036-E59075501B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5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3" name="Line 1084">
                <a:extLst>
                  <a:ext uri="{FF2B5EF4-FFF2-40B4-BE49-F238E27FC236}">
                    <a16:creationId xmlns:a16="http://schemas.microsoft.com/office/drawing/2014/main" id="{9BB6499B-7F12-4D51-AD24-6794FEE19D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6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4" name="Line 1085">
                <a:extLst>
                  <a:ext uri="{FF2B5EF4-FFF2-40B4-BE49-F238E27FC236}">
                    <a16:creationId xmlns:a16="http://schemas.microsoft.com/office/drawing/2014/main" id="{696D63C9-7202-40CC-8884-458C047EDA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7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5" name="Line 1086">
                <a:extLst>
                  <a:ext uri="{FF2B5EF4-FFF2-40B4-BE49-F238E27FC236}">
                    <a16:creationId xmlns:a16="http://schemas.microsoft.com/office/drawing/2014/main" id="{3DA90760-5AE6-4B21-A074-8D6A5F1809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8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6" name="Line 1087">
                <a:extLst>
                  <a:ext uri="{FF2B5EF4-FFF2-40B4-BE49-F238E27FC236}">
                    <a16:creationId xmlns:a16="http://schemas.microsoft.com/office/drawing/2014/main" id="{41A314C5-C3D1-4209-B178-517E093A65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39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7" name="Line 1088">
                <a:extLst>
                  <a:ext uri="{FF2B5EF4-FFF2-40B4-BE49-F238E27FC236}">
                    <a16:creationId xmlns:a16="http://schemas.microsoft.com/office/drawing/2014/main" id="{A8A62451-61DD-474B-8055-3EEEDEDD71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0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8" name="Line 1089">
                <a:extLst>
                  <a:ext uri="{FF2B5EF4-FFF2-40B4-BE49-F238E27FC236}">
                    <a16:creationId xmlns:a16="http://schemas.microsoft.com/office/drawing/2014/main" id="{A4B19CC3-3C66-468A-B405-C3A6D2DC87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1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9" name="Line 1090">
                <a:extLst>
                  <a:ext uri="{FF2B5EF4-FFF2-40B4-BE49-F238E27FC236}">
                    <a16:creationId xmlns:a16="http://schemas.microsoft.com/office/drawing/2014/main" id="{5D5A1377-4025-49AF-97CB-D0703BF825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2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0" name="Line 1091">
                <a:extLst>
                  <a:ext uri="{FF2B5EF4-FFF2-40B4-BE49-F238E27FC236}">
                    <a16:creationId xmlns:a16="http://schemas.microsoft.com/office/drawing/2014/main" id="{C54439BA-C83D-46F7-BABF-7F01E437EFE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3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1" name="Line 1092">
                <a:extLst>
                  <a:ext uri="{FF2B5EF4-FFF2-40B4-BE49-F238E27FC236}">
                    <a16:creationId xmlns:a16="http://schemas.microsoft.com/office/drawing/2014/main" id="{E20A8F6B-308A-4AD6-AB3F-59F7F7E397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4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2" name="Line 1093">
                <a:extLst>
                  <a:ext uri="{FF2B5EF4-FFF2-40B4-BE49-F238E27FC236}">
                    <a16:creationId xmlns:a16="http://schemas.microsoft.com/office/drawing/2014/main" id="{F92B60ED-5A5E-464F-86C2-07C862D2575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5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3" name="Line 1094">
                <a:extLst>
                  <a:ext uri="{FF2B5EF4-FFF2-40B4-BE49-F238E27FC236}">
                    <a16:creationId xmlns:a16="http://schemas.microsoft.com/office/drawing/2014/main" id="{0D01CE9B-B5EB-4CFB-BADC-872642EAFB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6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4" name="Line 1095">
                <a:extLst>
                  <a:ext uri="{FF2B5EF4-FFF2-40B4-BE49-F238E27FC236}">
                    <a16:creationId xmlns:a16="http://schemas.microsoft.com/office/drawing/2014/main" id="{DEA0AE79-F5B6-4E94-A4EA-289ED16D0B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7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5" name="Line 1096">
                <a:extLst>
                  <a:ext uri="{FF2B5EF4-FFF2-40B4-BE49-F238E27FC236}">
                    <a16:creationId xmlns:a16="http://schemas.microsoft.com/office/drawing/2014/main" id="{802D07E8-46C8-43C5-AF1A-6AFADA6735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48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6" name="Freeform 1097">
                <a:extLst>
                  <a:ext uri="{FF2B5EF4-FFF2-40B4-BE49-F238E27FC236}">
                    <a16:creationId xmlns:a16="http://schemas.microsoft.com/office/drawing/2014/main" id="{C87EB885-5ACE-487F-8EA5-E6CBC745202F}"/>
                  </a:ext>
                </a:extLst>
              </p:cNvPr>
              <p:cNvSpPr>
                <a:spLocks/>
              </p:cNvSpPr>
              <p:nvPr>
                <p:custDataLst>
                  <p:tags r:id="rId549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7" name="Freeform 1098">
                <a:extLst>
                  <a:ext uri="{FF2B5EF4-FFF2-40B4-BE49-F238E27FC236}">
                    <a16:creationId xmlns:a16="http://schemas.microsoft.com/office/drawing/2014/main" id="{EE2696B5-9E9F-49BC-9747-6190F0A1CA5A}"/>
                  </a:ext>
                </a:extLst>
              </p:cNvPr>
              <p:cNvSpPr>
                <a:spLocks/>
              </p:cNvSpPr>
              <p:nvPr>
                <p:custDataLst>
                  <p:tags r:id="rId550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8" name="Rectangle 1099">
                <a:extLst>
                  <a:ext uri="{FF2B5EF4-FFF2-40B4-BE49-F238E27FC236}">
                    <a16:creationId xmlns:a16="http://schemas.microsoft.com/office/drawing/2014/main" id="{75B7CE77-6CDF-489F-B5C1-B8291E5FF19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1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 dirty="0">
                    <a:solidFill>
                      <a:srgbClr val="000000"/>
                    </a:solidFill>
                  </a:rPr>
                  <a:t>P</a:t>
                </a:r>
                <a:endParaRPr lang="de-DE" altLang="en-US" sz="600" dirty="0"/>
              </a:p>
            </p:txBody>
          </p:sp>
          <p:sp>
            <p:nvSpPr>
              <p:cNvPr id="2499" name="Rectangle 1100">
                <a:extLst>
                  <a:ext uri="{FF2B5EF4-FFF2-40B4-BE49-F238E27FC236}">
                    <a16:creationId xmlns:a16="http://schemas.microsoft.com/office/drawing/2014/main" id="{8F8F4929-16A1-4234-AD59-DAD562286FD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2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500" name="Rectangle 1101">
                <a:extLst>
                  <a:ext uri="{FF2B5EF4-FFF2-40B4-BE49-F238E27FC236}">
                    <a16:creationId xmlns:a16="http://schemas.microsoft.com/office/drawing/2014/main" id="{CFC7B4FF-FB64-4BA5-8889-EAE1AAD492E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3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501" name="Rectangle 1102">
                <a:extLst>
                  <a:ext uri="{FF2B5EF4-FFF2-40B4-BE49-F238E27FC236}">
                    <a16:creationId xmlns:a16="http://schemas.microsoft.com/office/drawing/2014/main" id="{DEE26C6A-23F2-4E45-BE82-FB479CA5E8C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4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502" name="Rectangle 1103">
                <a:extLst>
                  <a:ext uri="{FF2B5EF4-FFF2-40B4-BE49-F238E27FC236}">
                    <a16:creationId xmlns:a16="http://schemas.microsoft.com/office/drawing/2014/main" id="{AEA36511-71C7-4757-8D8C-B0EBFCF565A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5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503" name="Rectangle 1104">
                <a:extLst>
                  <a:ext uri="{FF2B5EF4-FFF2-40B4-BE49-F238E27FC236}">
                    <a16:creationId xmlns:a16="http://schemas.microsoft.com/office/drawing/2014/main" id="{4E3FF278-10B7-4ACE-8E86-F57849DFFE3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6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504" name="Rectangle 1105">
                <a:extLst>
                  <a:ext uri="{FF2B5EF4-FFF2-40B4-BE49-F238E27FC236}">
                    <a16:creationId xmlns:a16="http://schemas.microsoft.com/office/drawing/2014/main" id="{8994332E-7359-45AA-B895-830D868DF60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7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505" name="Rectangle 1106">
                <a:extLst>
                  <a:ext uri="{FF2B5EF4-FFF2-40B4-BE49-F238E27FC236}">
                    <a16:creationId xmlns:a16="http://schemas.microsoft.com/office/drawing/2014/main" id="{4CB2D852-1FE6-40DD-BA3B-87D976437D5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8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506" name="Line 1107">
                <a:extLst>
                  <a:ext uri="{FF2B5EF4-FFF2-40B4-BE49-F238E27FC236}">
                    <a16:creationId xmlns:a16="http://schemas.microsoft.com/office/drawing/2014/main" id="{B0D82A7B-BAE3-4AA1-B8E2-B49212CE3D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59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7" name="Line 1108">
                <a:extLst>
                  <a:ext uri="{FF2B5EF4-FFF2-40B4-BE49-F238E27FC236}">
                    <a16:creationId xmlns:a16="http://schemas.microsoft.com/office/drawing/2014/main" id="{53D36C1E-A016-417A-8A2B-FD4FA618D4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0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8" name="Line 1109">
                <a:extLst>
                  <a:ext uri="{FF2B5EF4-FFF2-40B4-BE49-F238E27FC236}">
                    <a16:creationId xmlns:a16="http://schemas.microsoft.com/office/drawing/2014/main" id="{A5496BEF-6886-462D-A380-00F01DE6CC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1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9" name="Line 1110">
                <a:extLst>
                  <a:ext uri="{FF2B5EF4-FFF2-40B4-BE49-F238E27FC236}">
                    <a16:creationId xmlns:a16="http://schemas.microsoft.com/office/drawing/2014/main" id="{D5FAB496-0B87-407F-B31C-F9F2CC14A9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2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0" name="Line 1111">
                <a:extLst>
                  <a:ext uri="{FF2B5EF4-FFF2-40B4-BE49-F238E27FC236}">
                    <a16:creationId xmlns:a16="http://schemas.microsoft.com/office/drawing/2014/main" id="{FE609DC3-00C0-4E98-B2EC-B7634FCE06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3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1" name="Line 1112">
                <a:extLst>
                  <a:ext uri="{FF2B5EF4-FFF2-40B4-BE49-F238E27FC236}">
                    <a16:creationId xmlns:a16="http://schemas.microsoft.com/office/drawing/2014/main" id="{45B8CF78-7E0E-422A-8E63-3208FA6F66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4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2" name="Line 1113">
                <a:extLst>
                  <a:ext uri="{FF2B5EF4-FFF2-40B4-BE49-F238E27FC236}">
                    <a16:creationId xmlns:a16="http://schemas.microsoft.com/office/drawing/2014/main" id="{972804DD-92B0-4894-8DBA-54AC20052A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5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3" name="Line 1114">
                <a:extLst>
                  <a:ext uri="{FF2B5EF4-FFF2-40B4-BE49-F238E27FC236}">
                    <a16:creationId xmlns:a16="http://schemas.microsoft.com/office/drawing/2014/main" id="{A9D9714D-1CEA-44BD-BFC9-C3F0292902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6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4" name="Line 1115">
                <a:extLst>
                  <a:ext uri="{FF2B5EF4-FFF2-40B4-BE49-F238E27FC236}">
                    <a16:creationId xmlns:a16="http://schemas.microsoft.com/office/drawing/2014/main" id="{6FF3028C-E917-4A08-B195-0951D5D893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7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5" name="Line 1116">
                <a:extLst>
                  <a:ext uri="{FF2B5EF4-FFF2-40B4-BE49-F238E27FC236}">
                    <a16:creationId xmlns:a16="http://schemas.microsoft.com/office/drawing/2014/main" id="{387F1AA5-261F-4D09-A443-BCBA2F4E4E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68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6" name="Rectangle 1117">
                <a:extLst>
                  <a:ext uri="{FF2B5EF4-FFF2-40B4-BE49-F238E27FC236}">
                    <a16:creationId xmlns:a16="http://schemas.microsoft.com/office/drawing/2014/main" id="{C0270DF0-DC30-40AE-BBD9-F90517EF7CD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9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517" name="Rectangle 1118">
                <a:extLst>
                  <a:ext uri="{FF2B5EF4-FFF2-40B4-BE49-F238E27FC236}">
                    <a16:creationId xmlns:a16="http://schemas.microsoft.com/office/drawing/2014/main" id="{59FDDCB9-47A2-42B0-9FD9-48D6120F829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0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518" name="Rectangle 1119">
                <a:extLst>
                  <a:ext uri="{FF2B5EF4-FFF2-40B4-BE49-F238E27FC236}">
                    <a16:creationId xmlns:a16="http://schemas.microsoft.com/office/drawing/2014/main" id="{398CE23D-99FB-4CE5-9F64-700DE1A64D4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1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19" name="Rectangle 1120">
                <a:extLst>
                  <a:ext uri="{FF2B5EF4-FFF2-40B4-BE49-F238E27FC236}">
                    <a16:creationId xmlns:a16="http://schemas.microsoft.com/office/drawing/2014/main" id="{98EE8CAA-FE19-4518-984F-4EE9C88CD2E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2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520" name="Freeform 1121">
                <a:extLst>
                  <a:ext uri="{FF2B5EF4-FFF2-40B4-BE49-F238E27FC236}">
                    <a16:creationId xmlns:a16="http://schemas.microsoft.com/office/drawing/2014/main" id="{24FD8E5D-D669-472A-8B5A-E0336AAF708F}"/>
                  </a:ext>
                </a:extLst>
              </p:cNvPr>
              <p:cNvSpPr>
                <a:spLocks/>
              </p:cNvSpPr>
              <p:nvPr>
                <p:custDataLst>
                  <p:tags r:id="rId573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1" name="Freeform 1122">
                <a:extLst>
                  <a:ext uri="{FF2B5EF4-FFF2-40B4-BE49-F238E27FC236}">
                    <a16:creationId xmlns:a16="http://schemas.microsoft.com/office/drawing/2014/main" id="{00211482-CA1D-4437-99D7-EC8AA4EBE4BB}"/>
                  </a:ext>
                </a:extLst>
              </p:cNvPr>
              <p:cNvSpPr>
                <a:spLocks/>
              </p:cNvSpPr>
              <p:nvPr>
                <p:custDataLst>
                  <p:tags r:id="rId574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2" name="Freeform 1123">
                <a:extLst>
                  <a:ext uri="{FF2B5EF4-FFF2-40B4-BE49-F238E27FC236}">
                    <a16:creationId xmlns:a16="http://schemas.microsoft.com/office/drawing/2014/main" id="{DC8CADD4-4BC5-49F6-BAD1-3E40994287B9}"/>
                  </a:ext>
                </a:extLst>
              </p:cNvPr>
              <p:cNvSpPr>
                <a:spLocks/>
              </p:cNvSpPr>
              <p:nvPr>
                <p:custDataLst>
                  <p:tags r:id="rId575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3" name="Freeform 1124">
                <a:extLst>
                  <a:ext uri="{FF2B5EF4-FFF2-40B4-BE49-F238E27FC236}">
                    <a16:creationId xmlns:a16="http://schemas.microsoft.com/office/drawing/2014/main" id="{00E4D7AE-FFCA-4B64-911B-3A76F707D6B3}"/>
                  </a:ext>
                </a:extLst>
              </p:cNvPr>
              <p:cNvSpPr>
                <a:spLocks/>
              </p:cNvSpPr>
              <p:nvPr>
                <p:custDataLst>
                  <p:tags r:id="rId576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4" name="Freeform 1125">
                <a:extLst>
                  <a:ext uri="{FF2B5EF4-FFF2-40B4-BE49-F238E27FC236}">
                    <a16:creationId xmlns:a16="http://schemas.microsoft.com/office/drawing/2014/main" id="{154F6000-83DE-4D10-A96F-885FD37D7ACC}"/>
                  </a:ext>
                </a:extLst>
              </p:cNvPr>
              <p:cNvSpPr>
                <a:spLocks/>
              </p:cNvSpPr>
              <p:nvPr>
                <p:custDataLst>
                  <p:tags r:id="rId577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5" name="Freeform 1126">
                <a:extLst>
                  <a:ext uri="{FF2B5EF4-FFF2-40B4-BE49-F238E27FC236}">
                    <a16:creationId xmlns:a16="http://schemas.microsoft.com/office/drawing/2014/main" id="{01C408C2-1E65-4892-A95A-5B5834D9C034}"/>
                  </a:ext>
                </a:extLst>
              </p:cNvPr>
              <p:cNvSpPr>
                <a:spLocks/>
              </p:cNvSpPr>
              <p:nvPr>
                <p:custDataLst>
                  <p:tags r:id="rId578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6" name="Line 1127">
                <a:extLst>
                  <a:ext uri="{FF2B5EF4-FFF2-40B4-BE49-F238E27FC236}">
                    <a16:creationId xmlns:a16="http://schemas.microsoft.com/office/drawing/2014/main" id="{58BD9C60-610D-4087-BF67-3C0818362E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79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7" name="Line 1128">
                <a:extLst>
                  <a:ext uri="{FF2B5EF4-FFF2-40B4-BE49-F238E27FC236}">
                    <a16:creationId xmlns:a16="http://schemas.microsoft.com/office/drawing/2014/main" id="{A100531F-45A1-44D5-8110-A87C36781C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0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8" name="Line 1129">
                <a:extLst>
                  <a:ext uri="{FF2B5EF4-FFF2-40B4-BE49-F238E27FC236}">
                    <a16:creationId xmlns:a16="http://schemas.microsoft.com/office/drawing/2014/main" id="{E9584411-258D-4A0E-85D5-F7F40F6BC0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1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9" name="Line 1130">
                <a:extLst>
                  <a:ext uri="{FF2B5EF4-FFF2-40B4-BE49-F238E27FC236}">
                    <a16:creationId xmlns:a16="http://schemas.microsoft.com/office/drawing/2014/main" id="{134B2CD9-BD34-4372-B7FE-417A23B019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2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0" name="Line 1131">
                <a:extLst>
                  <a:ext uri="{FF2B5EF4-FFF2-40B4-BE49-F238E27FC236}">
                    <a16:creationId xmlns:a16="http://schemas.microsoft.com/office/drawing/2014/main" id="{173AF62C-D117-43F6-8027-65E69619ED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3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1" name="Line 1132">
                <a:extLst>
                  <a:ext uri="{FF2B5EF4-FFF2-40B4-BE49-F238E27FC236}">
                    <a16:creationId xmlns:a16="http://schemas.microsoft.com/office/drawing/2014/main" id="{9A042521-B500-455C-B917-2C57B1D16F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4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2" name="Rectangle 1133">
                <a:extLst>
                  <a:ext uri="{FF2B5EF4-FFF2-40B4-BE49-F238E27FC236}">
                    <a16:creationId xmlns:a16="http://schemas.microsoft.com/office/drawing/2014/main" id="{192DC444-F82D-4D76-8122-BC533CB6659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5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33" name="Rectangle 1134">
                <a:extLst>
                  <a:ext uri="{FF2B5EF4-FFF2-40B4-BE49-F238E27FC236}">
                    <a16:creationId xmlns:a16="http://schemas.microsoft.com/office/drawing/2014/main" id="{5167BD59-37CA-40E9-A49A-6E9367CE46F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6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2534" name="Line 1135">
                <a:extLst>
                  <a:ext uri="{FF2B5EF4-FFF2-40B4-BE49-F238E27FC236}">
                    <a16:creationId xmlns:a16="http://schemas.microsoft.com/office/drawing/2014/main" id="{CF2777AF-B8BF-46C8-B631-B536F1BB9A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87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5" name="Rectangle 1136">
                <a:extLst>
                  <a:ext uri="{FF2B5EF4-FFF2-40B4-BE49-F238E27FC236}">
                    <a16:creationId xmlns:a16="http://schemas.microsoft.com/office/drawing/2014/main" id="{62119226-A6DF-42B6-B515-448C7BA14F0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8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536" name="Rectangle 1137">
                <a:extLst>
                  <a:ext uri="{FF2B5EF4-FFF2-40B4-BE49-F238E27FC236}">
                    <a16:creationId xmlns:a16="http://schemas.microsoft.com/office/drawing/2014/main" id="{6BD6F1B0-CC90-4FC6-91DB-297637ADCC6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9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537" name="Rectangle 1138">
                <a:extLst>
                  <a:ext uri="{FF2B5EF4-FFF2-40B4-BE49-F238E27FC236}">
                    <a16:creationId xmlns:a16="http://schemas.microsoft.com/office/drawing/2014/main" id="{F8628321-61F8-415A-88EA-86A350F5E9B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0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538" name="Rectangle 1139">
                <a:extLst>
                  <a:ext uri="{FF2B5EF4-FFF2-40B4-BE49-F238E27FC236}">
                    <a16:creationId xmlns:a16="http://schemas.microsoft.com/office/drawing/2014/main" id="{3DD7845B-9B33-420A-B63C-F6663B00A2F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1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539" name="Line 1140">
                <a:extLst>
                  <a:ext uri="{FF2B5EF4-FFF2-40B4-BE49-F238E27FC236}">
                    <a16:creationId xmlns:a16="http://schemas.microsoft.com/office/drawing/2014/main" id="{F2691D8B-D56A-44DC-B360-2FD6EE3FE3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2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0" name="Line 1141">
                <a:extLst>
                  <a:ext uri="{FF2B5EF4-FFF2-40B4-BE49-F238E27FC236}">
                    <a16:creationId xmlns:a16="http://schemas.microsoft.com/office/drawing/2014/main" id="{B6D9067B-3228-4D9D-93B0-151126347E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3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1" name="Line 1142">
                <a:extLst>
                  <a:ext uri="{FF2B5EF4-FFF2-40B4-BE49-F238E27FC236}">
                    <a16:creationId xmlns:a16="http://schemas.microsoft.com/office/drawing/2014/main" id="{8F23ADF2-816B-4382-A837-37020C0D6D4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4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2" name="Line 1143">
                <a:extLst>
                  <a:ext uri="{FF2B5EF4-FFF2-40B4-BE49-F238E27FC236}">
                    <a16:creationId xmlns:a16="http://schemas.microsoft.com/office/drawing/2014/main" id="{E8B2EBFC-B778-4E51-B545-E29CAE002D2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595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3" name="Rectangle 1144">
                <a:extLst>
                  <a:ext uri="{FF2B5EF4-FFF2-40B4-BE49-F238E27FC236}">
                    <a16:creationId xmlns:a16="http://schemas.microsoft.com/office/drawing/2014/main" id="{D0E38445-357F-44A7-86D7-EB8220AC543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6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44" name="Rectangle 1145">
                <a:extLst>
                  <a:ext uri="{FF2B5EF4-FFF2-40B4-BE49-F238E27FC236}">
                    <a16:creationId xmlns:a16="http://schemas.microsoft.com/office/drawing/2014/main" id="{C86C973A-0C7E-4DFF-BD28-3BCCDD68261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7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545" name="Rectangle 1146">
                <a:extLst>
                  <a:ext uri="{FF2B5EF4-FFF2-40B4-BE49-F238E27FC236}">
                    <a16:creationId xmlns:a16="http://schemas.microsoft.com/office/drawing/2014/main" id="{E17B9066-F6C1-497B-9B02-8A5D429EFAD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8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546" name="Rectangle 1147">
                <a:extLst>
                  <a:ext uri="{FF2B5EF4-FFF2-40B4-BE49-F238E27FC236}">
                    <a16:creationId xmlns:a16="http://schemas.microsoft.com/office/drawing/2014/main" id="{51317231-E415-45CB-BFB1-8BB4068DF31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9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547" name="Rectangle 1148">
                <a:extLst>
                  <a:ext uri="{FF2B5EF4-FFF2-40B4-BE49-F238E27FC236}">
                    <a16:creationId xmlns:a16="http://schemas.microsoft.com/office/drawing/2014/main" id="{A8AAF859-CFC9-4E95-864C-FC3D802C04A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0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548" name="Rectangle 1149">
                <a:extLst>
                  <a:ext uri="{FF2B5EF4-FFF2-40B4-BE49-F238E27FC236}">
                    <a16:creationId xmlns:a16="http://schemas.microsoft.com/office/drawing/2014/main" id="{E73DE52A-A085-4238-9F56-D0C3C8C39E9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1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549" name="Rectangle 1150">
                <a:extLst>
                  <a:ext uri="{FF2B5EF4-FFF2-40B4-BE49-F238E27FC236}">
                    <a16:creationId xmlns:a16="http://schemas.microsoft.com/office/drawing/2014/main" id="{CFE2D507-CC7D-47E4-8F0D-8F7217E6B3F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2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550" name="Rectangle 1151">
                <a:extLst>
                  <a:ext uri="{FF2B5EF4-FFF2-40B4-BE49-F238E27FC236}">
                    <a16:creationId xmlns:a16="http://schemas.microsoft.com/office/drawing/2014/main" id="{88F6722A-DA3A-421F-9F5A-72A17FF8619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3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551" name="Rectangle 1152">
                <a:extLst>
                  <a:ext uri="{FF2B5EF4-FFF2-40B4-BE49-F238E27FC236}">
                    <a16:creationId xmlns:a16="http://schemas.microsoft.com/office/drawing/2014/main" id="{B517341B-83C4-4303-ABA1-644A4AB5047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4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52" name="Rectangle 1153">
                <a:extLst>
                  <a:ext uri="{FF2B5EF4-FFF2-40B4-BE49-F238E27FC236}">
                    <a16:creationId xmlns:a16="http://schemas.microsoft.com/office/drawing/2014/main" id="{2E967FA4-F67E-41B4-96D4-E348102CD0A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5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553" name="Rectangle 1154">
                <a:extLst>
                  <a:ext uri="{FF2B5EF4-FFF2-40B4-BE49-F238E27FC236}">
                    <a16:creationId xmlns:a16="http://schemas.microsoft.com/office/drawing/2014/main" id="{5B57549F-A9F5-4DDE-90EE-38D9A878240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6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554" name="Rectangle 1155">
                <a:extLst>
                  <a:ext uri="{FF2B5EF4-FFF2-40B4-BE49-F238E27FC236}">
                    <a16:creationId xmlns:a16="http://schemas.microsoft.com/office/drawing/2014/main" id="{336B3262-2E26-4E2A-A6E9-7C0F30342EA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7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555" name="Rectangle 1156">
                <a:extLst>
                  <a:ext uri="{FF2B5EF4-FFF2-40B4-BE49-F238E27FC236}">
                    <a16:creationId xmlns:a16="http://schemas.microsoft.com/office/drawing/2014/main" id="{4D7ED865-0354-471F-9B2B-C10E643F0E0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8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556" name="Rectangle 1157">
                <a:extLst>
                  <a:ext uri="{FF2B5EF4-FFF2-40B4-BE49-F238E27FC236}">
                    <a16:creationId xmlns:a16="http://schemas.microsoft.com/office/drawing/2014/main" id="{44766888-3A97-4309-B9DE-3DAA75C87A2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09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557" name="Rectangle 1158">
                <a:extLst>
                  <a:ext uri="{FF2B5EF4-FFF2-40B4-BE49-F238E27FC236}">
                    <a16:creationId xmlns:a16="http://schemas.microsoft.com/office/drawing/2014/main" id="{7163BD12-6CB1-4EDA-811A-01717B8D658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0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558" name="Rectangle 1159">
                <a:extLst>
                  <a:ext uri="{FF2B5EF4-FFF2-40B4-BE49-F238E27FC236}">
                    <a16:creationId xmlns:a16="http://schemas.microsoft.com/office/drawing/2014/main" id="{E1709720-72EA-40D6-B004-7B2D0ED0ED8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1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559" name="Rectangle 1160">
                <a:extLst>
                  <a:ext uri="{FF2B5EF4-FFF2-40B4-BE49-F238E27FC236}">
                    <a16:creationId xmlns:a16="http://schemas.microsoft.com/office/drawing/2014/main" id="{78034FC9-92C2-4308-9361-1A3CAD2416D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2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60" name="Rectangle 1161">
                <a:extLst>
                  <a:ext uri="{FF2B5EF4-FFF2-40B4-BE49-F238E27FC236}">
                    <a16:creationId xmlns:a16="http://schemas.microsoft.com/office/drawing/2014/main" id="{1762ECC8-B13A-420A-8063-DE2AC17F7A0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3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561" name="Rectangle 1162">
                <a:extLst>
                  <a:ext uri="{FF2B5EF4-FFF2-40B4-BE49-F238E27FC236}">
                    <a16:creationId xmlns:a16="http://schemas.microsoft.com/office/drawing/2014/main" id="{C321A7F0-0BB5-4756-B1B1-BAF12469A8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4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562" name="Rectangle 1163">
                <a:extLst>
                  <a:ext uri="{FF2B5EF4-FFF2-40B4-BE49-F238E27FC236}">
                    <a16:creationId xmlns:a16="http://schemas.microsoft.com/office/drawing/2014/main" id="{2504072B-2EFC-4F95-837A-627E47754A1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5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563" name="Rectangle 1164">
                <a:extLst>
                  <a:ext uri="{FF2B5EF4-FFF2-40B4-BE49-F238E27FC236}">
                    <a16:creationId xmlns:a16="http://schemas.microsoft.com/office/drawing/2014/main" id="{8BC3B316-BD7F-4F45-B093-674FECA84DB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6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564" name="Rectangle 1165">
                <a:extLst>
                  <a:ext uri="{FF2B5EF4-FFF2-40B4-BE49-F238E27FC236}">
                    <a16:creationId xmlns:a16="http://schemas.microsoft.com/office/drawing/2014/main" id="{C3C9BCA4-5831-4DF6-B145-94384C847E2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7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565" name="Rectangle 1166">
                <a:extLst>
                  <a:ext uri="{FF2B5EF4-FFF2-40B4-BE49-F238E27FC236}">
                    <a16:creationId xmlns:a16="http://schemas.microsoft.com/office/drawing/2014/main" id="{5F8B9B6F-130D-4FFC-96DB-4E8DE19588D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8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566" name="Rectangle 1167">
                <a:extLst>
                  <a:ext uri="{FF2B5EF4-FFF2-40B4-BE49-F238E27FC236}">
                    <a16:creationId xmlns:a16="http://schemas.microsoft.com/office/drawing/2014/main" id="{966D2923-D52D-4E60-9FCF-9A2167319FE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19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567" name="Rectangle 1168">
                <a:extLst>
                  <a:ext uri="{FF2B5EF4-FFF2-40B4-BE49-F238E27FC236}">
                    <a16:creationId xmlns:a16="http://schemas.microsoft.com/office/drawing/2014/main" id="{2598ED1F-A3F7-43A0-A5C3-5552C34A02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20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568" name="Rectangle 1169">
                <a:extLst>
                  <a:ext uri="{FF2B5EF4-FFF2-40B4-BE49-F238E27FC236}">
                    <a16:creationId xmlns:a16="http://schemas.microsoft.com/office/drawing/2014/main" id="{BB3FE7B3-6991-4CF1-BDB8-030B1E2593A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21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569" name="Line 1170">
                <a:extLst>
                  <a:ext uri="{FF2B5EF4-FFF2-40B4-BE49-F238E27FC236}">
                    <a16:creationId xmlns:a16="http://schemas.microsoft.com/office/drawing/2014/main" id="{396CB3CC-D604-40E0-9EAA-69C5FAA2D6C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2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" name="Line 1171">
                <a:extLst>
                  <a:ext uri="{FF2B5EF4-FFF2-40B4-BE49-F238E27FC236}">
                    <a16:creationId xmlns:a16="http://schemas.microsoft.com/office/drawing/2014/main" id="{5EEE2176-CB00-4E7B-A31D-050AB5CBB4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3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" name="Line 1172">
                <a:extLst>
                  <a:ext uri="{FF2B5EF4-FFF2-40B4-BE49-F238E27FC236}">
                    <a16:creationId xmlns:a16="http://schemas.microsoft.com/office/drawing/2014/main" id="{E5BB8120-2747-4628-970A-7FD8D4C338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4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2" name="Line 1173">
                <a:extLst>
                  <a:ext uri="{FF2B5EF4-FFF2-40B4-BE49-F238E27FC236}">
                    <a16:creationId xmlns:a16="http://schemas.microsoft.com/office/drawing/2014/main" id="{BC1519C1-6306-4ECF-86EB-C59DACF0D6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5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3" name="Line 1174">
                <a:extLst>
                  <a:ext uri="{FF2B5EF4-FFF2-40B4-BE49-F238E27FC236}">
                    <a16:creationId xmlns:a16="http://schemas.microsoft.com/office/drawing/2014/main" id="{4F3F979B-07FF-493D-A0D1-5B2AD9DE6E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6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4" name="Line 1175">
                <a:extLst>
                  <a:ext uri="{FF2B5EF4-FFF2-40B4-BE49-F238E27FC236}">
                    <a16:creationId xmlns:a16="http://schemas.microsoft.com/office/drawing/2014/main" id="{DD50F52A-FBF9-4A87-A87A-1B489AAB24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7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5" name="Line 1176">
                <a:extLst>
                  <a:ext uri="{FF2B5EF4-FFF2-40B4-BE49-F238E27FC236}">
                    <a16:creationId xmlns:a16="http://schemas.microsoft.com/office/drawing/2014/main" id="{3C19463F-8412-402D-97BF-7E6F27A786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8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6" name="Line 1177">
                <a:extLst>
                  <a:ext uri="{FF2B5EF4-FFF2-40B4-BE49-F238E27FC236}">
                    <a16:creationId xmlns:a16="http://schemas.microsoft.com/office/drawing/2014/main" id="{1CEC9CE4-E6A8-4613-B8C2-5C61A28830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29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7" name="Line 1178">
                <a:extLst>
                  <a:ext uri="{FF2B5EF4-FFF2-40B4-BE49-F238E27FC236}">
                    <a16:creationId xmlns:a16="http://schemas.microsoft.com/office/drawing/2014/main" id="{636534F4-8A35-4313-AA8C-8B884CC2661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0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8" name="Line 1179">
                <a:extLst>
                  <a:ext uri="{FF2B5EF4-FFF2-40B4-BE49-F238E27FC236}">
                    <a16:creationId xmlns:a16="http://schemas.microsoft.com/office/drawing/2014/main" id="{2781C8FC-41AC-4904-BE96-755573BE1D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1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9" name="Line 1180">
                <a:extLst>
                  <a:ext uri="{FF2B5EF4-FFF2-40B4-BE49-F238E27FC236}">
                    <a16:creationId xmlns:a16="http://schemas.microsoft.com/office/drawing/2014/main" id="{DB92161F-8E97-4683-841D-3E9F5CF672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2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0" name="Line 1181">
                <a:extLst>
                  <a:ext uri="{FF2B5EF4-FFF2-40B4-BE49-F238E27FC236}">
                    <a16:creationId xmlns:a16="http://schemas.microsoft.com/office/drawing/2014/main" id="{1BE6387B-99E4-48CD-9408-246928B258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3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1" name="Line 1182">
                <a:extLst>
                  <a:ext uri="{FF2B5EF4-FFF2-40B4-BE49-F238E27FC236}">
                    <a16:creationId xmlns:a16="http://schemas.microsoft.com/office/drawing/2014/main" id="{F0A4DDDF-119C-4647-850A-3A4FCA234A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4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2" name="Line 1183">
                <a:extLst>
                  <a:ext uri="{FF2B5EF4-FFF2-40B4-BE49-F238E27FC236}">
                    <a16:creationId xmlns:a16="http://schemas.microsoft.com/office/drawing/2014/main" id="{03369A1D-8652-4367-8BBB-44CBF2289D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5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3" name="Line 1184">
                <a:extLst>
                  <a:ext uri="{FF2B5EF4-FFF2-40B4-BE49-F238E27FC236}">
                    <a16:creationId xmlns:a16="http://schemas.microsoft.com/office/drawing/2014/main" id="{8C0B0EE5-3C32-4551-99AA-030BDEE16A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6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4" name="Line 1185">
                <a:extLst>
                  <a:ext uri="{FF2B5EF4-FFF2-40B4-BE49-F238E27FC236}">
                    <a16:creationId xmlns:a16="http://schemas.microsoft.com/office/drawing/2014/main" id="{97F56AF0-734F-49E3-925D-E8CA2C55E3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7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5" name="Line 1186">
                <a:extLst>
                  <a:ext uri="{FF2B5EF4-FFF2-40B4-BE49-F238E27FC236}">
                    <a16:creationId xmlns:a16="http://schemas.microsoft.com/office/drawing/2014/main" id="{3035F05F-D18E-413E-AA61-5E0B05B7DC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8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6" name="Line 1187">
                <a:extLst>
                  <a:ext uri="{FF2B5EF4-FFF2-40B4-BE49-F238E27FC236}">
                    <a16:creationId xmlns:a16="http://schemas.microsoft.com/office/drawing/2014/main" id="{0610F73B-735E-4B2E-A850-6E44F39DF1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39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7" name="Line 1188">
                <a:extLst>
                  <a:ext uri="{FF2B5EF4-FFF2-40B4-BE49-F238E27FC236}">
                    <a16:creationId xmlns:a16="http://schemas.microsoft.com/office/drawing/2014/main" id="{9FD9CB75-9466-4763-90B6-2EBF4B27B1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0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8" name="Line 1189">
                <a:extLst>
                  <a:ext uri="{FF2B5EF4-FFF2-40B4-BE49-F238E27FC236}">
                    <a16:creationId xmlns:a16="http://schemas.microsoft.com/office/drawing/2014/main" id="{62333882-DE5A-4D81-8E31-9BCDC3DC1D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1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9" name="Line 1190">
                <a:extLst>
                  <a:ext uri="{FF2B5EF4-FFF2-40B4-BE49-F238E27FC236}">
                    <a16:creationId xmlns:a16="http://schemas.microsoft.com/office/drawing/2014/main" id="{D9BDD3CA-8023-4A56-8642-5109D4BDF9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2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0" name="Line 1191">
                <a:extLst>
                  <a:ext uri="{FF2B5EF4-FFF2-40B4-BE49-F238E27FC236}">
                    <a16:creationId xmlns:a16="http://schemas.microsoft.com/office/drawing/2014/main" id="{7FD6903D-734B-440A-8163-796CD98B5F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3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1" name="Line 1192">
                <a:extLst>
                  <a:ext uri="{FF2B5EF4-FFF2-40B4-BE49-F238E27FC236}">
                    <a16:creationId xmlns:a16="http://schemas.microsoft.com/office/drawing/2014/main" id="{B22FE429-6131-4DD3-B596-82B823D6A2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4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2" name="Line 1193">
                <a:extLst>
                  <a:ext uri="{FF2B5EF4-FFF2-40B4-BE49-F238E27FC236}">
                    <a16:creationId xmlns:a16="http://schemas.microsoft.com/office/drawing/2014/main" id="{9C972A94-4613-4D20-BF59-951A480672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5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3" name="Line 1194">
                <a:extLst>
                  <a:ext uri="{FF2B5EF4-FFF2-40B4-BE49-F238E27FC236}">
                    <a16:creationId xmlns:a16="http://schemas.microsoft.com/office/drawing/2014/main" id="{9CEF2A2D-153C-4707-A23D-745A79D94B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6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4" name="Line 1195">
                <a:extLst>
                  <a:ext uri="{FF2B5EF4-FFF2-40B4-BE49-F238E27FC236}">
                    <a16:creationId xmlns:a16="http://schemas.microsoft.com/office/drawing/2014/main" id="{2CD9C5DE-01A9-4793-BD0B-349F17978F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7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5" name="Line 1196">
                <a:extLst>
                  <a:ext uri="{FF2B5EF4-FFF2-40B4-BE49-F238E27FC236}">
                    <a16:creationId xmlns:a16="http://schemas.microsoft.com/office/drawing/2014/main" id="{C3EC0DEA-50C8-48C5-A300-4D91596449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8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6" name="Line 1197">
                <a:extLst>
                  <a:ext uri="{FF2B5EF4-FFF2-40B4-BE49-F238E27FC236}">
                    <a16:creationId xmlns:a16="http://schemas.microsoft.com/office/drawing/2014/main" id="{7D10938F-6FF7-4432-A43C-BD6783D7D8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9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7" name="Line 1198">
                <a:extLst>
                  <a:ext uri="{FF2B5EF4-FFF2-40B4-BE49-F238E27FC236}">
                    <a16:creationId xmlns:a16="http://schemas.microsoft.com/office/drawing/2014/main" id="{181BECF1-875C-4CEA-87E9-D3A0B37131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0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8" name="Line 1199">
                <a:extLst>
                  <a:ext uri="{FF2B5EF4-FFF2-40B4-BE49-F238E27FC236}">
                    <a16:creationId xmlns:a16="http://schemas.microsoft.com/office/drawing/2014/main" id="{44A8CB01-EC20-4981-BA7D-8C721666AB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1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9" name="Line 1200">
                <a:extLst>
                  <a:ext uri="{FF2B5EF4-FFF2-40B4-BE49-F238E27FC236}">
                    <a16:creationId xmlns:a16="http://schemas.microsoft.com/office/drawing/2014/main" id="{E1792CB6-A57A-4244-8D6B-A999136C61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2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0" name="Line 1201">
                <a:extLst>
                  <a:ext uri="{FF2B5EF4-FFF2-40B4-BE49-F238E27FC236}">
                    <a16:creationId xmlns:a16="http://schemas.microsoft.com/office/drawing/2014/main" id="{608CD610-DD84-428F-9D52-84BE6543AD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3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1" name="Line 1202">
                <a:extLst>
                  <a:ext uri="{FF2B5EF4-FFF2-40B4-BE49-F238E27FC236}">
                    <a16:creationId xmlns:a16="http://schemas.microsoft.com/office/drawing/2014/main" id="{3CDE1CD3-B6A6-4D4D-9768-A713471694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4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2" name="Line 1203">
                <a:extLst>
                  <a:ext uri="{FF2B5EF4-FFF2-40B4-BE49-F238E27FC236}">
                    <a16:creationId xmlns:a16="http://schemas.microsoft.com/office/drawing/2014/main" id="{B95D78E7-748F-4138-89F8-08B1B063D5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5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3" name="Line 1204">
                <a:extLst>
                  <a:ext uri="{FF2B5EF4-FFF2-40B4-BE49-F238E27FC236}">
                    <a16:creationId xmlns:a16="http://schemas.microsoft.com/office/drawing/2014/main" id="{B56626F1-A5A5-44CC-8F42-9CA20B7A5B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6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4" name="Line 1205">
                <a:extLst>
                  <a:ext uri="{FF2B5EF4-FFF2-40B4-BE49-F238E27FC236}">
                    <a16:creationId xmlns:a16="http://schemas.microsoft.com/office/drawing/2014/main" id="{332BBDDD-E475-41D4-9230-3F4FDE9825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7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5" name="Line 1206">
                <a:extLst>
                  <a:ext uri="{FF2B5EF4-FFF2-40B4-BE49-F238E27FC236}">
                    <a16:creationId xmlns:a16="http://schemas.microsoft.com/office/drawing/2014/main" id="{D08DA654-2334-4B73-AA80-2C3B1FBECF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8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6" name="Line 1207">
                <a:extLst>
                  <a:ext uri="{FF2B5EF4-FFF2-40B4-BE49-F238E27FC236}">
                    <a16:creationId xmlns:a16="http://schemas.microsoft.com/office/drawing/2014/main" id="{9D7C180D-5363-468A-80B9-03742A08F9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9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7" name="Line 1208">
                <a:extLst>
                  <a:ext uri="{FF2B5EF4-FFF2-40B4-BE49-F238E27FC236}">
                    <a16:creationId xmlns:a16="http://schemas.microsoft.com/office/drawing/2014/main" id="{85E8DC05-5174-450B-8E07-C6E6331D9C8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0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8" name="Line 1209">
                <a:extLst>
                  <a:ext uri="{FF2B5EF4-FFF2-40B4-BE49-F238E27FC236}">
                    <a16:creationId xmlns:a16="http://schemas.microsoft.com/office/drawing/2014/main" id="{A4587592-E2C8-44F2-A7D5-B77430EAEE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1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9" name="Line 1210">
                <a:extLst>
                  <a:ext uri="{FF2B5EF4-FFF2-40B4-BE49-F238E27FC236}">
                    <a16:creationId xmlns:a16="http://schemas.microsoft.com/office/drawing/2014/main" id="{D5B8395D-7863-4A9E-A206-13CFC6CF50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2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0" name="Line 1211">
                <a:extLst>
                  <a:ext uri="{FF2B5EF4-FFF2-40B4-BE49-F238E27FC236}">
                    <a16:creationId xmlns:a16="http://schemas.microsoft.com/office/drawing/2014/main" id="{06E311C1-01DE-4853-A0C1-63C3FDE06E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3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" name="Line 1212">
                <a:extLst>
                  <a:ext uri="{FF2B5EF4-FFF2-40B4-BE49-F238E27FC236}">
                    <a16:creationId xmlns:a16="http://schemas.microsoft.com/office/drawing/2014/main" id="{95705DEB-EC3F-47A5-9DAC-37E84DE5A9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4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2" name="Line 1213">
                <a:extLst>
                  <a:ext uri="{FF2B5EF4-FFF2-40B4-BE49-F238E27FC236}">
                    <a16:creationId xmlns:a16="http://schemas.microsoft.com/office/drawing/2014/main" id="{A3043D6C-F456-4F23-A04F-0A5F765384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5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3" name="Line 1214">
                <a:extLst>
                  <a:ext uri="{FF2B5EF4-FFF2-40B4-BE49-F238E27FC236}">
                    <a16:creationId xmlns:a16="http://schemas.microsoft.com/office/drawing/2014/main" id="{610AA9E1-2A65-4386-995D-14D557A54A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6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4" name="Line 1215">
                <a:extLst>
                  <a:ext uri="{FF2B5EF4-FFF2-40B4-BE49-F238E27FC236}">
                    <a16:creationId xmlns:a16="http://schemas.microsoft.com/office/drawing/2014/main" id="{087DA04B-B42F-4868-9DD6-A44134A895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7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5" name="Line 1216">
                <a:extLst>
                  <a:ext uri="{FF2B5EF4-FFF2-40B4-BE49-F238E27FC236}">
                    <a16:creationId xmlns:a16="http://schemas.microsoft.com/office/drawing/2014/main" id="{EA705E04-68A8-4399-BBA4-87459558DC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8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6" name="Line 1217">
                <a:extLst>
                  <a:ext uri="{FF2B5EF4-FFF2-40B4-BE49-F238E27FC236}">
                    <a16:creationId xmlns:a16="http://schemas.microsoft.com/office/drawing/2014/main" id="{4D5E06B4-D2AA-4992-BF79-85D83D003D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69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7" name="Line 1218">
                <a:extLst>
                  <a:ext uri="{FF2B5EF4-FFF2-40B4-BE49-F238E27FC236}">
                    <a16:creationId xmlns:a16="http://schemas.microsoft.com/office/drawing/2014/main" id="{438386CC-DF64-457A-B5F3-E146C96930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0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8" name="Line 1219">
                <a:extLst>
                  <a:ext uri="{FF2B5EF4-FFF2-40B4-BE49-F238E27FC236}">
                    <a16:creationId xmlns:a16="http://schemas.microsoft.com/office/drawing/2014/main" id="{E7AD81DC-1746-4C00-A769-BC46F7DAB4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1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9" name="Line 1220">
                <a:extLst>
                  <a:ext uri="{FF2B5EF4-FFF2-40B4-BE49-F238E27FC236}">
                    <a16:creationId xmlns:a16="http://schemas.microsoft.com/office/drawing/2014/main" id="{F50E9482-246B-46CF-B772-2508BD86F3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2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0" name="Line 1221">
                <a:extLst>
                  <a:ext uri="{FF2B5EF4-FFF2-40B4-BE49-F238E27FC236}">
                    <a16:creationId xmlns:a16="http://schemas.microsoft.com/office/drawing/2014/main" id="{11BD711B-57F0-4DCE-A2C1-48DDF3A9F73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3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1" name="Line 1222">
                <a:extLst>
                  <a:ext uri="{FF2B5EF4-FFF2-40B4-BE49-F238E27FC236}">
                    <a16:creationId xmlns:a16="http://schemas.microsoft.com/office/drawing/2014/main" id="{83F7F65D-8206-4C95-B492-1E7556B1A7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4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2" name="Line 1223">
                <a:extLst>
                  <a:ext uri="{FF2B5EF4-FFF2-40B4-BE49-F238E27FC236}">
                    <a16:creationId xmlns:a16="http://schemas.microsoft.com/office/drawing/2014/main" id="{40FFBDFE-EDBA-413D-A5AC-2B1C7B8662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5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3" name="Line 1224">
                <a:extLst>
                  <a:ext uri="{FF2B5EF4-FFF2-40B4-BE49-F238E27FC236}">
                    <a16:creationId xmlns:a16="http://schemas.microsoft.com/office/drawing/2014/main" id="{8BDCE4DF-8C9F-4583-A192-8B03136386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6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4" name="Line 1225">
                <a:extLst>
                  <a:ext uri="{FF2B5EF4-FFF2-40B4-BE49-F238E27FC236}">
                    <a16:creationId xmlns:a16="http://schemas.microsoft.com/office/drawing/2014/main" id="{AA5A4009-EE54-4251-B375-3C5D221572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7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5" name="Line 1226">
                <a:extLst>
                  <a:ext uri="{FF2B5EF4-FFF2-40B4-BE49-F238E27FC236}">
                    <a16:creationId xmlns:a16="http://schemas.microsoft.com/office/drawing/2014/main" id="{C0C9634F-1766-47A1-AC13-3AE6B658A4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8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6" name="Line 1227">
                <a:extLst>
                  <a:ext uri="{FF2B5EF4-FFF2-40B4-BE49-F238E27FC236}">
                    <a16:creationId xmlns:a16="http://schemas.microsoft.com/office/drawing/2014/main" id="{8700BDFD-0A18-417F-AB67-D0F90C155A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79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7" name="Line 1228">
                <a:extLst>
                  <a:ext uri="{FF2B5EF4-FFF2-40B4-BE49-F238E27FC236}">
                    <a16:creationId xmlns:a16="http://schemas.microsoft.com/office/drawing/2014/main" id="{72EE5B88-0626-48C0-912B-C59D6EAFD26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0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8" name="Line 1229">
                <a:extLst>
                  <a:ext uri="{FF2B5EF4-FFF2-40B4-BE49-F238E27FC236}">
                    <a16:creationId xmlns:a16="http://schemas.microsoft.com/office/drawing/2014/main" id="{7EE4F8AA-2DD4-4D31-B11F-6ADB6D35D0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1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9" name="Line 1230">
                <a:extLst>
                  <a:ext uri="{FF2B5EF4-FFF2-40B4-BE49-F238E27FC236}">
                    <a16:creationId xmlns:a16="http://schemas.microsoft.com/office/drawing/2014/main" id="{4223D8F8-9B65-440E-AD54-BABB490CF8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2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0" name="Line 1231">
                <a:extLst>
                  <a:ext uri="{FF2B5EF4-FFF2-40B4-BE49-F238E27FC236}">
                    <a16:creationId xmlns:a16="http://schemas.microsoft.com/office/drawing/2014/main" id="{44DFB231-C350-4B04-BCD0-78CDF4F883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3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1" name="Line 1232">
                <a:extLst>
                  <a:ext uri="{FF2B5EF4-FFF2-40B4-BE49-F238E27FC236}">
                    <a16:creationId xmlns:a16="http://schemas.microsoft.com/office/drawing/2014/main" id="{FCE4615E-DEEA-4BD8-BBA0-3B4F9A3CE6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4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2" name="Line 1233">
                <a:extLst>
                  <a:ext uri="{FF2B5EF4-FFF2-40B4-BE49-F238E27FC236}">
                    <a16:creationId xmlns:a16="http://schemas.microsoft.com/office/drawing/2014/main" id="{E47FD7FE-8E74-4B67-9899-D16BA8EE72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5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3" name="Line 1234">
                <a:extLst>
                  <a:ext uri="{FF2B5EF4-FFF2-40B4-BE49-F238E27FC236}">
                    <a16:creationId xmlns:a16="http://schemas.microsoft.com/office/drawing/2014/main" id="{2C14C6DB-81F2-47DA-99ED-6AC57AC3E4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6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4" name="Line 1235">
                <a:extLst>
                  <a:ext uri="{FF2B5EF4-FFF2-40B4-BE49-F238E27FC236}">
                    <a16:creationId xmlns:a16="http://schemas.microsoft.com/office/drawing/2014/main" id="{7AAE4354-D20E-4365-9398-C7CD386761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7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5" name="Line 1236">
                <a:extLst>
                  <a:ext uri="{FF2B5EF4-FFF2-40B4-BE49-F238E27FC236}">
                    <a16:creationId xmlns:a16="http://schemas.microsoft.com/office/drawing/2014/main" id="{FC133097-FEBD-4A68-9B4F-23A763854C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8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6" name="Line 1237">
                <a:extLst>
                  <a:ext uri="{FF2B5EF4-FFF2-40B4-BE49-F238E27FC236}">
                    <a16:creationId xmlns:a16="http://schemas.microsoft.com/office/drawing/2014/main" id="{49A1FFBF-8EE8-4B27-AFB1-A69233F75C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89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7" name="Line 1238">
                <a:extLst>
                  <a:ext uri="{FF2B5EF4-FFF2-40B4-BE49-F238E27FC236}">
                    <a16:creationId xmlns:a16="http://schemas.microsoft.com/office/drawing/2014/main" id="{7F70378B-2D49-431C-89A1-2296069D78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0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8" name="Line 1239">
                <a:extLst>
                  <a:ext uri="{FF2B5EF4-FFF2-40B4-BE49-F238E27FC236}">
                    <a16:creationId xmlns:a16="http://schemas.microsoft.com/office/drawing/2014/main" id="{20944BD1-83CC-4499-B8A4-951518F6F25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1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9" name="Line 1240">
                <a:extLst>
                  <a:ext uri="{FF2B5EF4-FFF2-40B4-BE49-F238E27FC236}">
                    <a16:creationId xmlns:a16="http://schemas.microsoft.com/office/drawing/2014/main" id="{07947CE4-92E3-408C-8580-C7B4CB078E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2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0" name="Line 1241">
                <a:extLst>
                  <a:ext uri="{FF2B5EF4-FFF2-40B4-BE49-F238E27FC236}">
                    <a16:creationId xmlns:a16="http://schemas.microsoft.com/office/drawing/2014/main" id="{12C82608-36B6-45B9-B8CE-C3FAC76D1D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3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1" name="Line 1242">
                <a:extLst>
                  <a:ext uri="{FF2B5EF4-FFF2-40B4-BE49-F238E27FC236}">
                    <a16:creationId xmlns:a16="http://schemas.microsoft.com/office/drawing/2014/main" id="{BFABE39B-0CA3-44A8-A7CF-001A5A2DFB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4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" name="Line 1243">
                <a:extLst>
                  <a:ext uri="{FF2B5EF4-FFF2-40B4-BE49-F238E27FC236}">
                    <a16:creationId xmlns:a16="http://schemas.microsoft.com/office/drawing/2014/main" id="{875C867E-B7DC-454D-9A6E-1D2CB504B0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5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3" name="Line 1244">
                <a:extLst>
                  <a:ext uri="{FF2B5EF4-FFF2-40B4-BE49-F238E27FC236}">
                    <a16:creationId xmlns:a16="http://schemas.microsoft.com/office/drawing/2014/main" id="{DEFBACD0-6C34-40ED-8F75-2D560DC275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6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4" name="Line 1245">
                <a:extLst>
                  <a:ext uri="{FF2B5EF4-FFF2-40B4-BE49-F238E27FC236}">
                    <a16:creationId xmlns:a16="http://schemas.microsoft.com/office/drawing/2014/main" id="{AFAB773E-430A-4C21-A0D8-851164D07A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7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5" name="Line 1246">
                <a:extLst>
                  <a:ext uri="{FF2B5EF4-FFF2-40B4-BE49-F238E27FC236}">
                    <a16:creationId xmlns:a16="http://schemas.microsoft.com/office/drawing/2014/main" id="{CA1AE1C1-0887-4039-89E0-E5CB69A7EE8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8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6" name="Line 1247">
                <a:extLst>
                  <a:ext uri="{FF2B5EF4-FFF2-40B4-BE49-F238E27FC236}">
                    <a16:creationId xmlns:a16="http://schemas.microsoft.com/office/drawing/2014/main" id="{EE1FCC66-8261-49F1-9EFC-F8341AFA39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99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7" name="Line 1248">
                <a:extLst>
                  <a:ext uri="{FF2B5EF4-FFF2-40B4-BE49-F238E27FC236}">
                    <a16:creationId xmlns:a16="http://schemas.microsoft.com/office/drawing/2014/main" id="{853F8E0C-CA94-4044-80E7-1BD9A97301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0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8" name="Line 1249">
                <a:extLst>
                  <a:ext uri="{FF2B5EF4-FFF2-40B4-BE49-F238E27FC236}">
                    <a16:creationId xmlns:a16="http://schemas.microsoft.com/office/drawing/2014/main" id="{826C5E72-7ED9-4358-A099-75CCF0C4083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1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9" name="Line 1250">
                <a:extLst>
                  <a:ext uri="{FF2B5EF4-FFF2-40B4-BE49-F238E27FC236}">
                    <a16:creationId xmlns:a16="http://schemas.microsoft.com/office/drawing/2014/main" id="{8BB7538C-A71E-42C1-817A-6927817F0B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2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0" name="Line 1251">
                <a:extLst>
                  <a:ext uri="{FF2B5EF4-FFF2-40B4-BE49-F238E27FC236}">
                    <a16:creationId xmlns:a16="http://schemas.microsoft.com/office/drawing/2014/main" id="{A6DEB290-AC4B-47B6-9B09-2766216879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3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1" name="Line 1252">
                <a:extLst>
                  <a:ext uri="{FF2B5EF4-FFF2-40B4-BE49-F238E27FC236}">
                    <a16:creationId xmlns:a16="http://schemas.microsoft.com/office/drawing/2014/main" id="{6895BD9E-4D53-42A0-AC04-D2F4FA44FF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4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2" name="Line 1253">
                <a:extLst>
                  <a:ext uri="{FF2B5EF4-FFF2-40B4-BE49-F238E27FC236}">
                    <a16:creationId xmlns:a16="http://schemas.microsoft.com/office/drawing/2014/main" id="{464635CB-88DC-4481-B520-9259063CA2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5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3" name="Line 1254">
                <a:extLst>
                  <a:ext uri="{FF2B5EF4-FFF2-40B4-BE49-F238E27FC236}">
                    <a16:creationId xmlns:a16="http://schemas.microsoft.com/office/drawing/2014/main" id="{9728E77F-796F-46C4-87EB-6CE5158C53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6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4" name="Line 1255">
                <a:extLst>
                  <a:ext uri="{FF2B5EF4-FFF2-40B4-BE49-F238E27FC236}">
                    <a16:creationId xmlns:a16="http://schemas.microsoft.com/office/drawing/2014/main" id="{0A451AE0-7FDB-4CB0-AF5A-DD38290C6A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7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5" name="Line 1256">
                <a:extLst>
                  <a:ext uri="{FF2B5EF4-FFF2-40B4-BE49-F238E27FC236}">
                    <a16:creationId xmlns:a16="http://schemas.microsoft.com/office/drawing/2014/main" id="{657DA455-2629-4B44-BFDF-940E9391A7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8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6" name="Line 1257">
                <a:extLst>
                  <a:ext uri="{FF2B5EF4-FFF2-40B4-BE49-F238E27FC236}">
                    <a16:creationId xmlns:a16="http://schemas.microsoft.com/office/drawing/2014/main" id="{124B1A0C-4C9C-4D8C-8E87-51AB3E4EBD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09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7" name="Freeform 1258">
                <a:extLst>
                  <a:ext uri="{FF2B5EF4-FFF2-40B4-BE49-F238E27FC236}">
                    <a16:creationId xmlns:a16="http://schemas.microsoft.com/office/drawing/2014/main" id="{46617BB7-78FD-4A7A-88CA-97C8F88CB264}"/>
                  </a:ext>
                </a:extLst>
              </p:cNvPr>
              <p:cNvSpPr>
                <a:spLocks/>
              </p:cNvSpPr>
              <p:nvPr>
                <p:custDataLst>
                  <p:tags r:id="rId710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8" name="Freeform 1259">
                <a:extLst>
                  <a:ext uri="{FF2B5EF4-FFF2-40B4-BE49-F238E27FC236}">
                    <a16:creationId xmlns:a16="http://schemas.microsoft.com/office/drawing/2014/main" id="{FE85FE9F-25B8-4C1C-804E-8A4611B84BAC}"/>
                  </a:ext>
                </a:extLst>
              </p:cNvPr>
              <p:cNvSpPr>
                <a:spLocks/>
              </p:cNvSpPr>
              <p:nvPr>
                <p:custDataLst>
                  <p:tags r:id="rId711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9" name="Line 1260">
                <a:extLst>
                  <a:ext uri="{FF2B5EF4-FFF2-40B4-BE49-F238E27FC236}">
                    <a16:creationId xmlns:a16="http://schemas.microsoft.com/office/drawing/2014/main" id="{49E3DBA0-458B-47B5-A722-A1FF5584D0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2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0" name="Line 1261">
                <a:extLst>
                  <a:ext uri="{FF2B5EF4-FFF2-40B4-BE49-F238E27FC236}">
                    <a16:creationId xmlns:a16="http://schemas.microsoft.com/office/drawing/2014/main" id="{F7EAADE7-F0A3-44EA-B118-9BFFA554FB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3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1" name="Line 1262">
                <a:extLst>
                  <a:ext uri="{FF2B5EF4-FFF2-40B4-BE49-F238E27FC236}">
                    <a16:creationId xmlns:a16="http://schemas.microsoft.com/office/drawing/2014/main" id="{7AADC047-C5EB-4A3A-BC90-4F316B175E0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4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2" name="Line 1263">
                <a:extLst>
                  <a:ext uri="{FF2B5EF4-FFF2-40B4-BE49-F238E27FC236}">
                    <a16:creationId xmlns:a16="http://schemas.microsoft.com/office/drawing/2014/main" id="{F418402B-497C-4B7D-B357-72DFF55A0E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5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" name="Line 1264">
                <a:extLst>
                  <a:ext uri="{FF2B5EF4-FFF2-40B4-BE49-F238E27FC236}">
                    <a16:creationId xmlns:a16="http://schemas.microsoft.com/office/drawing/2014/main" id="{39840710-A56B-4E0E-B192-4AFA10D5E9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6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" name="Line 1265">
                <a:extLst>
                  <a:ext uri="{FF2B5EF4-FFF2-40B4-BE49-F238E27FC236}">
                    <a16:creationId xmlns:a16="http://schemas.microsoft.com/office/drawing/2014/main" id="{21FF3033-28F7-4807-8145-3EF739BEAC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7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" name="Line 1266">
                <a:extLst>
                  <a:ext uri="{FF2B5EF4-FFF2-40B4-BE49-F238E27FC236}">
                    <a16:creationId xmlns:a16="http://schemas.microsoft.com/office/drawing/2014/main" id="{8DF2A33A-6685-46E5-B977-FDC62F3094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8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" name="Line 1267">
                <a:extLst>
                  <a:ext uri="{FF2B5EF4-FFF2-40B4-BE49-F238E27FC236}">
                    <a16:creationId xmlns:a16="http://schemas.microsoft.com/office/drawing/2014/main" id="{7C9C7E54-4DA8-47F8-88BF-A57D4A9FCE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19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" name="Line 1268">
                <a:extLst>
                  <a:ext uri="{FF2B5EF4-FFF2-40B4-BE49-F238E27FC236}">
                    <a16:creationId xmlns:a16="http://schemas.microsoft.com/office/drawing/2014/main" id="{479D0EB1-1016-4390-832B-CD8DE35213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0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" name="Line 1269">
                <a:extLst>
                  <a:ext uri="{FF2B5EF4-FFF2-40B4-BE49-F238E27FC236}">
                    <a16:creationId xmlns:a16="http://schemas.microsoft.com/office/drawing/2014/main" id="{4BF9FA5B-8B58-4659-A595-CAF8E59767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1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" name="Line 1270">
                <a:extLst>
                  <a:ext uri="{FF2B5EF4-FFF2-40B4-BE49-F238E27FC236}">
                    <a16:creationId xmlns:a16="http://schemas.microsoft.com/office/drawing/2014/main" id="{4DBA2E53-2107-447F-B79E-8A4F356F82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2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" name="Line 1271">
                <a:extLst>
                  <a:ext uri="{FF2B5EF4-FFF2-40B4-BE49-F238E27FC236}">
                    <a16:creationId xmlns:a16="http://schemas.microsoft.com/office/drawing/2014/main" id="{7BD04FC2-7175-415A-A68F-09C8B85DEA0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3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" name="Line 1272">
                <a:extLst>
                  <a:ext uri="{FF2B5EF4-FFF2-40B4-BE49-F238E27FC236}">
                    <a16:creationId xmlns:a16="http://schemas.microsoft.com/office/drawing/2014/main" id="{C28CEB56-B7F0-40EC-BC3B-C9381836A4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4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" name="Line 1273">
                <a:extLst>
                  <a:ext uri="{FF2B5EF4-FFF2-40B4-BE49-F238E27FC236}">
                    <a16:creationId xmlns:a16="http://schemas.microsoft.com/office/drawing/2014/main" id="{9DCB74D0-B988-4E97-9946-673D0B250FF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5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" name="Line 1274">
                <a:extLst>
                  <a:ext uri="{FF2B5EF4-FFF2-40B4-BE49-F238E27FC236}">
                    <a16:creationId xmlns:a16="http://schemas.microsoft.com/office/drawing/2014/main" id="{00A7ECBA-B8D3-43CF-ACB7-6AB9D22BB5C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6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" name="Line 1275">
                <a:extLst>
                  <a:ext uri="{FF2B5EF4-FFF2-40B4-BE49-F238E27FC236}">
                    <a16:creationId xmlns:a16="http://schemas.microsoft.com/office/drawing/2014/main" id="{CA894123-979B-43D1-9AA4-99DD647B177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7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" name="Line 1276">
                <a:extLst>
                  <a:ext uri="{FF2B5EF4-FFF2-40B4-BE49-F238E27FC236}">
                    <a16:creationId xmlns:a16="http://schemas.microsoft.com/office/drawing/2014/main" id="{473D1CA2-6F03-459C-A7F9-9CCC794A77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8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" name="Line 1277">
                <a:extLst>
                  <a:ext uri="{FF2B5EF4-FFF2-40B4-BE49-F238E27FC236}">
                    <a16:creationId xmlns:a16="http://schemas.microsoft.com/office/drawing/2014/main" id="{EE65F921-5594-4B87-87EC-2ECD9DBBCC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29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" name="Line 1278">
                <a:extLst>
                  <a:ext uri="{FF2B5EF4-FFF2-40B4-BE49-F238E27FC236}">
                    <a16:creationId xmlns:a16="http://schemas.microsoft.com/office/drawing/2014/main" id="{FE9BC3A3-0FC3-44AA-885C-3788888783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0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" name="Line 1279">
                <a:extLst>
                  <a:ext uri="{FF2B5EF4-FFF2-40B4-BE49-F238E27FC236}">
                    <a16:creationId xmlns:a16="http://schemas.microsoft.com/office/drawing/2014/main" id="{46AD27A1-51C1-459A-922A-DE0555FD20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1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" name="Line 1280">
                <a:extLst>
                  <a:ext uri="{FF2B5EF4-FFF2-40B4-BE49-F238E27FC236}">
                    <a16:creationId xmlns:a16="http://schemas.microsoft.com/office/drawing/2014/main" id="{0D6E6FEA-C72E-4861-9DA3-7019C3D96A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2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" name="Line 1281">
                <a:extLst>
                  <a:ext uri="{FF2B5EF4-FFF2-40B4-BE49-F238E27FC236}">
                    <a16:creationId xmlns:a16="http://schemas.microsoft.com/office/drawing/2014/main" id="{3085079A-D76B-49ED-9FE5-761DA8D234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3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" name="Line 1282">
                <a:extLst>
                  <a:ext uri="{FF2B5EF4-FFF2-40B4-BE49-F238E27FC236}">
                    <a16:creationId xmlns:a16="http://schemas.microsoft.com/office/drawing/2014/main" id="{0BCC38DD-E1A0-4238-A46E-22F0809F873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4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" name="Line 1283">
                <a:extLst>
                  <a:ext uri="{FF2B5EF4-FFF2-40B4-BE49-F238E27FC236}">
                    <a16:creationId xmlns:a16="http://schemas.microsoft.com/office/drawing/2014/main" id="{1774610B-6F82-4CC2-A1BF-A35D7873E8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5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" name="Line 1284">
                <a:extLst>
                  <a:ext uri="{FF2B5EF4-FFF2-40B4-BE49-F238E27FC236}">
                    <a16:creationId xmlns:a16="http://schemas.microsoft.com/office/drawing/2014/main" id="{E1ADD856-E750-4C11-8D5A-5729B29279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6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4" name="Line 1285">
                <a:extLst>
                  <a:ext uri="{FF2B5EF4-FFF2-40B4-BE49-F238E27FC236}">
                    <a16:creationId xmlns:a16="http://schemas.microsoft.com/office/drawing/2014/main" id="{04410ED5-2DBD-4203-BFAF-FBA64CB454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7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5" name="Line 1286">
                <a:extLst>
                  <a:ext uri="{FF2B5EF4-FFF2-40B4-BE49-F238E27FC236}">
                    <a16:creationId xmlns:a16="http://schemas.microsoft.com/office/drawing/2014/main" id="{9D36BDBE-62C4-4EBB-8727-E4383139EC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8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6" name="Line 1287">
                <a:extLst>
                  <a:ext uri="{FF2B5EF4-FFF2-40B4-BE49-F238E27FC236}">
                    <a16:creationId xmlns:a16="http://schemas.microsoft.com/office/drawing/2014/main" id="{008025C9-D145-4FC4-8481-4CF5016618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39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7" name="Line 1288">
                <a:extLst>
                  <a:ext uri="{FF2B5EF4-FFF2-40B4-BE49-F238E27FC236}">
                    <a16:creationId xmlns:a16="http://schemas.microsoft.com/office/drawing/2014/main" id="{4C5CD8C9-E6C2-4243-9128-2F21B723354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0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8" name="Line 1289">
                <a:extLst>
                  <a:ext uri="{FF2B5EF4-FFF2-40B4-BE49-F238E27FC236}">
                    <a16:creationId xmlns:a16="http://schemas.microsoft.com/office/drawing/2014/main" id="{3A35020E-1000-4324-9A02-A665FCBA7E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1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9" name="Line 1290">
                <a:extLst>
                  <a:ext uri="{FF2B5EF4-FFF2-40B4-BE49-F238E27FC236}">
                    <a16:creationId xmlns:a16="http://schemas.microsoft.com/office/drawing/2014/main" id="{EF78A01B-EAD8-49DC-B1F7-A52986AD03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2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0" name="Line 1291">
                <a:extLst>
                  <a:ext uri="{FF2B5EF4-FFF2-40B4-BE49-F238E27FC236}">
                    <a16:creationId xmlns:a16="http://schemas.microsoft.com/office/drawing/2014/main" id="{B842D0E7-92BC-41E1-AC9A-EF40B06AC05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3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1" name="Line 1292">
                <a:extLst>
                  <a:ext uri="{FF2B5EF4-FFF2-40B4-BE49-F238E27FC236}">
                    <a16:creationId xmlns:a16="http://schemas.microsoft.com/office/drawing/2014/main" id="{05465A5C-3928-4B05-A053-0EF0D3E02D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4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2" name="Line 1293">
                <a:extLst>
                  <a:ext uri="{FF2B5EF4-FFF2-40B4-BE49-F238E27FC236}">
                    <a16:creationId xmlns:a16="http://schemas.microsoft.com/office/drawing/2014/main" id="{D51B5724-4B59-4123-85C9-35EAAB0AE4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5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3" name="Line 1294">
                <a:extLst>
                  <a:ext uri="{FF2B5EF4-FFF2-40B4-BE49-F238E27FC236}">
                    <a16:creationId xmlns:a16="http://schemas.microsoft.com/office/drawing/2014/main" id="{06387368-87A1-4B64-BF53-9110E6715B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6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4" name="Line 1295">
                <a:extLst>
                  <a:ext uri="{FF2B5EF4-FFF2-40B4-BE49-F238E27FC236}">
                    <a16:creationId xmlns:a16="http://schemas.microsoft.com/office/drawing/2014/main" id="{0B856F6C-15A1-4D41-BE50-485AE38241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7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5" name="Line 1296">
                <a:extLst>
                  <a:ext uri="{FF2B5EF4-FFF2-40B4-BE49-F238E27FC236}">
                    <a16:creationId xmlns:a16="http://schemas.microsoft.com/office/drawing/2014/main" id="{0499BD2E-A7EC-49C7-9100-DFF7855922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8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6" name="Line 1297">
                <a:extLst>
                  <a:ext uri="{FF2B5EF4-FFF2-40B4-BE49-F238E27FC236}">
                    <a16:creationId xmlns:a16="http://schemas.microsoft.com/office/drawing/2014/main" id="{1B3919CA-F022-4CFA-8136-0003CACE69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9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7" name="Line 1298">
                <a:extLst>
                  <a:ext uri="{FF2B5EF4-FFF2-40B4-BE49-F238E27FC236}">
                    <a16:creationId xmlns:a16="http://schemas.microsoft.com/office/drawing/2014/main" id="{BAC3D42C-9AF2-41A4-8EDD-B5DCDA1C61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0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8" name="Line 1299">
                <a:extLst>
                  <a:ext uri="{FF2B5EF4-FFF2-40B4-BE49-F238E27FC236}">
                    <a16:creationId xmlns:a16="http://schemas.microsoft.com/office/drawing/2014/main" id="{B8D946C3-9EA3-4D18-B7CB-E5A5C78F61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1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9" name="Line 1300">
                <a:extLst>
                  <a:ext uri="{FF2B5EF4-FFF2-40B4-BE49-F238E27FC236}">
                    <a16:creationId xmlns:a16="http://schemas.microsoft.com/office/drawing/2014/main" id="{9E410AC5-BE65-4F43-BEFE-17A45D724E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2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0" name="Line 1301">
                <a:extLst>
                  <a:ext uri="{FF2B5EF4-FFF2-40B4-BE49-F238E27FC236}">
                    <a16:creationId xmlns:a16="http://schemas.microsoft.com/office/drawing/2014/main" id="{A5D85682-F593-40BE-9DE6-090856BF27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3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1" name="Line 1302">
                <a:extLst>
                  <a:ext uri="{FF2B5EF4-FFF2-40B4-BE49-F238E27FC236}">
                    <a16:creationId xmlns:a16="http://schemas.microsoft.com/office/drawing/2014/main" id="{668BAA2C-CD39-456E-A291-B8B34250B39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4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2" name="Line 1303">
                <a:extLst>
                  <a:ext uri="{FF2B5EF4-FFF2-40B4-BE49-F238E27FC236}">
                    <a16:creationId xmlns:a16="http://schemas.microsoft.com/office/drawing/2014/main" id="{C6CA17E1-F875-4825-8AEB-B9749A2515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5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3" name="Line 1304">
                <a:extLst>
                  <a:ext uri="{FF2B5EF4-FFF2-40B4-BE49-F238E27FC236}">
                    <a16:creationId xmlns:a16="http://schemas.microsoft.com/office/drawing/2014/main" id="{F0D094AF-3C78-4E55-8875-9ECE8412EB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6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4" name="Line 1305">
                <a:extLst>
                  <a:ext uri="{FF2B5EF4-FFF2-40B4-BE49-F238E27FC236}">
                    <a16:creationId xmlns:a16="http://schemas.microsoft.com/office/drawing/2014/main" id="{B095A985-BA43-4612-B113-B84AF946E3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7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5" name="Line 1306">
                <a:extLst>
                  <a:ext uri="{FF2B5EF4-FFF2-40B4-BE49-F238E27FC236}">
                    <a16:creationId xmlns:a16="http://schemas.microsoft.com/office/drawing/2014/main" id="{05C20D11-79A2-42A5-834D-1A75CFFB97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8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6" name="Line 1307">
                <a:extLst>
                  <a:ext uri="{FF2B5EF4-FFF2-40B4-BE49-F238E27FC236}">
                    <a16:creationId xmlns:a16="http://schemas.microsoft.com/office/drawing/2014/main" id="{73B9FDC2-B965-4BD8-A007-1F62BA2F844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9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7" name="Line 1308">
                <a:extLst>
                  <a:ext uri="{FF2B5EF4-FFF2-40B4-BE49-F238E27FC236}">
                    <a16:creationId xmlns:a16="http://schemas.microsoft.com/office/drawing/2014/main" id="{4D7990CA-DCAC-401F-8228-E96BE29DEA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0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8" name="Line 1309">
                <a:extLst>
                  <a:ext uri="{FF2B5EF4-FFF2-40B4-BE49-F238E27FC236}">
                    <a16:creationId xmlns:a16="http://schemas.microsoft.com/office/drawing/2014/main" id="{0D427E23-BC22-4B21-814B-5EEF5FC7A2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1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9" name="Line 1310">
                <a:extLst>
                  <a:ext uri="{FF2B5EF4-FFF2-40B4-BE49-F238E27FC236}">
                    <a16:creationId xmlns:a16="http://schemas.microsoft.com/office/drawing/2014/main" id="{D376CD48-0127-40FC-BB5C-C1446BC61B5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2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0" name="Line 1311">
                <a:extLst>
                  <a:ext uri="{FF2B5EF4-FFF2-40B4-BE49-F238E27FC236}">
                    <a16:creationId xmlns:a16="http://schemas.microsoft.com/office/drawing/2014/main" id="{FDFBBDF3-F967-44A6-8EAF-724DBCA495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3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1" name="Line 1312">
                <a:extLst>
                  <a:ext uri="{FF2B5EF4-FFF2-40B4-BE49-F238E27FC236}">
                    <a16:creationId xmlns:a16="http://schemas.microsoft.com/office/drawing/2014/main" id="{B3FEB9CF-1247-4C7D-BED9-C04720869D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4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2" name="Line 1313">
                <a:extLst>
                  <a:ext uri="{FF2B5EF4-FFF2-40B4-BE49-F238E27FC236}">
                    <a16:creationId xmlns:a16="http://schemas.microsoft.com/office/drawing/2014/main" id="{2D3BEB64-770B-4F9D-8C62-0DD13FA50F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5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3" name="Line 1314">
                <a:extLst>
                  <a:ext uri="{FF2B5EF4-FFF2-40B4-BE49-F238E27FC236}">
                    <a16:creationId xmlns:a16="http://schemas.microsoft.com/office/drawing/2014/main" id="{D1577205-2957-41A5-893A-2FC04C460F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6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" name="Line 1315">
                <a:extLst>
                  <a:ext uri="{FF2B5EF4-FFF2-40B4-BE49-F238E27FC236}">
                    <a16:creationId xmlns:a16="http://schemas.microsoft.com/office/drawing/2014/main" id="{212C0C19-45DB-4A3C-A448-DCA84B83F5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7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5" name="Line 1316">
                <a:extLst>
                  <a:ext uri="{FF2B5EF4-FFF2-40B4-BE49-F238E27FC236}">
                    <a16:creationId xmlns:a16="http://schemas.microsoft.com/office/drawing/2014/main" id="{4D589352-5668-45EE-92D3-1AC92C288E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8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6" name="Line 1317">
                <a:extLst>
                  <a:ext uri="{FF2B5EF4-FFF2-40B4-BE49-F238E27FC236}">
                    <a16:creationId xmlns:a16="http://schemas.microsoft.com/office/drawing/2014/main" id="{5E2A167C-1E12-47E4-99FC-7E27C002AC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9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7" name="Line 1318">
                <a:extLst>
                  <a:ext uri="{FF2B5EF4-FFF2-40B4-BE49-F238E27FC236}">
                    <a16:creationId xmlns:a16="http://schemas.microsoft.com/office/drawing/2014/main" id="{D34EFAC5-55EC-4773-9C60-A7B8CF1D0D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0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8" name="Line 1319">
                <a:extLst>
                  <a:ext uri="{FF2B5EF4-FFF2-40B4-BE49-F238E27FC236}">
                    <a16:creationId xmlns:a16="http://schemas.microsoft.com/office/drawing/2014/main" id="{C31D8AB6-C7F4-421C-A2D4-919C6A4F22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1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9" name="Line 1320">
                <a:extLst>
                  <a:ext uri="{FF2B5EF4-FFF2-40B4-BE49-F238E27FC236}">
                    <a16:creationId xmlns:a16="http://schemas.microsoft.com/office/drawing/2014/main" id="{0C449FCC-DF10-48E2-9762-99570BE0F1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2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0" name="Line 1321">
                <a:extLst>
                  <a:ext uri="{FF2B5EF4-FFF2-40B4-BE49-F238E27FC236}">
                    <a16:creationId xmlns:a16="http://schemas.microsoft.com/office/drawing/2014/main" id="{0AB2B67F-DAB2-40ED-98B9-C5CD6E9C15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3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1" name="Freeform 1322">
                <a:extLst>
                  <a:ext uri="{FF2B5EF4-FFF2-40B4-BE49-F238E27FC236}">
                    <a16:creationId xmlns:a16="http://schemas.microsoft.com/office/drawing/2014/main" id="{011696F8-E0C7-40A4-958B-F027C1A90DF7}"/>
                  </a:ext>
                </a:extLst>
              </p:cNvPr>
              <p:cNvSpPr>
                <a:spLocks/>
              </p:cNvSpPr>
              <p:nvPr>
                <p:custDataLst>
                  <p:tags r:id="rId774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2" name="Freeform 1323">
                <a:extLst>
                  <a:ext uri="{FF2B5EF4-FFF2-40B4-BE49-F238E27FC236}">
                    <a16:creationId xmlns:a16="http://schemas.microsoft.com/office/drawing/2014/main" id="{E38EDDF4-DD3F-47A9-A007-3F12C7C29226}"/>
                  </a:ext>
                </a:extLst>
              </p:cNvPr>
              <p:cNvSpPr>
                <a:spLocks/>
              </p:cNvSpPr>
              <p:nvPr>
                <p:custDataLst>
                  <p:tags r:id="rId775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3" name="Freeform 1324">
                <a:extLst>
                  <a:ext uri="{FF2B5EF4-FFF2-40B4-BE49-F238E27FC236}">
                    <a16:creationId xmlns:a16="http://schemas.microsoft.com/office/drawing/2014/main" id="{438C02C8-37B6-40B0-B44B-228436D70FDC}"/>
                  </a:ext>
                </a:extLst>
              </p:cNvPr>
              <p:cNvSpPr>
                <a:spLocks/>
              </p:cNvSpPr>
              <p:nvPr>
                <p:custDataLst>
                  <p:tags r:id="rId776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4" name="Line 1325">
                <a:extLst>
                  <a:ext uri="{FF2B5EF4-FFF2-40B4-BE49-F238E27FC236}">
                    <a16:creationId xmlns:a16="http://schemas.microsoft.com/office/drawing/2014/main" id="{F36C0489-B6E1-4532-BBEE-B0768707FF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7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5" name="Line 1326">
                <a:extLst>
                  <a:ext uri="{FF2B5EF4-FFF2-40B4-BE49-F238E27FC236}">
                    <a16:creationId xmlns:a16="http://schemas.microsoft.com/office/drawing/2014/main" id="{48F60E1F-E469-4D56-8E64-1735CF0D1F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8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6" name="Line 1327">
                <a:extLst>
                  <a:ext uri="{FF2B5EF4-FFF2-40B4-BE49-F238E27FC236}">
                    <a16:creationId xmlns:a16="http://schemas.microsoft.com/office/drawing/2014/main" id="{2AE0FBB1-6C1B-4B11-9168-FA9F99BDA0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9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7" name="Line 1328">
                <a:extLst>
                  <a:ext uri="{FF2B5EF4-FFF2-40B4-BE49-F238E27FC236}">
                    <a16:creationId xmlns:a16="http://schemas.microsoft.com/office/drawing/2014/main" id="{D25EE7A5-28BE-45F9-BEF5-97060E99B98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0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8" name="Line 1329">
                <a:extLst>
                  <a:ext uri="{FF2B5EF4-FFF2-40B4-BE49-F238E27FC236}">
                    <a16:creationId xmlns:a16="http://schemas.microsoft.com/office/drawing/2014/main" id="{62665BEC-7F0E-4EA4-8AAC-3E8A8CF888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1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9" name="Line 1330">
                <a:extLst>
                  <a:ext uri="{FF2B5EF4-FFF2-40B4-BE49-F238E27FC236}">
                    <a16:creationId xmlns:a16="http://schemas.microsoft.com/office/drawing/2014/main" id="{B19F904B-74E8-47E5-9A19-C154BA7729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2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0" name="Line 1331">
                <a:extLst>
                  <a:ext uri="{FF2B5EF4-FFF2-40B4-BE49-F238E27FC236}">
                    <a16:creationId xmlns:a16="http://schemas.microsoft.com/office/drawing/2014/main" id="{202B9FFE-6D87-49D5-9466-7685E269FE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3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1" name="Line 1332">
                <a:extLst>
                  <a:ext uri="{FF2B5EF4-FFF2-40B4-BE49-F238E27FC236}">
                    <a16:creationId xmlns:a16="http://schemas.microsoft.com/office/drawing/2014/main" id="{0AFE367C-73E8-43FB-96F5-330673E47C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4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2" name="Line 1333">
                <a:extLst>
                  <a:ext uri="{FF2B5EF4-FFF2-40B4-BE49-F238E27FC236}">
                    <a16:creationId xmlns:a16="http://schemas.microsoft.com/office/drawing/2014/main" id="{3E9B003E-E76E-4EEE-B347-16DB4C39D3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5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3" name="Line 1334">
                <a:extLst>
                  <a:ext uri="{FF2B5EF4-FFF2-40B4-BE49-F238E27FC236}">
                    <a16:creationId xmlns:a16="http://schemas.microsoft.com/office/drawing/2014/main" id="{139872ED-06F3-46AF-BCC4-86F4979DDD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6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" name="Line 1335">
                <a:extLst>
                  <a:ext uri="{FF2B5EF4-FFF2-40B4-BE49-F238E27FC236}">
                    <a16:creationId xmlns:a16="http://schemas.microsoft.com/office/drawing/2014/main" id="{D9C67F2E-0D6E-478F-B798-F8B21950D7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7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5" name="Line 1336">
                <a:extLst>
                  <a:ext uri="{FF2B5EF4-FFF2-40B4-BE49-F238E27FC236}">
                    <a16:creationId xmlns:a16="http://schemas.microsoft.com/office/drawing/2014/main" id="{96277767-79AE-4413-83E6-C2D4975F50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8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6" name="Line 1337">
                <a:extLst>
                  <a:ext uri="{FF2B5EF4-FFF2-40B4-BE49-F238E27FC236}">
                    <a16:creationId xmlns:a16="http://schemas.microsoft.com/office/drawing/2014/main" id="{032B0D51-F702-4D40-AAFD-7F27E1398E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9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7" name="Line 1338">
                <a:extLst>
                  <a:ext uri="{FF2B5EF4-FFF2-40B4-BE49-F238E27FC236}">
                    <a16:creationId xmlns:a16="http://schemas.microsoft.com/office/drawing/2014/main" id="{71562E33-4B38-4406-95CA-92582E4F60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0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8" name="Line 1339">
                <a:extLst>
                  <a:ext uri="{FF2B5EF4-FFF2-40B4-BE49-F238E27FC236}">
                    <a16:creationId xmlns:a16="http://schemas.microsoft.com/office/drawing/2014/main" id="{48814A07-45ED-4F2F-8A4F-57E1F08AC8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1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9" name="Line 1340">
                <a:extLst>
                  <a:ext uri="{FF2B5EF4-FFF2-40B4-BE49-F238E27FC236}">
                    <a16:creationId xmlns:a16="http://schemas.microsoft.com/office/drawing/2014/main" id="{2C21A33A-899F-432C-84EE-FE24DFC10E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2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0" name="Line 1341">
                <a:extLst>
                  <a:ext uri="{FF2B5EF4-FFF2-40B4-BE49-F238E27FC236}">
                    <a16:creationId xmlns:a16="http://schemas.microsoft.com/office/drawing/2014/main" id="{9896D9FF-6E91-48A2-9683-25A00DBDA5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3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1" name="Line 1342">
                <a:extLst>
                  <a:ext uri="{FF2B5EF4-FFF2-40B4-BE49-F238E27FC236}">
                    <a16:creationId xmlns:a16="http://schemas.microsoft.com/office/drawing/2014/main" id="{E7BECFDA-E937-46D7-AA9B-A5DA6B6356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4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2" name="Line 1343">
                <a:extLst>
                  <a:ext uri="{FF2B5EF4-FFF2-40B4-BE49-F238E27FC236}">
                    <a16:creationId xmlns:a16="http://schemas.microsoft.com/office/drawing/2014/main" id="{32D2AE98-5DF1-4F7B-9848-34C9062099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5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3" name="Line 1344">
                <a:extLst>
                  <a:ext uri="{FF2B5EF4-FFF2-40B4-BE49-F238E27FC236}">
                    <a16:creationId xmlns:a16="http://schemas.microsoft.com/office/drawing/2014/main" id="{6BFB71B9-9A0C-49C8-B0CB-EF86F41EB0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6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4" name="Line 1345">
                <a:extLst>
                  <a:ext uri="{FF2B5EF4-FFF2-40B4-BE49-F238E27FC236}">
                    <a16:creationId xmlns:a16="http://schemas.microsoft.com/office/drawing/2014/main" id="{8737CF46-696A-4F1C-BF2F-EF8DEABB68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7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5" name="Line 1346">
                <a:extLst>
                  <a:ext uri="{FF2B5EF4-FFF2-40B4-BE49-F238E27FC236}">
                    <a16:creationId xmlns:a16="http://schemas.microsoft.com/office/drawing/2014/main" id="{380EB021-2D0B-450E-9AAB-4D64168599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8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6" name="Line 1347">
                <a:extLst>
                  <a:ext uri="{FF2B5EF4-FFF2-40B4-BE49-F238E27FC236}">
                    <a16:creationId xmlns:a16="http://schemas.microsoft.com/office/drawing/2014/main" id="{9FB1049B-D619-4127-B4C1-97D01CE5F7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9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7" name="Line 1348">
                <a:extLst>
                  <a:ext uri="{FF2B5EF4-FFF2-40B4-BE49-F238E27FC236}">
                    <a16:creationId xmlns:a16="http://schemas.microsoft.com/office/drawing/2014/main" id="{B7AE3D29-253E-46F0-BA61-3BA5562DDE2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0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8" name="Line 1349">
                <a:extLst>
                  <a:ext uri="{FF2B5EF4-FFF2-40B4-BE49-F238E27FC236}">
                    <a16:creationId xmlns:a16="http://schemas.microsoft.com/office/drawing/2014/main" id="{CE609568-B318-4FEF-B53A-36B8641D53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1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9" name="Line 1350">
                <a:extLst>
                  <a:ext uri="{FF2B5EF4-FFF2-40B4-BE49-F238E27FC236}">
                    <a16:creationId xmlns:a16="http://schemas.microsoft.com/office/drawing/2014/main" id="{BEEDC7FB-0D07-45AE-857A-1805F4DE0C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2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0" name="Line 1351">
                <a:extLst>
                  <a:ext uri="{FF2B5EF4-FFF2-40B4-BE49-F238E27FC236}">
                    <a16:creationId xmlns:a16="http://schemas.microsoft.com/office/drawing/2014/main" id="{39B40566-794E-4E07-B53D-C7FB40452E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3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1" name="Line 1352">
                <a:extLst>
                  <a:ext uri="{FF2B5EF4-FFF2-40B4-BE49-F238E27FC236}">
                    <a16:creationId xmlns:a16="http://schemas.microsoft.com/office/drawing/2014/main" id="{DDAB09BC-22B8-4914-BF4B-87F196928E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4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2" name="Line 1353">
                <a:extLst>
                  <a:ext uri="{FF2B5EF4-FFF2-40B4-BE49-F238E27FC236}">
                    <a16:creationId xmlns:a16="http://schemas.microsoft.com/office/drawing/2014/main" id="{672A06CB-69AF-4801-BD3B-F223C54198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5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3" name="Line 1354">
                <a:extLst>
                  <a:ext uri="{FF2B5EF4-FFF2-40B4-BE49-F238E27FC236}">
                    <a16:creationId xmlns:a16="http://schemas.microsoft.com/office/drawing/2014/main" id="{44FF74B2-50E1-48CB-B6C2-3482EEAFED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6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4" name="Line 1355">
                <a:extLst>
                  <a:ext uri="{FF2B5EF4-FFF2-40B4-BE49-F238E27FC236}">
                    <a16:creationId xmlns:a16="http://schemas.microsoft.com/office/drawing/2014/main" id="{C2F4E8AE-AD9E-4EB6-B920-5923725628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7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5" name="Line 1356">
                <a:extLst>
                  <a:ext uri="{FF2B5EF4-FFF2-40B4-BE49-F238E27FC236}">
                    <a16:creationId xmlns:a16="http://schemas.microsoft.com/office/drawing/2014/main" id="{0F68EF1F-6192-4830-A602-FCD2B64002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8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6" name="Line 1357">
                <a:extLst>
                  <a:ext uri="{FF2B5EF4-FFF2-40B4-BE49-F238E27FC236}">
                    <a16:creationId xmlns:a16="http://schemas.microsoft.com/office/drawing/2014/main" id="{8E13D540-B87C-4235-82B2-16E2E94A949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9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7" name="Line 1358">
                <a:extLst>
                  <a:ext uri="{FF2B5EF4-FFF2-40B4-BE49-F238E27FC236}">
                    <a16:creationId xmlns:a16="http://schemas.microsoft.com/office/drawing/2014/main" id="{B811F865-5D41-4AAC-B137-5021A077CAA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0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8" name="Line 1359">
                <a:extLst>
                  <a:ext uri="{FF2B5EF4-FFF2-40B4-BE49-F238E27FC236}">
                    <a16:creationId xmlns:a16="http://schemas.microsoft.com/office/drawing/2014/main" id="{53840D58-99EB-4304-BD20-59E00A2F46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1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9" name="Line 1360">
                <a:extLst>
                  <a:ext uri="{FF2B5EF4-FFF2-40B4-BE49-F238E27FC236}">
                    <a16:creationId xmlns:a16="http://schemas.microsoft.com/office/drawing/2014/main" id="{EA9B47C6-6A7E-4C38-892C-53CAFEE29D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2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0" name="Line 1361">
                <a:extLst>
                  <a:ext uri="{FF2B5EF4-FFF2-40B4-BE49-F238E27FC236}">
                    <a16:creationId xmlns:a16="http://schemas.microsoft.com/office/drawing/2014/main" id="{CE299B88-4179-41CE-B755-A2AAC75410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3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1" name="Line 1362">
                <a:extLst>
                  <a:ext uri="{FF2B5EF4-FFF2-40B4-BE49-F238E27FC236}">
                    <a16:creationId xmlns:a16="http://schemas.microsoft.com/office/drawing/2014/main" id="{F3E5E4E3-C9D2-42DC-A455-01EA7BD0F8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4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2" name="Line 1363">
                <a:extLst>
                  <a:ext uri="{FF2B5EF4-FFF2-40B4-BE49-F238E27FC236}">
                    <a16:creationId xmlns:a16="http://schemas.microsoft.com/office/drawing/2014/main" id="{AA4EF064-A5F3-4C1F-9FB8-C76E1C491A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5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3" name="Line 1364">
                <a:extLst>
                  <a:ext uri="{FF2B5EF4-FFF2-40B4-BE49-F238E27FC236}">
                    <a16:creationId xmlns:a16="http://schemas.microsoft.com/office/drawing/2014/main" id="{418B14E1-F58E-4D7A-B9CE-6027FC6A3E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6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4" name="Line 1365">
                <a:extLst>
                  <a:ext uri="{FF2B5EF4-FFF2-40B4-BE49-F238E27FC236}">
                    <a16:creationId xmlns:a16="http://schemas.microsoft.com/office/drawing/2014/main" id="{92AFE24D-0878-4D5E-B376-9862392AB9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7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5" name="Line 1366">
                <a:extLst>
                  <a:ext uri="{FF2B5EF4-FFF2-40B4-BE49-F238E27FC236}">
                    <a16:creationId xmlns:a16="http://schemas.microsoft.com/office/drawing/2014/main" id="{FCBE498E-3FDD-4477-8F18-CDEB720D90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8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" name="Line 1367">
                <a:extLst>
                  <a:ext uri="{FF2B5EF4-FFF2-40B4-BE49-F238E27FC236}">
                    <a16:creationId xmlns:a16="http://schemas.microsoft.com/office/drawing/2014/main" id="{3B7A5BA9-2810-4B25-8037-8B959E71E6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9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" name="Line 1368">
                <a:extLst>
                  <a:ext uri="{FF2B5EF4-FFF2-40B4-BE49-F238E27FC236}">
                    <a16:creationId xmlns:a16="http://schemas.microsoft.com/office/drawing/2014/main" id="{8737CF0A-CF61-4E53-9DF2-8C0353F8C23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0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" name="Line 1369">
                <a:extLst>
                  <a:ext uri="{FF2B5EF4-FFF2-40B4-BE49-F238E27FC236}">
                    <a16:creationId xmlns:a16="http://schemas.microsoft.com/office/drawing/2014/main" id="{73452496-3AEE-44A3-BB41-54F22781EE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1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9" name="Line 1370">
                <a:extLst>
                  <a:ext uri="{FF2B5EF4-FFF2-40B4-BE49-F238E27FC236}">
                    <a16:creationId xmlns:a16="http://schemas.microsoft.com/office/drawing/2014/main" id="{9CD74DF9-3AAF-4A70-91FF-ECE56CA63B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2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0" name="Line 1371">
                <a:extLst>
                  <a:ext uri="{FF2B5EF4-FFF2-40B4-BE49-F238E27FC236}">
                    <a16:creationId xmlns:a16="http://schemas.microsoft.com/office/drawing/2014/main" id="{68D9E6A6-513E-44CC-803F-866FEA58EF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3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1" name="Line 1372">
                <a:extLst>
                  <a:ext uri="{FF2B5EF4-FFF2-40B4-BE49-F238E27FC236}">
                    <a16:creationId xmlns:a16="http://schemas.microsoft.com/office/drawing/2014/main" id="{F5462CC3-6069-4F00-9D61-3702184EA0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4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2" name="Line 1373">
                <a:extLst>
                  <a:ext uri="{FF2B5EF4-FFF2-40B4-BE49-F238E27FC236}">
                    <a16:creationId xmlns:a16="http://schemas.microsoft.com/office/drawing/2014/main" id="{3160C5D5-B50C-4A2D-B59D-2899602B28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5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3" name="Line 1374">
                <a:extLst>
                  <a:ext uri="{FF2B5EF4-FFF2-40B4-BE49-F238E27FC236}">
                    <a16:creationId xmlns:a16="http://schemas.microsoft.com/office/drawing/2014/main" id="{0E66DAE0-927A-416B-B098-EE18686CF0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6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4" name="Line 1375">
                <a:extLst>
                  <a:ext uri="{FF2B5EF4-FFF2-40B4-BE49-F238E27FC236}">
                    <a16:creationId xmlns:a16="http://schemas.microsoft.com/office/drawing/2014/main" id="{82794644-BD54-4B98-B336-EEEC2B9E7A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7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5" name="Line 1376">
                <a:extLst>
                  <a:ext uri="{FF2B5EF4-FFF2-40B4-BE49-F238E27FC236}">
                    <a16:creationId xmlns:a16="http://schemas.microsoft.com/office/drawing/2014/main" id="{C4CC8DFA-56CD-4D56-92C0-A4D249D5FE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8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6" name="Line 1377">
                <a:extLst>
                  <a:ext uri="{FF2B5EF4-FFF2-40B4-BE49-F238E27FC236}">
                    <a16:creationId xmlns:a16="http://schemas.microsoft.com/office/drawing/2014/main" id="{13BF788E-204E-4305-882C-3DBC3146D0D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9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7" name="Line 1378">
                <a:extLst>
                  <a:ext uri="{FF2B5EF4-FFF2-40B4-BE49-F238E27FC236}">
                    <a16:creationId xmlns:a16="http://schemas.microsoft.com/office/drawing/2014/main" id="{A9FFE582-DE0E-4AB1-B5D1-2DEDD0A14F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0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8" name="Line 1379">
                <a:extLst>
                  <a:ext uri="{FF2B5EF4-FFF2-40B4-BE49-F238E27FC236}">
                    <a16:creationId xmlns:a16="http://schemas.microsoft.com/office/drawing/2014/main" id="{84AD7A0D-1569-40D0-8852-120FCDEED0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1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9" name="Line 1380">
                <a:extLst>
                  <a:ext uri="{FF2B5EF4-FFF2-40B4-BE49-F238E27FC236}">
                    <a16:creationId xmlns:a16="http://schemas.microsoft.com/office/drawing/2014/main" id="{F0700E2E-2524-4734-8075-797160F272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2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0" name="Line 1381">
                <a:extLst>
                  <a:ext uri="{FF2B5EF4-FFF2-40B4-BE49-F238E27FC236}">
                    <a16:creationId xmlns:a16="http://schemas.microsoft.com/office/drawing/2014/main" id="{C7B09DDB-D309-4C36-9E23-94F614EBAF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3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1" name="Line 1382">
                <a:extLst>
                  <a:ext uri="{FF2B5EF4-FFF2-40B4-BE49-F238E27FC236}">
                    <a16:creationId xmlns:a16="http://schemas.microsoft.com/office/drawing/2014/main" id="{B28E42E0-0E9B-41D3-9F1E-DE96D91DF4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4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2" name="Line 1383">
                <a:extLst>
                  <a:ext uri="{FF2B5EF4-FFF2-40B4-BE49-F238E27FC236}">
                    <a16:creationId xmlns:a16="http://schemas.microsoft.com/office/drawing/2014/main" id="{77ACB207-BEDF-4334-AAA1-9A1000B815D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5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3" name="Line 1384">
                <a:extLst>
                  <a:ext uri="{FF2B5EF4-FFF2-40B4-BE49-F238E27FC236}">
                    <a16:creationId xmlns:a16="http://schemas.microsoft.com/office/drawing/2014/main" id="{6036216F-8268-469C-AB58-EAAA4EE57A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6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4" name="Line 1385">
                <a:extLst>
                  <a:ext uri="{FF2B5EF4-FFF2-40B4-BE49-F238E27FC236}">
                    <a16:creationId xmlns:a16="http://schemas.microsoft.com/office/drawing/2014/main" id="{6852C398-56E0-48F0-A8BB-4FF4C966149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7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5" name="Line 1386">
                <a:extLst>
                  <a:ext uri="{FF2B5EF4-FFF2-40B4-BE49-F238E27FC236}">
                    <a16:creationId xmlns:a16="http://schemas.microsoft.com/office/drawing/2014/main" id="{BBBBDF9A-9331-4773-9176-113AB91428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8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6" name="Line 1387">
                <a:extLst>
                  <a:ext uri="{FF2B5EF4-FFF2-40B4-BE49-F238E27FC236}">
                    <a16:creationId xmlns:a16="http://schemas.microsoft.com/office/drawing/2014/main" id="{BFA1422B-6A8A-490C-8608-386A82BB74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9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7" name="Line 1388">
                <a:extLst>
                  <a:ext uri="{FF2B5EF4-FFF2-40B4-BE49-F238E27FC236}">
                    <a16:creationId xmlns:a16="http://schemas.microsoft.com/office/drawing/2014/main" id="{BF1A5BF4-D391-4CC5-B191-19B287E2B9C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0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8" name="Line 1389">
                <a:extLst>
                  <a:ext uri="{FF2B5EF4-FFF2-40B4-BE49-F238E27FC236}">
                    <a16:creationId xmlns:a16="http://schemas.microsoft.com/office/drawing/2014/main" id="{10C7620C-4E1C-416F-9D76-FC12E84522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1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9" name="Line 1390">
                <a:extLst>
                  <a:ext uri="{FF2B5EF4-FFF2-40B4-BE49-F238E27FC236}">
                    <a16:creationId xmlns:a16="http://schemas.microsoft.com/office/drawing/2014/main" id="{296E1714-7D75-4DD7-961D-A592A26F22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2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0" name="Line 1391">
                <a:extLst>
                  <a:ext uri="{FF2B5EF4-FFF2-40B4-BE49-F238E27FC236}">
                    <a16:creationId xmlns:a16="http://schemas.microsoft.com/office/drawing/2014/main" id="{29F402DB-2ABC-437E-9B7D-0AF7F242779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3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1" name="Line 1392">
                <a:extLst>
                  <a:ext uri="{FF2B5EF4-FFF2-40B4-BE49-F238E27FC236}">
                    <a16:creationId xmlns:a16="http://schemas.microsoft.com/office/drawing/2014/main" id="{E5A6DB18-AD93-4891-8B22-E1B5C2BE2B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4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2" name="Line 1393">
                <a:extLst>
                  <a:ext uri="{FF2B5EF4-FFF2-40B4-BE49-F238E27FC236}">
                    <a16:creationId xmlns:a16="http://schemas.microsoft.com/office/drawing/2014/main" id="{D6A83FD8-344C-4C80-9C9C-541B0404CD0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5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3" name="Line 1394">
                <a:extLst>
                  <a:ext uri="{FF2B5EF4-FFF2-40B4-BE49-F238E27FC236}">
                    <a16:creationId xmlns:a16="http://schemas.microsoft.com/office/drawing/2014/main" id="{3167298C-F4EE-4BF5-9B0B-A0F637B195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6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4" name="Line 1395">
                <a:extLst>
                  <a:ext uri="{FF2B5EF4-FFF2-40B4-BE49-F238E27FC236}">
                    <a16:creationId xmlns:a16="http://schemas.microsoft.com/office/drawing/2014/main" id="{D664698B-76C2-4E48-8A39-C68AA16D52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7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5" name="Line 1396">
                <a:extLst>
                  <a:ext uri="{FF2B5EF4-FFF2-40B4-BE49-F238E27FC236}">
                    <a16:creationId xmlns:a16="http://schemas.microsoft.com/office/drawing/2014/main" id="{2771317E-06DF-4FC3-BC15-A95D217B1B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8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6" name="Line 1397">
                <a:extLst>
                  <a:ext uri="{FF2B5EF4-FFF2-40B4-BE49-F238E27FC236}">
                    <a16:creationId xmlns:a16="http://schemas.microsoft.com/office/drawing/2014/main" id="{28A3EAA0-E9A9-4629-A447-18D0AE8DE0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9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7" name="Line 1398">
                <a:extLst>
                  <a:ext uri="{FF2B5EF4-FFF2-40B4-BE49-F238E27FC236}">
                    <a16:creationId xmlns:a16="http://schemas.microsoft.com/office/drawing/2014/main" id="{8E88A54A-D6D0-4003-999E-213179DB3C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0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8" name="Line 1399">
                <a:extLst>
                  <a:ext uri="{FF2B5EF4-FFF2-40B4-BE49-F238E27FC236}">
                    <a16:creationId xmlns:a16="http://schemas.microsoft.com/office/drawing/2014/main" id="{AA590876-50EE-4A9B-8CAD-17956E501C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1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9" name="Line 1400">
                <a:extLst>
                  <a:ext uri="{FF2B5EF4-FFF2-40B4-BE49-F238E27FC236}">
                    <a16:creationId xmlns:a16="http://schemas.microsoft.com/office/drawing/2014/main" id="{F384C35F-1963-43F3-85D1-594AC060ADA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2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0" name="Line 1401">
                <a:extLst>
                  <a:ext uri="{FF2B5EF4-FFF2-40B4-BE49-F238E27FC236}">
                    <a16:creationId xmlns:a16="http://schemas.microsoft.com/office/drawing/2014/main" id="{EF88D0D9-B714-4E74-8BE8-658E6F8237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3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1" name="Line 1402">
                <a:extLst>
                  <a:ext uri="{FF2B5EF4-FFF2-40B4-BE49-F238E27FC236}">
                    <a16:creationId xmlns:a16="http://schemas.microsoft.com/office/drawing/2014/main" id="{BA78F7CD-6170-4B77-A9B2-4285940DB3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4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2" name="Line 1403">
                <a:extLst>
                  <a:ext uri="{FF2B5EF4-FFF2-40B4-BE49-F238E27FC236}">
                    <a16:creationId xmlns:a16="http://schemas.microsoft.com/office/drawing/2014/main" id="{523635D5-B1FB-494A-A9FD-621953350D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5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3" name="Line 1404">
                <a:extLst>
                  <a:ext uri="{FF2B5EF4-FFF2-40B4-BE49-F238E27FC236}">
                    <a16:creationId xmlns:a16="http://schemas.microsoft.com/office/drawing/2014/main" id="{B602032D-8078-4C98-A3E6-C02CBFA2DE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6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4" name="Line 1405">
                <a:extLst>
                  <a:ext uri="{FF2B5EF4-FFF2-40B4-BE49-F238E27FC236}">
                    <a16:creationId xmlns:a16="http://schemas.microsoft.com/office/drawing/2014/main" id="{3347B889-4EBE-42A4-B407-36FEAC47B1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7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5" name="Line 1406">
                <a:extLst>
                  <a:ext uri="{FF2B5EF4-FFF2-40B4-BE49-F238E27FC236}">
                    <a16:creationId xmlns:a16="http://schemas.microsoft.com/office/drawing/2014/main" id="{4B1FA9FC-26DD-4996-8533-55A47AC440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8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6" name="Line 1407">
                <a:extLst>
                  <a:ext uri="{FF2B5EF4-FFF2-40B4-BE49-F238E27FC236}">
                    <a16:creationId xmlns:a16="http://schemas.microsoft.com/office/drawing/2014/main" id="{3390E4A4-C994-47E8-B27C-516C74FCA5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9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7" name="Line 1408">
                <a:extLst>
                  <a:ext uri="{FF2B5EF4-FFF2-40B4-BE49-F238E27FC236}">
                    <a16:creationId xmlns:a16="http://schemas.microsoft.com/office/drawing/2014/main" id="{9A06B51C-DDFB-4A76-874C-5DE4BE052F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0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8" name="Line 1409">
                <a:extLst>
                  <a:ext uri="{FF2B5EF4-FFF2-40B4-BE49-F238E27FC236}">
                    <a16:creationId xmlns:a16="http://schemas.microsoft.com/office/drawing/2014/main" id="{172D63BE-F524-4F2D-B409-2F0A26D698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1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9" name="Line 1410">
                <a:extLst>
                  <a:ext uri="{FF2B5EF4-FFF2-40B4-BE49-F238E27FC236}">
                    <a16:creationId xmlns:a16="http://schemas.microsoft.com/office/drawing/2014/main" id="{446D0BE7-72C3-4FC3-8EE8-29393D8862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2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0" name="Line 1411">
                <a:extLst>
                  <a:ext uri="{FF2B5EF4-FFF2-40B4-BE49-F238E27FC236}">
                    <a16:creationId xmlns:a16="http://schemas.microsoft.com/office/drawing/2014/main" id="{7D37FDA9-F948-4FB8-95B4-3B45D0C43C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3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1" name="Freeform 1412">
                <a:extLst>
                  <a:ext uri="{FF2B5EF4-FFF2-40B4-BE49-F238E27FC236}">
                    <a16:creationId xmlns:a16="http://schemas.microsoft.com/office/drawing/2014/main" id="{E4285516-0DDF-422C-A4F3-3D28FE72E917}"/>
                  </a:ext>
                </a:extLst>
              </p:cNvPr>
              <p:cNvSpPr>
                <a:spLocks/>
              </p:cNvSpPr>
              <p:nvPr>
                <p:custDataLst>
                  <p:tags r:id="rId864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2" name="Freeform 1413">
                <a:extLst>
                  <a:ext uri="{FF2B5EF4-FFF2-40B4-BE49-F238E27FC236}">
                    <a16:creationId xmlns:a16="http://schemas.microsoft.com/office/drawing/2014/main" id="{578E7564-9891-4A83-8F16-1EFF77C0E477}"/>
                  </a:ext>
                </a:extLst>
              </p:cNvPr>
              <p:cNvSpPr>
                <a:spLocks/>
              </p:cNvSpPr>
              <p:nvPr>
                <p:custDataLst>
                  <p:tags r:id="rId865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3" name="Freeform 1414">
                <a:extLst>
                  <a:ext uri="{FF2B5EF4-FFF2-40B4-BE49-F238E27FC236}">
                    <a16:creationId xmlns:a16="http://schemas.microsoft.com/office/drawing/2014/main" id="{5E161EC0-695D-4116-9274-ED4E6D37105B}"/>
                  </a:ext>
                </a:extLst>
              </p:cNvPr>
              <p:cNvSpPr>
                <a:spLocks/>
              </p:cNvSpPr>
              <p:nvPr>
                <p:custDataLst>
                  <p:tags r:id="rId866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4" name="Line 1415">
                <a:extLst>
                  <a:ext uri="{FF2B5EF4-FFF2-40B4-BE49-F238E27FC236}">
                    <a16:creationId xmlns:a16="http://schemas.microsoft.com/office/drawing/2014/main" id="{CEE2271E-E84B-4982-AE99-C99E769A6D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7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5" name="Line 1416">
                <a:extLst>
                  <a:ext uri="{FF2B5EF4-FFF2-40B4-BE49-F238E27FC236}">
                    <a16:creationId xmlns:a16="http://schemas.microsoft.com/office/drawing/2014/main" id="{AD189F9C-DDA4-44BC-90C8-9F5C3D3099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8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6" name="Line 1417">
                <a:extLst>
                  <a:ext uri="{FF2B5EF4-FFF2-40B4-BE49-F238E27FC236}">
                    <a16:creationId xmlns:a16="http://schemas.microsoft.com/office/drawing/2014/main" id="{8BCC10DD-A622-4138-8050-88E5630AB8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9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7" name="Line 1418">
                <a:extLst>
                  <a:ext uri="{FF2B5EF4-FFF2-40B4-BE49-F238E27FC236}">
                    <a16:creationId xmlns:a16="http://schemas.microsoft.com/office/drawing/2014/main" id="{AD65D769-A863-412A-AFD8-29CD33FE38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0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8" name="Line 1419">
                <a:extLst>
                  <a:ext uri="{FF2B5EF4-FFF2-40B4-BE49-F238E27FC236}">
                    <a16:creationId xmlns:a16="http://schemas.microsoft.com/office/drawing/2014/main" id="{CD5154B9-FF81-4CB9-A612-0C16B2DE1E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1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9" name="Line 1420">
                <a:extLst>
                  <a:ext uri="{FF2B5EF4-FFF2-40B4-BE49-F238E27FC236}">
                    <a16:creationId xmlns:a16="http://schemas.microsoft.com/office/drawing/2014/main" id="{B15B3B36-DE25-4B4A-8F8C-88AA4598BC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2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0" name="Line 1421">
                <a:extLst>
                  <a:ext uri="{FF2B5EF4-FFF2-40B4-BE49-F238E27FC236}">
                    <a16:creationId xmlns:a16="http://schemas.microsoft.com/office/drawing/2014/main" id="{60E3833F-2EEC-4818-A77C-1BB9473A35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3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1" name="Line 1422">
                <a:extLst>
                  <a:ext uri="{FF2B5EF4-FFF2-40B4-BE49-F238E27FC236}">
                    <a16:creationId xmlns:a16="http://schemas.microsoft.com/office/drawing/2014/main" id="{CC2B862D-1970-40BB-BC83-3092AD87D3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4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2" name="Line 1423">
                <a:extLst>
                  <a:ext uri="{FF2B5EF4-FFF2-40B4-BE49-F238E27FC236}">
                    <a16:creationId xmlns:a16="http://schemas.microsoft.com/office/drawing/2014/main" id="{F1CCEA22-E9F5-4EC3-BDDA-8A68E49AC5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5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3" name="Line 1424">
                <a:extLst>
                  <a:ext uri="{FF2B5EF4-FFF2-40B4-BE49-F238E27FC236}">
                    <a16:creationId xmlns:a16="http://schemas.microsoft.com/office/drawing/2014/main" id="{5206432C-A3A8-4A46-843C-67F3122692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6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4" name="Line 1425">
                <a:extLst>
                  <a:ext uri="{FF2B5EF4-FFF2-40B4-BE49-F238E27FC236}">
                    <a16:creationId xmlns:a16="http://schemas.microsoft.com/office/drawing/2014/main" id="{348EEB5B-8AF5-4658-9D1D-201B75BF2F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7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5" name="Line 1426">
                <a:extLst>
                  <a:ext uri="{FF2B5EF4-FFF2-40B4-BE49-F238E27FC236}">
                    <a16:creationId xmlns:a16="http://schemas.microsoft.com/office/drawing/2014/main" id="{AA7EB8C3-A90F-4221-A2DD-F36F69F2A0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8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" name="Line 1427">
                <a:extLst>
                  <a:ext uri="{FF2B5EF4-FFF2-40B4-BE49-F238E27FC236}">
                    <a16:creationId xmlns:a16="http://schemas.microsoft.com/office/drawing/2014/main" id="{FFA1B299-3979-4786-ACE4-A6F90005803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9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7" name="Line 1428">
                <a:extLst>
                  <a:ext uri="{FF2B5EF4-FFF2-40B4-BE49-F238E27FC236}">
                    <a16:creationId xmlns:a16="http://schemas.microsoft.com/office/drawing/2014/main" id="{B1E31AF1-DB38-414C-B24A-D53F6F66FAE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0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8" name="Line 1429">
                <a:extLst>
                  <a:ext uri="{FF2B5EF4-FFF2-40B4-BE49-F238E27FC236}">
                    <a16:creationId xmlns:a16="http://schemas.microsoft.com/office/drawing/2014/main" id="{9AE0FFE6-81ED-4132-8120-252F7D8078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1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9" name="Line 1430">
                <a:extLst>
                  <a:ext uri="{FF2B5EF4-FFF2-40B4-BE49-F238E27FC236}">
                    <a16:creationId xmlns:a16="http://schemas.microsoft.com/office/drawing/2014/main" id="{00F311D2-B03E-4103-A1BF-B5D9CC5AF7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2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0" name="Line 1431">
                <a:extLst>
                  <a:ext uri="{FF2B5EF4-FFF2-40B4-BE49-F238E27FC236}">
                    <a16:creationId xmlns:a16="http://schemas.microsoft.com/office/drawing/2014/main" id="{554E4477-5657-43E8-9077-CE61F60CC1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3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1" name="Line 1432">
                <a:extLst>
                  <a:ext uri="{FF2B5EF4-FFF2-40B4-BE49-F238E27FC236}">
                    <a16:creationId xmlns:a16="http://schemas.microsoft.com/office/drawing/2014/main" id="{504C7DF5-5DF2-43F3-9356-6A5F0C8FF9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4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2" name="Line 1433">
                <a:extLst>
                  <a:ext uri="{FF2B5EF4-FFF2-40B4-BE49-F238E27FC236}">
                    <a16:creationId xmlns:a16="http://schemas.microsoft.com/office/drawing/2014/main" id="{A82EECC1-ACF1-4DBD-8C95-33A91A3A4B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5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3" name="Line 1434">
                <a:extLst>
                  <a:ext uri="{FF2B5EF4-FFF2-40B4-BE49-F238E27FC236}">
                    <a16:creationId xmlns:a16="http://schemas.microsoft.com/office/drawing/2014/main" id="{0DA8BBF3-BB01-4E29-B767-3BE862A445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6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4" name="Line 1435">
                <a:extLst>
                  <a:ext uri="{FF2B5EF4-FFF2-40B4-BE49-F238E27FC236}">
                    <a16:creationId xmlns:a16="http://schemas.microsoft.com/office/drawing/2014/main" id="{88026652-60E7-4760-8979-356C837B45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7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5" name="Line 1436">
                <a:extLst>
                  <a:ext uri="{FF2B5EF4-FFF2-40B4-BE49-F238E27FC236}">
                    <a16:creationId xmlns:a16="http://schemas.microsoft.com/office/drawing/2014/main" id="{F3779B9B-497E-44B1-88E1-D83F625D47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8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6" name="Line 1437">
                <a:extLst>
                  <a:ext uri="{FF2B5EF4-FFF2-40B4-BE49-F238E27FC236}">
                    <a16:creationId xmlns:a16="http://schemas.microsoft.com/office/drawing/2014/main" id="{63914CD3-5AC4-4709-A93A-76726CC401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89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7" name="Line 1438">
                <a:extLst>
                  <a:ext uri="{FF2B5EF4-FFF2-40B4-BE49-F238E27FC236}">
                    <a16:creationId xmlns:a16="http://schemas.microsoft.com/office/drawing/2014/main" id="{D7B40B87-1194-4AE4-8974-895125A523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0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8" name="Line 1439">
                <a:extLst>
                  <a:ext uri="{FF2B5EF4-FFF2-40B4-BE49-F238E27FC236}">
                    <a16:creationId xmlns:a16="http://schemas.microsoft.com/office/drawing/2014/main" id="{E82745FD-8FAD-498D-9A76-BC799E68C0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1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9" name="Line 1440">
                <a:extLst>
                  <a:ext uri="{FF2B5EF4-FFF2-40B4-BE49-F238E27FC236}">
                    <a16:creationId xmlns:a16="http://schemas.microsoft.com/office/drawing/2014/main" id="{EAF530DB-1E17-448E-B7F1-C2BAB25754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2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0" name="Line 1441">
                <a:extLst>
                  <a:ext uri="{FF2B5EF4-FFF2-40B4-BE49-F238E27FC236}">
                    <a16:creationId xmlns:a16="http://schemas.microsoft.com/office/drawing/2014/main" id="{96BFF9E1-1BD0-4661-B10C-EB13FD167E6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3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1" name="Line 1442">
                <a:extLst>
                  <a:ext uri="{FF2B5EF4-FFF2-40B4-BE49-F238E27FC236}">
                    <a16:creationId xmlns:a16="http://schemas.microsoft.com/office/drawing/2014/main" id="{A4A002F9-7DF9-4E00-9AC5-D9F32077A4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4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2" name="Line 1443">
                <a:extLst>
                  <a:ext uri="{FF2B5EF4-FFF2-40B4-BE49-F238E27FC236}">
                    <a16:creationId xmlns:a16="http://schemas.microsoft.com/office/drawing/2014/main" id="{FE8B6A1A-0A59-4C51-8D4B-A3764F55A82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5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3" name="Line 1444">
                <a:extLst>
                  <a:ext uri="{FF2B5EF4-FFF2-40B4-BE49-F238E27FC236}">
                    <a16:creationId xmlns:a16="http://schemas.microsoft.com/office/drawing/2014/main" id="{D4E6199B-0EDB-419F-811D-E3E0B490E7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6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4" name="Line 1445">
                <a:extLst>
                  <a:ext uri="{FF2B5EF4-FFF2-40B4-BE49-F238E27FC236}">
                    <a16:creationId xmlns:a16="http://schemas.microsoft.com/office/drawing/2014/main" id="{B41F766C-A56B-4EFC-8DD8-FEFD32D0C7B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7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5" name="Line 1446">
                <a:extLst>
                  <a:ext uri="{FF2B5EF4-FFF2-40B4-BE49-F238E27FC236}">
                    <a16:creationId xmlns:a16="http://schemas.microsoft.com/office/drawing/2014/main" id="{E9D2965D-6C12-48F5-A0FB-3369497B21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8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6" name="Line 1447">
                <a:extLst>
                  <a:ext uri="{FF2B5EF4-FFF2-40B4-BE49-F238E27FC236}">
                    <a16:creationId xmlns:a16="http://schemas.microsoft.com/office/drawing/2014/main" id="{DC48BFB5-DB7C-4AF0-9B67-8A2EAB5ED3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99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7" name="Line 1448">
                <a:extLst>
                  <a:ext uri="{FF2B5EF4-FFF2-40B4-BE49-F238E27FC236}">
                    <a16:creationId xmlns:a16="http://schemas.microsoft.com/office/drawing/2014/main" id="{2FAF755C-AE1F-4DFC-8FED-A012B8DDD5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0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8" name="Line 1449">
                <a:extLst>
                  <a:ext uri="{FF2B5EF4-FFF2-40B4-BE49-F238E27FC236}">
                    <a16:creationId xmlns:a16="http://schemas.microsoft.com/office/drawing/2014/main" id="{CA92EE05-8CD1-47DA-9561-AFB4B69839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1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9" name="Line 1450">
                <a:extLst>
                  <a:ext uri="{FF2B5EF4-FFF2-40B4-BE49-F238E27FC236}">
                    <a16:creationId xmlns:a16="http://schemas.microsoft.com/office/drawing/2014/main" id="{E8947C2F-9074-43D5-B476-D13C9381F6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2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0" name="Line 1451">
                <a:extLst>
                  <a:ext uri="{FF2B5EF4-FFF2-40B4-BE49-F238E27FC236}">
                    <a16:creationId xmlns:a16="http://schemas.microsoft.com/office/drawing/2014/main" id="{C9CC9EEC-FFE3-4747-897C-153B4943A1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3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1" name="Line 1452">
                <a:extLst>
                  <a:ext uri="{FF2B5EF4-FFF2-40B4-BE49-F238E27FC236}">
                    <a16:creationId xmlns:a16="http://schemas.microsoft.com/office/drawing/2014/main" id="{C108B93B-156C-446D-AC95-57A70DC55C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4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2" name="Line 1453">
                <a:extLst>
                  <a:ext uri="{FF2B5EF4-FFF2-40B4-BE49-F238E27FC236}">
                    <a16:creationId xmlns:a16="http://schemas.microsoft.com/office/drawing/2014/main" id="{A5848740-4E6F-4BB3-81AA-BA974917EE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5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3" name="Line 1454">
                <a:extLst>
                  <a:ext uri="{FF2B5EF4-FFF2-40B4-BE49-F238E27FC236}">
                    <a16:creationId xmlns:a16="http://schemas.microsoft.com/office/drawing/2014/main" id="{8802ADF9-EA13-4415-83CB-460979A82A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6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4" name="Line 1455">
                <a:extLst>
                  <a:ext uri="{FF2B5EF4-FFF2-40B4-BE49-F238E27FC236}">
                    <a16:creationId xmlns:a16="http://schemas.microsoft.com/office/drawing/2014/main" id="{35D33130-64AC-48D8-B80E-DD18F560F5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7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5" name="Line 1456">
                <a:extLst>
                  <a:ext uri="{FF2B5EF4-FFF2-40B4-BE49-F238E27FC236}">
                    <a16:creationId xmlns:a16="http://schemas.microsoft.com/office/drawing/2014/main" id="{18C4601C-C25E-43C8-B5D9-1249D0BEDB3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8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6" name="Line 1457">
                <a:extLst>
                  <a:ext uri="{FF2B5EF4-FFF2-40B4-BE49-F238E27FC236}">
                    <a16:creationId xmlns:a16="http://schemas.microsoft.com/office/drawing/2014/main" id="{098E67AC-02A8-41FA-9E1A-397B4C3926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09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7" name="Line 1458">
                <a:extLst>
                  <a:ext uri="{FF2B5EF4-FFF2-40B4-BE49-F238E27FC236}">
                    <a16:creationId xmlns:a16="http://schemas.microsoft.com/office/drawing/2014/main" id="{823BDF6B-17B2-4606-98A6-B334465F5E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0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8" name="Line 1459">
                <a:extLst>
                  <a:ext uri="{FF2B5EF4-FFF2-40B4-BE49-F238E27FC236}">
                    <a16:creationId xmlns:a16="http://schemas.microsoft.com/office/drawing/2014/main" id="{4139A8D5-1619-4954-9179-A1F68A4AD3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1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9" name="Line 1460">
                <a:extLst>
                  <a:ext uri="{FF2B5EF4-FFF2-40B4-BE49-F238E27FC236}">
                    <a16:creationId xmlns:a16="http://schemas.microsoft.com/office/drawing/2014/main" id="{3899C64D-8D95-45BC-B474-F84B6C0C39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2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0" name="Line 1461">
                <a:extLst>
                  <a:ext uri="{FF2B5EF4-FFF2-40B4-BE49-F238E27FC236}">
                    <a16:creationId xmlns:a16="http://schemas.microsoft.com/office/drawing/2014/main" id="{BCDDCCE2-EFB1-40E5-B685-5C6324FE49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3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1" name="Line 1462">
                <a:extLst>
                  <a:ext uri="{FF2B5EF4-FFF2-40B4-BE49-F238E27FC236}">
                    <a16:creationId xmlns:a16="http://schemas.microsoft.com/office/drawing/2014/main" id="{2DA4E228-5219-4445-9D47-6AAD31FE97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4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2" name="Line 1463">
                <a:extLst>
                  <a:ext uri="{FF2B5EF4-FFF2-40B4-BE49-F238E27FC236}">
                    <a16:creationId xmlns:a16="http://schemas.microsoft.com/office/drawing/2014/main" id="{AC039421-F00F-4C2A-AE9F-857A8DEA09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5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3" name="Line 1464">
                <a:extLst>
                  <a:ext uri="{FF2B5EF4-FFF2-40B4-BE49-F238E27FC236}">
                    <a16:creationId xmlns:a16="http://schemas.microsoft.com/office/drawing/2014/main" id="{44263F51-BC7B-47C9-9F2D-2E9B2516DA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6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4" name="Line 1465">
                <a:extLst>
                  <a:ext uri="{FF2B5EF4-FFF2-40B4-BE49-F238E27FC236}">
                    <a16:creationId xmlns:a16="http://schemas.microsoft.com/office/drawing/2014/main" id="{4DEC9243-24C4-4C91-AF10-319523706E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7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5" name="Line 1466">
                <a:extLst>
                  <a:ext uri="{FF2B5EF4-FFF2-40B4-BE49-F238E27FC236}">
                    <a16:creationId xmlns:a16="http://schemas.microsoft.com/office/drawing/2014/main" id="{F0178553-54D2-4ADD-94B1-F80533270C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8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6" name="Line 1467">
                <a:extLst>
                  <a:ext uri="{FF2B5EF4-FFF2-40B4-BE49-F238E27FC236}">
                    <a16:creationId xmlns:a16="http://schemas.microsoft.com/office/drawing/2014/main" id="{CE96EC78-FFB2-437C-A2D2-3036410E7F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19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7" name="Line 1468">
                <a:extLst>
                  <a:ext uri="{FF2B5EF4-FFF2-40B4-BE49-F238E27FC236}">
                    <a16:creationId xmlns:a16="http://schemas.microsoft.com/office/drawing/2014/main" id="{A5213702-D6ED-4061-8DF5-0B404ADA1F0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0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8" name="Line 1469">
                <a:extLst>
                  <a:ext uri="{FF2B5EF4-FFF2-40B4-BE49-F238E27FC236}">
                    <a16:creationId xmlns:a16="http://schemas.microsoft.com/office/drawing/2014/main" id="{F8884A64-0224-4920-8228-79E589848F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1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9" name="Line 1470">
                <a:extLst>
                  <a:ext uri="{FF2B5EF4-FFF2-40B4-BE49-F238E27FC236}">
                    <a16:creationId xmlns:a16="http://schemas.microsoft.com/office/drawing/2014/main" id="{88097A78-2D5B-4891-89B7-995DDEA90A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2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0" name="Line 1471">
                <a:extLst>
                  <a:ext uri="{FF2B5EF4-FFF2-40B4-BE49-F238E27FC236}">
                    <a16:creationId xmlns:a16="http://schemas.microsoft.com/office/drawing/2014/main" id="{32D2DF4A-F292-4C0D-B11F-13342ED37C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3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1" name="Line 1472">
                <a:extLst>
                  <a:ext uri="{FF2B5EF4-FFF2-40B4-BE49-F238E27FC236}">
                    <a16:creationId xmlns:a16="http://schemas.microsoft.com/office/drawing/2014/main" id="{910B12D8-A047-4A4F-9C1A-C5D869B565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4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2" name="Line 1473">
                <a:extLst>
                  <a:ext uri="{FF2B5EF4-FFF2-40B4-BE49-F238E27FC236}">
                    <a16:creationId xmlns:a16="http://schemas.microsoft.com/office/drawing/2014/main" id="{A4CFCC7F-C3B4-4F5B-8625-31012275E33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5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3" name="Line 1474">
                <a:extLst>
                  <a:ext uri="{FF2B5EF4-FFF2-40B4-BE49-F238E27FC236}">
                    <a16:creationId xmlns:a16="http://schemas.microsoft.com/office/drawing/2014/main" id="{F8AACCEC-5611-4BF8-988F-9C1B49DB71A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6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4" name="Line 1475">
                <a:extLst>
                  <a:ext uri="{FF2B5EF4-FFF2-40B4-BE49-F238E27FC236}">
                    <a16:creationId xmlns:a16="http://schemas.microsoft.com/office/drawing/2014/main" id="{E93D5277-C46A-405A-A5E8-12B410E1C8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7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5" name="Line 1476">
                <a:extLst>
                  <a:ext uri="{FF2B5EF4-FFF2-40B4-BE49-F238E27FC236}">
                    <a16:creationId xmlns:a16="http://schemas.microsoft.com/office/drawing/2014/main" id="{A478EEC9-2B8E-4340-9F17-FB18D11E15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28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6" name="Freeform 1477">
                <a:extLst>
                  <a:ext uri="{FF2B5EF4-FFF2-40B4-BE49-F238E27FC236}">
                    <a16:creationId xmlns:a16="http://schemas.microsoft.com/office/drawing/2014/main" id="{E3FDBC23-989D-45D9-93AE-F4CB21398E40}"/>
                  </a:ext>
                </a:extLst>
              </p:cNvPr>
              <p:cNvSpPr>
                <a:spLocks/>
              </p:cNvSpPr>
              <p:nvPr>
                <p:custDataLst>
                  <p:tags r:id="rId929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7" name="Freeform 1478">
                <a:extLst>
                  <a:ext uri="{FF2B5EF4-FFF2-40B4-BE49-F238E27FC236}">
                    <a16:creationId xmlns:a16="http://schemas.microsoft.com/office/drawing/2014/main" id="{8250390C-3FF9-4A8E-8F81-5772BF88C986}"/>
                  </a:ext>
                </a:extLst>
              </p:cNvPr>
              <p:cNvSpPr>
                <a:spLocks/>
              </p:cNvSpPr>
              <p:nvPr>
                <p:custDataLst>
                  <p:tags r:id="rId930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8" name="Freeform 1479">
                <a:extLst>
                  <a:ext uri="{FF2B5EF4-FFF2-40B4-BE49-F238E27FC236}">
                    <a16:creationId xmlns:a16="http://schemas.microsoft.com/office/drawing/2014/main" id="{9DA4B50C-DE56-473D-8E5D-4F48CFE39BB5}"/>
                  </a:ext>
                </a:extLst>
              </p:cNvPr>
              <p:cNvSpPr>
                <a:spLocks/>
              </p:cNvSpPr>
              <p:nvPr>
                <p:custDataLst>
                  <p:tags r:id="rId931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53" name="Line 1481">
              <a:extLst>
                <a:ext uri="{FF2B5EF4-FFF2-40B4-BE49-F238E27FC236}">
                  <a16:creationId xmlns:a16="http://schemas.microsoft.com/office/drawing/2014/main" id="{E8850027-9A89-42F7-93F7-6E63817F1A77}"/>
                </a:ext>
              </a:extLst>
            </p:cNvPr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 flipV="1">
              <a:off x="5715000" y="5638800"/>
              <a:ext cx="1219200" cy="76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4" name="Line 1482">
              <a:extLst>
                <a:ext uri="{FF2B5EF4-FFF2-40B4-BE49-F238E27FC236}">
                  <a16:creationId xmlns:a16="http://schemas.microsoft.com/office/drawing/2014/main" id="{8D0AE908-44F5-4A6C-9C2B-59006C582FA5}"/>
                </a:ext>
              </a:extLst>
            </p:cNvPr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 flipV="1">
              <a:off x="3657600" y="5334000"/>
              <a:ext cx="1219200" cy="228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5" name="Line 1945">
              <a:extLst>
                <a:ext uri="{FF2B5EF4-FFF2-40B4-BE49-F238E27FC236}">
                  <a16:creationId xmlns:a16="http://schemas.microsoft.com/office/drawing/2014/main" id="{0A41B6F3-315F-49A5-8FE3-F31E134B0FF8}"/>
                </a:ext>
              </a:extLst>
            </p:cNvPr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2438400" y="5181600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56" name="Group 1946">
              <a:extLst>
                <a:ext uri="{FF2B5EF4-FFF2-40B4-BE49-F238E27FC236}">
                  <a16:creationId xmlns:a16="http://schemas.microsoft.com/office/drawing/2014/main" id="{6BE68F27-EF5C-49F0-899B-0A7CB4411BBC}"/>
                </a:ext>
              </a:extLst>
            </p:cNvPr>
            <p:cNvGrpSpPr>
              <a:grpSpLocks/>
            </p:cNvGrpSpPr>
            <p:nvPr>
              <p:custDataLst>
                <p:tags r:id="rId9"/>
              </p:custDataLst>
            </p:nvPr>
          </p:nvGrpSpPr>
          <p:grpSpPr bwMode="auto">
            <a:xfrm>
              <a:off x="666750" y="4968875"/>
              <a:ext cx="1860550" cy="1374775"/>
              <a:chOff x="1276" y="1911"/>
              <a:chExt cx="2972" cy="2196"/>
            </a:xfrm>
          </p:grpSpPr>
          <p:sp>
            <p:nvSpPr>
              <p:cNvPr id="1957" name="Rectangle 1947">
                <a:extLst>
                  <a:ext uri="{FF2B5EF4-FFF2-40B4-BE49-F238E27FC236}">
                    <a16:creationId xmlns:a16="http://schemas.microsoft.com/office/drawing/2014/main" id="{77C2A1C0-3ACC-4AF1-A80A-23ABE6A82C8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561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1958" name="Rectangle 1948">
                <a:extLst>
                  <a:ext uri="{FF2B5EF4-FFF2-40B4-BE49-F238E27FC236}">
                    <a16:creationId xmlns:a16="http://schemas.microsoft.com/office/drawing/2014/main" id="{8CEC60D3-66E6-4AF9-A78F-D8AA51E7716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622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1959" name="Freeform 1949">
                <a:extLst>
                  <a:ext uri="{FF2B5EF4-FFF2-40B4-BE49-F238E27FC236}">
                    <a16:creationId xmlns:a16="http://schemas.microsoft.com/office/drawing/2014/main" id="{7A79A474-0605-447C-9B7E-E37D895D2730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531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1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1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" name="Freeform 1950">
                <a:extLst>
                  <a:ext uri="{FF2B5EF4-FFF2-40B4-BE49-F238E27FC236}">
                    <a16:creationId xmlns:a16="http://schemas.microsoft.com/office/drawing/2014/main" id="{8358D743-9358-47B0-8861-0711197F4182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531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0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0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" name="Line 1951">
                <a:extLst>
                  <a:ext uri="{FF2B5EF4-FFF2-40B4-BE49-F238E27FC236}">
                    <a16:creationId xmlns:a16="http://schemas.microsoft.com/office/drawing/2014/main" id="{3159F2A3-A422-4B34-82AE-DD19632565F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3608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" name="Line 1952">
                <a:extLst>
                  <a:ext uri="{FF2B5EF4-FFF2-40B4-BE49-F238E27FC236}">
                    <a16:creationId xmlns:a16="http://schemas.microsoft.com/office/drawing/2014/main" id="{B2FCCD25-8BD9-45B1-8693-36B836FC36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86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" name="Line 1953">
                <a:extLst>
                  <a:ext uri="{FF2B5EF4-FFF2-40B4-BE49-F238E27FC236}">
                    <a16:creationId xmlns:a16="http://schemas.microsoft.com/office/drawing/2014/main" id="{85B54CED-A1A2-403B-A7D9-6C1FCA17EA7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3736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" name="Rectangle 1954">
                <a:extLst>
                  <a:ext uri="{FF2B5EF4-FFF2-40B4-BE49-F238E27FC236}">
                    <a16:creationId xmlns:a16="http://schemas.microsoft.com/office/drawing/2014/main" id="{D8686207-28AC-493C-9C2A-37C157F9D60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708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965" name="Freeform 1955">
                <a:extLst>
                  <a:ext uri="{FF2B5EF4-FFF2-40B4-BE49-F238E27FC236}">
                    <a16:creationId xmlns:a16="http://schemas.microsoft.com/office/drawing/2014/main" id="{0F680310-BCB0-44A1-A3DD-9BDD7DAF7050}"/>
                  </a:ext>
                </a:extLst>
              </p:cNvPr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019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0 w 410"/>
                  <a:gd name="T3" fmla="*/ 205 h 205"/>
                  <a:gd name="T4" fmla="*/ 358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0" y="205"/>
                    </a:lnTo>
                    <a:lnTo>
                      <a:pt x="358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" name="Freeform 1956">
                <a:extLst>
                  <a:ext uri="{FF2B5EF4-FFF2-40B4-BE49-F238E27FC236}">
                    <a16:creationId xmlns:a16="http://schemas.microsoft.com/office/drawing/2014/main" id="{E3D8FF49-111D-4F00-B5F6-D2003D98B04B}"/>
                  </a:ext>
                </a:extLst>
              </p:cNvPr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019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29 w 410"/>
                  <a:gd name="T3" fmla="*/ 0 h 102"/>
                  <a:gd name="T4" fmla="*/ 205 w 410"/>
                  <a:gd name="T5" fmla="*/ 102 h 102"/>
                  <a:gd name="T6" fmla="*/ 179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29" y="0"/>
                    </a:lnTo>
                    <a:lnTo>
                      <a:pt x="205" y="102"/>
                    </a:ln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" name="Line 1957">
                <a:extLst>
                  <a:ext uri="{FF2B5EF4-FFF2-40B4-BE49-F238E27FC236}">
                    <a16:creationId xmlns:a16="http://schemas.microsoft.com/office/drawing/2014/main" id="{F9B3EF41-5689-4233-B236-6B1301FC29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3095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" name="Line 1958">
                <a:extLst>
                  <a:ext uri="{FF2B5EF4-FFF2-40B4-BE49-F238E27FC236}">
                    <a16:creationId xmlns:a16="http://schemas.microsoft.com/office/drawing/2014/main" id="{27CBAAC3-04A9-4A37-B28A-1CE216F84B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35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" name="Line 1959">
                <a:extLst>
                  <a:ext uri="{FF2B5EF4-FFF2-40B4-BE49-F238E27FC236}">
                    <a16:creationId xmlns:a16="http://schemas.microsoft.com/office/drawing/2014/main" id="{6651B40A-BF41-4771-8B60-EA0AF28D14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3224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" name="Rectangle 1960">
                <a:extLst>
                  <a:ext uri="{FF2B5EF4-FFF2-40B4-BE49-F238E27FC236}">
                    <a16:creationId xmlns:a16="http://schemas.microsoft.com/office/drawing/2014/main" id="{34526BCF-8AFF-4DE0-8354-0B126F4B04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3196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971" name="Freeform 1961">
                <a:extLst>
                  <a:ext uri="{FF2B5EF4-FFF2-40B4-BE49-F238E27FC236}">
                    <a16:creationId xmlns:a16="http://schemas.microsoft.com/office/drawing/2014/main" id="{B9BF631D-2031-466A-A680-C26CB96F48E6}"/>
                  </a:ext>
                </a:extLst>
              </p:cNvPr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2505" y="2168"/>
                <a:ext cx="411" cy="205"/>
              </a:xfrm>
              <a:custGeom>
                <a:avLst/>
                <a:gdLst>
                  <a:gd name="T0" fmla="*/ 0 w 411"/>
                  <a:gd name="T1" fmla="*/ 0 h 205"/>
                  <a:gd name="T2" fmla="*/ 52 w 411"/>
                  <a:gd name="T3" fmla="*/ 205 h 205"/>
                  <a:gd name="T4" fmla="*/ 360 w 411"/>
                  <a:gd name="T5" fmla="*/ 205 h 205"/>
                  <a:gd name="T6" fmla="*/ 411 w 411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1"/>
                  <a:gd name="T13" fmla="*/ 0 h 205"/>
                  <a:gd name="T14" fmla="*/ 411 w 411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1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60" y="205"/>
                    </a:lnTo>
                    <a:lnTo>
                      <a:pt x="41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" name="Freeform 1962">
                <a:extLst>
                  <a:ext uri="{FF2B5EF4-FFF2-40B4-BE49-F238E27FC236}">
                    <a16:creationId xmlns:a16="http://schemas.microsoft.com/office/drawing/2014/main" id="{A8BD4A91-6DC0-4839-ACCC-0118E5B6A37E}"/>
                  </a:ext>
                </a:extLst>
              </p:cNvPr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505" y="2168"/>
                <a:ext cx="411" cy="102"/>
              </a:xfrm>
              <a:custGeom>
                <a:avLst/>
                <a:gdLst>
                  <a:gd name="T0" fmla="*/ 411 w 411"/>
                  <a:gd name="T1" fmla="*/ 0 h 102"/>
                  <a:gd name="T2" fmla="*/ 231 w 411"/>
                  <a:gd name="T3" fmla="*/ 0 h 102"/>
                  <a:gd name="T4" fmla="*/ 205 w 411"/>
                  <a:gd name="T5" fmla="*/ 102 h 102"/>
                  <a:gd name="T6" fmla="*/ 181 w 411"/>
                  <a:gd name="T7" fmla="*/ 0 h 102"/>
                  <a:gd name="T8" fmla="*/ 0 w 411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102"/>
                  <a:gd name="T17" fmla="*/ 411 w 411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102">
                    <a:moveTo>
                      <a:pt x="411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1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" name="Line 1963">
                <a:extLst>
                  <a:ext uri="{FF2B5EF4-FFF2-40B4-BE49-F238E27FC236}">
                    <a16:creationId xmlns:a16="http://schemas.microsoft.com/office/drawing/2014/main" id="{E5B235E7-9611-4014-95AA-94D4CDBE54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2583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" name="Line 1964">
                <a:extLst>
                  <a:ext uri="{FF2B5EF4-FFF2-40B4-BE49-F238E27FC236}">
                    <a16:creationId xmlns:a16="http://schemas.microsoft.com/office/drawing/2014/main" id="{514C40A8-E9DA-4826-96B1-BD611331231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2839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" name="Line 1965">
                <a:extLst>
                  <a:ext uri="{FF2B5EF4-FFF2-40B4-BE49-F238E27FC236}">
                    <a16:creationId xmlns:a16="http://schemas.microsoft.com/office/drawing/2014/main" id="{8133D143-FE5B-433C-8C64-361AB2674D0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710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" name="Rectangle 1966">
                <a:extLst>
                  <a:ext uri="{FF2B5EF4-FFF2-40B4-BE49-F238E27FC236}">
                    <a16:creationId xmlns:a16="http://schemas.microsoft.com/office/drawing/2014/main" id="{91D738DB-575A-4093-81DD-C32C8D8499E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2683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977" name="Freeform 1967">
                <a:extLst>
                  <a:ext uri="{FF2B5EF4-FFF2-40B4-BE49-F238E27FC236}">
                    <a16:creationId xmlns:a16="http://schemas.microsoft.com/office/drawing/2014/main" id="{138A73D2-8D11-4BF7-921A-2E400A54B67B}"/>
                  </a:ext>
                </a:extLst>
              </p:cNvPr>
              <p:cNvSpPr>
                <a:spLocks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993" y="2168"/>
                <a:ext cx="410" cy="205"/>
              </a:xfrm>
              <a:custGeom>
                <a:avLst/>
                <a:gdLst>
                  <a:gd name="T0" fmla="*/ 0 w 410"/>
                  <a:gd name="T1" fmla="*/ 0 h 205"/>
                  <a:gd name="T2" fmla="*/ 52 w 410"/>
                  <a:gd name="T3" fmla="*/ 205 h 205"/>
                  <a:gd name="T4" fmla="*/ 359 w 410"/>
                  <a:gd name="T5" fmla="*/ 205 h 205"/>
                  <a:gd name="T6" fmla="*/ 410 w 410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0"/>
                  <a:gd name="T13" fmla="*/ 0 h 205"/>
                  <a:gd name="T14" fmla="*/ 410 w 410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0" h="205">
                    <a:moveTo>
                      <a:pt x="0" y="0"/>
                    </a:moveTo>
                    <a:lnTo>
                      <a:pt x="52" y="205"/>
                    </a:lnTo>
                    <a:lnTo>
                      <a:pt x="359" y="205"/>
                    </a:lnTo>
                    <a:lnTo>
                      <a:pt x="41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" name="Freeform 1968">
                <a:extLst>
                  <a:ext uri="{FF2B5EF4-FFF2-40B4-BE49-F238E27FC236}">
                    <a16:creationId xmlns:a16="http://schemas.microsoft.com/office/drawing/2014/main" id="{D9201D23-2C4A-4305-86E7-2400128952FF}"/>
                  </a:ext>
                </a:extLst>
              </p:cNvPr>
              <p:cNvSpPr>
                <a:spLocks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993" y="2168"/>
                <a:ext cx="410" cy="102"/>
              </a:xfrm>
              <a:custGeom>
                <a:avLst/>
                <a:gdLst>
                  <a:gd name="T0" fmla="*/ 410 w 410"/>
                  <a:gd name="T1" fmla="*/ 0 h 102"/>
                  <a:gd name="T2" fmla="*/ 231 w 410"/>
                  <a:gd name="T3" fmla="*/ 0 h 102"/>
                  <a:gd name="T4" fmla="*/ 205 w 410"/>
                  <a:gd name="T5" fmla="*/ 102 h 102"/>
                  <a:gd name="T6" fmla="*/ 180 w 410"/>
                  <a:gd name="T7" fmla="*/ 0 h 102"/>
                  <a:gd name="T8" fmla="*/ 0 w 410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102"/>
                  <a:gd name="T17" fmla="*/ 410 w 41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102">
                    <a:moveTo>
                      <a:pt x="410" y="0"/>
                    </a:moveTo>
                    <a:lnTo>
                      <a:pt x="231" y="0"/>
                    </a:lnTo>
                    <a:lnTo>
                      <a:pt x="205" y="102"/>
                    </a:ln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" name="Line 1969">
                <a:extLst>
                  <a:ext uri="{FF2B5EF4-FFF2-40B4-BE49-F238E27FC236}">
                    <a16:creationId xmlns:a16="http://schemas.microsoft.com/office/drawing/2014/main" id="{0FFD9161-B421-48CE-8392-32BD71D1F4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2071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" name="Line 1970">
                <a:extLst>
                  <a:ext uri="{FF2B5EF4-FFF2-40B4-BE49-F238E27FC236}">
                    <a16:creationId xmlns:a16="http://schemas.microsoft.com/office/drawing/2014/main" id="{82A641E2-6B5B-40A5-B58A-EC2A5E38A3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2326" y="2116"/>
                <a:ext cx="0" cy="5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" name="Line 1971">
                <a:extLst>
                  <a:ext uri="{FF2B5EF4-FFF2-40B4-BE49-F238E27FC236}">
                    <a16:creationId xmlns:a16="http://schemas.microsoft.com/office/drawing/2014/main" id="{233EF159-6E19-4F28-8AA8-1EB7967AEE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2198" y="2373"/>
                <a:ext cx="0" cy="5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" name="Rectangle 1972">
                <a:extLst>
                  <a:ext uri="{FF2B5EF4-FFF2-40B4-BE49-F238E27FC236}">
                    <a16:creationId xmlns:a16="http://schemas.microsoft.com/office/drawing/2014/main" id="{AAD4E230-4753-4164-A791-A3FC8701C5A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2171" y="2266"/>
                <a:ext cx="7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+</a:t>
                </a:r>
                <a:endParaRPr lang="de-DE" altLang="en-US" sz="600"/>
              </a:p>
            </p:txBody>
          </p:sp>
          <p:sp>
            <p:nvSpPr>
              <p:cNvPr id="1983" name="Rectangle 1973">
                <a:extLst>
                  <a:ext uri="{FF2B5EF4-FFF2-40B4-BE49-F238E27FC236}">
                    <a16:creationId xmlns:a16="http://schemas.microsoft.com/office/drawing/2014/main" id="{57732CDA-B312-4273-A69E-BC430FA04D9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3292" y="367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984" name="Rectangle 1974">
                <a:extLst>
                  <a:ext uri="{FF2B5EF4-FFF2-40B4-BE49-F238E27FC236}">
                    <a16:creationId xmlns:a16="http://schemas.microsoft.com/office/drawing/2014/main" id="{07828791-97BD-402F-9355-76C0C0E811D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3353" y="3732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1985" name="Rectangle 1975">
                <a:extLst>
                  <a:ext uri="{FF2B5EF4-FFF2-40B4-BE49-F238E27FC236}">
                    <a16:creationId xmlns:a16="http://schemas.microsoft.com/office/drawing/2014/main" id="{D97E033E-FBB0-421A-ADA0-35419DCE2EF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3987" y="27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986" name="Rectangle 1976">
                <a:extLst>
                  <a:ext uri="{FF2B5EF4-FFF2-40B4-BE49-F238E27FC236}">
                    <a16:creationId xmlns:a16="http://schemas.microsoft.com/office/drawing/2014/main" id="{E188A896-AFB4-4F8A-AB7E-F9DA915A003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4058" y="275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987" name="Freeform 1977">
                <a:extLst>
                  <a:ext uri="{FF2B5EF4-FFF2-40B4-BE49-F238E27FC236}">
                    <a16:creationId xmlns:a16="http://schemas.microsoft.com/office/drawing/2014/main" id="{982311E8-F71B-4C83-BA43-37966806015D}"/>
                  </a:ext>
                </a:extLst>
              </p:cNvPr>
              <p:cNvSpPr>
                <a:spLocks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2557" y="2807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79 w 103"/>
                  <a:gd name="T3" fmla="*/ 203 h 205"/>
                  <a:gd name="T4" fmla="*/ 58 w 103"/>
                  <a:gd name="T5" fmla="*/ 195 h 205"/>
                  <a:gd name="T6" fmla="*/ 38 w 103"/>
                  <a:gd name="T7" fmla="*/ 183 h 205"/>
                  <a:gd name="T8" fmla="*/ 22 w 103"/>
                  <a:gd name="T9" fmla="*/ 167 h 205"/>
                  <a:gd name="T10" fmla="*/ 10 w 103"/>
                  <a:gd name="T11" fmla="*/ 147 h 205"/>
                  <a:gd name="T12" fmla="*/ 3 w 103"/>
                  <a:gd name="T13" fmla="*/ 126 h 205"/>
                  <a:gd name="T14" fmla="*/ 0 w 103"/>
                  <a:gd name="T15" fmla="*/ 102 h 205"/>
                  <a:gd name="T16" fmla="*/ 3 w 103"/>
                  <a:gd name="T17" fmla="*/ 81 h 205"/>
                  <a:gd name="T18" fmla="*/ 10 w 103"/>
                  <a:gd name="T19" fmla="*/ 59 h 205"/>
                  <a:gd name="T20" fmla="*/ 22 w 103"/>
                  <a:gd name="T21" fmla="*/ 40 h 205"/>
                  <a:gd name="T22" fmla="*/ 38 w 103"/>
                  <a:gd name="T23" fmla="*/ 23 h 205"/>
                  <a:gd name="T24" fmla="*/ 58 w 103"/>
                  <a:gd name="T25" fmla="*/ 11 h 205"/>
                  <a:gd name="T26" fmla="*/ 79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1"/>
                    </a:lnTo>
                    <a:lnTo>
                      <a:pt x="10" y="59"/>
                    </a:lnTo>
                    <a:lnTo>
                      <a:pt x="22" y="40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8" name="Freeform 1978">
                <a:extLst>
                  <a:ext uri="{FF2B5EF4-FFF2-40B4-BE49-F238E27FC236}">
                    <a16:creationId xmlns:a16="http://schemas.microsoft.com/office/drawing/2014/main" id="{A0F7A9FF-2E02-4396-A1B3-B6FAC4C0B32C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2660" y="2807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9" name="Freeform 1979">
                <a:extLst>
                  <a:ext uri="{FF2B5EF4-FFF2-40B4-BE49-F238E27FC236}">
                    <a16:creationId xmlns:a16="http://schemas.microsoft.com/office/drawing/2014/main" id="{827AC71B-FE93-4E62-813A-E324CCD7FC26}"/>
                  </a:ext>
                </a:extLst>
              </p:cNvPr>
              <p:cNvSpPr>
                <a:spLocks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2300" y="270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8 h 103"/>
                  <a:gd name="T4" fmla="*/ 11 w 205"/>
                  <a:gd name="T5" fmla="*/ 71 h 103"/>
                  <a:gd name="T6" fmla="*/ 24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3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8"/>
                    </a:lnTo>
                    <a:lnTo>
                      <a:pt x="11" y="71"/>
                    </a:lnTo>
                    <a:lnTo>
                      <a:pt x="24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3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0" name="Freeform 1980">
                <a:extLst>
                  <a:ext uri="{FF2B5EF4-FFF2-40B4-BE49-F238E27FC236}">
                    <a16:creationId xmlns:a16="http://schemas.microsoft.com/office/drawing/2014/main" id="{E38881F2-8E7C-4D71-BB35-3C803C33ED30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2300" y="280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4 w 205"/>
                  <a:gd name="T15" fmla="*/ 46 h 102"/>
                  <a:gd name="T16" fmla="*/ 11 w 205"/>
                  <a:gd name="T17" fmla="*/ 33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4" y="46"/>
                    </a:lnTo>
                    <a:lnTo>
                      <a:pt x="11" y="33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1" name="Freeform 1981">
                <a:extLst>
                  <a:ext uri="{FF2B5EF4-FFF2-40B4-BE49-F238E27FC236}">
                    <a16:creationId xmlns:a16="http://schemas.microsoft.com/office/drawing/2014/main" id="{3F77AAB2-B3A2-4522-B49E-74AF13FCBADE}"/>
                  </a:ext>
                </a:extLst>
              </p:cNvPr>
              <p:cNvSpPr>
                <a:spLocks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2531" y="270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2" name="Freeform 1982">
                <a:extLst>
                  <a:ext uri="{FF2B5EF4-FFF2-40B4-BE49-F238E27FC236}">
                    <a16:creationId xmlns:a16="http://schemas.microsoft.com/office/drawing/2014/main" id="{E116DB29-F9A8-4D5A-B47D-0B26B63D9742}"/>
                  </a:ext>
                </a:extLst>
              </p:cNvPr>
              <p:cNvSpPr>
                <a:spLocks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2531" y="280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2 w 23"/>
                  <a:gd name="T3" fmla="*/ 23 h 102"/>
                  <a:gd name="T4" fmla="*/ 3 w 23"/>
                  <a:gd name="T5" fmla="*/ 45 h 102"/>
                  <a:gd name="T6" fmla="*/ 6 w 23"/>
                  <a:gd name="T7" fmla="*/ 64 h 102"/>
                  <a:gd name="T8" fmla="*/ 8 w 23"/>
                  <a:gd name="T9" fmla="*/ 81 h 102"/>
                  <a:gd name="T10" fmla="*/ 14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8" y="81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3" name="Line 1983">
                <a:extLst>
                  <a:ext uri="{FF2B5EF4-FFF2-40B4-BE49-F238E27FC236}">
                    <a16:creationId xmlns:a16="http://schemas.microsoft.com/office/drawing/2014/main" id="{C8055C01-B9F8-457D-906B-29021C01D1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"/>
                </p:custDataLst>
              </p:nvPr>
            </p:nvSpPr>
            <p:spPr bwMode="auto">
              <a:xfrm flipH="1">
                <a:off x="2505" y="2909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4" name="Line 1984">
                <a:extLst>
                  <a:ext uri="{FF2B5EF4-FFF2-40B4-BE49-F238E27FC236}">
                    <a16:creationId xmlns:a16="http://schemas.microsoft.com/office/drawing/2014/main" id="{C86E8EF5-DF8C-4ECC-91E3-1C80A4D04C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7"/>
                </p:custDataLst>
              </p:nvPr>
            </p:nvSpPr>
            <p:spPr bwMode="auto">
              <a:xfrm flipH="1">
                <a:off x="2505" y="2704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5" name="Rectangle 1985">
                <a:extLst>
                  <a:ext uri="{FF2B5EF4-FFF2-40B4-BE49-F238E27FC236}">
                    <a16:creationId xmlns:a16="http://schemas.microsoft.com/office/drawing/2014/main" id="{C9EC5AA2-0A08-4E3F-9983-C6B9417EF1E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3987" y="28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1996" name="Rectangle 1986">
                <a:extLst>
                  <a:ext uri="{FF2B5EF4-FFF2-40B4-BE49-F238E27FC236}">
                    <a16:creationId xmlns:a16="http://schemas.microsoft.com/office/drawing/2014/main" id="{269AE609-BCB3-4A2E-89AA-B099BD3462B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4048" y="2859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1997" name="Rectangle 1987">
                <a:extLst>
                  <a:ext uri="{FF2B5EF4-FFF2-40B4-BE49-F238E27FC236}">
                    <a16:creationId xmlns:a16="http://schemas.microsoft.com/office/drawing/2014/main" id="{BFCCC860-7F10-4187-9844-E6A62E4B9EE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3987" y="2905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1998" name="Rectangle 1988">
                <a:extLst>
                  <a:ext uri="{FF2B5EF4-FFF2-40B4-BE49-F238E27FC236}">
                    <a16:creationId xmlns:a16="http://schemas.microsoft.com/office/drawing/2014/main" id="{B60774C9-50A2-4D74-B583-E08B859B302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4058" y="2963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1999" name="Rectangle 1989">
                <a:extLst>
                  <a:ext uri="{FF2B5EF4-FFF2-40B4-BE49-F238E27FC236}">
                    <a16:creationId xmlns:a16="http://schemas.microsoft.com/office/drawing/2014/main" id="{DCE1706D-A917-4E05-8050-6C1E82462EB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3987" y="3009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00" name="Rectangle 1990">
                <a:extLst>
                  <a:ext uri="{FF2B5EF4-FFF2-40B4-BE49-F238E27FC236}">
                    <a16:creationId xmlns:a16="http://schemas.microsoft.com/office/drawing/2014/main" id="{3401EDE4-2C8B-4632-991E-8F877C9C96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4048" y="3067"/>
                <a:ext cx="6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001" name="Rectangle 1991">
                <a:extLst>
                  <a:ext uri="{FF2B5EF4-FFF2-40B4-BE49-F238E27FC236}">
                    <a16:creationId xmlns:a16="http://schemas.microsoft.com/office/drawing/2014/main" id="{047A165A-0B73-4ACB-A19F-CC9B1666272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3987" y="3111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002" name="Rectangle 1992">
                <a:extLst>
                  <a:ext uri="{FF2B5EF4-FFF2-40B4-BE49-F238E27FC236}">
                    <a16:creationId xmlns:a16="http://schemas.microsoft.com/office/drawing/2014/main" id="{EB77E182-AD03-42BF-BC92-08CC671D1DE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4058" y="316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03" name="Rectangle 1993">
                <a:extLst>
                  <a:ext uri="{FF2B5EF4-FFF2-40B4-BE49-F238E27FC236}">
                    <a16:creationId xmlns:a16="http://schemas.microsoft.com/office/drawing/2014/main" id="{CF7B7EB0-B929-4D70-91F9-DA5E3C99064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3987" y="3215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04" name="Rectangle 1994">
                <a:extLst>
                  <a:ext uri="{FF2B5EF4-FFF2-40B4-BE49-F238E27FC236}">
                    <a16:creationId xmlns:a16="http://schemas.microsoft.com/office/drawing/2014/main" id="{F0FF110E-5FB6-40DA-8290-0C63C18424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4048" y="3268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05" name="Rectangle 1995">
                <a:extLst>
                  <a:ext uri="{FF2B5EF4-FFF2-40B4-BE49-F238E27FC236}">
                    <a16:creationId xmlns:a16="http://schemas.microsoft.com/office/drawing/2014/main" id="{332FD8C2-11C1-4684-8D19-EE62BC9793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3987" y="3316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006" name="Rectangle 1996">
                <a:extLst>
                  <a:ext uri="{FF2B5EF4-FFF2-40B4-BE49-F238E27FC236}">
                    <a16:creationId xmlns:a16="http://schemas.microsoft.com/office/drawing/2014/main" id="{DF24416E-B308-460E-AE5E-59A17C7DA49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4058" y="337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007" name="Freeform 1997">
                <a:extLst>
                  <a:ext uri="{FF2B5EF4-FFF2-40B4-BE49-F238E27FC236}">
                    <a16:creationId xmlns:a16="http://schemas.microsoft.com/office/drawing/2014/main" id="{F55B35E7-8304-4B53-AA10-EE02AF6C96D5}"/>
                  </a:ext>
                </a:extLst>
              </p:cNvPr>
              <p:cNvSpPr>
                <a:spLocks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2814" y="2909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1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3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1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3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8" name="Freeform 1998">
                <a:extLst>
                  <a:ext uri="{FF2B5EF4-FFF2-40B4-BE49-F238E27FC236}">
                    <a16:creationId xmlns:a16="http://schemas.microsoft.com/office/drawing/2014/main" id="{9CDC31B9-B1FD-49F3-9FF4-03574B788685}"/>
                  </a:ext>
                </a:extLst>
              </p:cNvPr>
              <p:cNvSpPr>
                <a:spLocks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2814" y="3012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1 h 102"/>
                  <a:gd name="T4" fmla="*/ 141 w 205"/>
                  <a:gd name="T5" fmla="*/ 98 h 102"/>
                  <a:gd name="T6" fmla="*/ 111 w 205"/>
                  <a:gd name="T7" fmla="*/ 91 h 102"/>
                  <a:gd name="T8" fmla="*/ 83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3 h 102"/>
                  <a:gd name="T18" fmla="*/ 1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1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3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3"/>
                    </a:lnTo>
                    <a:lnTo>
                      <a:pt x="1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9" name="Freeform 1999">
                <a:extLst>
                  <a:ext uri="{FF2B5EF4-FFF2-40B4-BE49-F238E27FC236}">
                    <a16:creationId xmlns:a16="http://schemas.microsoft.com/office/drawing/2014/main" id="{7A569154-B3E2-4EED-B92A-8AFE82797C6A}"/>
                  </a:ext>
                </a:extLst>
              </p:cNvPr>
              <p:cNvSpPr>
                <a:spLocks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3043" y="2909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2 w 26"/>
                  <a:gd name="T3" fmla="*/ 81 h 103"/>
                  <a:gd name="T4" fmla="*/ 3 w 26"/>
                  <a:gd name="T5" fmla="*/ 59 h 103"/>
                  <a:gd name="T6" fmla="*/ 6 w 26"/>
                  <a:gd name="T7" fmla="*/ 40 h 103"/>
                  <a:gd name="T8" fmla="*/ 10 w 26"/>
                  <a:gd name="T9" fmla="*/ 24 h 103"/>
                  <a:gd name="T10" fmla="*/ 15 w 26"/>
                  <a:gd name="T11" fmla="*/ 11 h 103"/>
                  <a:gd name="T12" fmla="*/ 21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2" y="81"/>
                    </a:lnTo>
                    <a:lnTo>
                      <a:pt x="3" y="59"/>
                    </a:lnTo>
                    <a:lnTo>
                      <a:pt x="6" y="40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1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0" name="Freeform 2000">
                <a:extLst>
                  <a:ext uri="{FF2B5EF4-FFF2-40B4-BE49-F238E27FC236}">
                    <a16:creationId xmlns:a16="http://schemas.microsoft.com/office/drawing/2014/main" id="{B62DEDD7-9B28-4A1A-93C5-D54C4A89FCE3}"/>
                  </a:ext>
                </a:extLst>
              </p:cNvPr>
              <p:cNvSpPr>
                <a:spLocks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3043" y="3012"/>
                <a:ext cx="24" cy="102"/>
              </a:xfrm>
              <a:custGeom>
                <a:avLst/>
                <a:gdLst>
                  <a:gd name="T0" fmla="*/ 0 w 24"/>
                  <a:gd name="T1" fmla="*/ 0 h 102"/>
                  <a:gd name="T2" fmla="*/ 2 w 24"/>
                  <a:gd name="T3" fmla="*/ 23 h 102"/>
                  <a:gd name="T4" fmla="*/ 3 w 24"/>
                  <a:gd name="T5" fmla="*/ 45 h 102"/>
                  <a:gd name="T6" fmla="*/ 6 w 24"/>
                  <a:gd name="T7" fmla="*/ 64 h 102"/>
                  <a:gd name="T8" fmla="*/ 9 w 24"/>
                  <a:gd name="T9" fmla="*/ 80 h 102"/>
                  <a:gd name="T10" fmla="*/ 14 w 24"/>
                  <a:gd name="T11" fmla="*/ 93 h 102"/>
                  <a:gd name="T12" fmla="*/ 18 w 24"/>
                  <a:gd name="T13" fmla="*/ 101 h 102"/>
                  <a:gd name="T14" fmla="*/ 24 w 24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102"/>
                  <a:gd name="T26" fmla="*/ 24 w 24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102">
                    <a:moveTo>
                      <a:pt x="0" y="0"/>
                    </a:moveTo>
                    <a:lnTo>
                      <a:pt x="2" y="23"/>
                    </a:lnTo>
                    <a:lnTo>
                      <a:pt x="3" y="45"/>
                    </a:lnTo>
                    <a:lnTo>
                      <a:pt x="6" y="64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18" y="101"/>
                    </a:lnTo>
                    <a:lnTo>
                      <a:pt x="24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1" name="Line 2001">
                <a:extLst>
                  <a:ext uri="{FF2B5EF4-FFF2-40B4-BE49-F238E27FC236}">
                    <a16:creationId xmlns:a16="http://schemas.microsoft.com/office/drawing/2014/main" id="{A0DD6C36-4F0F-4147-B2B8-9A957C0D0C7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4"/>
                </p:custDataLst>
              </p:nvPr>
            </p:nvSpPr>
            <p:spPr bwMode="auto">
              <a:xfrm flipH="1">
                <a:off x="3019" y="3114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2" name="Line 2002">
                <a:extLst>
                  <a:ext uri="{FF2B5EF4-FFF2-40B4-BE49-F238E27FC236}">
                    <a16:creationId xmlns:a16="http://schemas.microsoft.com/office/drawing/2014/main" id="{60684ADA-6BB8-4DB7-A94E-47FB1ADCE6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65"/>
                </p:custDataLst>
              </p:nvPr>
            </p:nvSpPr>
            <p:spPr bwMode="auto">
              <a:xfrm flipH="1">
                <a:off x="3019" y="290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3" name="Freeform 2003">
                <a:extLst>
                  <a:ext uri="{FF2B5EF4-FFF2-40B4-BE49-F238E27FC236}">
                    <a16:creationId xmlns:a16="http://schemas.microsoft.com/office/drawing/2014/main" id="{8685187D-67D1-4D98-9EBD-D00455675E5E}"/>
                  </a:ext>
                </a:extLst>
              </p:cNvPr>
              <p:cNvSpPr>
                <a:spLocks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3069" y="3012"/>
                <a:ext cx="103" cy="205"/>
              </a:xfrm>
              <a:custGeom>
                <a:avLst/>
                <a:gdLst>
                  <a:gd name="T0" fmla="*/ 103 w 103"/>
                  <a:gd name="T1" fmla="*/ 205 h 205"/>
                  <a:gd name="T2" fmla="*/ 80 w 103"/>
                  <a:gd name="T3" fmla="*/ 203 h 205"/>
                  <a:gd name="T4" fmla="*/ 58 w 103"/>
                  <a:gd name="T5" fmla="*/ 195 h 205"/>
                  <a:gd name="T6" fmla="*/ 39 w 103"/>
                  <a:gd name="T7" fmla="*/ 183 h 205"/>
                  <a:gd name="T8" fmla="*/ 22 w 103"/>
                  <a:gd name="T9" fmla="*/ 166 h 205"/>
                  <a:gd name="T10" fmla="*/ 10 w 103"/>
                  <a:gd name="T11" fmla="*/ 147 h 205"/>
                  <a:gd name="T12" fmla="*/ 3 w 103"/>
                  <a:gd name="T13" fmla="*/ 125 h 205"/>
                  <a:gd name="T14" fmla="*/ 0 w 103"/>
                  <a:gd name="T15" fmla="*/ 102 h 205"/>
                  <a:gd name="T16" fmla="*/ 3 w 103"/>
                  <a:gd name="T17" fmla="*/ 80 h 205"/>
                  <a:gd name="T18" fmla="*/ 10 w 103"/>
                  <a:gd name="T19" fmla="*/ 59 h 205"/>
                  <a:gd name="T20" fmla="*/ 22 w 103"/>
                  <a:gd name="T21" fmla="*/ 39 h 205"/>
                  <a:gd name="T22" fmla="*/ 39 w 103"/>
                  <a:gd name="T23" fmla="*/ 23 h 205"/>
                  <a:gd name="T24" fmla="*/ 58 w 103"/>
                  <a:gd name="T25" fmla="*/ 11 h 205"/>
                  <a:gd name="T26" fmla="*/ 80 w 103"/>
                  <a:gd name="T27" fmla="*/ 3 h 205"/>
                  <a:gd name="T28" fmla="*/ 103 w 103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3"/>
                  <a:gd name="T46" fmla="*/ 0 h 205"/>
                  <a:gd name="T47" fmla="*/ 103 w 103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3" h="205">
                    <a:moveTo>
                      <a:pt x="103" y="205"/>
                    </a:moveTo>
                    <a:lnTo>
                      <a:pt x="80" y="203"/>
                    </a:lnTo>
                    <a:lnTo>
                      <a:pt x="58" y="195"/>
                    </a:lnTo>
                    <a:lnTo>
                      <a:pt x="39" y="183"/>
                    </a:lnTo>
                    <a:lnTo>
                      <a:pt x="22" y="166"/>
                    </a:lnTo>
                    <a:lnTo>
                      <a:pt x="10" y="147"/>
                    </a:lnTo>
                    <a:lnTo>
                      <a:pt x="3" y="125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4" name="Freeform 2004">
                <a:extLst>
                  <a:ext uri="{FF2B5EF4-FFF2-40B4-BE49-F238E27FC236}">
                    <a16:creationId xmlns:a16="http://schemas.microsoft.com/office/drawing/2014/main" id="{77D22AC3-52AB-4A46-BFDC-7708D10A7901}"/>
                  </a:ext>
                </a:extLst>
              </p:cNvPr>
              <p:cNvSpPr>
                <a:spLocks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3172" y="3012"/>
                <a:ext cx="154" cy="205"/>
              </a:xfrm>
              <a:custGeom>
                <a:avLst/>
                <a:gdLst>
                  <a:gd name="T0" fmla="*/ 0 w 154"/>
                  <a:gd name="T1" fmla="*/ 205 h 205"/>
                  <a:gd name="T2" fmla="*/ 154 w 154"/>
                  <a:gd name="T3" fmla="*/ 205 h 205"/>
                  <a:gd name="T4" fmla="*/ 154 w 154"/>
                  <a:gd name="T5" fmla="*/ 0 h 205"/>
                  <a:gd name="T6" fmla="*/ 0 w 15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205"/>
                  <a:gd name="T14" fmla="*/ 154 w 15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205">
                    <a:moveTo>
                      <a:pt x="0" y="205"/>
                    </a:moveTo>
                    <a:lnTo>
                      <a:pt x="154" y="205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5" name="Freeform 2005">
                <a:extLst>
                  <a:ext uri="{FF2B5EF4-FFF2-40B4-BE49-F238E27FC236}">
                    <a16:creationId xmlns:a16="http://schemas.microsoft.com/office/drawing/2014/main" id="{1EFF1ED3-ABE8-457C-9B77-ECAAA9BBBFC0}"/>
                  </a:ext>
                </a:extLst>
              </p:cNvPr>
              <p:cNvSpPr>
                <a:spLocks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3582" y="3217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3 h 205"/>
                  <a:gd name="T4" fmla="*/ 58 w 102"/>
                  <a:gd name="T5" fmla="*/ 195 h 205"/>
                  <a:gd name="T6" fmla="*/ 38 w 102"/>
                  <a:gd name="T7" fmla="*/ 183 h 205"/>
                  <a:gd name="T8" fmla="*/ 22 w 102"/>
                  <a:gd name="T9" fmla="*/ 166 h 205"/>
                  <a:gd name="T10" fmla="*/ 9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2 h 205"/>
                  <a:gd name="T16" fmla="*/ 2 w 102"/>
                  <a:gd name="T17" fmla="*/ 80 h 205"/>
                  <a:gd name="T18" fmla="*/ 9 w 102"/>
                  <a:gd name="T19" fmla="*/ 58 h 205"/>
                  <a:gd name="T20" fmla="*/ 22 w 102"/>
                  <a:gd name="T21" fmla="*/ 39 h 205"/>
                  <a:gd name="T22" fmla="*/ 38 w 102"/>
                  <a:gd name="T23" fmla="*/ 23 h 205"/>
                  <a:gd name="T24" fmla="*/ 58 w 102"/>
                  <a:gd name="T25" fmla="*/ 11 h 205"/>
                  <a:gd name="T26" fmla="*/ 79 w 102"/>
                  <a:gd name="T27" fmla="*/ 2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3"/>
                    </a:lnTo>
                    <a:lnTo>
                      <a:pt x="58" y="195"/>
                    </a:lnTo>
                    <a:lnTo>
                      <a:pt x="38" y="183"/>
                    </a:lnTo>
                    <a:lnTo>
                      <a:pt x="22" y="166"/>
                    </a:lnTo>
                    <a:lnTo>
                      <a:pt x="9" y="147"/>
                    </a:lnTo>
                    <a:lnTo>
                      <a:pt x="2" y="125"/>
                    </a:lnTo>
                    <a:lnTo>
                      <a:pt x="0" y="102"/>
                    </a:lnTo>
                    <a:lnTo>
                      <a:pt x="2" y="80"/>
                    </a:lnTo>
                    <a:lnTo>
                      <a:pt x="9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1"/>
                    </a:lnTo>
                    <a:lnTo>
                      <a:pt x="79" y="2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6" name="Freeform 2006">
                <a:extLst>
                  <a:ext uri="{FF2B5EF4-FFF2-40B4-BE49-F238E27FC236}">
                    <a16:creationId xmlns:a16="http://schemas.microsoft.com/office/drawing/2014/main" id="{AB786EC8-E259-4806-91F9-F4862442301B}"/>
                  </a:ext>
                </a:extLst>
              </p:cNvPr>
              <p:cNvSpPr>
                <a:spLocks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3684" y="3217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7" name="Freeform 2007">
                <a:extLst>
                  <a:ext uri="{FF2B5EF4-FFF2-40B4-BE49-F238E27FC236}">
                    <a16:creationId xmlns:a16="http://schemas.microsoft.com/office/drawing/2014/main" id="{FABA9C1F-D04D-4261-8232-4AECA0C3DE7C}"/>
                  </a:ext>
                </a:extLst>
              </p:cNvPr>
              <p:cNvSpPr>
                <a:spLocks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3326" y="3114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2 w 205"/>
                  <a:gd name="T3" fmla="*/ 88 h 103"/>
                  <a:gd name="T4" fmla="*/ 10 w 205"/>
                  <a:gd name="T5" fmla="*/ 71 h 103"/>
                  <a:gd name="T6" fmla="*/ 22 w 205"/>
                  <a:gd name="T7" fmla="*/ 56 h 103"/>
                  <a:gd name="T8" fmla="*/ 38 w 205"/>
                  <a:gd name="T9" fmla="*/ 43 h 103"/>
                  <a:gd name="T10" fmla="*/ 59 w 205"/>
                  <a:gd name="T11" fmla="*/ 30 h 103"/>
                  <a:gd name="T12" fmla="*/ 84 w 205"/>
                  <a:gd name="T13" fmla="*/ 21 h 103"/>
                  <a:gd name="T14" fmla="*/ 111 w 205"/>
                  <a:gd name="T15" fmla="*/ 13 h 103"/>
                  <a:gd name="T16" fmla="*/ 141 w 205"/>
                  <a:gd name="T17" fmla="*/ 6 h 103"/>
                  <a:gd name="T18" fmla="*/ 172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2" y="88"/>
                    </a:lnTo>
                    <a:lnTo>
                      <a:pt x="10" y="71"/>
                    </a:lnTo>
                    <a:lnTo>
                      <a:pt x="22" y="56"/>
                    </a:lnTo>
                    <a:lnTo>
                      <a:pt x="38" y="43"/>
                    </a:lnTo>
                    <a:lnTo>
                      <a:pt x="59" y="30"/>
                    </a:lnTo>
                    <a:lnTo>
                      <a:pt x="84" y="21"/>
                    </a:lnTo>
                    <a:lnTo>
                      <a:pt x="111" y="13"/>
                    </a:lnTo>
                    <a:lnTo>
                      <a:pt x="141" y="6"/>
                    </a:lnTo>
                    <a:lnTo>
                      <a:pt x="172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8" name="Freeform 2008">
                <a:extLst>
                  <a:ext uri="{FF2B5EF4-FFF2-40B4-BE49-F238E27FC236}">
                    <a16:creationId xmlns:a16="http://schemas.microsoft.com/office/drawing/2014/main" id="{D6B5DA37-C54D-4AEA-BF56-2180C5B337A3}"/>
                  </a:ext>
                </a:extLst>
              </p:cNvPr>
              <p:cNvSpPr>
                <a:spLocks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3326" y="3217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2 w 205"/>
                  <a:gd name="T3" fmla="*/ 102 h 102"/>
                  <a:gd name="T4" fmla="*/ 141 w 205"/>
                  <a:gd name="T5" fmla="*/ 98 h 102"/>
                  <a:gd name="T6" fmla="*/ 111 w 205"/>
                  <a:gd name="T7" fmla="*/ 91 h 102"/>
                  <a:gd name="T8" fmla="*/ 84 w 205"/>
                  <a:gd name="T9" fmla="*/ 83 h 102"/>
                  <a:gd name="T10" fmla="*/ 59 w 205"/>
                  <a:gd name="T11" fmla="*/ 72 h 102"/>
                  <a:gd name="T12" fmla="*/ 38 w 205"/>
                  <a:gd name="T13" fmla="*/ 61 h 102"/>
                  <a:gd name="T14" fmla="*/ 22 w 205"/>
                  <a:gd name="T15" fmla="*/ 46 h 102"/>
                  <a:gd name="T16" fmla="*/ 10 w 205"/>
                  <a:gd name="T17" fmla="*/ 32 h 102"/>
                  <a:gd name="T18" fmla="*/ 2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2" y="102"/>
                    </a:lnTo>
                    <a:lnTo>
                      <a:pt x="141" y="98"/>
                    </a:lnTo>
                    <a:lnTo>
                      <a:pt x="111" y="91"/>
                    </a:lnTo>
                    <a:lnTo>
                      <a:pt x="84" y="83"/>
                    </a:lnTo>
                    <a:lnTo>
                      <a:pt x="59" y="72"/>
                    </a:lnTo>
                    <a:lnTo>
                      <a:pt x="38" y="61"/>
                    </a:lnTo>
                    <a:lnTo>
                      <a:pt x="22" y="46"/>
                    </a:lnTo>
                    <a:lnTo>
                      <a:pt x="10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9" name="Freeform 2009">
                <a:extLst>
                  <a:ext uri="{FF2B5EF4-FFF2-40B4-BE49-F238E27FC236}">
                    <a16:creationId xmlns:a16="http://schemas.microsoft.com/office/drawing/2014/main" id="{5ACA045E-2A12-4D26-B6B3-AD23E4E571DB}"/>
                  </a:ext>
                </a:extLst>
              </p:cNvPr>
              <p:cNvSpPr>
                <a:spLocks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3556" y="3114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2 w 26"/>
                  <a:gd name="T5" fmla="*/ 59 h 103"/>
                  <a:gd name="T6" fmla="*/ 5 w 26"/>
                  <a:gd name="T7" fmla="*/ 40 h 103"/>
                  <a:gd name="T8" fmla="*/ 9 w 26"/>
                  <a:gd name="T9" fmla="*/ 23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2" y="59"/>
                    </a:lnTo>
                    <a:lnTo>
                      <a:pt x="5" y="40"/>
                    </a:lnTo>
                    <a:lnTo>
                      <a:pt x="9" y="23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0" name="Freeform 2010">
                <a:extLst>
                  <a:ext uri="{FF2B5EF4-FFF2-40B4-BE49-F238E27FC236}">
                    <a16:creationId xmlns:a16="http://schemas.microsoft.com/office/drawing/2014/main" id="{39186B3C-B059-4055-9696-9E8A478DF0C2}"/>
                  </a:ext>
                </a:extLst>
              </p:cNvPr>
              <p:cNvSpPr>
                <a:spLocks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3556" y="3217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2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3 w 23"/>
                  <a:gd name="T11" fmla="*/ 93 h 102"/>
                  <a:gd name="T12" fmla="*/ 18 w 23"/>
                  <a:gd name="T13" fmla="*/ 101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2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3" y="93"/>
                    </a:lnTo>
                    <a:lnTo>
                      <a:pt x="18" y="101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1" name="Line 2011">
                <a:extLst>
                  <a:ext uri="{FF2B5EF4-FFF2-40B4-BE49-F238E27FC236}">
                    <a16:creationId xmlns:a16="http://schemas.microsoft.com/office/drawing/2014/main" id="{AC0F03B6-759C-4110-9E54-6629AD591D7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4"/>
                </p:custDataLst>
              </p:nvPr>
            </p:nvSpPr>
            <p:spPr bwMode="auto">
              <a:xfrm flipH="1">
                <a:off x="3531" y="3319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2" name="Line 2012">
                <a:extLst>
                  <a:ext uri="{FF2B5EF4-FFF2-40B4-BE49-F238E27FC236}">
                    <a16:creationId xmlns:a16="http://schemas.microsoft.com/office/drawing/2014/main" id="{53BEA166-347A-42B0-92FE-E6F2D6CE1D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5"/>
                </p:custDataLst>
              </p:nvPr>
            </p:nvSpPr>
            <p:spPr bwMode="auto">
              <a:xfrm flipH="1">
                <a:off x="3531" y="3114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3" name="Line 2013">
                <a:extLst>
                  <a:ext uri="{FF2B5EF4-FFF2-40B4-BE49-F238E27FC236}">
                    <a16:creationId xmlns:a16="http://schemas.microsoft.com/office/drawing/2014/main" id="{B847C25D-6F4A-4532-948F-42CBD327E02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3839" y="3371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4" name="Line 2014">
                <a:extLst>
                  <a:ext uri="{FF2B5EF4-FFF2-40B4-BE49-F238E27FC236}">
                    <a16:creationId xmlns:a16="http://schemas.microsoft.com/office/drawing/2014/main" id="{EBFC0A69-979D-4A30-BDDE-77DCCAC34D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3839" y="3269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5" name="Line 2015">
                <a:extLst>
                  <a:ext uri="{FF2B5EF4-FFF2-40B4-BE49-F238E27FC236}">
                    <a16:creationId xmlns:a16="http://schemas.microsoft.com/office/drawing/2014/main" id="{078F2132-4823-4CA3-849B-476D7865F4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3560" y="3166"/>
                <a:ext cx="38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6" name="Line 2016">
                <a:extLst>
                  <a:ext uri="{FF2B5EF4-FFF2-40B4-BE49-F238E27FC236}">
                    <a16:creationId xmlns:a16="http://schemas.microsoft.com/office/drawing/2014/main" id="{6C0F85F1-A0C3-42AE-BC28-B264A4F743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3326" y="3064"/>
                <a:ext cx="61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7" name="Line 2017">
                <a:extLst>
                  <a:ext uri="{FF2B5EF4-FFF2-40B4-BE49-F238E27FC236}">
                    <a16:creationId xmlns:a16="http://schemas.microsoft.com/office/drawing/2014/main" id="{EE03514D-7200-4DE3-B415-B9354AD202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3053" y="2961"/>
                <a:ext cx="888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8" name="Line 2018">
                <a:extLst>
                  <a:ext uri="{FF2B5EF4-FFF2-40B4-BE49-F238E27FC236}">
                    <a16:creationId xmlns:a16="http://schemas.microsoft.com/office/drawing/2014/main" id="{D2554F5C-8F1B-48CD-BB1E-6A770E59D33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2814" y="2859"/>
                <a:ext cx="112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9" name="Line 2019">
                <a:extLst>
                  <a:ext uri="{FF2B5EF4-FFF2-40B4-BE49-F238E27FC236}">
                    <a16:creationId xmlns:a16="http://schemas.microsoft.com/office/drawing/2014/main" id="{98A70798-3EFC-491A-8A2B-60FA6AD9E56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2"/>
                </p:custDataLst>
              </p:nvPr>
            </p:nvSpPr>
            <p:spPr bwMode="auto">
              <a:xfrm>
                <a:off x="2539" y="2756"/>
                <a:ext cx="14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0" name="Line 2020">
                <a:extLst>
                  <a:ext uri="{FF2B5EF4-FFF2-40B4-BE49-F238E27FC236}">
                    <a16:creationId xmlns:a16="http://schemas.microsoft.com/office/drawing/2014/main" id="{21050C90-E156-4372-ADA7-524A09B34DD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3"/>
                </p:custDataLst>
              </p:nvPr>
            </p:nvSpPr>
            <p:spPr bwMode="auto">
              <a:xfrm flipH="1">
                <a:off x="3813" y="3883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1" name="Line 2021">
                <a:extLst>
                  <a:ext uri="{FF2B5EF4-FFF2-40B4-BE49-F238E27FC236}">
                    <a16:creationId xmlns:a16="http://schemas.microsoft.com/office/drawing/2014/main" id="{A26825ED-4905-4676-96BD-264C88C1CF4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4"/>
                </p:custDataLst>
              </p:nvPr>
            </p:nvSpPr>
            <p:spPr bwMode="auto">
              <a:xfrm flipH="1">
                <a:off x="3813" y="378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2" name="Line 2022">
                <a:extLst>
                  <a:ext uri="{FF2B5EF4-FFF2-40B4-BE49-F238E27FC236}">
                    <a16:creationId xmlns:a16="http://schemas.microsoft.com/office/drawing/2014/main" id="{A4173CF1-8F0A-449B-82D3-B1D954C1A7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3505" y="3807"/>
                <a:ext cx="5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3" name="Line 2023">
                <a:extLst>
                  <a:ext uri="{FF2B5EF4-FFF2-40B4-BE49-F238E27FC236}">
                    <a16:creationId xmlns:a16="http://schemas.microsoft.com/office/drawing/2014/main" id="{DFD8116A-F0B5-4F73-98E3-4825FF6BA71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6"/>
                </p:custDataLst>
              </p:nvPr>
            </p:nvSpPr>
            <p:spPr bwMode="auto">
              <a:xfrm>
                <a:off x="3813" y="3831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4" name="Line 2024">
                <a:extLst>
                  <a:ext uri="{FF2B5EF4-FFF2-40B4-BE49-F238E27FC236}">
                    <a16:creationId xmlns:a16="http://schemas.microsoft.com/office/drawing/2014/main" id="{12F920DD-1BF1-4D04-81F1-7EF9D16893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87"/>
                </p:custDataLst>
              </p:nvPr>
            </p:nvSpPr>
            <p:spPr bwMode="auto">
              <a:xfrm flipH="1">
                <a:off x="3813" y="3729"/>
                <a:ext cx="5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5" name="Freeform 2025">
                <a:extLst>
                  <a:ext uri="{FF2B5EF4-FFF2-40B4-BE49-F238E27FC236}">
                    <a16:creationId xmlns:a16="http://schemas.microsoft.com/office/drawing/2014/main" id="{8DD02948-70A5-42CD-AB91-5FE86DA2BD5C}"/>
                  </a:ext>
                </a:extLst>
              </p:cNvPr>
              <p:cNvSpPr>
                <a:spLocks/>
              </p:cNvSpPr>
              <p:nvPr>
                <p:custDataLst>
                  <p:tags r:id="rId88"/>
                </p:custDataLst>
              </p:nvPr>
            </p:nvSpPr>
            <p:spPr bwMode="auto">
              <a:xfrm>
                <a:off x="3556" y="3704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80 w 102"/>
                  <a:gd name="T3" fmla="*/ 203 h 205"/>
                  <a:gd name="T4" fmla="*/ 58 w 102"/>
                  <a:gd name="T5" fmla="*/ 194 h 205"/>
                  <a:gd name="T6" fmla="*/ 39 w 102"/>
                  <a:gd name="T7" fmla="*/ 182 h 205"/>
                  <a:gd name="T8" fmla="*/ 23 w 102"/>
                  <a:gd name="T9" fmla="*/ 166 h 205"/>
                  <a:gd name="T10" fmla="*/ 11 w 102"/>
                  <a:gd name="T11" fmla="*/ 147 h 205"/>
                  <a:gd name="T12" fmla="*/ 2 w 102"/>
                  <a:gd name="T13" fmla="*/ 125 h 205"/>
                  <a:gd name="T14" fmla="*/ 0 w 102"/>
                  <a:gd name="T15" fmla="*/ 103 h 205"/>
                  <a:gd name="T16" fmla="*/ 2 w 102"/>
                  <a:gd name="T17" fmla="*/ 80 h 205"/>
                  <a:gd name="T18" fmla="*/ 11 w 102"/>
                  <a:gd name="T19" fmla="*/ 58 h 205"/>
                  <a:gd name="T20" fmla="*/ 23 w 102"/>
                  <a:gd name="T21" fmla="*/ 39 h 205"/>
                  <a:gd name="T22" fmla="*/ 39 w 102"/>
                  <a:gd name="T23" fmla="*/ 22 h 205"/>
                  <a:gd name="T24" fmla="*/ 58 w 102"/>
                  <a:gd name="T25" fmla="*/ 10 h 205"/>
                  <a:gd name="T26" fmla="*/ 80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80" y="203"/>
                    </a:lnTo>
                    <a:lnTo>
                      <a:pt x="58" y="194"/>
                    </a:lnTo>
                    <a:lnTo>
                      <a:pt x="39" y="182"/>
                    </a:lnTo>
                    <a:lnTo>
                      <a:pt x="23" y="166"/>
                    </a:lnTo>
                    <a:lnTo>
                      <a:pt x="11" y="147"/>
                    </a:lnTo>
                    <a:lnTo>
                      <a:pt x="2" y="125"/>
                    </a:lnTo>
                    <a:lnTo>
                      <a:pt x="0" y="103"/>
                    </a:lnTo>
                    <a:lnTo>
                      <a:pt x="2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2"/>
                    </a:lnTo>
                    <a:lnTo>
                      <a:pt x="58" y="10"/>
                    </a:lnTo>
                    <a:lnTo>
                      <a:pt x="80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6" name="Freeform 2026">
                <a:extLst>
                  <a:ext uri="{FF2B5EF4-FFF2-40B4-BE49-F238E27FC236}">
                    <a16:creationId xmlns:a16="http://schemas.microsoft.com/office/drawing/2014/main" id="{353B0467-A7AD-4095-BE5C-7EBCFF8D92A7}"/>
                  </a:ext>
                </a:extLst>
              </p:cNvPr>
              <p:cNvSpPr>
                <a:spLocks/>
              </p:cNvSpPr>
              <p:nvPr>
                <p:custDataLst>
                  <p:tags r:id="rId89"/>
                </p:custDataLst>
              </p:nvPr>
            </p:nvSpPr>
            <p:spPr bwMode="auto">
              <a:xfrm>
                <a:off x="3658" y="3704"/>
                <a:ext cx="155" cy="205"/>
              </a:xfrm>
              <a:custGeom>
                <a:avLst/>
                <a:gdLst>
                  <a:gd name="T0" fmla="*/ 0 w 155"/>
                  <a:gd name="T1" fmla="*/ 205 h 205"/>
                  <a:gd name="T2" fmla="*/ 155 w 155"/>
                  <a:gd name="T3" fmla="*/ 205 h 205"/>
                  <a:gd name="T4" fmla="*/ 155 w 155"/>
                  <a:gd name="T5" fmla="*/ 0 h 205"/>
                  <a:gd name="T6" fmla="*/ 0 w 155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5"/>
                  <a:gd name="T13" fmla="*/ 0 h 205"/>
                  <a:gd name="T14" fmla="*/ 155 w 155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5" h="205">
                    <a:moveTo>
                      <a:pt x="0" y="205"/>
                    </a:moveTo>
                    <a:lnTo>
                      <a:pt x="155" y="205"/>
                    </a:lnTo>
                    <a:lnTo>
                      <a:pt x="155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7" name="Rectangle 2027">
                <a:extLst>
                  <a:ext uri="{FF2B5EF4-FFF2-40B4-BE49-F238E27FC236}">
                    <a16:creationId xmlns:a16="http://schemas.microsoft.com/office/drawing/2014/main" id="{61C133E1-448B-4068-9B3D-58D98894F6E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0"/>
                </p:custDataLst>
              </p:nvPr>
            </p:nvSpPr>
            <p:spPr bwMode="auto">
              <a:xfrm>
                <a:off x="3987" y="3597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38" name="Rectangle 2028">
                <a:extLst>
                  <a:ext uri="{FF2B5EF4-FFF2-40B4-BE49-F238E27FC236}">
                    <a16:creationId xmlns:a16="http://schemas.microsoft.com/office/drawing/2014/main" id="{42FF0E01-D780-4B48-886B-0D1BC93A3E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1"/>
                </p:custDataLst>
              </p:nvPr>
            </p:nvSpPr>
            <p:spPr bwMode="auto">
              <a:xfrm>
                <a:off x="4048" y="3656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039" name="Rectangle 2029">
                <a:extLst>
                  <a:ext uri="{FF2B5EF4-FFF2-40B4-BE49-F238E27FC236}">
                    <a16:creationId xmlns:a16="http://schemas.microsoft.com/office/drawing/2014/main" id="{38639122-AD71-4B1B-9BD5-2119821CD7D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2"/>
                </p:custDataLst>
              </p:nvPr>
            </p:nvSpPr>
            <p:spPr bwMode="auto">
              <a:xfrm>
                <a:off x="3987" y="3701"/>
                <a:ext cx="8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40" name="Rectangle 2030">
                <a:extLst>
                  <a:ext uri="{FF2B5EF4-FFF2-40B4-BE49-F238E27FC236}">
                    <a16:creationId xmlns:a16="http://schemas.microsoft.com/office/drawing/2014/main" id="{4BA90A39-FF32-4C3F-AEE2-5508715F5F5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4048" y="3757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041" name="Rectangle 2031">
                <a:extLst>
                  <a:ext uri="{FF2B5EF4-FFF2-40B4-BE49-F238E27FC236}">
                    <a16:creationId xmlns:a16="http://schemas.microsoft.com/office/drawing/2014/main" id="{43EBD7DE-3976-451E-A472-FF878E048DB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3987" y="3803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42" name="Rectangle 2032">
                <a:extLst>
                  <a:ext uri="{FF2B5EF4-FFF2-40B4-BE49-F238E27FC236}">
                    <a16:creationId xmlns:a16="http://schemas.microsoft.com/office/drawing/2014/main" id="{ABEA0C06-8934-410E-A965-50293892B31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4048" y="3859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43" name="Rectangle 2033">
                <a:extLst>
                  <a:ext uri="{FF2B5EF4-FFF2-40B4-BE49-F238E27FC236}">
                    <a16:creationId xmlns:a16="http://schemas.microsoft.com/office/drawing/2014/main" id="{BA4FD6F3-0E1B-4EC9-B88E-99215337FAA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3987" y="390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P</a:t>
                </a:r>
                <a:endParaRPr lang="de-DE" altLang="en-US" sz="600"/>
              </a:p>
            </p:txBody>
          </p:sp>
          <p:sp>
            <p:nvSpPr>
              <p:cNvPr id="2044" name="Rectangle 2034">
                <a:extLst>
                  <a:ext uri="{FF2B5EF4-FFF2-40B4-BE49-F238E27FC236}">
                    <a16:creationId xmlns:a16="http://schemas.microsoft.com/office/drawing/2014/main" id="{7A30400B-F995-4026-9312-BC5AF2EBC05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7"/>
                </p:custDataLst>
              </p:nvPr>
            </p:nvSpPr>
            <p:spPr bwMode="auto">
              <a:xfrm>
                <a:off x="4048" y="3960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045" name="Line 2035">
                <a:extLst>
                  <a:ext uri="{FF2B5EF4-FFF2-40B4-BE49-F238E27FC236}">
                    <a16:creationId xmlns:a16="http://schemas.microsoft.com/office/drawing/2014/main" id="{B7F86FA9-C9C1-40E1-B392-FEB53269972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8"/>
                </p:custDataLst>
              </p:nvPr>
            </p:nvSpPr>
            <p:spPr bwMode="auto">
              <a:xfrm flipV="1">
                <a:off x="3863" y="3652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6" name="Line 2036">
                <a:extLst>
                  <a:ext uri="{FF2B5EF4-FFF2-40B4-BE49-F238E27FC236}">
                    <a16:creationId xmlns:a16="http://schemas.microsoft.com/office/drawing/2014/main" id="{C9C4A8B2-7709-47C5-A566-94283586F6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99"/>
                </p:custDataLst>
              </p:nvPr>
            </p:nvSpPr>
            <p:spPr bwMode="auto">
              <a:xfrm flipV="1">
                <a:off x="3863" y="3755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7" name="Line 2037">
                <a:extLst>
                  <a:ext uri="{FF2B5EF4-FFF2-40B4-BE49-F238E27FC236}">
                    <a16:creationId xmlns:a16="http://schemas.microsoft.com/office/drawing/2014/main" id="{9209001D-4DE6-4E65-BAF9-EDB30697C6B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3863" y="3831"/>
                <a:ext cx="52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8" name="Line 2038">
                <a:extLst>
                  <a:ext uri="{FF2B5EF4-FFF2-40B4-BE49-F238E27FC236}">
                    <a16:creationId xmlns:a16="http://schemas.microsoft.com/office/drawing/2014/main" id="{DDA0D6FA-F598-43CB-893F-38921A93EA0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3863" y="3883"/>
                <a:ext cx="5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9" name="Line 2039">
                <a:extLst>
                  <a:ext uri="{FF2B5EF4-FFF2-40B4-BE49-F238E27FC236}">
                    <a16:creationId xmlns:a16="http://schemas.microsoft.com/office/drawing/2014/main" id="{B8E3C8D2-9C70-4201-8067-3B065FDEFB6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3915" y="3652"/>
                <a:ext cx="21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" name="Line 2040">
                <a:extLst>
                  <a:ext uri="{FF2B5EF4-FFF2-40B4-BE49-F238E27FC236}">
                    <a16:creationId xmlns:a16="http://schemas.microsoft.com/office/drawing/2014/main" id="{39E6F6B1-A56E-42DD-AE74-908CD79DFB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3915" y="3755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" name="Line 2041">
                <a:extLst>
                  <a:ext uri="{FF2B5EF4-FFF2-40B4-BE49-F238E27FC236}">
                    <a16:creationId xmlns:a16="http://schemas.microsoft.com/office/drawing/2014/main" id="{C91BA550-0859-415C-9ADC-9E05011F86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4"/>
                </p:custDataLst>
              </p:nvPr>
            </p:nvSpPr>
            <p:spPr bwMode="auto">
              <a:xfrm>
                <a:off x="3915" y="3857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2" name="Line 2042">
                <a:extLst>
                  <a:ext uri="{FF2B5EF4-FFF2-40B4-BE49-F238E27FC236}">
                    <a16:creationId xmlns:a16="http://schemas.microsoft.com/office/drawing/2014/main" id="{06211282-2DB3-4793-AB5E-CE5C4ED142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5"/>
                </p:custDataLst>
              </p:nvPr>
            </p:nvSpPr>
            <p:spPr bwMode="auto">
              <a:xfrm flipH="1">
                <a:off x="3915" y="3960"/>
                <a:ext cx="26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3" name="Line 2043">
                <a:extLst>
                  <a:ext uri="{FF2B5EF4-FFF2-40B4-BE49-F238E27FC236}">
                    <a16:creationId xmlns:a16="http://schemas.microsoft.com/office/drawing/2014/main" id="{0DAA4DEE-0D6F-408C-A196-88AD9B54D4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6"/>
                </p:custDataLst>
              </p:nvPr>
            </p:nvSpPr>
            <p:spPr bwMode="auto">
              <a:xfrm>
                <a:off x="2198" y="2807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4" name="Line 2044">
                <a:extLst>
                  <a:ext uri="{FF2B5EF4-FFF2-40B4-BE49-F238E27FC236}">
                    <a16:creationId xmlns:a16="http://schemas.microsoft.com/office/drawing/2014/main" id="{2FB91F0C-2842-420F-B3D4-A48A892A12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07"/>
                </p:custDataLst>
              </p:nvPr>
            </p:nvSpPr>
            <p:spPr bwMode="auto">
              <a:xfrm flipH="1">
                <a:off x="2198" y="3807"/>
                <a:ext cx="133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5" name="Rectangle 2045">
                <a:extLst>
                  <a:ext uri="{FF2B5EF4-FFF2-40B4-BE49-F238E27FC236}">
                    <a16:creationId xmlns:a16="http://schemas.microsoft.com/office/drawing/2014/main" id="{A8C1E0A7-F188-4786-957C-5AF4D40E040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2090" y="2674"/>
                <a:ext cx="9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G</a:t>
                </a:r>
                <a:endParaRPr lang="de-DE" altLang="en-US" sz="600"/>
              </a:p>
            </p:txBody>
          </p:sp>
          <p:sp>
            <p:nvSpPr>
              <p:cNvPr id="2056" name="Rectangle 2046">
                <a:extLst>
                  <a:ext uri="{FF2B5EF4-FFF2-40B4-BE49-F238E27FC236}">
                    <a16:creationId xmlns:a16="http://schemas.microsoft.com/office/drawing/2014/main" id="{CA71A106-6943-49F3-8943-24D7F773818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2161" y="2733"/>
                <a:ext cx="170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3:0</a:t>
                </a:r>
                <a:endParaRPr lang="de-DE" altLang="en-US" sz="600"/>
              </a:p>
            </p:txBody>
          </p:sp>
          <p:sp>
            <p:nvSpPr>
              <p:cNvPr id="2057" name="Rectangle 2047">
                <a:extLst>
                  <a:ext uri="{FF2B5EF4-FFF2-40B4-BE49-F238E27FC236}">
                    <a16:creationId xmlns:a16="http://schemas.microsoft.com/office/drawing/2014/main" id="{0E34F439-A452-4122-856A-061DCF0ADF7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2242" y="3853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58" name="Rectangle 2048">
                <a:extLst>
                  <a:ext uri="{FF2B5EF4-FFF2-40B4-BE49-F238E27FC236}">
                    <a16:creationId xmlns:a16="http://schemas.microsoft.com/office/drawing/2014/main" id="{1AB8F2DB-3145-4B50-B6BD-167B0A9EA5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2308" y="3912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059" name="Freeform 2049">
                <a:extLst>
                  <a:ext uri="{FF2B5EF4-FFF2-40B4-BE49-F238E27FC236}">
                    <a16:creationId xmlns:a16="http://schemas.microsoft.com/office/drawing/2014/main" id="{785D2A1B-971B-4B47-B7A2-4E3769BC4D9E}"/>
                  </a:ext>
                </a:extLst>
              </p:cNvPr>
              <p:cNvSpPr>
                <a:spLocks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1840" y="3755"/>
                <a:ext cx="102" cy="205"/>
              </a:xfrm>
              <a:custGeom>
                <a:avLst/>
                <a:gdLst>
                  <a:gd name="T0" fmla="*/ 102 w 102"/>
                  <a:gd name="T1" fmla="*/ 205 h 205"/>
                  <a:gd name="T2" fmla="*/ 79 w 102"/>
                  <a:gd name="T3" fmla="*/ 202 h 205"/>
                  <a:gd name="T4" fmla="*/ 57 w 102"/>
                  <a:gd name="T5" fmla="*/ 195 h 205"/>
                  <a:gd name="T6" fmla="*/ 38 w 102"/>
                  <a:gd name="T7" fmla="*/ 183 h 205"/>
                  <a:gd name="T8" fmla="*/ 22 w 102"/>
                  <a:gd name="T9" fmla="*/ 167 h 205"/>
                  <a:gd name="T10" fmla="*/ 10 w 102"/>
                  <a:gd name="T11" fmla="*/ 147 h 205"/>
                  <a:gd name="T12" fmla="*/ 3 w 102"/>
                  <a:gd name="T13" fmla="*/ 126 h 205"/>
                  <a:gd name="T14" fmla="*/ 0 w 102"/>
                  <a:gd name="T15" fmla="*/ 102 h 205"/>
                  <a:gd name="T16" fmla="*/ 3 w 102"/>
                  <a:gd name="T17" fmla="*/ 80 h 205"/>
                  <a:gd name="T18" fmla="*/ 10 w 102"/>
                  <a:gd name="T19" fmla="*/ 59 h 205"/>
                  <a:gd name="T20" fmla="*/ 22 w 102"/>
                  <a:gd name="T21" fmla="*/ 38 h 205"/>
                  <a:gd name="T22" fmla="*/ 38 w 102"/>
                  <a:gd name="T23" fmla="*/ 23 h 205"/>
                  <a:gd name="T24" fmla="*/ 57 w 102"/>
                  <a:gd name="T25" fmla="*/ 11 h 205"/>
                  <a:gd name="T26" fmla="*/ 79 w 102"/>
                  <a:gd name="T27" fmla="*/ 3 h 205"/>
                  <a:gd name="T28" fmla="*/ 102 w 102"/>
                  <a:gd name="T29" fmla="*/ 0 h 2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205"/>
                  <a:gd name="T47" fmla="*/ 102 w 102"/>
                  <a:gd name="T48" fmla="*/ 205 h 2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205">
                    <a:moveTo>
                      <a:pt x="102" y="205"/>
                    </a:moveTo>
                    <a:lnTo>
                      <a:pt x="79" y="202"/>
                    </a:lnTo>
                    <a:lnTo>
                      <a:pt x="57" y="195"/>
                    </a:lnTo>
                    <a:lnTo>
                      <a:pt x="38" y="183"/>
                    </a:lnTo>
                    <a:lnTo>
                      <a:pt x="22" y="167"/>
                    </a:lnTo>
                    <a:lnTo>
                      <a:pt x="10" y="147"/>
                    </a:lnTo>
                    <a:lnTo>
                      <a:pt x="3" y="126"/>
                    </a:lnTo>
                    <a:lnTo>
                      <a:pt x="0" y="102"/>
                    </a:lnTo>
                    <a:lnTo>
                      <a:pt x="3" y="80"/>
                    </a:lnTo>
                    <a:lnTo>
                      <a:pt x="10" y="59"/>
                    </a:lnTo>
                    <a:lnTo>
                      <a:pt x="22" y="38"/>
                    </a:lnTo>
                    <a:lnTo>
                      <a:pt x="38" y="23"/>
                    </a:lnTo>
                    <a:lnTo>
                      <a:pt x="57" y="11"/>
                    </a:lnTo>
                    <a:lnTo>
                      <a:pt x="79" y="3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2050">
                <a:extLst>
                  <a:ext uri="{FF2B5EF4-FFF2-40B4-BE49-F238E27FC236}">
                    <a16:creationId xmlns:a16="http://schemas.microsoft.com/office/drawing/2014/main" id="{1DB9CE6B-4772-4701-AF8D-CBA18D9A60B7}"/>
                  </a:ext>
                </a:extLst>
              </p:cNvPr>
              <p:cNvSpPr>
                <a:spLocks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1942" y="3755"/>
                <a:ext cx="153" cy="205"/>
              </a:xfrm>
              <a:custGeom>
                <a:avLst/>
                <a:gdLst>
                  <a:gd name="T0" fmla="*/ 0 w 153"/>
                  <a:gd name="T1" fmla="*/ 205 h 205"/>
                  <a:gd name="T2" fmla="*/ 153 w 153"/>
                  <a:gd name="T3" fmla="*/ 205 h 205"/>
                  <a:gd name="T4" fmla="*/ 153 w 153"/>
                  <a:gd name="T5" fmla="*/ 0 h 205"/>
                  <a:gd name="T6" fmla="*/ 0 w 153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05"/>
                  <a:gd name="T14" fmla="*/ 153 w 153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05">
                    <a:moveTo>
                      <a:pt x="0" y="205"/>
                    </a:moveTo>
                    <a:lnTo>
                      <a:pt x="153" y="205"/>
                    </a:lnTo>
                    <a:lnTo>
                      <a:pt x="153" y="0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2051">
                <a:extLst>
                  <a:ext uri="{FF2B5EF4-FFF2-40B4-BE49-F238E27FC236}">
                    <a16:creationId xmlns:a16="http://schemas.microsoft.com/office/drawing/2014/main" id="{28540F41-9210-417D-84A8-0FE5D7A9A958}"/>
                  </a:ext>
                </a:extLst>
              </p:cNvPr>
              <p:cNvSpPr>
                <a:spLocks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1583" y="3652"/>
                <a:ext cx="205" cy="103"/>
              </a:xfrm>
              <a:custGeom>
                <a:avLst/>
                <a:gdLst>
                  <a:gd name="T0" fmla="*/ 0 w 205"/>
                  <a:gd name="T1" fmla="*/ 103 h 103"/>
                  <a:gd name="T2" fmla="*/ 3 w 205"/>
                  <a:gd name="T3" fmla="*/ 87 h 103"/>
                  <a:gd name="T4" fmla="*/ 11 w 205"/>
                  <a:gd name="T5" fmla="*/ 71 h 103"/>
                  <a:gd name="T6" fmla="*/ 23 w 205"/>
                  <a:gd name="T7" fmla="*/ 56 h 103"/>
                  <a:gd name="T8" fmla="*/ 40 w 205"/>
                  <a:gd name="T9" fmla="*/ 43 h 103"/>
                  <a:gd name="T10" fmla="*/ 60 w 205"/>
                  <a:gd name="T11" fmla="*/ 31 h 103"/>
                  <a:gd name="T12" fmla="*/ 85 w 205"/>
                  <a:gd name="T13" fmla="*/ 21 h 103"/>
                  <a:gd name="T14" fmla="*/ 112 w 205"/>
                  <a:gd name="T15" fmla="*/ 11 h 103"/>
                  <a:gd name="T16" fmla="*/ 142 w 205"/>
                  <a:gd name="T17" fmla="*/ 6 h 103"/>
                  <a:gd name="T18" fmla="*/ 174 w 205"/>
                  <a:gd name="T19" fmla="*/ 2 h 103"/>
                  <a:gd name="T20" fmla="*/ 205 w 205"/>
                  <a:gd name="T21" fmla="*/ 0 h 1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3"/>
                  <a:gd name="T35" fmla="*/ 205 w 205"/>
                  <a:gd name="T36" fmla="*/ 103 h 1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3">
                    <a:moveTo>
                      <a:pt x="0" y="103"/>
                    </a:moveTo>
                    <a:lnTo>
                      <a:pt x="3" y="87"/>
                    </a:lnTo>
                    <a:lnTo>
                      <a:pt x="11" y="71"/>
                    </a:lnTo>
                    <a:lnTo>
                      <a:pt x="23" y="56"/>
                    </a:lnTo>
                    <a:lnTo>
                      <a:pt x="40" y="43"/>
                    </a:lnTo>
                    <a:lnTo>
                      <a:pt x="60" y="31"/>
                    </a:lnTo>
                    <a:lnTo>
                      <a:pt x="85" y="21"/>
                    </a:lnTo>
                    <a:lnTo>
                      <a:pt x="112" y="11"/>
                    </a:lnTo>
                    <a:lnTo>
                      <a:pt x="142" y="6"/>
                    </a:lnTo>
                    <a:lnTo>
                      <a:pt x="174" y="2"/>
                    </a:lnTo>
                    <a:lnTo>
                      <a:pt x="205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2052">
                <a:extLst>
                  <a:ext uri="{FF2B5EF4-FFF2-40B4-BE49-F238E27FC236}">
                    <a16:creationId xmlns:a16="http://schemas.microsoft.com/office/drawing/2014/main" id="{6366A15A-3896-47D0-8376-9DF0A9DEFF6A}"/>
                  </a:ext>
                </a:extLst>
              </p:cNvPr>
              <p:cNvSpPr>
                <a:spLocks/>
              </p:cNvSpPr>
              <p:nvPr>
                <p:custDataLst>
                  <p:tags r:id="rId115"/>
                </p:custDataLst>
              </p:nvPr>
            </p:nvSpPr>
            <p:spPr bwMode="auto">
              <a:xfrm>
                <a:off x="1583" y="3755"/>
                <a:ext cx="205" cy="102"/>
              </a:xfrm>
              <a:custGeom>
                <a:avLst/>
                <a:gdLst>
                  <a:gd name="T0" fmla="*/ 205 w 205"/>
                  <a:gd name="T1" fmla="*/ 102 h 102"/>
                  <a:gd name="T2" fmla="*/ 174 w 205"/>
                  <a:gd name="T3" fmla="*/ 101 h 102"/>
                  <a:gd name="T4" fmla="*/ 142 w 205"/>
                  <a:gd name="T5" fmla="*/ 98 h 102"/>
                  <a:gd name="T6" fmla="*/ 112 w 205"/>
                  <a:gd name="T7" fmla="*/ 91 h 102"/>
                  <a:gd name="T8" fmla="*/ 85 w 205"/>
                  <a:gd name="T9" fmla="*/ 83 h 102"/>
                  <a:gd name="T10" fmla="*/ 60 w 205"/>
                  <a:gd name="T11" fmla="*/ 72 h 102"/>
                  <a:gd name="T12" fmla="*/ 40 w 205"/>
                  <a:gd name="T13" fmla="*/ 60 h 102"/>
                  <a:gd name="T14" fmla="*/ 23 w 205"/>
                  <a:gd name="T15" fmla="*/ 46 h 102"/>
                  <a:gd name="T16" fmla="*/ 11 w 205"/>
                  <a:gd name="T17" fmla="*/ 31 h 102"/>
                  <a:gd name="T18" fmla="*/ 3 w 205"/>
                  <a:gd name="T19" fmla="*/ 16 h 102"/>
                  <a:gd name="T20" fmla="*/ 0 w 205"/>
                  <a:gd name="T21" fmla="*/ 0 h 1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5"/>
                  <a:gd name="T34" fmla="*/ 0 h 102"/>
                  <a:gd name="T35" fmla="*/ 205 w 205"/>
                  <a:gd name="T36" fmla="*/ 102 h 1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5" h="102">
                    <a:moveTo>
                      <a:pt x="205" y="102"/>
                    </a:moveTo>
                    <a:lnTo>
                      <a:pt x="174" y="101"/>
                    </a:lnTo>
                    <a:lnTo>
                      <a:pt x="142" y="98"/>
                    </a:lnTo>
                    <a:lnTo>
                      <a:pt x="112" y="91"/>
                    </a:lnTo>
                    <a:lnTo>
                      <a:pt x="85" y="83"/>
                    </a:lnTo>
                    <a:lnTo>
                      <a:pt x="60" y="72"/>
                    </a:lnTo>
                    <a:lnTo>
                      <a:pt x="40" y="60"/>
                    </a:lnTo>
                    <a:lnTo>
                      <a:pt x="23" y="46"/>
                    </a:lnTo>
                    <a:lnTo>
                      <a:pt x="11" y="31"/>
                    </a:lnTo>
                    <a:lnTo>
                      <a:pt x="3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2053">
                <a:extLst>
                  <a:ext uri="{FF2B5EF4-FFF2-40B4-BE49-F238E27FC236}">
                    <a16:creationId xmlns:a16="http://schemas.microsoft.com/office/drawing/2014/main" id="{8D9300CA-5DD4-4980-A219-249B57697370}"/>
                  </a:ext>
                </a:extLst>
              </p:cNvPr>
              <p:cNvSpPr>
                <a:spLocks/>
              </p:cNvSpPr>
              <p:nvPr>
                <p:custDataLst>
                  <p:tags r:id="rId116"/>
                </p:custDataLst>
              </p:nvPr>
            </p:nvSpPr>
            <p:spPr bwMode="auto">
              <a:xfrm>
                <a:off x="1814" y="3652"/>
                <a:ext cx="26" cy="103"/>
              </a:xfrm>
              <a:custGeom>
                <a:avLst/>
                <a:gdLst>
                  <a:gd name="T0" fmla="*/ 0 w 26"/>
                  <a:gd name="T1" fmla="*/ 103 h 103"/>
                  <a:gd name="T2" fmla="*/ 1 w 26"/>
                  <a:gd name="T3" fmla="*/ 81 h 103"/>
                  <a:gd name="T4" fmla="*/ 3 w 26"/>
                  <a:gd name="T5" fmla="*/ 59 h 103"/>
                  <a:gd name="T6" fmla="*/ 5 w 26"/>
                  <a:gd name="T7" fmla="*/ 39 h 103"/>
                  <a:gd name="T8" fmla="*/ 10 w 26"/>
                  <a:gd name="T9" fmla="*/ 24 h 103"/>
                  <a:gd name="T10" fmla="*/ 15 w 26"/>
                  <a:gd name="T11" fmla="*/ 11 h 103"/>
                  <a:gd name="T12" fmla="*/ 20 w 26"/>
                  <a:gd name="T13" fmla="*/ 3 h 103"/>
                  <a:gd name="T14" fmla="*/ 26 w 26"/>
                  <a:gd name="T15" fmla="*/ 0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03"/>
                  <a:gd name="T26" fmla="*/ 26 w 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03">
                    <a:moveTo>
                      <a:pt x="0" y="103"/>
                    </a:moveTo>
                    <a:lnTo>
                      <a:pt x="1" y="81"/>
                    </a:lnTo>
                    <a:lnTo>
                      <a:pt x="3" y="59"/>
                    </a:lnTo>
                    <a:lnTo>
                      <a:pt x="5" y="39"/>
                    </a:lnTo>
                    <a:lnTo>
                      <a:pt x="10" y="24"/>
                    </a:lnTo>
                    <a:lnTo>
                      <a:pt x="15" y="11"/>
                    </a:lnTo>
                    <a:lnTo>
                      <a:pt x="20" y="3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" name="Freeform 2054">
                <a:extLst>
                  <a:ext uri="{FF2B5EF4-FFF2-40B4-BE49-F238E27FC236}">
                    <a16:creationId xmlns:a16="http://schemas.microsoft.com/office/drawing/2014/main" id="{2EE723C2-52AE-4CA5-9B85-1D3615628428}"/>
                  </a:ext>
                </a:extLst>
              </p:cNvPr>
              <p:cNvSpPr>
                <a:spLocks/>
              </p:cNvSpPr>
              <p:nvPr>
                <p:custDataLst>
                  <p:tags r:id="rId117"/>
                </p:custDataLst>
              </p:nvPr>
            </p:nvSpPr>
            <p:spPr bwMode="auto">
              <a:xfrm>
                <a:off x="1814" y="3755"/>
                <a:ext cx="23" cy="102"/>
              </a:xfrm>
              <a:custGeom>
                <a:avLst/>
                <a:gdLst>
                  <a:gd name="T0" fmla="*/ 0 w 23"/>
                  <a:gd name="T1" fmla="*/ 0 h 102"/>
                  <a:gd name="T2" fmla="*/ 1 w 23"/>
                  <a:gd name="T3" fmla="*/ 23 h 102"/>
                  <a:gd name="T4" fmla="*/ 3 w 23"/>
                  <a:gd name="T5" fmla="*/ 45 h 102"/>
                  <a:gd name="T6" fmla="*/ 5 w 23"/>
                  <a:gd name="T7" fmla="*/ 64 h 102"/>
                  <a:gd name="T8" fmla="*/ 8 w 23"/>
                  <a:gd name="T9" fmla="*/ 80 h 102"/>
                  <a:gd name="T10" fmla="*/ 12 w 23"/>
                  <a:gd name="T11" fmla="*/ 93 h 102"/>
                  <a:gd name="T12" fmla="*/ 18 w 23"/>
                  <a:gd name="T13" fmla="*/ 100 h 102"/>
                  <a:gd name="T14" fmla="*/ 23 w 23"/>
                  <a:gd name="T15" fmla="*/ 102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102"/>
                  <a:gd name="T26" fmla="*/ 23 w 23"/>
                  <a:gd name="T27" fmla="*/ 102 h 1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102">
                    <a:moveTo>
                      <a:pt x="0" y="0"/>
                    </a:moveTo>
                    <a:lnTo>
                      <a:pt x="1" y="23"/>
                    </a:lnTo>
                    <a:lnTo>
                      <a:pt x="3" y="45"/>
                    </a:lnTo>
                    <a:lnTo>
                      <a:pt x="5" y="64"/>
                    </a:lnTo>
                    <a:lnTo>
                      <a:pt x="8" y="80"/>
                    </a:lnTo>
                    <a:lnTo>
                      <a:pt x="12" y="93"/>
                    </a:lnTo>
                    <a:lnTo>
                      <a:pt x="18" y="100"/>
                    </a:lnTo>
                    <a:lnTo>
                      <a:pt x="23" y="1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" name="Line 2055">
                <a:extLst>
                  <a:ext uri="{FF2B5EF4-FFF2-40B4-BE49-F238E27FC236}">
                    <a16:creationId xmlns:a16="http://schemas.microsoft.com/office/drawing/2014/main" id="{B86C9DEE-D2E6-4A98-8CA0-4C5B3EC734D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8"/>
                </p:custDataLst>
              </p:nvPr>
            </p:nvSpPr>
            <p:spPr bwMode="auto">
              <a:xfrm flipH="1">
                <a:off x="1788" y="3857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Line 2056">
                <a:extLst>
                  <a:ext uri="{FF2B5EF4-FFF2-40B4-BE49-F238E27FC236}">
                    <a16:creationId xmlns:a16="http://schemas.microsoft.com/office/drawing/2014/main" id="{82556B80-44A8-4E06-98CF-5602E20DB0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19"/>
                </p:custDataLst>
              </p:nvPr>
            </p:nvSpPr>
            <p:spPr bwMode="auto">
              <a:xfrm flipH="1">
                <a:off x="1788" y="3652"/>
                <a:ext cx="5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" name="Line 2057">
                <a:extLst>
                  <a:ext uri="{FF2B5EF4-FFF2-40B4-BE49-F238E27FC236}">
                    <a16:creationId xmlns:a16="http://schemas.microsoft.com/office/drawing/2014/main" id="{6EB5DA31-0F35-4C05-B522-2BBE3728237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2095" y="3909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" name="Line 2058">
                <a:extLst>
                  <a:ext uri="{FF2B5EF4-FFF2-40B4-BE49-F238E27FC236}">
                    <a16:creationId xmlns:a16="http://schemas.microsoft.com/office/drawing/2014/main" id="{331E7D90-79CB-463B-A01C-CC70C323844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2095" y="3807"/>
                <a:ext cx="10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" name="Line 2059">
                <a:extLst>
                  <a:ext uri="{FF2B5EF4-FFF2-40B4-BE49-F238E27FC236}">
                    <a16:creationId xmlns:a16="http://schemas.microsoft.com/office/drawing/2014/main" id="{26B93441-C7FE-4E66-8081-734F8B5CAF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1818" y="3704"/>
                <a:ext cx="380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" name="Line 2060">
                <a:extLst>
                  <a:ext uri="{FF2B5EF4-FFF2-40B4-BE49-F238E27FC236}">
                    <a16:creationId xmlns:a16="http://schemas.microsoft.com/office/drawing/2014/main" id="{E7F61621-0516-4D92-AD78-AE566D8D81A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3"/>
                </p:custDataLst>
              </p:nvPr>
            </p:nvSpPr>
            <p:spPr bwMode="auto">
              <a:xfrm>
                <a:off x="1481" y="3755"/>
                <a:ext cx="102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" name="Rectangle 2061">
                <a:extLst>
                  <a:ext uri="{FF2B5EF4-FFF2-40B4-BE49-F238E27FC236}">
                    <a16:creationId xmlns:a16="http://schemas.microsoft.com/office/drawing/2014/main" id="{1ECAA8C5-B5CC-4C9D-BCD5-C6EC58EDF2A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4"/>
                </p:custDataLst>
              </p:nvPr>
            </p:nvSpPr>
            <p:spPr bwMode="auto">
              <a:xfrm>
                <a:off x="1322" y="369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72" name="Rectangle 2062">
                <a:extLst>
                  <a:ext uri="{FF2B5EF4-FFF2-40B4-BE49-F238E27FC236}">
                    <a16:creationId xmlns:a16="http://schemas.microsoft.com/office/drawing/2014/main" id="{F659335E-ACD8-41F1-9F94-FBD13358E9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5"/>
                </p:custDataLst>
              </p:nvPr>
            </p:nvSpPr>
            <p:spPr bwMode="auto">
              <a:xfrm>
                <a:off x="1388" y="3757"/>
                <a:ext cx="1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out</a:t>
                </a:r>
                <a:endParaRPr lang="de-DE" altLang="en-US" sz="600"/>
              </a:p>
            </p:txBody>
          </p:sp>
          <p:sp>
            <p:nvSpPr>
              <p:cNvPr id="2073" name="Line 2063">
                <a:extLst>
                  <a:ext uri="{FF2B5EF4-FFF2-40B4-BE49-F238E27FC236}">
                    <a16:creationId xmlns:a16="http://schemas.microsoft.com/office/drawing/2014/main" id="{9B65B056-5645-42D1-9C17-47170276046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26"/>
                </p:custDataLst>
              </p:nvPr>
            </p:nvSpPr>
            <p:spPr bwMode="auto">
              <a:xfrm>
                <a:off x="2198" y="2807"/>
                <a:ext cx="0" cy="89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" name="Rectangle 2064">
                <a:extLst>
                  <a:ext uri="{FF2B5EF4-FFF2-40B4-BE49-F238E27FC236}">
                    <a16:creationId xmlns:a16="http://schemas.microsoft.com/office/drawing/2014/main" id="{6E7C3CA6-BD62-4958-8370-874EA93EB4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7"/>
                </p:custDataLst>
              </p:nvPr>
            </p:nvSpPr>
            <p:spPr bwMode="auto">
              <a:xfrm>
                <a:off x="3817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075" name="Rectangle 2065">
                <a:extLst>
                  <a:ext uri="{FF2B5EF4-FFF2-40B4-BE49-F238E27FC236}">
                    <a16:creationId xmlns:a16="http://schemas.microsoft.com/office/drawing/2014/main" id="{B82CB076-1EE9-49B2-A651-992D3AD625D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8"/>
                </p:custDataLst>
              </p:nvPr>
            </p:nvSpPr>
            <p:spPr bwMode="auto">
              <a:xfrm>
                <a:off x="3878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076" name="Rectangle 2066">
                <a:extLst>
                  <a:ext uri="{FF2B5EF4-FFF2-40B4-BE49-F238E27FC236}">
                    <a16:creationId xmlns:a16="http://schemas.microsoft.com/office/drawing/2014/main" id="{188C9A3B-17FE-424A-8401-F6D5FED2390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3688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077" name="Rectangle 2067">
                <a:extLst>
                  <a:ext uri="{FF2B5EF4-FFF2-40B4-BE49-F238E27FC236}">
                    <a16:creationId xmlns:a16="http://schemas.microsoft.com/office/drawing/2014/main" id="{09B799F5-F58F-49D1-A640-122322C91B2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0"/>
                </p:custDataLst>
              </p:nvPr>
            </p:nvSpPr>
            <p:spPr bwMode="auto">
              <a:xfrm>
                <a:off x="3748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078" name="Line 2068">
                <a:extLst>
                  <a:ext uri="{FF2B5EF4-FFF2-40B4-BE49-F238E27FC236}">
                    <a16:creationId xmlns:a16="http://schemas.microsoft.com/office/drawing/2014/main" id="{5D18F622-8C3C-4CA7-B805-DD0C8F446A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1"/>
                </p:custDataLst>
              </p:nvPr>
            </p:nvSpPr>
            <p:spPr bwMode="auto">
              <a:xfrm flipH="1">
                <a:off x="3915" y="2270"/>
                <a:ext cx="77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" name="Line 2069">
                <a:extLst>
                  <a:ext uri="{FF2B5EF4-FFF2-40B4-BE49-F238E27FC236}">
                    <a16:creationId xmlns:a16="http://schemas.microsoft.com/office/drawing/2014/main" id="{AA872FF0-651A-4B94-B7D9-A85A6BA93B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2"/>
                </p:custDataLst>
              </p:nvPr>
            </p:nvSpPr>
            <p:spPr bwMode="auto">
              <a:xfrm flipH="1">
                <a:off x="3403" y="2269"/>
                <a:ext cx="153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" name="Line 2070">
                <a:extLst>
                  <a:ext uri="{FF2B5EF4-FFF2-40B4-BE49-F238E27FC236}">
                    <a16:creationId xmlns:a16="http://schemas.microsoft.com/office/drawing/2014/main" id="{28FAA8AA-29D2-46A3-B13A-5EB35C9BFB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3"/>
                </p:custDataLst>
              </p:nvPr>
            </p:nvSpPr>
            <p:spPr bwMode="auto">
              <a:xfrm flipH="1">
                <a:off x="2890" y="2271"/>
                <a:ext cx="155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" name="Line 2071">
                <a:extLst>
                  <a:ext uri="{FF2B5EF4-FFF2-40B4-BE49-F238E27FC236}">
                    <a16:creationId xmlns:a16="http://schemas.microsoft.com/office/drawing/2014/main" id="{A9144F84-E5D3-4D89-A159-D964677975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34"/>
                </p:custDataLst>
              </p:nvPr>
            </p:nvSpPr>
            <p:spPr bwMode="auto">
              <a:xfrm flipH="1">
                <a:off x="2377" y="2269"/>
                <a:ext cx="154" cy="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" name="Rectangle 2072">
                <a:extLst>
                  <a:ext uri="{FF2B5EF4-FFF2-40B4-BE49-F238E27FC236}">
                    <a16:creationId xmlns:a16="http://schemas.microsoft.com/office/drawing/2014/main" id="{95114BD3-8690-4757-8B28-52FF6C7A3B6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3429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83" name="Rectangle 2073">
                <a:extLst>
                  <a:ext uri="{FF2B5EF4-FFF2-40B4-BE49-F238E27FC236}">
                    <a16:creationId xmlns:a16="http://schemas.microsoft.com/office/drawing/2014/main" id="{6F3B1125-84B6-42A2-9C38-90493CEEE2E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3495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0</a:t>
                </a:r>
                <a:endParaRPr lang="de-DE" altLang="en-US" sz="600"/>
              </a:p>
            </p:txBody>
          </p:sp>
          <p:sp>
            <p:nvSpPr>
              <p:cNvPr id="2084" name="Rectangle 2074">
                <a:extLst>
                  <a:ext uri="{FF2B5EF4-FFF2-40B4-BE49-F238E27FC236}">
                    <a16:creationId xmlns:a16="http://schemas.microsoft.com/office/drawing/2014/main" id="{54DCF3D3-ECBD-43B8-8240-FE1572066FA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3049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085" name="Rectangle 2075">
                <a:extLst>
                  <a:ext uri="{FF2B5EF4-FFF2-40B4-BE49-F238E27FC236}">
                    <a16:creationId xmlns:a16="http://schemas.microsoft.com/office/drawing/2014/main" id="{2707E289-4AFE-41F6-ABED-467494118F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3109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86" name="Rectangle 2076">
                <a:extLst>
                  <a:ext uri="{FF2B5EF4-FFF2-40B4-BE49-F238E27FC236}">
                    <a16:creationId xmlns:a16="http://schemas.microsoft.com/office/drawing/2014/main" id="{09AC6924-8BC0-4D44-9CAB-13EE8842E86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3305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087" name="Rectangle 2077">
                <a:extLst>
                  <a:ext uri="{FF2B5EF4-FFF2-40B4-BE49-F238E27FC236}">
                    <a16:creationId xmlns:a16="http://schemas.microsoft.com/office/drawing/2014/main" id="{3FC5343C-5FA7-4E89-B952-2D0C3EBDBF8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3368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88" name="Rectangle 2078">
                <a:extLst>
                  <a:ext uri="{FF2B5EF4-FFF2-40B4-BE49-F238E27FC236}">
                    <a16:creationId xmlns:a16="http://schemas.microsoft.com/office/drawing/2014/main" id="{124A3F97-5E04-4D86-8D2F-453B79F631D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3175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089" name="Rectangle 2079">
                <a:extLst>
                  <a:ext uri="{FF2B5EF4-FFF2-40B4-BE49-F238E27FC236}">
                    <a16:creationId xmlns:a16="http://schemas.microsoft.com/office/drawing/2014/main" id="{BA9F6B6F-7356-46D8-8EFE-A26698845A0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3239" y="2502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90" name="Rectangle 2080">
                <a:extLst>
                  <a:ext uri="{FF2B5EF4-FFF2-40B4-BE49-F238E27FC236}">
                    <a16:creationId xmlns:a16="http://schemas.microsoft.com/office/drawing/2014/main" id="{36D430B9-CBF0-4967-92D8-B0EE08DF342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2917" y="2139"/>
                <a:ext cx="8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91" name="Rectangle 2081">
                <a:extLst>
                  <a:ext uri="{FF2B5EF4-FFF2-40B4-BE49-F238E27FC236}">
                    <a16:creationId xmlns:a16="http://schemas.microsoft.com/office/drawing/2014/main" id="{55F516B7-2FDA-4C7D-9992-D608B09D8C8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2985" y="2195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1</a:t>
                </a:r>
                <a:endParaRPr lang="de-DE" altLang="en-US" sz="600"/>
              </a:p>
            </p:txBody>
          </p:sp>
          <p:sp>
            <p:nvSpPr>
              <p:cNvPr id="2092" name="Rectangle 2082">
                <a:extLst>
                  <a:ext uri="{FF2B5EF4-FFF2-40B4-BE49-F238E27FC236}">
                    <a16:creationId xmlns:a16="http://schemas.microsoft.com/office/drawing/2014/main" id="{62EF20F6-BC2C-4D39-BA0A-5A5FF12326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253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093" name="Rectangle 2083">
                <a:extLst>
                  <a:ext uri="{FF2B5EF4-FFF2-40B4-BE49-F238E27FC236}">
                    <a16:creationId xmlns:a16="http://schemas.microsoft.com/office/drawing/2014/main" id="{E792A986-EAFB-4D65-8142-96343DF9E9F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2597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094" name="Rectangle 2084">
                <a:extLst>
                  <a:ext uri="{FF2B5EF4-FFF2-40B4-BE49-F238E27FC236}">
                    <a16:creationId xmlns:a16="http://schemas.microsoft.com/office/drawing/2014/main" id="{1EF99C4E-8624-4DF7-B904-74B49BB9BDA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2792" y="1987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 dirty="0">
                    <a:solidFill>
                      <a:srgbClr val="000000"/>
                    </a:solidFill>
                  </a:rPr>
                  <a:t>A</a:t>
                </a:r>
                <a:endParaRPr lang="de-DE" altLang="en-US" sz="600" dirty="0"/>
              </a:p>
            </p:txBody>
          </p:sp>
          <p:sp>
            <p:nvSpPr>
              <p:cNvPr id="2095" name="Rectangle 2085">
                <a:extLst>
                  <a:ext uri="{FF2B5EF4-FFF2-40B4-BE49-F238E27FC236}">
                    <a16:creationId xmlns:a16="http://schemas.microsoft.com/office/drawing/2014/main" id="{D838FF07-290D-476D-ACB6-C7863188961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2856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096" name="Rectangle 2086">
                <a:extLst>
                  <a:ext uri="{FF2B5EF4-FFF2-40B4-BE49-F238E27FC236}">
                    <a16:creationId xmlns:a16="http://schemas.microsoft.com/office/drawing/2014/main" id="{5634C2F4-04F4-4F08-94DB-3C7B098F94C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2666" y="2444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097" name="Rectangle 2087">
                <a:extLst>
                  <a:ext uri="{FF2B5EF4-FFF2-40B4-BE49-F238E27FC236}">
                    <a16:creationId xmlns:a16="http://schemas.microsoft.com/office/drawing/2014/main" id="{38B03D7C-18DC-4E99-A58A-20CC156D943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2726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098" name="Rectangle 2088">
                <a:extLst>
                  <a:ext uri="{FF2B5EF4-FFF2-40B4-BE49-F238E27FC236}">
                    <a16:creationId xmlns:a16="http://schemas.microsoft.com/office/drawing/2014/main" id="{2E1BCD0E-D77C-44EF-A534-D7C7BDD38B3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2404" y="2139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099" name="Rectangle 2089">
                <a:extLst>
                  <a:ext uri="{FF2B5EF4-FFF2-40B4-BE49-F238E27FC236}">
                    <a16:creationId xmlns:a16="http://schemas.microsoft.com/office/drawing/2014/main" id="{70DAB709-B206-43FE-9186-8C8486F8896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2473" y="2195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2</a:t>
                </a:r>
                <a:endParaRPr lang="de-DE" altLang="en-US" sz="600"/>
              </a:p>
            </p:txBody>
          </p:sp>
          <p:sp>
            <p:nvSpPr>
              <p:cNvPr id="2100" name="Rectangle 2090">
                <a:extLst>
                  <a:ext uri="{FF2B5EF4-FFF2-40B4-BE49-F238E27FC236}">
                    <a16:creationId xmlns:a16="http://schemas.microsoft.com/office/drawing/2014/main" id="{9A4FFA1F-F105-467C-9294-17AF20599F0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2024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B</a:t>
                </a:r>
                <a:endParaRPr lang="de-DE" altLang="en-US" sz="600"/>
              </a:p>
            </p:txBody>
          </p:sp>
          <p:sp>
            <p:nvSpPr>
              <p:cNvPr id="2101" name="Rectangle 2091">
                <a:extLst>
                  <a:ext uri="{FF2B5EF4-FFF2-40B4-BE49-F238E27FC236}">
                    <a16:creationId xmlns:a16="http://schemas.microsoft.com/office/drawing/2014/main" id="{704495CF-6B41-48CD-B8C3-F5C97B05A6F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2085" y="2043"/>
                <a:ext cx="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102" name="Rectangle 2092">
                <a:extLst>
                  <a:ext uri="{FF2B5EF4-FFF2-40B4-BE49-F238E27FC236}">
                    <a16:creationId xmlns:a16="http://schemas.microsoft.com/office/drawing/2014/main" id="{CFDC6325-3EA3-4FA0-96FB-02EB9C4FD1B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2280" y="1987"/>
                <a:ext cx="81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A</a:t>
                </a:r>
                <a:endParaRPr lang="de-DE" altLang="en-US" sz="600"/>
              </a:p>
            </p:txBody>
          </p:sp>
          <p:sp>
            <p:nvSpPr>
              <p:cNvPr id="2103" name="Rectangle 2093">
                <a:extLst>
                  <a:ext uri="{FF2B5EF4-FFF2-40B4-BE49-F238E27FC236}">
                    <a16:creationId xmlns:a16="http://schemas.microsoft.com/office/drawing/2014/main" id="{B98DCC1C-D53A-4BCD-BA65-818D4F52AB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2341" y="2043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104" name="Rectangle 2094">
                <a:extLst>
                  <a:ext uri="{FF2B5EF4-FFF2-40B4-BE49-F238E27FC236}">
                    <a16:creationId xmlns:a16="http://schemas.microsoft.com/office/drawing/2014/main" id="{939FB8E9-7CDF-4B4C-9A43-72A396E58EC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2153" y="2444"/>
                <a:ext cx="82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S</a:t>
                </a:r>
                <a:endParaRPr lang="de-DE" altLang="en-US" sz="600"/>
              </a:p>
            </p:txBody>
          </p:sp>
          <p:sp>
            <p:nvSpPr>
              <p:cNvPr id="2105" name="Rectangle 2095">
                <a:extLst>
                  <a:ext uri="{FF2B5EF4-FFF2-40B4-BE49-F238E27FC236}">
                    <a16:creationId xmlns:a16="http://schemas.microsoft.com/office/drawing/2014/main" id="{D70C3B92-4813-427E-AF50-9D3DB2B2D22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2214" y="2502"/>
                <a:ext cx="6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3</a:t>
                </a:r>
                <a:endParaRPr lang="de-DE" altLang="en-US" sz="600"/>
              </a:p>
            </p:txBody>
          </p:sp>
          <p:sp>
            <p:nvSpPr>
              <p:cNvPr id="2106" name="Rectangle 2096">
                <a:extLst>
                  <a:ext uri="{FF2B5EF4-FFF2-40B4-BE49-F238E27FC236}">
                    <a16:creationId xmlns:a16="http://schemas.microsoft.com/office/drawing/2014/main" id="{66A4A4EC-777C-4DDC-A017-729B30440FF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4012" y="2215"/>
                <a:ext cx="89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C</a:t>
                </a:r>
                <a:endParaRPr lang="de-DE" altLang="en-US" sz="600"/>
              </a:p>
            </p:txBody>
          </p:sp>
          <p:sp>
            <p:nvSpPr>
              <p:cNvPr id="2107" name="Rectangle 2097">
                <a:extLst>
                  <a:ext uri="{FF2B5EF4-FFF2-40B4-BE49-F238E27FC236}">
                    <a16:creationId xmlns:a16="http://schemas.microsoft.com/office/drawing/2014/main" id="{81EDFCF6-F08A-4D45-AC27-F7EBBB5A480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4078" y="2271"/>
                <a:ext cx="96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600">
                    <a:solidFill>
                      <a:srgbClr val="000000"/>
                    </a:solidFill>
                  </a:rPr>
                  <a:t>in</a:t>
                </a:r>
                <a:endParaRPr lang="de-DE" altLang="en-US" sz="600"/>
              </a:p>
            </p:txBody>
          </p:sp>
          <p:sp>
            <p:nvSpPr>
              <p:cNvPr id="2108" name="Line 2098">
                <a:extLst>
                  <a:ext uri="{FF2B5EF4-FFF2-40B4-BE49-F238E27FC236}">
                    <a16:creationId xmlns:a16="http://schemas.microsoft.com/office/drawing/2014/main" id="{F03CE1AA-CC15-4764-A5A7-97527F9BB15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1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" name="Line 2099">
                <a:extLst>
                  <a:ext uri="{FF2B5EF4-FFF2-40B4-BE49-F238E27FC236}">
                    <a16:creationId xmlns:a16="http://schemas.microsoft.com/office/drawing/2014/main" id="{87DD6996-5DC9-41ED-98BC-8889ED5E384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1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" name="Line 2100">
                <a:extLst>
                  <a:ext uri="{FF2B5EF4-FFF2-40B4-BE49-F238E27FC236}">
                    <a16:creationId xmlns:a16="http://schemas.microsoft.com/office/drawing/2014/main" id="{6ED05EDF-1AF3-48DC-9ED8-B3D010EADDB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1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" name="Line 2101">
                <a:extLst>
                  <a:ext uri="{FF2B5EF4-FFF2-40B4-BE49-F238E27FC236}">
                    <a16:creationId xmlns:a16="http://schemas.microsoft.com/office/drawing/2014/main" id="{2E84CF83-EF98-40C4-9B1A-11153175E5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1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" name="Line 2102">
                <a:extLst>
                  <a:ext uri="{FF2B5EF4-FFF2-40B4-BE49-F238E27FC236}">
                    <a16:creationId xmlns:a16="http://schemas.microsoft.com/office/drawing/2014/main" id="{EEAAABA6-EBDD-44C2-82EF-409A463C73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1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" name="Line 2103">
                <a:extLst>
                  <a:ext uri="{FF2B5EF4-FFF2-40B4-BE49-F238E27FC236}">
                    <a16:creationId xmlns:a16="http://schemas.microsoft.com/office/drawing/2014/main" id="{C8207769-5C4C-445A-B3F2-D243519CF6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1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" name="Line 2104">
                <a:extLst>
                  <a:ext uri="{FF2B5EF4-FFF2-40B4-BE49-F238E27FC236}">
                    <a16:creationId xmlns:a16="http://schemas.microsoft.com/office/drawing/2014/main" id="{7BE915C4-B486-4E22-9CF6-FDFAD1F1A6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1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" name="Line 2105">
                <a:extLst>
                  <a:ext uri="{FF2B5EF4-FFF2-40B4-BE49-F238E27FC236}">
                    <a16:creationId xmlns:a16="http://schemas.microsoft.com/office/drawing/2014/main" id="{28DDDE64-CC4D-4B72-895A-A9C29E3645D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1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" name="Line 2106">
                <a:extLst>
                  <a:ext uri="{FF2B5EF4-FFF2-40B4-BE49-F238E27FC236}">
                    <a16:creationId xmlns:a16="http://schemas.microsoft.com/office/drawing/2014/main" id="{978EB788-8096-4AA6-B361-9E3850B1790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1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" name="Line 2107">
                <a:extLst>
                  <a:ext uri="{FF2B5EF4-FFF2-40B4-BE49-F238E27FC236}">
                    <a16:creationId xmlns:a16="http://schemas.microsoft.com/office/drawing/2014/main" id="{BD78CBF7-4678-466C-A9E8-EAFE66C6F2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1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" name="Line 2108">
                <a:extLst>
                  <a:ext uri="{FF2B5EF4-FFF2-40B4-BE49-F238E27FC236}">
                    <a16:creationId xmlns:a16="http://schemas.microsoft.com/office/drawing/2014/main" id="{E2CCA06D-0918-44F3-B424-4DF5F5F655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165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" name="Line 2109">
                <a:extLst>
                  <a:ext uri="{FF2B5EF4-FFF2-40B4-BE49-F238E27FC236}">
                    <a16:creationId xmlns:a16="http://schemas.microsoft.com/office/drawing/2014/main" id="{B09D1ABD-15F0-48FA-84FA-D3F39B01F81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1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" name="Line 2110">
                <a:extLst>
                  <a:ext uri="{FF2B5EF4-FFF2-40B4-BE49-F238E27FC236}">
                    <a16:creationId xmlns:a16="http://schemas.microsoft.com/office/drawing/2014/main" id="{406BF826-9266-4849-A087-F4DAAD542D9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1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" name="Line 2111">
                <a:extLst>
                  <a:ext uri="{FF2B5EF4-FFF2-40B4-BE49-F238E27FC236}">
                    <a16:creationId xmlns:a16="http://schemas.microsoft.com/office/drawing/2014/main" id="{988377B5-CC92-4445-B442-8908A1003A5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1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" name="Line 2112">
                <a:extLst>
                  <a:ext uri="{FF2B5EF4-FFF2-40B4-BE49-F238E27FC236}">
                    <a16:creationId xmlns:a16="http://schemas.microsoft.com/office/drawing/2014/main" id="{D37989D4-7207-439D-B3C4-623F06D275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1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" name="Line 2113">
                <a:extLst>
                  <a:ext uri="{FF2B5EF4-FFF2-40B4-BE49-F238E27FC236}">
                    <a16:creationId xmlns:a16="http://schemas.microsoft.com/office/drawing/2014/main" id="{5B83F0F0-D474-4461-89CB-3EBFC014D2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1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" name="Line 2114">
                <a:extLst>
                  <a:ext uri="{FF2B5EF4-FFF2-40B4-BE49-F238E27FC236}">
                    <a16:creationId xmlns:a16="http://schemas.microsoft.com/office/drawing/2014/main" id="{DC98EDF3-79BE-46A5-B5AC-BD62CF9F7FC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1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" name="Line 2115">
                <a:extLst>
                  <a:ext uri="{FF2B5EF4-FFF2-40B4-BE49-F238E27FC236}">
                    <a16:creationId xmlns:a16="http://schemas.microsoft.com/office/drawing/2014/main" id="{94548E5C-B1C9-43F0-B017-54BFA742C0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1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" name="Line 2116">
                <a:extLst>
                  <a:ext uri="{FF2B5EF4-FFF2-40B4-BE49-F238E27FC236}">
                    <a16:creationId xmlns:a16="http://schemas.microsoft.com/office/drawing/2014/main" id="{049D3E4F-6424-4F00-9BC5-26D78E552A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1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" name="Line 2117">
                <a:extLst>
                  <a:ext uri="{FF2B5EF4-FFF2-40B4-BE49-F238E27FC236}">
                    <a16:creationId xmlns:a16="http://schemas.microsoft.com/office/drawing/2014/main" id="{DCB0DC20-50E5-4DC0-9490-943FB98353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1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" name="Line 2118">
                <a:extLst>
                  <a:ext uri="{FF2B5EF4-FFF2-40B4-BE49-F238E27FC236}">
                    <a16:creationId xmlns:a16="http://schemas.microsoft.com/office/drawing/2014/main" id="{760A682A-57F5-4154-ADF8-4E4BE01DA3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1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" name="Line 2119">
                <a:extLst>
                  <a:ext uri="{FF2B5EF4-FFF2-40B4-BE49-F238E27FC236}">
                    <a16:creationId xmlns:a16="http://schemas.microsoft.com/office/drawing/2014/main" id="{46706352-B030-4033-B63B-9624E9DFA2F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2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" name="Line 2120">
                <a:extLst>
                  <a:ext uri="{FF2B5EF4-FFF2-40B4-BE49-F238E27FC236}">
                    <a16:creationId xmlns:a16="http://schemas.microsoft.com/office/drawing/2014/main" id="{E65BEEC5-DD95-4C47-9BFD-1D91320A9C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2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" name="Line 2121">
                <a:extLst>
                  <a:ext uri="{FF2B5EF4-FFF2-40B4-BE49-F238E27FC236}">
                    <a16:creationId xmlns:a16="http://schemas.microsoft.com/office/drawing/2014/main" id="{E6D23BC8-E51C-498B-9FC2-CFE7F23D68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2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" name="Line 2122">
                <a:extLst>
                  <a:ext uri="{FF2B5EF4-FFF2-40B4-BE49-F238E27FC236}">
                    <a16:creationId xmlns:a16="http://schemas.microsoft.com/office/drawing/2014/main" id="{2E0E4D5A-2955-440F-9088-CE636241CF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211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" name="Line 2123">
                <a:extLst>
                  <a:ext uri="{FF2B5EF4-FFF2-40B4-BE49-F238E27FC236}">
                    <a16:creationId xmlns:a16="http://schemas.microsoft.com/office/drawing/2014/main" id="{183E8962-3700-4593-98E3-3029772472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2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" name="Line 2124">
                <a:extLst>
                  <a:ext uri="{FF2B5EF4-FFF2-40B4-BE49-F238E27FC236}">
                    <a16:creationId xmlns:a16="http://schemas.microsoft.com/office/drawing/2014/main" id="{82A7877C-7CC7-4C50-8456-35C0F84476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2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" name="Line 2125">
                <a:extLst>
                  <a:ext uri="{FF2B5EF4-FFF2-40B4-BE49-F238E27FC236}">
                    <a16:creationId xmlns:a16="http://schemas.microsoft.com/office/drawing/2014/main" id="{4F3BDD5B-3AE9-4901-82A4-8FCF17673F6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221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" name="Line 2126">
                <a:extLst>
                  <a:ext uri="{FF2B5EF4-FFF2-40B4-BE49-F238E27FC236}">
                    <a16:creationId xmlns:a16="http://schemas.microsoft.com/office/drawing/2014/main" id="{2EE81CD4-8E05-44BD-BD31-D7CA03EAB96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224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" name="Line 2127">
                <a:extLst>
                  <a:ext uri="{FF2B5EF4-FFF2-40B4-BE49-F238E27FC236}">
                    <a16:creationId xmlns:a16="http://schemas.microsoft.com/office/drawing/2014/main" id="{697BB55F-602D-48AD-ACEA-6EFF6A2A61B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227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" name="Line 2128">
                <a:extLst>
                  <a:ext uri="{FF2B5EF4-FFF2-40B4-BE49-F238E27FC236}">
                    <a16:creationId xmlns:a16="http://schemas.microsoft.com/office/drawing/2014/main" id="{B036E217-14DD-48B5-A5BC-579A78E7FB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231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" name="Line 2129">
                <a:extLst>
                  <a:ext uri="{FF2B5EF4-FFF2-40B4-BE49-F238E27FC236}">
                    <a16:creationId xmlns:a16="http://schemas.microsoft.com/office/drawing/2014/main" id="{7E7377BF-7516-4351-BF44-AF8AEBC076A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234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" name="Line 2130">
                <a:extLst>
                  <a:ext uri="{FF2B5EF4-FFF2-40B4-BE49-F238E27FC236}">
                    <a16:creationId xmlns:a16="http://schemas.microsoft.com/office/drawing/2014/main" id="{042F4208-F3B7-435B-B5FD-01114F3EF7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237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" name="Line 2131">
                <a:extLst>
                  <a:ext uri="{FF2B5EF4-FFF2-40B4-BE49-F238E27FC236}">
                    <a16:creationId xmlns:a16="http://schemas.microsoft.com/office/drawing/2014/main" id="{F33F047F-C5E5-4D6B-A65D-2003753E05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241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" name="Line 2132">
                <a:extLst>
                  <a:ext uri="{FF2B5EF4-FFF2-40B4-BE49-F238E27FC236}">
                    <a16:creationId xmlns:a16="http://schemas.microsoft.com/office/drawing/2014/main" id="{79EEC2BD-932D-4383-9E42-30D1FC4BA9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244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" name="Line 2133">
                <a:extLst>
                  <a:ext uri="{FF2B5EF4-FFF2-40B4-BE49-F238E27FC236}">
                    <a16:creationId xmlns:a16="http://schemas.microsoft.com/office/drawing/2014/main" id="{8E5EF7CC-295B-42AD-98E2-40FA21B76A0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247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" name="Line 2134">
                <a:extLst>
                  <a:ext uri="{FF2B5EF4-FFF2-40B4-BE49-F238E27FC236}">
                    <a16:creationId xmlns:a16="http://schemas.microsoft.com/office/drawing/2014/main" id="{1CEA9317-DCF6-4DDA-9F13-06C50966426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250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" name="Line 2135">
                <a:extLst>
                  <a:ext uri="{FF2B5EF4-FFF2-40B4-BE49-F238E27FC236}">
                    <a16:creationId xmlns:a16="http://schemas.microsoft.com/office/drawing/2014/main" id="{8C6998E5-3D2A-4526-A18C-F4039CCA600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254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" name="Line 2136">
                <a:extLst>
                  <a:ext uri="{FF2B5EF4-FFF2-40B4-BE49-F238E27FC236}">
                    <a16:creationId xmlns:a16="http://schemas.microsoft.com/office/drawing/2014/main" id="{24C6BB56-B407-4933-A9B9-EB154B12EE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257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" name="Line 2137">
                <a:extLst>
                  <a:ext uri="{FF2B5EF4-FFF2-40B4-BE49-F238E27FC236}">
                    <a16:creationId xmlns:a16="http://schemas.microsoft.com/office/drawing/2014/main" id="{2CCDCD6A-FCE1-4EB5-A9E8-DF509C083C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260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" name="Line 2138">
                <a:extLst>
                  <a:ext uri="{FF2B5EF4-FFF2-40B4-BE49-F238E27FC236}">
                    <a16:creationId xmlns:a16="http://schemas.microsoft.com/office/drawing/2014/main" id="{7DDDFA2E-AB62-4F43-BEEF-A27739E2FF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263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" name="Line 2139">
                <a:extLst>
                  <a:ext uri="{FF2B5EF4-FFF2-40B4-BE49-F238E27FC236}">
                    <a16:creationId xmlns:a16="http://schemas.microsoft.com/office/drawing/2014/main" id="{6429A6F2-0217-48F3-B67C-B2FE6CCB13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267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" name="Line 2140">
                <a:extLst>
                  <a:ext uri="{FF2B5EF4-FFF2-40B4-BE49-F238E27FC236}">
                    <a16:creationId xmlns:a16="http://schemas.microsoft.com/office/drawing/2014/main" id="{66639E74-78D9-497A-9DCC-A60CA33FFC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270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" name="Line 2141">
                <a:extLst>
                  <a:ext uri="{FF2B5EF4-FFF2-40B4-BE49-F238E27FC236}">
                    <a16:creationId xmlns:a16="http://schemas.microsoft.com/office/drawing/2014/main" id="{0CB116A8-6B3A-4919-8396-99EA360C3B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273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" name="Line 2142">
                <a:extLst>
                  <a:ext uri="{FF2B5EF4-FFF2-40B4-BE49-F238E27FC236}">
                    <a16:creationId xmlns:a16="http://schemas.microsoft.com/office/drawing/2014/main" id="{9EABB168-EA06-45E5-B3C8-391B43695FF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277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" name="Line 2143">
                <a:extLst>
                  <a:ext uri="{FF2B5EF4-FFF2-40B4-BE49-F238E27FC236}">
                    <a16:creationId xmlns:a16="http://schemas.microsoft.com/office/drawing/2014/main" id="{C6471535-AAFD-47C0-BB2A-F40D1C129E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280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" name="Line 2144">
                <a:extLst>
                  <a:ext uri="{FF2B5EF4-FFF2-40B4-BE49-F238E27FC236}">
                    <a16:creationId xmlns:a16="http://schemas.microsoft.com/office/drawing/2014/main" id="{AF077675-FF3D-4956-8381-A5E2EBFE1D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283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" name="Line 2145">
                <a:extLst>
                  <a:ext uri="{FF2B5EF4-FFF2-40B4-BE49-F238E27FC236}">
                    <a16:creationId xmlns:a16="http://schemas.microsoft.com/office/drawing/2014/main" id="{BDFC68B8-3380-4AC7-A40E-9AAA3FD001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286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" name="Line 2146">
                <a:extLst>
                  <a:ext uri="{FF2B5EF4-FFF2-40B4-BE49-F238E27FC236}">
                    <a16:creationId xmlns:a16="http://schemas.microsoft.com/office/drawing/2014/main" id="{3F642D50-F1D8-4576-9AAD-372AF068930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2901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" name="Line 2147">
                <a:extLst>
                  <a:ext uri="{FF2B5EF4-FFF2-40B4-BE49-F238E27FC236}">
                    <a16:creationId xmlns:a16="http://schemas.microsoft.com/office/drawing/2014/main" id="{9E9ECF22-C2F6-4E7E-B072-50008D8194A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293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" name="Line 2148">
                <a:extLst>
                  <a:ext uri="{FF2B5EF4-FFF2-40B4-BE49-F238E27FC236}">
                    <a16:creationId xmlns:a16="http://schemas.microsoft.com/office/drawing/2014/main" id="{ECA6A84C-3BDB-48D1-A88A-DD0F3285FB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296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" name="Line 2149">
                <a:extLst>
                  <a:ext uri="{FF2B5EF4-FFF2-40B4-BE49-F238E27FC236}">
                    <a16:creationId xmlns:a16="http://schemas.microsoft.com/office/drawing/2014/main" id="{54EED140-CB31-4BF5-8682-9E1B00A4F2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300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" name="Line 2150">
                <a:extLst>
                  <a:ext uri="{FF2B5EF4-FFF2-40B4-BE49-F238E27FC236}">
                    <a16:creationId xmlns:a16="http://schemas.microsoft.com/office/drawing/2014/main" id="{69034E47-155E-463D-BCD6-301BAE16A6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303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" name="Line 2151">
                <a:extLst>
                  <a:ext uri="{FF2B5EF4-FFF2-40B4-BE49-F238E27FC236}">
                    <a16:creationId xmlns:a16="http://schemas.microsoft.com/office/drawing/2014/main" id="{666651AA-D373-40DF-AA12-B0EF3D586CD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306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" name="Line 2152">
                <a:extLst>
                  <a:ext uri="{FF2B5EF4-FFF2-40B4-BE49-F238E27FC236}">
                    <a16:creationId xmlns:a16="http://schemas.microsoft.com/office/drawing/2014/main" id="{F57FBC05-4EE5-4EA1-BD2F-A993026A0C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309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" name="Line 2153">
                <a:extLst>
                  <a:ext uri="{FF2B5EF4-FFF2-40B4-BE49-F238E27FC236}">
                    <a16:creationId xmlns:a16="http://schemas.microsoft.com/office/drawing/2014/main" id="{001B8150-4110-44E5-816E-4B950BC57CE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313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" name="Line 2154">
                <a:extLst>
                  <a:ext uri="{FF2B5EF4-FFF2-40B4-BE49-F238E27FC236}">
                    <a16:creationId xmlns:a16="http://schemas.microsoft.com/office/drawing/2014/main" id="{69E0B81B-5AB9-4421-8A66-4988F669B2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316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" name="Line 2155">
                <a:extLst>
                  <a:ext uri="{FF2B5EF4-FFF2-40B4-BE49-F238E27FC236}">
                    <a16:creationId xmlns:a16="http://schemas.microsoft.com/office/drawing/2014/main" id="{10BB80B8-1CDC-44BE-B7B6-AD34BF5086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319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" name="Line 2156">
                <a:extLst>
                  <a:ext uri="{FF2B5EF4-FFF2-40B4-BE49-F238E27FC236}">
                    <a16:creationId xmlns:a16="http://schemas.microsoft.com/office/drawing/2014/main" id="{3EB562DA-ACF8-49AC-BB69-668C157CD9F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19"/>
                </p:custDataLst>
              </p:nvPr>
            </p:nvSpPr>
            <p:spPr bwMode="auto">
              <a:xfrm>
                <a:off x="322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" name="Line 2157">
                <a:extLst>
                  <a:ext uri="{FF2B5EF4-FFF2-40B4-BE49-F238E27FC236}">
                    <a16:creationId xmlns:a16="http://schemas.microsoft.com/office/drawing/2014/main" id="{8636F812-A85B-417F-B98E-F719FF548B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326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" name="Line 2158">
                <a:extLst>
                  <a:ext uri="{FF2B5EF4-FFF2-40B4-BE49-F238E27FC236}">
                    <a16:creationId xmlns:a16="http://schemas.microsoft.com/office/drawing/2014/main" id="{67EEB0CD-05AF-49C2-873B-6E7FB2BD9D3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1"/>
                </p:custDataLst>
              </p:nvPr>
            </p:nvSpPr>
            <p:spPr bwMode="auto">
              <a:xfrm>
                <a:off x="329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" name="Line 2159">
                <a:extLst>
                  <a:ext uri="{FF2B5EF4-FFF2-40B4-BE49-F238E27FC236}">
                    <a16:creationId xmlns:a16="http://schemas.microsoft.com/office/drawing/2014/main" id="{E5D83631-5EB7-4F5A-8B5F-40464D1C106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332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" name="Line 2160">
                <a:extLst>
                  <a:ext uri="{FF2B5EF4-FFF2-40B4-BE49-F238E27FC236}">
                    <a16:creationId xmlns:a16="http://schemas.microsoft.com/office/drawing/2014/main" id="{58963BE1-FC51-4191-B4F1-D5232C6781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3"/>
                </p:custDataLst>
              </p:nvPr>
            </p:nvSpPr>
            <p:spPr bwMode="auto">
              <a:xfrm>
                <a:off x="3360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" name="Line 2161">
                <a:extLst>
                  <a:ext uri="{FF2B5EF4-FFF2-40B4-BE49-F238E27FC236}">
                    <a16:creationId xmlns:a16="http://schemas.microsoft.com/office/drawing/2014/main" id="{B2E62ADD-F375-4962-AB88-33E2E5F8FFC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339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" name="Line 2162">
                <a:extLst>
                  <a:ext uri="{FF2B5EF4-FFF2-40B4-BE49-F238E27FC236}">
                    <a16:creationId xmlns:a16="http://schemas.microsoft.com/office/drawing/2014/main" id="{4CAAB33E-7170-4AF1-903D-6F9B158BF26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3426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" name="Line 2163">
                <a:extLst>
                  <a:ext uri="{FF2B5EF4-FFF2-40B4-BE49-F238E27FC236}">
                    <a16:creationId xmlns:a16="http://schemas.microsoft.com/office/drawing/2014/main" id="{D37FD7A0-74BD-45A2-A0C7-D6BE2BD3C0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345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" name="Line 2164">
                <a:extLst>
                  <a:ext uri="{FF2B5EF4-FFF2-40B4-BE49-F238E27FC236}">
                    <a16:creationId xmlns:a16="http://schemas.microsoft.com/office/drawing/2014/main" id="{BD89E996-863C-446A-931A-E4D39921BA0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349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" name="Line 2165">
                <a:extLst>
                  <a:ext uri="{FF2B5EF4-FFF2-40B4-BE49-F238E27FC236}">
                    <a16:creationId xmlns:a16="http://schemas.microsoft.com/office/drawing/2014/main" id="{9748D4BF-1A10-462C-AAF9-5938B25AD1B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352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" name="Line 2166">
                <a:extLst>
                  <a:ext uri="{FF2B5EF4-FFF2-40B4-BE49-F238E27FC236}">
                    <a16:creationId xmlns:a16="http://schemas.microsoft.com/office/drawing/2014/main" id="{82A60E2B-4A4A-4D8D-A7D7-FB743128946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355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" name="Line 2167">
                <a:extLst>
                  <a:ext uri="{FF2B5EF4-FFF2-40B4-BE49-F238E27FC236}">
                    <a16:creationId xmlns:a16="http://schemas.microsoft.com/office/drawing/2014/main" id="{9E692933-B80A-4AB9-BD13-7A27D16547E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359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" name="Line 2168">
                <a:extLst>
                  <a:ext uri="{FF2B5EF4-FFF2-40B4-BE49-F238E27FC236}">
                    <a16:creationId xmlns:a16="http://schemas.microsoft.com/office/drawing/2014/main" id="{E33B512A-D9DB-44F0-86D1-01F41FD558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3623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" name="Line 2169">
                <a:extLst>
                  <a:ext uri="{FF2B5EF4-FFF2-40B4-BE49-F238E27FC236}">
                    <a16:creationId xmlns:a16="http://schemas.microsoft.com/office/drawing/2014/main" id="{57A85DC5-693C-4F23-91C6-AE9C183379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3655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" name="Line 2170">
                <a:extLst>
                  <a:ext uri="{FF2B5EF4-FFF2-40B4-BE49-F238E27FC236}">
                    <a16:creationId xmlns:a16="http://schemas.microsoft.com/office/drawing/2014/main" id="{916DAF91-00EA-4293-B83D-2D6DEE0B17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3688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" name="Line 2171">
                <a:extLst>
                  <a:ext uri="{FF2B5EF4-FFF2-40B4-BE49-F238E27FC236}">
                    <a16:creationId xmlns:a16="http://schemas.microsoft.com/office/drawing/2014/main" id="{78BB6270-DC01-413C-B32E-6B85001F1D7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372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" name="Line 2172">
                <a:extLst>
                  <a:ext uri="{FF2B5EF4-FFF2-40B4-BE49-F238E27FC236}">
                    <a16:creationId xmlns:a16="http://schemas.microsoft.com/office/drawing/2014/main" id="{8095674F-EFA1-4576-9202-B2311940AA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3754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" name="Line 2173">
                <a:extLst>
                  <a:ext uri="{FF2B5EF4-FFF2-40B4-BE49-F238E27FC236}">
                    <a16:creationId xmlns:a16="http://schemas.microsoft.com/office/drawing/2014/main" id="{2B40C86C-5FE6-4033-8095-191409CB90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3787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" name="Line 2174">
                <a:extLst>
                  <a:ext uri="{FF2B5EF4-FFF2-40B4-BE49-F238E27FC236}">
                    <a16:creationId xmlns:a16="http://schemas.microsoft.com/office/drawing/2014/main" id="{B4A18572-1643-43F4-888C-71BF86A830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3819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" name="Line 2175">
                <a:extLst>
                  <a:ext uri="{FF2B5EF4-FFF2-40B4-BE49-F238E27FC236}">
                    <a16:creationId xmlns:a16="http://schemas.microsoft.com/office/drawing/2014/main" id="{C1835B9B-ED44-4F0E-B29C-69172AD18B1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3852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" name="Line 2176">
                <a:extLst>
                  <a:ext uri="{FF2B5EF4-FFF2-40B4-BE49-F238E27FC236}">
                    <a16:creationId xmlns:a16="http://schemas.microsoft.com/office/drawing/2014/main" id="{96618E2D-54F2-4D42-8A46-367E272729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3885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" name="Line 2177">
                <a:extLst>
                  <a:ext uri="{FF2B5EF4-FFF2-40B4-BE49-F238E27FC236}">
                    <a16:creationId xmlns:a16="http://schemas.microsoft.com/office/drawing/2014/main" id="{6A704A58-6518-4362-B09B-7B2171B97E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3918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" name="Line 2178">
                <a:extLst>
                  <a:ext uri="{FF2B5EF4-FFF2-40B4-BE49-F238E27FC236}">
                    <a16:creationId xmlns:a16="http://schemas.microsoft.com/office/drawing/2014/main" id="{B0626C63-A719-4D8D-8C13-5B9205AE9C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3951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" name="Line 2179">
                <a:extLst>
                  <a:ext uri="{FF2B5EF4-FFF2-40B4-BE49-F238E27FC236}">
                    <a16:creationId xmlns:a16="http://schemas.microsoft.com/office/drawing/2014/main" id="{0C16DE67-3A8E-4CC1-88AA-C0526C141C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3983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0" name="Line 2180">
                <a:extLst>
                  <a:ext uri="{FF2B5EF4-FFF2-40B4-BE49-F238E27FC236}">
                    <a16:creationId xmlns:a16="http://schemas.microsoft.com/office/drawing/2014/main" id="{5C3C25F8-1E46-49CC-A382-D5C7EDD44C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4016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1" name="Line 2181">
                <a:extLst>
                  <a:ext uri="{FF2B5EF4-FFF2-40B4-BE49-F238E27FC236}">
                    <a16:creationId xmlns:a16="http://schemas.microsoft.com/office/drawing/2014/main" id="{926617A5-1ACB-406B-85D0-3182159B806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4049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2" name="Line 2182">
                <a:extLst>
                  <a:ext uri="{FF2B5EF4-FFF2-40B4-BE49-F238E27FC236}">
                    <a16:creationId xmlns:a16="http://schemas.microsoft.com/office/drawing/2014/main" id="{DC593A05-9C40-4EB1-96DD-D208B7CC3B5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4082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3" name="Line 2183">
                <a:extLst>
                  <a:ext uri="{FF2B5EF4-FFF2-40B4-BE49-F238E27FC236}">
                    <a16:creationId xmlns:a16="http://schemas.microsoft.com/office/drawing/2014/main" id="{588B34C0-8E4E-4EFF-9F11-DD1A93FB00B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4114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4" name="Line 2184">
                <a:extLst>
                  <a:ext uri="{FF2B5EF4-FFF2-40B4-BE49-F238E27FC236}">
                    <a16:creationId xmlns:a16="http://schemas.microsoft.com/office/drawing/2014/main" id="{1B06A15C-A72A-4953-82AB-3B0E04D015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4147" y="4062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5" name="Line 2185">
                <a:extLst>
                  <a:ext uri="{FF2B5EF4-FFF2-40B4-BE49-F238E27FC236}">
                    <a16:creationId xmlns:a16="http://schemas.microsoft.com/office/drawing/2014/main" id="{D14FFF5E-DE7B-4BE5-B7E2-33AD24483C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4180" y="4062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6" name="Freeform 2186">
                <a:extLst>
                  <a:ext uri="{FF2B5EF4-FFF2-40B4-BE49-F238E27FC236}">
                    <a16:creationId xmlns:a16="http://schemas.microsoft.com/office/drawing/2014/main" id="{97ABD41C-ABE8-45B3-A1CC-C9FD96B7898F}"/>
                  </a:ext>
                </a:extLst>
              </p:cNvPr>
              <p:cNvSpPr>
                <a:spLocks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4213" y="4051"/>
                <a:ext cx="15" cy="9"/>
              </a:xfrm>
              <a:custGeom>
                <a:avLst/>
                <a:gdLst>
                  <a:gd name="T0" fmla="*/ 0 w 11"/>
                  <a:gd name="T1" fmla="*/ 9368 h 6"/>
                  <a:gd name="T2" fmla="*/ 2693 w 11"/>
                  <a:gd name="T3" fmla="*/ 2397 h 6"/>
                  <a:gd name="T4" fmla="*/ 2824 w 11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"/>
                  <a:gd name="T11" fmla="*/ 11 w 11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">
                    <a:moveTo>
                      <a:pt x="0" y="6"/>
                    </a:moveTo>
                    <a:lnTo>
                      <a:pt x="10" y="1"/>
                    </a:lnTo>
                    <a:lnTo>
                      <a:pt x="11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7" name="Freeform 2187">
                <a:extLst>
                  <a:ext uri="{FF2B5EF4-FFF2-40B4-BE49-F238E27FC236}">
                    <a16:creationId xmlns:a16="http://schemas.microsoft.com/office/drawing/2014/main" id="{A3DE5493-18A6-468D-9771-788E2D607E3F}"/>
                  </a:ext>
                </a:extLst>
              </p:cNvPr>
              <p:cNvSpPr>
                <a:spLocks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4239" y="4024"/>
                <a:ext cx="7" cy="15"/>
              </a:xfrm>
              <a:custGeom>
                <a:avLst/>
                <a:gdLst>
                  <a:gd name="T0" fmla="*/ 0 w 5"/>
                  <a:gd name="T1" fmla="*/ 2824 h 11"/>
                  <a:gd name="T2" fmla="*/ 2220 w 5"/>
                  <a:gd name="T3" fmla="*/ 571 h 11"/>
                  <a:gd name="T4" fmla="*/ 2220 w 5"/>
                  <a:gd name="T5" fmla="*/ 0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0" y="11"/>
                    </a:move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8" name="Line 2188">
                <a:extLst>
                  <a:ext uri="{FF2B5EF4-FFF2-40B4-BE49-F238E27FC236}">
                    <a16:creationId xmlns:a16="http://schemas.microsoft.com/office/drawing/2014/main" id="{4A3FF7A7-7387-4269-8DDF-F353935AD3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1"/>
                </p:custDataLst>
              </p:nvPr>
            </p:nvSpPr>
            <p:spPr bwMode="auto">
              <a:xfrm flipV="1">
                <a:off x="4248" y="3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9" name="Line 2189">
                <a:extLst>
                  <a:ext uri="{FF2B5EF4-FFF2-40B4-BE49-F238E27FC236}">
                    <a16:creationId xmlns:a16="http://schemas.microsoft.com/office/drawing/2014/main" id="{D9DFE95F-1794-4000-BA20-46A4D049D95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2"/>
                </p:custDataLst>
              </p:nvPr>
            </p:nvSpPr>
            <p:spPr bwMode="auto">
              <a:xfrm flipV="1">
                <a:off x="4248" y="395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0" name="Line 2190">
                <a:extLst>
                  <a:ext uri="{FF2B5EF4-FFF2-40B4-BE49-F238E27FC236}">
                    <a16:creationId xmlns:a16="http://schemas.microsoft.com/office/drawing/2014/main" id="{4D0FA9B6-694F-45BB-9B67-BF2650817F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3"/>
                </p:custDataLst>
              </p:nvPr>
            </p:nvSpPr>
            <p:spPr bwMode="auto">
              <a:xfrm flipV="1">
                <a:off x="4248" y="39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" name="Line 2191">
                <a:extLst>
                  <a:ext uri="{FF2B5EF4-FFF2-40B4-BE49-F238E27FC236}">
                    <a16:creationId xmlns:a16="http://schemas.microsoft.com/office/drawing/2014/main" id="{C13FEBCA-8F32-4FB4-9654-7777173BB4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4"/>
                </p:custDataLst>
              </p:nvPr>
            </p:nvSpPr>
            <p:spPr bwMode="auto">
              <a:xfrm flipV="1">
                <a:off x="4248" y="38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2" name="Line 2192">
                <a:extLst>
                  <a:ext uri="{FF2B5EF4-FFF2-40B4-BE49-F238E27FC236}">
                    <a16:creationId xmlns:a16="http://schemas.microsoft.com/office/drawing/2014/main" id="{3A375170-687D-45B4-B4B1-156D047C93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5"/>
                </p:custDataLst>
              </p:nvPr>
            </p:nvSpPr>
            <p:spPr bwMode="auto">
              <a:xfrm flipV="1">
                <a:off x="4248" y="386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3" name="Line 2193">
                <a:extLst>
                  <a:ext uri="{FF2B5EF4-FFF2-40B4-BE49-F238E27FC236}">
                    <a16:creationId xmlns:a16="http://schemas.microsoft.com/office/drawing/2014/main" id="{A3401C97-7619-4C8A-A246-ED54FC23458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6"/>
                </p:custDataLst>
              </p:nvPr>
            </p:nvSpPr>
            <p:spPr bwMode="auto">
              <a:xfrm flipV="1">
                <a:off x="4248" y="38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4" name="Line 2194">
                <a:extLst>
                  <a:ext uri="{FF2B5EF4-FFF2-40B4-BE49-F238E27FC236}">
                    <a16:creationId xmlns:a16="http://schemas.microsoft.com/office/drawing/2014/main" id="{6AEA9855-FB8B-4EB3-8927-C15F749F05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7"/>
                </p:custDataLst>
              </p:nvPr>
            </p:nvSpPr>
            <p:spPr bwMode="auto">
              <a:xfrm flipV="1">
                <a:off x="4248" y="37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5" name="Line 2195">
                <a:extLst>
                  <a:ext uri="{FF2B5EF4-FFF2-40B4-BE49-F238E27FC236}">
                    <a16:creationId xmlns:a16="http://schemas.microsoft.com/office/drawing/2014/main" id="{DE590F37-B451-491D-A23E-60A694D7A3A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8"/>
                </p:custDataLst>
              </p:nvPr>
            </p:nvSpPr>
            <p:spPr bwMode="auto">
              <a:xfrm flipV="1">
                <a:off x="4248" y="37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6" name="Line 2196">
                <a:extLst>
                  <a:ext uri="{FF2B5EF4-FFF2-40B4-BE49-F238E27FC236}">
                    <a16:creationId xmlns:a16="http://schemas.microsoft.com/office/drawing/2014/main" id="{DF4265B6-1901-4001-B683-6C78723CE6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59"/>
                </p:custDataLst>
              </p:nvPr>
            </p:nvSpPr>
            <p:spPr bwMode="auto">
              <a:xfrm flipV="1">
                <a:off x="4248" y="37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7" name="Line 2197">
                <a:extLst>
                  <a:ext uri="{FF2B5EF4-FFF2-40B4-BE49-F238E27FC236}">
                    <a16:creationId xmlns:a16="http://schemas.microsoft.com/office/drawing/2014/main" id="{94DD46A5-5F7A-4578-9D06-7DBD8569CD2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0"/>
                </p:custDataLst>
              </p:nvPr>
            </p:nvSpPr>
            <p:spPr bwMode="auto">
              <a:xfrm flipV="1">
                <a:off x="4248" y="36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8" name="Line 2198">
                <a:extLst>
                  <a:ext uri="{FF2B5EF4-FFF2-40B4-BE49-F238E27FC236}">
                    <a16:creationId xmlns:a16="http://schemas.microsoft.com/office/drawing/2014/main" id="{DCD265D8-EB48-488C-8D74-AAC44C38BA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1"/>
                </p:custDataLst>
              </p:nvPr>
            </p:nvSpPr>
            <p:spPr bwMode="auto">
              <a:xfrm flipV="1">
                <a:off x="4248" y="366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9" name="Line 2199">
                <a:extLst>
                  <a:ext uri="{FF2B5EF4-FFF2-40B4-BE49-F238E27FC236}">
                    <a16:creationId xmlns:a16="http://schemas.microsoft.com/office/drawing/2014/main" id="{3E0FDBDF-FF8B-4CC7-BB6A-84235F349A4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2"/>
                </p:custDataLst>
              </p:nvPr>
            </p:nvSpPr>
            <p:spPr bwMode="auto">
              <a:xfrm flipV="1">
                <a:off x="4248" y="36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0" name="Line 2200">
                <a:extLst>
                  <a:ext uri="{FF2B5EF4-FFF2-40B4-BE49-F238E27FC236}">
                    <a16:creationId xmlns:a16="http://schemas.microsoft.com/office/drawing/2014/main" id="{CD78E2BA-5B6B-4357-9CF9-E74A9095754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3"/>
                </p:custDataLst>
              </p:nvPr>
            </p:nvSpPr>
            <p:spPr bwMode="auto">
              <a:xfrm flipV="1">
                <a:off x="4248" y="35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" name="Line 2201">
                <a:extLst>
                  <a:ext uri="{FF2B5EF4-FFF2-40B4-BE49-F238E27FC236}">
                    <a16:creationId xmlns:a16="http://schemas.microsoft.com/office/drawing/2014/main" id="{7CEAE290-D8DF-4666-A34D-5755112EB1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4"/>
                </p:custDataLst>
              </p:nvPr>
            </p:nvSpPr>
            <p:spPr bwMode="auto">
              <a:xfrm flipV="1">
                <a:off x="4248" y="356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" name="Line 2202">
                <a:extLst>
                  <a:ext uri="{FF2B5EF4-FFF2-40B4-BE49-F238E27FC236}">
                    <a16:creationId xmlns:a16="http://schemas.microsoft.com/office/drawing/2014/main" id="{19C0CF5C-0577-4FB4-B595-52FEFD470A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5"/>
                </p:custDataLst>
              </p:nvPr>
            </p:nvSpPr>
            <p:spPr bwMode="auto">
              <a:xfrm flipV="1">
                <a:off x="4248" y="35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3" name="Line 2203">
                <a:extLst>
                  <a:ext uri="{FF2B5EF4-FFF2-40B4-BE49-F238E27FC236}">
                    <a16:creationId xmlns:a16="http://schemas.microsoft.com/office/drawing/2014/main" id="{7D008072-8DA3-4062-A15D-D18577BA74C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6"/>
                </p:custDataLst>
              </p:nvPr>
            </p:nvSpPr>
            <p:spPr bwMode="auto">
              <a:xfrm flipV="1">
                <a:off x="4248" y="349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4" name="Line 2204">
                <a:extLst>
                  <a:ext uri="{FF2B5EF4-FFF2-40B4-BE49-F238E27FC236}">
                    <a16:creationId xmlns:a16="http://schemas.microsoft.com/office/drawing/2014/main" id="{2A504D42-BD3B-4F47-8800-67BACAE450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7"/>
                </p:custDataLst>
              </p:nvPr>
            </p:nvSpPr>
            <p:spPr bwMode="auto">
              <a:xfrm flipV="1">
                <a:off x="4248" y="34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5" name="Line 2205">
                <a:extLst>
                  <a:ext uri="{FF2B5EF4-FFF2-40B4-BE49-F238E27FC236}">
                    <a16:creationId xmlns:a16="http://schemas.microsoft.com/office/drawing/2014/main" id="{35D019D1-ADAF-4ED9-B21A-DD8F2CEA369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8"/>
                </p:custDataLst>
              </p:nvPr>
            </p:nvSpPr>
            <p:spPr bwMode="auto">
              <a:xfrm flipV="1">
                <a:off x="4248" y="34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6" name="Line 2206">
                <a:extLst>
                  <a:ext uri="{FF2B5EF4-FFF2-40B4-BE49-F238E27FC236}">
                    <a16:creationId xmlns:a16="http://schemas.microsoft.com/office/drawing/2014/main" id="{F83DA05B-C067-4FE9-A344-651AB3DD6F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69"/>
                </p:custDataLst>
              </p:nvPr>
            </p:nvSpPr>
            <p:spPr bwMode="auto">
              <a:xfrm flipV="1">
                <a:off x="4248" y="340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7" name="Line 2207">
                <a:extLst>
                  <a:ext uri="{FF2B5EF4-FFF2-40B4-BE49-F238E27FC236}">
                    <a16:creationId xmlns:a16="http://schemas.microsoft.com/office/drawing/2014/main" id="{63E7E67A-4208-4BD8-B665-D6705E7E862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0"/>
                </p:custDataLst>
              </p:nvPr>
            </p:nvSpPr>
            <p:spPr bwMode="auto">
              <a:xfrm flipV="1">
                <a:off x="4248" y="33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8" name="Line 2208">
                <a:extLst>
                  <a:ext uri="{FF2B5EF4-FFF2-40B4-BE49-F238E27FC236}">
                    <a16:creationId xmlns:a16="http://schemas.microsoft.com/office/drawing/2014/main" id="{380FDBF4-5C93-4BEC-BEAF-A9792F363AB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1"/>
                </p:custDataLst>
              </p:nvPr>
            </p:nvSpPr>
            <p:spPr bwMode="auto">
              <a:xfrm flipV="1">
                <a:off x="4248" y="333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9" name="Line 2209">
                <a:extLst>
                  <a:ext uri="{FF2B5EF4-FFF2-40B4-BE49-F238E27FC236}">
                    <a16:creationId xmlns:a16="http://schemas.microsoft.com/office/drawing/2014/main" id="{D426D7CA-FD00-4AAA-B8A8-DC7A5C897E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2"/>
                </p:custDataLst>
              </p:nvPr>
            </p:nvSpPr>
            <p:spPr bwMode="auto">
              <a:xfrm flipV="1">
                <a:off x="4248" y="33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0" name="Line 2210">
                <a:extLst>
                  <a:ext uri="{FF2B5EF4-FFF2-40B4-BE49-F238E27FC236}">
                    <a16:creationId xmlns:a16="http://schemas.microsoft.com/office/drawing/2014/main" id="{67FC20E1-D22F-41E0-8ADC-3C98C73FB91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3"/>
                </p:custDataLst>
              </p:nvPr>
            </p:nvSpPr>
            <p:spPr bwMode="auto">
              <a:xfrm flipV="1">
                <a:off x="4248" y="32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1" name="Line 2211">
                <a:extLst>
                  <a:ext uri="{FF2B5EF4-FFF2-40B4-BE49-F238E27FC236}">
                    <a16:creationId xmlns:a16="http://schemas.microsoft.com/office/drawing/2014/main" id="{E3A90AD9-0FE1-4DFE-8CC2-87037B159C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4"/>
                </p:custDataLst>
              </p:nvPr>
            </p:nvSpPr>
            <p:spPr bwMode="auto">
              <a:xfrm flipV="1">
                <a:off x="4248" y="32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2" name="Line 2212">
                <a:extLst>
                  <a:ext uri="{FF2B5EF4-FFF2-40B4-BE49-F238E27FC236}">
                    <a16:creationId xmlns:a16="http://schemas.microsoft.com/office/drawing/2014/main" id="{D79F7126-D6AC-48F4-AB47-ABDBDB4476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5"/>
                </p:custDataLst>
              </p:nvPr>
            </p:nvSpPr>
            <p:spPr bwMode="auto">
              <a:xfrm flipV="1">
                <a:off x="4248" y="32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3" name="Line 2213">
                <a:extLst>
                  <a:ext uri="{FF2B5EF4-FFF2-40B4-BE49-F238E27FC236}">
                    <a16:creationId xmlns:a16="http://schemas.microsoft.com/office/drawing/2014/main" id="{900E22BE-A2AF-4A46-B77C-83430D8259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6"/>
                </p:custDataLst>
              </p:nvPr>
            </p:nvSpPr>
            <p:spPr bwMode="auto">
              <a:xfrm flipV="1">
                <a:off x="4248" y="31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4" name="Line 2214">
                <a:extLst>
                  <a:ext uri="{FF2B5EF4-FFF2-40B4-BE49-F238E27FC236}">
                    <a16:creationId xmlns:a16="http://schemas.microsoft.com/office/drawing/2014/main" id="{6BED025D-DB7C-4270-9C88-F622D8BCBB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7"/>
                </p:custDataLst>
              </p:nvPr>
            </p:nvSpPr>
            <p:spPr bwMode="auto">
              <a:xfrm flipV="1">
                <a:off x="4248" y="31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5" name="Line 2215">
                <a:extLst>
                  <a:ext uri="{FF2B5EF4-FFF2-40B4-BE49-F238E27FC236}">
                    <a16:creationId xmlns:a16="http://schemas.microsoft.com/office/drawing/2014/main" id="{24B52D30-D941-4388-9E36-4045D438493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8"/>
                </p:custDataLst>
              </p:nvPr>
            </p:nvSpPr>
            <p:spPr bwMode="auto">
              <a:xfrm flipV="1">
                <a:off x="4248" y="31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6" name="Line 2216">
                <a:extLst>
                  <a:ext uri="{FF2B5EF4-FFF2-40B4-BE49-F238E27FC236}">
                    <a16:creationId xmlns:a16="http://schemas.microsoft.com/office/drawing/2014/main" id="{6BD5A543-C741-4D34-9985-BE770C7E1AC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79"/>
                </p:custDataLst>
              </p:nvPr>
            </p:nvSpPr>
            <p:spPr bwMode="auto">
              <a:xfrm flipV="1">
                <a:off x="4248" y="30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7" name="Line 2217">
                <a:extLst>
                  <a:ext uri="{FF2B5EF4-FFF2-40B4-BE49-F238E27FC236}">
                    <a16:creationId xmlns:a16="http://schemas.microsoft.com/office/drawing/2014/main" id="{A2D6CD5E-045D-4912-8ADC-A28816806A3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0"/>
                </p:custDataLst>
              </p:nvPr>
            </p:nvSpPr>
            <p:spPr bwMode="auto">
              <a:xfrm flipV="1">
                <a:off x="4248" y="30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8" name="Line 2218">
                <a:extLst>
                  <a:ext uri="{FF2B5EF4-FFF2-40B4-BE49-F238E27FC236}">
                    <a16:creationId xmlns:a16="http://schemas.microsoft.com/office/drawing/2014/main" id="{DFC515BB-6BE4-47E8-9AEB-78BEEC9008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1"/>
                </p:custDataLst>
              </p:nvPr>
            </p:nvSpPr>
            <p:spPr bwMode="auto">
              <a:xfrm flipV="1">
                <a:off x="4248" y="30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9" name="Line 2219">
                <a:extLst>
                  <a:ext uri="{FF2B5EF4-FFF2-40B4-BE49-F238E27FC236}">
                    <a16:creationId xmlns:a16="http://schemas.microsoft.com/office/drawing/2014/main" id="{F483E3B2-7D55-4A61-A99C-26E991D835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2"/>
                </p:custDataLst>
              </p:nvPr>
            </p:nvSpPr>
            <p:spPr bwMode="auto">
              <a:xfrm flipV="1">
                <a:off x="4248" y="29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0" name="Line 2220">
                <a:extLst>
                  <a:ext uri="{FF2B5EF4-FFF2-40B4-BE49-F238E27FC236}">
                    <a16:creationId xmlns:a16="http://schemas.microsoft.com/office/drawing/2014/main" id="{8CC84CE7-031F-41C3-9AF0-9AE0559D8AB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3"/>
                </p:custDataLst>
              </p:nvPr>
            </p:nvSpPr>
            <p:spPr bwMode="auto">
              <a:xfrm flipV="1">
                <a:off x="4248" y="294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1" name="Line 2221">
                <a:extLst>
                  <a:ext uri="{FF2B5EF4-FFF2-40B4-BE49-F238E27FC236}">
                    <a16:creationId xmlns:a16="http://schemas.microsoft.com/office/drawing/2014/main" id="{21EEE01E-45BA-4402-8D78-BAF63404C2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4"/>
                </p:custDataLst>
              </p:nvPr>
            </p:nvSpPr>
            <p:spPr bwMode="auto">
              <a:xfrm flipV="1">
                <a:off x="4248" y="29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" name="Line 2222">
                <a:extLst>
                  <a:ext uri="{FF2B5EF4-FFF2-40B4-BE49-F238E27FC236}">
                    <a16:creationId xmlns:a16="http://schemas.microsoft.com/office/drawing/2014/main" id="{67D74876-B029-47BA-905E-194B7CD32B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5"/>
                </p:custDataLst>
              </p:nvPr>
            </p:nvSpPr>
            <p:spPr bwMode="auto">
              <a:xfrm flipV="1">
                <a:off x="4248" y="28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" name="Line 2223">
                <a:extLst>
                  <a:ext uri="{FF2B5EF4-FFF2-40B4-BE49-F238E27FC236}">
                    <a16:creationId xmlns:a16="http://schemas.microsoft.com/office/drawing/2014/main" id="{FBAF6D2D-0C5C-4117-8E8E-1D1119E9289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6"/>
                </p:custDataLst>
              </p:nvPr>
            </p:nvSpPr>
            <p:spPr bwMode="auto">
              <a:xfrm flipV="1">
                <a:off x="4248" y="28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" name="Line 2224">
                <a:extLst>
                  <a:ext uri="{FF2B5EF4-FFF2-40B4-BE49-F238E27FC236}">
                    <a16:creationId xmlns:a16="http://schemas.microsoft.com/office/drawing/2014/main" id="{C352383F-9B93-44B4-92C1-C344E6B1353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7"/>
                </p:custDataLst>
              </p:nvPr>
            </p:nvSpPr>
            <p:spPr bwMode="auto">
              <a:xfrm flipV="1">
                <a:off x="4248" y="28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5" name="Line 2225">
                <a:extLst>
                  <a:ext uri="{FF2B5EF4-FFF2-40B4-BE49-F238E27FC236}">
                    <a16:creationId xmlns:a16="http://schemas.microsoft.com/office/drawing/2014/main" id="{01272408-B16E-4F64-B2CA-71729BEE67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8"/>
                </p:custDataLst>
              </p:nvPr>
            </p:nvSpPr>
            <p:spPr bwMode="auto">
              <a:xfrm flipV="1">
                <a:off x="4248" y="27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6" name="Line 2226">
                <a:extLst>
                  <a:ext uri="{FF2B5EF4-FFF2-40B4-BE49-F238E27FC236}">
                    <a16:creationId xmlns:a16="http://schemas.microsoft.com/office/drawing/2014/main" id="{A5F328F5-9330-462C-82FF-13461C3CD08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89"/>
                </p:custDataLst>
              </p:nvPr>
            </p:nvSpPr>
            <p:spPr bwMode="auto">
              <a:xfrm flipV="1">
                <a:off x="4248" y="27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7" name="Line 2227">
                <a:extLst>
                  <a:ext uri="{FF2B5EF4-FFF2-40B4-BE49-F238E27FC236}">
                    <a16:creationId xmlns:a16="http://schemas.microsoft.com/office/drawing/2014/main" id="{09E3D31E-103A-483D-AA85-8C16DD62CC4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0"/>
                </p:custDataLst>
              </p:nvPr>
            </p:nvSpPr>
            <p:spPr bwMode="auto">
              <a:xfrm flipV="1">
                <a:off x="4248" y="27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8" name="Line 2228">
                <a:extLst>
                  <a:ext uri="{FF2B5EF4-FFF2-40B4-BE49-F238E27FC236}">
                    <a16:creationId xmlns:a16="http://schemas.microsoft.com/office/drawing/2014/main" id="{09083E99-F075-41D2-BFF7-E8E5CA46E60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1"/>
                </p:custDataLst>
              </p:nvPr>
            </p:nvSpPr>
            <p:spPr bwMode="auto">
              <a:xfrm flipV="1">
                <a:off x="4248" y="26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9" name="Line 2229">
                <a:extLst>
                  <a:ext uri="{FF2B5EF4-FFF2-40B4-BE49-F238E27FC236}">
                    <a16:creationId xmlns:a16="http://schemas.microsoft.com/office/drawing/2014/main" id="{CCB5073E-F2E9-4DD0-BD58-DC93BBD24CF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2"/>
                </p:custDataLst>
              </p:nvPr>
            </p:nvSpPr>
            <p:spPr bwMode="auto">
              <a:xfrm flipV="1">
                <a:off x="4248" y="26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0" name="Line 2230">
                <a:extLst>
                  <a:ext uri="{FF2B5EF4-FFF2-40B4-BE49-F238E27FC236}">
                    <a16:creationId xmlns:a16="http://schemas.microsoft.com/office/drawing/2014/main" id="{0AACD0A2-0F71-4AEA-A309-F41A19F35B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3"/>
                </p:custDataLst>
              </p:nvPr>
            </p:nvSpPr>
            <p:spPr bwMode="auto">
              <a:xfrm flipV="1">
                <a:off x="4248" y="26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1" name="Line 2231">
                <a:extLst>
                  <a:ext uri="{FF2B5EF4-FFF2-40B4-BE49-F238E27FC236}">
                    <a16:creationId xmlns:a16="http://schemas.microsoft.com/office/drawing/2014/main" id="{3B99541E-8637-4903-9C0A-FE04376822C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4"/>
                </p:custDataLst>
              </p:nvPr>
            </p:nvSpPr>
            <p:spPr bwMode="auto">
              <a:xfrm flipV="1">
                <a:off x="4248" y="258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2" name="Line 2232">
                <a:extLst>
                  <a:ext uri="{FF2B5EF4-FFF2-40B4-BE49-F238E27FC236}">
                    <a16:creationId xmlns:a16="http://schemas.microsoft.com/office/drawing/2014/main" id="{BA79C277-9844-4F2E-9EAE-1E12F3C9E8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5"/>
                </p:custDataLst>
              </p:nvPr>
            </p:nvSpPr>
            <p:spPr bwMode="auto">
              <a:xfrm flipV="1">
                <a:off x="4248" y="25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3" name="Line 2233">
                <a:extLst>
                  <a:ext uri="{FF2B5EF4-FFF2-40B4-BE49-F238E27FC236}">
                    <a16:creationId xmlns:a16="http://schemas.microsoft.com/office/drawing/2014/main" id="{B9F55D56-47A5-46E2-BD0A-7177515C1D9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6"/>
                </p:custDataLst>
              </p:nvPr>
            </p:nvSpPr>
            <p:spPr bwMode="auto">
              <a:xfrm flipV="1">
                <a:off x="4248" y="25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4" name="Line 2234">
                <a:extLst>
                  <a:ext uri="{FF2B5EF4-FFF2-40B4-BE49-F238E27FC236}">
                    <a16:creationId xmlns:a16="http://schemas.microsoft.com/office/drawing/2014/main" id="{2D6ABCD3-D509-4CAA-8FA4-DB38BCFE2E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7"/>
                </p:custDataLst>
              </p:nvPr>
            </p:nvSpPr>
            <p:spPr bwMode="auto">
              <a:xfrm flipV="1">
                <a:off x="4248" y="24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5" name="Line 2235">
                <a:extLst>
                  <a:ext uri="{FF2B5EF4-FFF2-40B4-BE49-F238E27FC236}">
                    <a16:creationId xmlns:a16="http://schemas.microsoft.com/office/drawing/2014/main" id="{4A10836B-D960-4532-AD44-4CBE006F28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8"/>
                </p:custDataLst>
              </p:nvPr>
            </p:nvSpPr>
            <p:spPr bwMode="auto">
              <a:xfrm flipV="1">
                <a:off x="4248" y="24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6" name="Line 2236">
                <a:extLst>
                  <a:ext uri="{FF2B5EF4-FFF2-40B4-BE49-F238E27FC236}">
                    <a16:creationId xmlns:a16="http://schemas.microsoft.com/office/drawing/2014/main" id="{4D80DF30-DE61-49D7-B14F-6BFC5BEC1F7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299"/>
                </p:custDataLst>
              </p:nvPr>
            </p:nvSpPr>
            <p:spPr bwMode="auto">
              <a:xfrm flipV="1">
                <a:off x="4248" y="24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7" name="Line 2237">
                <a:extLst>
                  <a:ext uri="{FF2B5EF4-FFF2-40B4-BE49-F238E27FC236}">
                    <a16:creationId xmlns:a16="http://schemas.microsoft.com/office/drawing/2014/main" id="{42B99A16-CAFF-420E-91D4-BD7FE450C7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0"/>
                </p:custDataLst>
              </p:nvPr>
            </p:nvSpPr>
            <p:spPr bwMode="auto">
              <a:xfrm flipV="1">
                <a:off x="4248" y="23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8" name="Line 2238">
                <a:extLst>
                  <a:ext uri="{FF2B5EF4-FFF2-40B4-BE49-F238E27FC236}">
                    <a16:creationId xmlns:a16="http://schemas.microsoft.com/office/drawing/2014/main" id="{82BF91D1-7771-4ECF-B600-62D5F8B6D4F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1"/>
                </p:custDataLst>
              </p:nvPr>
            </p:nvSpPr>
            <p:spPr bwMode="auto">
              <a:xfrm flipV="1">
                <a:off x="4248" y="23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9" name="Line 2239">
                <a:extLst>
                  <a:ext uri="{FF2B5EF4-FFF2-40B4-BE49-F238E27FC236}">
                    <a16:creationId xmlns:a16="http://schemas.microsoft.com/office/drawing/2014/main" id="{E5FED8BF-6186-44B4-908E-BD6B54FA08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2"/>
                </p:custDataLst>
              </p:nvPr>
            </p:nvSpPr>
            <p:spPr bwMode="auto">
              <a:xfrm flipV="1">
                <a:off x="4248" y="23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0" name="Line 2240">
                <a:extLst>
                  <a:ext uri="{FF2B5EF4-FFF2-40B4-BE49-F238E27FC236}">
                    <a16:creationId xmlns:a16="http://schemas.microsoft.com/office/drawing/2014/main" id="{FC28935A-608B-4BBF-AF39-3D862B3B09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3"/>
                </p:custDataLst>
              </p:nvPr>
            </p:nvSpPr>
            <p:spPr bwMode="auto">
              <a:xfrm flipV="1">
                <a:off x="4248" y="22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1" name="Line 2241">
                <a:extLst>
                  <a:ext uri="{FF2B5EF4-FFF2-40B4-BE49-F238E27FC236}">
                    <a16:creationId xmlns:a16="http://schemas.microsoft.com/office/drawing/2014/main" id="{793D215E-4087-4E43-A120-2D51950C60D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4"/>
                </p:custDataLst>
              </p:nvPr>
            </p:nvSpPr>
            <p:spPr bwMode="auto">
              <a:xfrm flipV="1">
                <a:off x="4248" y="22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2" name="Line 2242">
                <a:extLst>
                  <a:ext uri="{FF2B5EF4-FFF2-40B4-BE49-F238E27FC236}">
                    <a16:creationId xmlns:a16="http://schemas.microsoft.com/office/drawing/2014/main" id="{895B0C4F-62CE-46C9-ABBF-B0FAA63C51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5"/>
                </p:custDataLst>
              </p:nvPr>
            </p:nvSpPr>
            <p:spPr bwMode="auto">
              <a:xfrm flipV="1">
                <a:off x="4248" y="22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" name="Line 2243">
                <a:extLst>
                  <a:ext uri="{FF2B5EF4-FFF2-40B4-BE49-F238E27FC236}">
                    <a16:creationId xmlns:a16="http://schemas.microsoft.com/office/drawing/2014/main" id="{91C59449-409B-4DA9-BDBB-CB4B28B1749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6"/>
                </p:custDataLst>
              </p:nvPr>
            </p:nvSpPr>
            <p:spPr bwMode="auto">
              <a:xfrm flipV="1">
                <a:off x="4248" y="218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" name="Line 2244">
                <a:extLst>
                  <a:ext uri="{FF2B5EF4-FFF2-40B4-BE49-F238E27FC236}">
                    <a16:creationId xmlns:a16="http://schemas.microsoft.com/office/drawing/2014/main" id="{EEE6A346-C79A-4CE3-A2A0-F4751CAF49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7"/>
                </p:custDataLst>
              </p:nvPr>
            </p:nvSpPr>
            <p:spPr bwMode="auto">
              <a:xfrm flipV="1">
                <a:off x="4248" y="21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" name="Line 2245">
                <a:extLst>
                  <a:ext uri="{FF2B5EF4-FFF2-40B4-BE49-F238E27FC236}">
                    <a16:creationId xmlns:a16="http://schemas.microsoft.com/office/drawing/2014/main" id="{C616C44A-1EF0-4820-8D46-D582A23562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8"/>
                </p:custDataLst>
              </p:nvPr>
            </p:nvSpPr>
            <p:spPr bwMode="auto">
              <a:xfrm flipV="1">
                <a:off x="4248" y="21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" name="Line 2246">
                <a:extLst>
                  <a:ext uri="{FF2B5EF4-FFF2-40B4-BE49-F238E27FC236}">
                    <a16:creationId xmlns:a16="http://schemas.microsoft.com/office/drawing/2014/main" id="{8E199567-0ADF-4859-855D-7525C15B68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09"/>
                </p:custDataLst>
              </p:nvPr>
            </p:nvSpPr>
            <p:spPr bwMode="auto">
              <a:xfrm flipV="1">
                <a:off x="4248" y="20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" name="Line 2247">
                <a:extLst>
                  <a:ext uri="{FF2B5EF4-FFF2-40B4-BE49-F238E27FC236}">
                    <a16:creationId xmlns:a16="http://schemas.microsoft.com/office/drawing/2014/main" id="{D796EFAC-DA81-4A75-85F3-A93E1BE1DF7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0"/>
                </p:custDataLst>
              </p:nvPr>
            </p:nvSpPr>
            <p:spPr bwMode="auto">
              <a:xfrm flipV="1">
                <a:off x="4248" y="20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8" name="Line 2248">
                <a:extLst>
                  <a:ext uri="{FF2B5EF4-FFF2-40B4-BE49-F238E27FC236}">
                    <a16:creationId xmlns:a16="http://schemas.microsoft.com/office/drawing/2014/main" id="{1D9238E3-E875-47E3-84CB-60E6A117AC2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1"/>
                </p:custDataLst>
              </p:nvPr>
            </p:nvSpPr>
            <p:spPr bwMode="auto">
              <a:xfrm flipV="1">
                <a:off x="4248" y="20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9" name="Line 2249">
                <a:extLst>
                  <a:ext uri="{FF2B5EF4-FFF2-40B4-BE49-F238E27FC236}">
                    <a16:creationId xmlns:a16="http://schemas.microsoft.com/office/drawing/2014/main" id="{5BE9B7A1-731B-435B-8243-F5BA82E2DE8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2"/>
                </p:custDataLst>
              </p:nvPr>
            </p:nvSpPr>
            <p:spPr bwMode="auto">
              <a:xfrm flipV="1">
                <a:off x="4248" y="19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0" name="Freeform 2250">
                <a:extLst>
                  <a:ext uri="{FF2B5EF4-FFF2-40B4-BE49-F238E27FC236}">
                    <a16:creationId xmlns:a16="http://schemas.microsoft.com/office/drawing/2014/main" id="{09A16C3F-2C97-4B72-A209-CB1D3950478A}"/>
                  </a:ext>
                </a:extLst>
              </p:cNvPr>
              <p:cNvSpPr>
                <a:spLocks/>
              </p:cNvSpPr>
              <p:nvPr>
                <p:custDataLst>
                  <p:tags r:id="rId313"/>
                </p:custDataLst>
              </p:nvPr>
            </p:nvSpPr>
            <p:spPr bwMode="auto">
              <a:xfrm>
                <a:off x="4248" y="1959"/>
                <a:ext cx="0" cy="16"/>
              </a:xfrm>
              <a:custGeom>
                <a:avLst/>
                <a:gdLst>
                  <a:gd name="T0" fmla="*/ 2069 h 12"/>
                  <a:gd name="T1" fmla="*/ 491 h 12"/>
                  <a:gd name="T2" fmla="*/ 0 h 12"/>
                  <a:gd name="T3" fmla="*/ 0 60000 65536"/>
                  <a:gd name="T4" fmla="*/ 0 60000 65536"/>
                  <a:gd name="T5" fmla="*/ 0 60000 65536"/>
                  <a:gd name="T6" fmla="*/ 0 h 12"/>
                  <a:gd name="T7" fmla="*/ 12 h 1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2">
                    <a:moveTo>
                      <a:pt x="0" y="12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1" name="Freeform 2251">
                <a:extLst>
                  <a:ext uri="{FF2B5EF4-FFF2-40B4-BE49-F238E27FC236}">
                    <a16:creationId xmlns:a16="http://schemas.microsoft.com/office/drawing/2014/main" id="{414FB493-7DBF-4B42-B490-8A42C22D475E}"/>
                  </a:ext>
                </a:extLst>
              </p:cNvPr>
              <p:cNvSpPr>
                <a:spLocks/>
              </p:cNvSpPr>
              <p:nvPr>
                <p:custDataLst>
                  <p:tags r:id="rId314"/>
                </p:custDataLst>
              </p:nvPr>
            </p:nvSpPr>
            <p:spPr bwMode="auto">
              <a:xfrm>
                <a:off x="4235" y="1930"/>
                <a:ext cx="9" cy="14"/>
              </a:xfrm>
              <a:custGeom>
                <a:avLst/>
                <a:gdLst>
                  <a:gd name="T0" fmla="*/ 631 w 7"/>
                  <a:gd name="T1" fmla="*/ 4351 h 10"/>
                  <a:gd name="T2" fmla="*/ 208 w 7"/>
                  <a:gd name="T3" fmla="*/ 844 h 10"/>
                  <a:gd name="T4" fmla="*/ 0 w 7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0"/>
                  <a:gd name="T11" fmla="*/ 7 w 7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0">
                    <a:moveTo>
                      <a:pt x="7" y="1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2" name="Freeform 2252">
                <a:extLst>
                  <a:ext uri="{FF2B5EF4-FFF2-40B4-BE49-F238E27FC236}">
                    <a16:creationId xmlns:a16="http://schemas.microsoft.com/office/drawing/2014/main" id="{4CDE81A7-2E00-44C8-99FB-D6EAA5888665}"/>
                  </a:ext>
                </a:extLst>
              </p:cNvPr>
              <p:cNvSpPr>
                <a:spLocks/>
              </p:cNvSpPr>
              <p:nvPr>
                <p:custDataLst>
                  <p:tags r:id="rId315"/>
                </p:custDataLst>
              </p:nvPr>
            </p:nvSpPr>
            <p:spPr bwMode="auto">
              <a:xfrm>
                <a:off x="4209" y="1912"/>
                <a:ext cx="15" cy="7"/>
              </a:xfrm>
              <a:custGeom>
                <a:avLst/>
                <a:gdLst>
                  <a:gd name="T0" fmla="*/ 2824 w 11"/>
                  <a:gd name="T1" fmla="*/ 2220 h 5"/>
                  <a:gd name="T2" fmla="*/ 779 w 11"/>
                  <a:gd name="T3" fmla="*/ 1 h 5"/>
                  <a:gd name="T4" fmla="*/ 0 w 11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5"/>
                  <a:gd name="T11" fmla="*/ 11 w 1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5">
                    <a:moveTo>
                      <a:pt x="11" y="5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" name="Line 2253">
                <a:extLst>
                  <a:ext uri="{FF2B5EF4-FFF2-40B4-BE49-F238E27FC236}">
                    <a16:creationId xmlns:a16="http://schemas.microsoft.com/office/drawing/2014/main" id="{8C9D984F-84A9-468E-B586-54472D18881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6"/>
                </p:custDataLst>
              </p:nvPr>
            </p:nvSpPr>
            <p:spPr bwMode="auto">
              <a:xfrm flipH="1">
                <a:off x="4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" name="Line 2254">
                <a:extLst>
                  <a:ext uri="{FF2B5EF4-FFF2-40B4-BE49-F238E27FC236}">
                    <a16:creationId xmlns:a16="http://schemas.microsoft.com/office/drawing/2014/main" id="{138DA5CA-9193-4B52-AC09-D7D45457AC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7"/>
                </p:custDataLst>
              </p:nvPr>
            </p:nvSpPr>
            <p:spPr bwMode="auto">
              <a:xfrm flipH="1">
                <a:off x="4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" name="Line 2255">
                <a:extLst>
                  <a:ext uri="{FF2B5EF4-FFF2-40B4-BE49-F238E27FC236}">
                    <a16:creationId xmlns:a16="http://schemas.microsoft.com/office/drawing/2014/main" id="{E6FE8EFB-98AD-45B7-A2DE-E08E0A5BB3C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8"/>
                </p:custDataLst>
              </p:nvPr>
            </p:nvSpPr>
            <p:spPr bwMode="auto">
              <a:xfrm flipH="1">
                <a:off x="4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" name="Line 2256">
                <a:extLst>
                  <a:ext uri="{FF2B5EF4-FFF2-40B4-BE49-F238E27FC236}">
                    <a16:creationId xmlns:a16="http://schemas.microsoft.com/office/drawing/2014/main" id="{028D0472-A1A1-4F28-9FA0-7A192A706B0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19"/>
                </p:custDataLst>
              </p:nvPr>
            </p:nvSpPr>
            <p:spPr bwMode="auto">
              <a:xfrm flipH="1">
                <a:off x="4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" name="Line 2257">
                <a:extLst>
                  <a:ext uri="{FF2B5EF4-FFF2-40B4-BE49-F238E27FC236}">
                    <a16:creationId xmlns:a16="http://schemas.microsoft.com/office/drawing/2014/main" id="{846E5D44-2C90-4FAD-875C-13B7D785327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0"/>
                </p:custDataLst>
              </p:nvPr>
            </p:nvSpPr>
            <p:spPr bwMode="auto">
              <a:xfrm flipH="1">
                <a:off x="4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" name="Line 2258">
                <a:extLst>
                  <a:ext uri="{FF2B5EF4-FFF2-40B4-BE49-F238E27FC236}">
                    <a16:creationId xmlns:a16="http://schemas.microsoft.com/office/drawing/2014/main" id="{CE58F9A6-3842-4B19-AC9B-3FD1E0450C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1"/>
                </p:custDataLst>
              </p:nvPr>
            </p:nvSpPr>
            <p:spPr bwMode="auto">
              <a:xfrm flipH="1">
                <a:off x="4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" name="Line 2259">
                <a:extLst>
                  <a:ext uri="{FF2B5EF4-FFF2-40B4-BE49-F238E27FC236}">
                    <a16:creationId xmlns:a16="http://schemas.microsoft.com/office/drawing/2014/main" id="{3BD4DFC0-F179-4A76-A431-1FE2813E49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2"/>
                </p:custDataLst>
              </p:nvPr>
            </p:nvSpPr>
            <p:spPr bwMode="auto">
              <a:xfrm flipH="1">
                <a:off x="3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" name="Line 2260">
                <a:extLst>
                  <a:ext uri="{FF2B5EF4-FFF2-40B4-BE49-F238E27FC236}">
                    <a16:creationId xmlns:a16="http://schemas.microsoft.com/office/drawing/2014/main" id="{6EBC19C8-891F-4054-A751-368DCF0BED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3"/>
                </p:custDataLst>
              </p:nvPr>
            </p:nvSpPr>
            <p:spPr bwMode="auto">
              <a:xfrm flipH="1">
                <a:off x="3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" name="Line 2261">
                <a:extLst>
                  <a:ext uri="{FF2B5EF4-FFF2-40B4-BE49-F238E27FC236}">
                    <a16:creationId xmlns:a16="http://schemas.microsoft.com/office/drawing/2014/main" id="{5B48E9CE-DAC5-4EAF-B3A9-CF97D25620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4"/>
                </p:custDataLst>
              </p:nvPr>
            </p:nvSpPr>
            <p:spPr bwMode="auto">
              <a:xfrm flipH="1">
                <a:off x="3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" name="Line 2262">
                <a:extLst>
                  <a:ext uri="{FF2B5EF4-FFF2-40B4-BE49-F238E27FC236}">
                    <a16:creationId xmlns:a16="http://schemas.microsoft.com/office/drawing/2014/main" id="{5FDFC3FB-5E38-4691-A10E-FBF569A573D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5"/>
                </p:custDataLst>
              </p:nvPr>
            </p:nvSpPr>
            <p:spPr bwMode="auto">
              <a:xfrm flipH="1">
                <a:off x="3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" name="Line 2263">
                <a:extLst>
                  <a:ext uri="{FF2B5EF4-FFF2-40B4-BE49-F238E27FC236}">
                    <a16:creationId xmlns:a16="http://schemas.microsoft.com/office/drawing/2014/main" id="{537E7B14-D404-4B90-A94B-B8488FBFB26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6"/>
                </p:custDataLst>
              </p:nvPr>
            </p:nvSpPr>
            <p:spPr bwMode="auto">
              <a:xfrm flipH="1">
                <a:off x="384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" name="Line 2264">
                <a:extLst>
                  <a:ext uri="{FF2B5EF4-FFF2-40B4-BE49-F238E27FC236}">
                    <a16:creationId xmlns:a16="http://schemas.microsoft.com/office/drawing/2014/main" id="{DB25709A-1FEB-4ACF-A99B-AD636B796FA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7"/>
                </p:custDataLst>
              </p:nvPr>
            </p:nvSpPr>
            <p:spPr bwMode="auto">
              <a:xfrm flipH="1">
                <a:off x="3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" name="Line 2265">
                <a:extLst>
                  <a:ext uri="{FF2B5EF4-FFF2-40B4-BE49-F238E27FC236}">
                    <a16:creationId xmlns:a16="http://schemas.microsoft.com/office/drawing/2014/main" id="{AAD446DB-1A74-4805-B37B-B4056DA17E2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8"/>
                </p:custDataLst>
              </p:nvPr>
            </p:nvSpPr>
            <p:spPr bwMode="auto">
              <a:xfrm flipH="1">
                <a:off x="3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" name="Line 2266">
                <a:extLst>
                  <a:ext uri="{FF2B5EF4-FFF2-40B4-BE49-F238E27FC236}">
                    <a16:creationId xmlns:a16="http://schemas.microsoft.com/office/drawing/2014/main" id="{D087DDFC-FDE4-42E8-A567-343E6B89F73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29"/>
                </p:custDataLst>
              </p:nvPr>
            </p:nvSpPr>
            <p:spPr bwMode="auto">
              <a:xfrm flipH="1">
                <a:off x="3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" name="Line 2267">
                <a:extLst>
                  <a:ext uri="{FF2B5EF4-FFF2-40B4-BE49-F238E27FC236}">
                    <a16:creationId xmlns:a16="http://schemas.microsoft.com/office/drawing/2014/main" id="{E36A3FB3-CF9F-47D4-9252-D42B0A3222E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0"/>
                </p:custDataLst>
              </p:nvPr>
            </p:nvSpPr>
            <p:spPr bwMode="auto">
              <a:xfrm flipH="1">
                <a:off x="3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" name="Line 2268">
                <a:extLst>
                  <a:ext uri="{FF2B5EF4-FFF2-40B4-BE49-F238E27FC236}">
                    <a16:creationId xmlns:a16="http://schemas.microsoft.com/office/drawing/2014/main" id="{2E1193A6-ED76-4513-BB4F-1843C70C09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1"/>
                </p:custDataLst>
              </p:nvPr>
            </p:nvSpPr>
            <p:spPr bwMode="auto">
              <a:xfrm flipH="1">
                <a:off x="3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" name="Line 2269">
                <a:extLst>
                  <a:ext uri="{FF2B5EF4-FFF2-40B4-BE49-F238E27FC236}">
                    <a16:creationId xmlns:a16="http://schemas.microsoft.com/office/drawing/2014/main" id="{BA837D84-104E-427C-8B9F-A2E49D8B29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2"/>
                </p:custDataLst>
              </p:nvPr>
            </p:nvSpPr>
            <p:spPr bwMode="auto">
              <a:xfrm flipH="1">
                <a:off x="3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" name="Line 2270">
                <a:extLst>
                  <a:ext uri="{FF2B5EF4-FFF2-40B4-BE49-F238E27FC236}">
                    <a16:creationId xmlns:a16="http://schemas.microsoft.com/office/drawing/2014/main" id="{9CA419BE-D175-4E3B-B22F-FB812E90BA5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3"/>
                </p:custDataLst>
              </p:nvPr>
            </p:nvSpPr>
            <p:spPr bwMode="auto">
              <a:xfrm flipH="1">
                <a:off x="3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" name="Line 2271">
                <a:extLst>
                  <a:ext uri="{FF2B5EF4-FFF2-40B4-BE49-F238E27FC236}">
                    <a16:creationId xmlns:a16="http://schemas.microsoft.com/office/drawing/2014/main" id="{B651011D-DF86-42E9-8D37-98C5D7811F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4"/>
                </p:custDataLst>
              </p:nvPr>
            </p:nvSpPr>
            <p:spPr bwMode="auto">
              <a:xfrm flipH="1">
                <a:off x="3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" name="Line 2272">
                <a:extLst>
                  <a:ext uri="{FF2B5EF4-FFF2-40B4-BE49-F238E27FC236}">
                    <a16:creationId xmlns:a16="http://schemas.microsoft.com/office/drawing/2014/main" id="{E383E7B8-3630-43B0-9B02-C78EFAC28F5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5"/>
                </p:custDataLst>
              </p:nvPr>
            </p:nvSpPr>
            <p:spPr bwMode="auto">
              <a:xfrm flipH="1">
                <a:off x="3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" name="Line 2273">
                <a:extLst>
                  <a:ext uri="{FF2B5EF4-FFF2-40B4-BE49-F238E27FC236}">
                    <a16:creationId xmlns:a16="http://schemas.microsoft.com/office/drawing/2014/main" id="{01B4D0D9-B884-46C2-A71B-F9D68184269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6"/>
                </p:custDataLst>
              </p:nvPr>
            </p:nvSpPr>
            <p:spPr bwMode="auto">
              <a:xfrm flipH="1">
                <a:off x="3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4" name="Line 2274">
                <a:extLst>
                  <a:ext uri="{FF2B5EF4-FFF2-40B4-BE49-F238E27FC236}">
                    <a16:creationId xmlns:a16="http://schemas.microsoft.com/office/drawing/2014/main" id="{28CB33B8-618D-475C-A2CA-A5A98CE2FA9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7"/>
                </p:custDataLst>
              </p:nvPr>
            </p:nvSpPr>
            <p:spPr bwMode="auto">
              <a:xfrm flipH="1">
                <a:off x="3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" name="Line 2275">
                <a:extLst>
                  <a:ext uri="{FF2B5EF4-FFF2-40B4-BE49-F238E27FC236}">
                    <a16:creationId xmlns:a16="http://schemas.microsoft.com/office/drawing/2014/main" id="{883FC9CC-E9B2-4B46-9CCE-66611523415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8"/>
                </p:custDataLst>
              </p:nvPr>
            </p:nvSpPr>
            <p:spPr bwMode="auto">
              <a:xfrm flipH="1">
                <a:off x="3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" name="Line 2276">
                <a:extLst>
                  <a:ext uri="{FF2B5EF4-FFF2-40B4-BE49-F238E27FC236}">
                    <a16:creationId xmlns:a16="http://schemas.microsoft.com/office/drawing/2014/main" id="{19C10432-1FF9-48F0-967C-5A4430E177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39"/>
                </p:custDataLst>
              </p:nvPr>
            </p:nvSpPr>
            <p:spPr bwMode="auto">
              <a:xfrm flipH="1">
                <a:off x="3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" name="Line 2277">
                <a:extLst>
                  <a:ext uri="{FF2B5EF4-FFF2-40B4-BE49-F238E27FC236}">
                    <a16:creationId xmlns:a16="http://schemas.microsoft.com/office/drawing/2014/main" id="{A778A815-9720-44BF-B4E6-628E3A28911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0"/>
                </p:custDataLst>
              </p:nvPr>
            </p:nvSpPr>
            <p:spPr bwMode="auto">
              <a:xfrm flipH="1">
                <a:off x="338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" name="Line 2278">
                <a:extLst>
                  <a:ext uri="{FF2B5EF4-FFF2-40B4-BE49-F238E27FC236}">
                    <a16:creationId xmlns:a16="http://schemas.microsoft.com/office/drawing/2014/main" id="{942BF8B3-4297-47F3-8CD6-7ED6ACEB0E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1"/>
                </p:custDataLst>
              </p:nvPr>
            </p:nvSpPr>
            <p:spPr bwMode="auto">
              <a:xfrm flipH="1">
                <a:off x="3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" name="Line 2279">
                <a:extLst>
                  <a:ext uri="{FF2B5EF4-FFF2-40B4-BE49-F238E27FC236}">
                    <a16:creationId xmlns:a16="http://schemas.microsoft.com/office/drawing/2014/main" id="{9E445E7B-1468-41BC-B69B-D5FA29A4490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2"/>
                </p:custDataLst>
              </p:nvPr>
            </p:nvSpPr>
            <p:spPr bwMode="auto">
              <a:xfrm flipH="1">
                <a:off x="332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" name="Line 2280">
                <a:extLst>
                  <a:ext uri="{FF2B5EF4-FFF2-40B4-BE49-F238E27FC236}">
                    <a16:creationId xmlns:a16="http://schemas.microsoft.com/office/drawing/2014/main" id="{B46B91C5-882B-44F5-9383-64805C426F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3"/>
                </p:custDataLst>
              </p:nvPr>
            </p:nvSpPr>
            <p:spPr bwMode="auto">
              <a:xfrm flipH="1">
                <a:off x="329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" name="Line 2281">
                <a:extLst>
                  <a:ext uri="{FF2B5EF4-FFF2-40B4-BE49-F238E27FC236}">
                    <a16:creationId xmlns:a16="http://schemas.microsoft.com/office/drawing/2014/main" id="{33690A77-FBE8-46F1-9FA2-22026E9EDAA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4"/>
                </p:custDataLst>
              </p:nvPr>
            </p:nvSpPr>
            <p:spPr bwMode="auto">
              <a:xfrm flipH="1">
                <a:off x="325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" name="Line 2282">
                <a:extLst>
                  <a:ext uri="{FF2B5EF4-FFF2-40B4-BE49-F238E27FC236}">
                    <a16:creationId xmlns:a16="http://schemas.microsoft.com/office/drawing/2014/main" id="{B151D27D-D940-4A18-B646-451C4E99541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5"/>
                </p:custDataLst>
              </p:nvPr>
            </p:nvSpPr>
            <p:spPr bwMode="auto">
              <a:xfrm flipH="1">
                <a:off x="322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" name="Line 2283">
                <a:extLst>
                  <a:ext uri="{FF2B5EF4-FFF2-40B4-BE49-F238E27FC236}">
                    <a16:creationId xmlns:a16="http://schemas.microsoft.com/office/drawing/2014/main" id="{A5FCDB89-2BDD-43AF-A772-1F81578D60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6"/>
                </p:custDataLst>
              </p:nvPr>
            </p:nvSpPr>
            <p:spPr bwMode="auto">
              <a:xfrm flipH="1">
                <a:off x="319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" name="Line 2284">
                <a:extLst>
                  <a:ext uri="{FF2B5EF4-FFF2-40B4-BE49-F238E27FC236}">
                    <a16:creationId xmlns:a16="http://schemas.microsoft.com/office/drawing/2014/main" id="{6DB7A76C-624E-411C-B7A8-E6CE740A8D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7"/>
                </p:custDataLst>
              </p:nvPr>
            </p:nvSpPr>
            <p:spPr bwMode="auto">
              <a:xfrm flipH="1">
                <a:off x="316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" name="Line 2285">
                <a:extLst>
                  <a:ext uri="{FF2B5EF4-FFF2-40B4-BE49-F238E27FC236}">
                    <a16:creationId xmlns:a16="http://schemas.microsoft.com/office/drawing/2014/main" id="{795821BB-9362-47FB-9B18-3D4020AD83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8"/>
                </p:custDataLst>
              </p:nvPr>
            </p:nvSpPr>
            <p:spPr bwMode="auto">
              <a:xfrm flipH="1">
                <a:off x="312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" name="Line 2286">
                <a:extLst>
                  <a:ext uri="{FF2B5EF4-FFF2-40B4-BE49-F238E27FC236}">
                    <a16:creationId xmlns:a16="http://schemas.microsoft.com/office/drawing/2014/main" id="{1346D477-1818-44FC-B631-DC5C5D7D8C7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49"/>
                </p:custDataLst>
              </p:nvPr>
            </p:nvSpPr>
            <p:spPr bwMode="auto">
              <a:xfrm flipH="1">
                <a:off x="309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" name="Line 2287">
                <a:extLst>
                  <a:ext uri="{FF2B5EF4-FFF2-40B4-BE49-F238E27FC236}">
                    <a16:creationId xmlns:a16="http://schemas.microsoft.com/office/drawing/2014/main" id="{C2DFE842-FDE1-450A-8082-CDB10096AAA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0"/>
                </p:custDataLst>
              </p:nvPr>
            </p:nvSpPr>
            <p:spPr bwMode="auto">
              <a:xfrm flipH="1">
                <a:off x="306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" name="Line 2288">
                <a:extLst>
                  <a:ext uri="{FF2B5EF4-FFF2-40B4-BE49-F238E27FC236}">
                    <a16:creationId xmlns:a16="http://schemas.microsoft.com/office/drawing/2014/main" id="{AD4A01AB-34D7-4BD4-AD8A-03B78683F7C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1"/>
                </p:custDataLst>
              </p:nvPr>
            </p:nvSpPr>
            <p:spPr bwMode="auto">
              <a:xfrm flipH="1">
                <a:off x="302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" name="Line 2289">
                <a:extLst>
                  <a:ext uri="{FF2B5EF4-FFF2-40B4-BE49-F238E27FC236}">
                    <a16:creationId xmlns:a16="http://schemas.microsoft.com/office/drawing/2014/main" id="{B667326D-CB52-445B-8515-49B6B3E25E8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2"/>
                </p:custDataLst>
              </p:nvPr>
            </p:nvSpPr>
            <p:spPr bwMode="auto">
              <a:xfrm flipH="1">
                <a:off x="299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" name="Line 2290">
                <a:extLst>
                  <a:ext uri="{FF2B5EF4-FFF2-40B4-BE49-F238E27FC236}">
                    <a16:creationId xmlns:a16="http://schemas.microsoft.com/office/drawing/2014/main" id="{AE0526F5-D452-4BF1-86C7-5C93D836947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3"/>
                </p:custDataLst>
              </p:nvPr>
            </p:nvSpPr>
            <p:spPr bwMode="auto">
              <a:xfrm flipH="1">
                <a:off x="296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1" name="Line 2291">
                <a:extLst>
                  <a:ext uri="{FF2B5EF4-FFF2-40B4-BE49-F238E27FC236}">
                    <a16:creationId xmlns:a16="http://schemas.microsoft.com/office/drawing/2014/main" id="{E67B6A21-D3DD-48F3-AE78-DA01E42579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4"/>
                </p:custDataLst>
              </p:nvPr>
            </p:nvSpPr>
            <p:spPr bwMode="auto">
              <a:xfrm flipH="1">
                <a:off x="293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" name="Line 2292">
                <a:extLst>
                  <a:ext uri="{FF2B5EF4-FFF2-40B4-BE49-F238E27FC236}">
                    <a16:creationId xmlns:a16="http://schemas.microsoft.com/office/drawing/2014/main" id="{F2EA2AA7-F94E-40FB-B4A1-0A739BABBE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5"/>
                </p:custDataLst>
              </p:nvPr>
            </p:nvSpPr>
            <p:spPr bwMode="auto">
              <a:xfrm flipH="1">
                <a:off x="289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" name="Line 2293">
                <a:extLst>
                  <a:ext uri="{FF2B5EF4-FFF2-40B4-BE49-F238E27FC236}">
                    <a16:creationId xmlns:a16="http://schemas.microsoft.com/office/drawing/2014/main" id="{415BDD98-0B0A-40A8-995E-5B844C0C87B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6"/>
                </p:custDataLst>
              </p:nvPr>
            </p:nvSpPr>
            <p:spPr bwMode="auto">
              <a:xfrm flipH="1">
                <a:off x="286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" name="Line 2294">
                <a:extLst>
                  <a:ext uri="{FF2B5EF4-FFF2-40B4-BE49-F238E27FC236}">
                    <a16:creationId xmlns:a16="http://schemas.microsoft.com/office/drawing/2014/main" id="{1B77DEF2-3C86-4032-8B05-EC87BFD399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7"/>
                </p:custDataLst>
              </p:nvPr>
            </p:nvSpPr>
            <p:spPr bwMode="auto">
              <a:xfrm flipH="1">
                <a:off x="283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" name="Line 2295">
                <a:extLst>
                  <a:ext uri="{FF2B5EF4-FFF2-40B4-BE49-F238E27FC236}">
                    <a16:creationId xmlns:a16="http://schemas.microsoft.com/office/drawing/2014/main" id="{168B8677-892A-465C-9F4F-98311964A5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8"/>
                </p:custDataLst>
              </p:nvPr>
            </p:nvSpPr>
            <p:spPr bwMode="auto">
              <a:xfrm flipH="1">
                <a:off x="279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" name="Line 2296">
                <a:extLst>
                  <a:ext uri="{FF2B5EF4-FFF2-40B4-BE49-F238E27FC236}">
                    <a16:creationId xmlns:a16="http://schemas.microsoft.com/office/drawing/2014/main" id="{2615FD6B-7D4E-41FC-BC33-47622F03DAD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59"/>
                </p:custDataLst>
              </p:nvPr>
            </p:nvSpPr>
            <p:spPr bwMode="auto">
              <a:xfrm flipH="1">
                <a:off x="276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" name="Line 2297">
                <a:extLst>
                  <a:ext uri="{FF2B5EF4-FFF2-40B4-BE49-F238E27FC236}">
                    <a16:creationId xmlns:a16="http://schemas.microsoft.com/office/drawing/2014/main" id="{7C470584-2026-4A84-87E2-0980088C29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0"/>
                </p:custDataLst>
              </p:nvPr>
            </p:nvSpPr>
            <p:spPr bwMode="auto">
              <a:xfrm flipH="1">
                <a:off x="273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" name="Line 2298">
                <a:extLst>
                  <a:ext uri="{FF2B5EF4-FFF2-40B4-BE49-F238E27FC236}">
                    <a16:creationId xmlns:a16="http://schemas.microsoft.com/office/drawing/2014/main" id="{E1B72568-A467-4976-A0EA-A165A3C063E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1"/>
                </p:custDataLst>
              </p:nvPr>
            </p:nvSpPr>
            <p:spPr bwMode="auto">
              <a:xfrm flipH="1">
                <a:off x="270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" name="Line 2299">
                <a:extLst>
                  <a:ext uri="{FF2B5EF4-FFF2-40B4-BE49-F238E27FC236}">
                    <a16:creationId xmlns:a16="http://schemas.microsoft.com/office/drawing/2014/main" id="{949D479E-A7FF-45FB-B720-ADCCA59D50B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2"/>
                </p:custDataLst>
              </p:nvPr>
            </p:nvSpPr>
            <p:spPr bwMode="auto">
              <a:xfrm flipH="1">
                <a:off x="266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" name="Line 2300">
                <a:extLst>
                  <a:ext uri="{FF2B5EF4-FFF2-40B4-BE49-F238E27FC236}">
                    <a16:creationId xmlns:a16="http://schemas.microsoft.com/office/drawing/2014/main" id="{F7E2BC98-4E1A-4DE6-BE65-BDB87BDAA9B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3"/>
                </p:custDataLst>
              </p:nvPr>
            </p:nvSpPr>
            <p:spPr bwMode="auto">
              <a:xfrm flipH="1">
                <a:off x="263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" name="Line 2301">
                <a:extLst>
                  <a:ext uri="{FF2B5EF4-FFF2-40B4-BE49-F238E27FC236}">
                    <a16:creationId xmlns:a16="http://schemas.microsoft.com/office/drawing/2014/main" id="{58B60DAA-3B55-408C-8AE3-1900206B2E4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4"/>
                </p:custDataLst>
              </p:nvPr>
            </p:nvSpPr>
            <p:spPr bwMode="auto">
              <a:xfrm flipH="1">
                <a:off x="2602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" name="Line 2302">
                <a:extLst>
                  <a:ext uri="{FF2B5EF4-FFF2-40B4-BE49-F238E27FC236}">
                    <a16:creationId xmlns:a16="http://schemas.microsoft.com/office/drawing/2014/main" id="{4AB1309E-BAC1-4F78-8BD2-86C3F67211F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5"/>
                </p:custDataLst>
              </p:nvPr>
            </p:nvSpPr>
            <p:spPr bwMode="auto">
              <a:xfrm flipH="1">
                <a:off x="256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" name="Line 2303">
                <a:extLst>
                  <a:ext uri="{FF2B5EF4-FFF2-40B4-BE49-F238E27FC236}">
                    <a16:creationId xmlns:a16="http://schemas.microsoft.com/office/drawing/2014/main" id="{0853CFA0-CD6B-4591-BCB7-76A5E26FEC2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6"/>
                </p:custDataLst>
              </p:nvPr>
            </p:nvSpPr>
            <p:spPr bwMode="auto">
              <a:xfrm flipH="1">
                <a:off x="253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" name="Line 2304">
                <a:extLst>
                  <a:ext uri="{FF2B5EF4-FFF2-40B4-BE49-F238E27FC236}">
                    <a16:creationId xmlns:a16="http://schemas.microsoft.com/office/drawing/2014/main" id="{773BF6F7-8341-4408-A05D-69C3DD5AB7A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7"/>
                </p:custDataLst>
              </p:nvPr>
            </p:nvSpPr>
            <p:spPr bwMode="auto">
              <a:xfrm flipH="1">
                <a:off x="250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" name="Line 2305">
                <a:extLst>
                  <a:ext uri="{FF2B5EF4-FFF2-40B4-BE49-F238E27FC236}">
                    <a16:creationId xmlns:a16="http://schemas.microsoft.com/office/drawing/2014/main" id="{E96EAAF0-D082-4208-8DAA-C65991E75C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8"/>
                </p:custDataLst>
              </p:nvPr>
            </p:nvSpPr>
            <p:spPr bwMode="auto">
              <a:xfrm flipH="1">
                <a:off x="247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" name="Line 2306">
                <a:extLst>
                  <a:ext uri="{FF2B5EF4-FFF2-40B4-BE49-F238E27FC236}">
                    <a16:creationId xmlns:a16="http://schemas.microsoft.com/office/drawing/2014/main" id="{658232A1-5443-47A8-AC37-45AF7DAFCC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69"/>
                </p:custDataLst>
              </p:nvPr>
            </p:nvSpPr>
            <p:spPr bwMode="auto">
              <a:xfrm flipH="1">
                <a:off x="243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" name="Line 2307">
                <a:extLst>
                  <a:ext uri="{FF2B5EF4-FFF2-40B4-BE49-F238E27FC236}">
                    <a16:creationId xmlns:a16="http://schemas.microsoft.com/office/drawing/2014/main" id="{94583C8E-CA36-43C8-AF35-6CB0359C99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0"/>
                </p:custDataLst>
              </p:nvPr>
            </p:nvSpPr>
            <p:spPr bwMode="auto">
              <a:xfrm flipH="1">
                <a:off x="240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" name="Line 2308">
                <a:extLst>
                  <a:ext uri="{FF2B5EF4-FFF2-40B4-BE49-F238E27FC236}">
                    <a16:creationId xmlns:a16="http://schemas.microsoft.com/office/drawing/2014/main" id="{9EAC95B2-5E3D-4C18-B980-86E07A8C6DC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1"/>
                </p:custDataLst>
              </p:nvPr>
            </p:nvSpPr>
            <p:spPr bwMode="auto">
              <a:xfrm flipH="1">
                <a:off x="237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" name="Line 2309">
                <a:extLst>
                  <a:ext uri="{FF2B5EF4-FFF2-40B4-BE49-F238E27FC236}">
                    <a16:creationId xmlns:a16="http://schemas.microsoft.com/office/drawing/2014/main" id="{C7446437-2C26-4BB8-8D2C-AE7D09B4DD4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2"/>
                </p:custDataLst>
              </p:nvPr>
            </p:nvSpPr>
            <p:spPr bwMode="auto">
              <a:xfrm flipH="1">
                <a:off x="234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" name="Line 2310">
                <a:extLst>
                  <a:ext uri="{FF2B5EF4-FFF2-40B4-BE49-F238E27FC236}">
                    <a16:creationId xmlns:a16="http://schemas.microsoft.com/office/drawing/2014/main" id="{46CC951F-135D-42A4-87A6-90423506E04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3"/>
                </p:custDataLst>
              </p:nvPr>
            </p:nvSpPr>
            <p:spPr bwMode="auto">
              <a:xfrm flipH="1">
                <a:off x="230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" name="Line 2311">
                <a:extLst>
                  <a:ext uri="{FF2B5EF4-FFF2-40B4-BE49-F238E27FC236}">
                    <a16:creationId xmlns:a16="http://schemas.microsoft.com/office/drawing/2014/main" id="{981C353D-C953-489A-B5C2-27603AF631A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4"/>
                </p:custDataLst>
              </p:nvPr>
            </p:nvSpPr>
            <p:spPr bwMode="auto">
              <a:xfrm flipH="1">
                <a:off x="227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" name="Line 2312">
                <a:extLst>
                  <a:ext uri="{FF2B5EF4-FFF2-40B4-BE49-F238E27FC236}">
                    <a16:creationId xmlns:a16="http://schemas.microsoft.com/office/drawing/2014/main" id="{A20442E2-008B-41DF-BB2B-437581238AD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5"/>
                </p:custDataLst>
              </p:nvPr>
            </p:nvSpPr>
            <p:spPr bwMode="auto">
              <a:xfrm flipH="1">
                <a:off x="224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" name="Line 2313">
                <a:extLst>
                  <a:ext uri="{FF2B5EF4-FFF2-40B4-BE49-F238E27FC236}">
                    <a16:creationId xmlns:a16="http://schemas.microsoft.com/office/drawing/2014/main" id="{A7D04257-D87A-40C3-92CA-59837E70601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6"/>
                </p:custDataLst>
              </p:nvPr>
            </p:nvSpPr>
            <p:spPr bwMode="auto">
              <a:xfrm flipH="1">
                <a:off x="220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" name="Line 2314">
                <a:extLst>
                  <a:ext uri="{FF2B5EF4-FFF2-40B4-BE49-F238E27FC236}">
                    <a16:creationId xmlns:a16="http://schemas.microsoft.com/office/drawing/2014/main" id="{C79DBC8B-0BD7-455D-9FD2-DE50716D330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7"/>
                </p:custDataLst>
              </p:nvPr>
            </p:nvSpPr>
            <p:spPr bwMode="auto">
              <a:xfrm flipH="1">
                <a:off x="217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" name="Line 2315">
                <a:extLst>
                  <a:ext uri="{FF2B5EF4-FFF2-40B4-BE49-F238E27FC236}">
                    <a16:creationId xmlns:a16="http://schemas.microsoft.com/office/drawing/2014/main" id="{542C48F8-CFBA-411F-ADA0-1FCFA87198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8"/>
                </p:custDataLst>
              </p:nvPr>
            </p:nvSpPr>
            <p:spPr bwMode="auto">
              <a:xfrm flipH="1">
                <a:off x="2143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" name="Line 2316">
                <a:extLst>
                  <a:ext uri="{FF2B5EF4-FFF2-40B4-BE49-F238E27FC236}">
                    <a16:creationId xmlns:a16="http://schemas.microsoft.com/office/drawing/2014/main" id="{4737E4F0-6692-4FC3-94DF-9A354BEEE7A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79"/>
                </p:custDataLst>
              </p:nvPr>
            </p:nvSpPr>
            <p:spPr bwMode="auto">
              <a:xfrm flipH="1">
                <a:off x="211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" name="Line 2317">
                <a:extLst>
                  <a:ext uri="{FF2B5EF4-FFF2-40B4-BE49-F238E27FC236}">
                    <a16:creationId xmlns:a16="http://schemas.microsoft.com/office/drawing/2014/main" id="{FA0BA747-05B4-4FAF-835F-8068412327C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0"/>
                </p:custDataLst>
              </p:nvPr>
            </p:nvSpPr>
            <p:spPr bwMode="auto">
              <a:xfrm flipH="1">
                <a:off x="2078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" name="Line 2318">
                <a:extLst>
                  <a:ext uri="{FF2B5EF4-FFF2-40B4-BE49-F238E27FC236}">
                    <a16:creationId xmlns:a16="http://schemas.microsoft.com/office/drawing/2014/main" id="{3AEB015A-1FEF-4C41-9CBD-EAFB1023F6A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1"/>
                </p:custDataLst>
              </p:nvPr>
            </p:nvSpPr>
            <p:spPr bwMode="auto">
              <a:xfrm flipH="1">
                <a:off x="204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" name="Line 2319">
                <a:extLst>
                  <a:ext uri="{FF2B5EF4-FFF2-40B4-BE49-F238E27FC236}">
                    <a16:creationId xmlns:a16="http://schemas.microsoft.com/office/drawing/2014/main" id="{479834CA-326A-487B-B5C9-C3A814B085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2"/>
                </p:custDataLst>
              </p:nvPr>
            </p:nvSpPr>
            <p:spPr bwMode="auto">
              <a:xfrm flipH="1">
                <a:off x="201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" name="Line 2320">
                <a:extLst>
                  <a:ext uri="{FF2B5EF4-FFF2-40B4-BE49-F238E27FC236}">
                    <a16:creationId xmlns:a16="http://schemas.microsoft.com/office/drawing/2014/main" id="{932EAD81-8CA3-4A81-8B2D-42606A0C31A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3"/>
                </p:custDataLst>
              </p:nvPr>
            </p:nvSpPr>
            <p:spPr bwMode="auto">
              <a:xfrm flipH="1">
                <a:off x="197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" name="Line 2321">
                <a:extLst>
                  <a:ext uri="{FF2B5EF4-FFF2-40B4-BE49-F238E27FC236}">
                    <a16:creationId xmlns:a16="http://schemas.microsoft.com/office/drawing/2014/main" id="{D6D044E2-5897-4031-8A66-9CA9629B89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4"/>
                </p:custDataLst>
              </p:nvPr>
            </p:nvSpPr>
            <p:spPr bwMode="auto">
              <a:xfrm flipH="1">
                <a:off x="194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" name="Line 2322">
                <a:extLst>
                  <a:ext uri="{FF2B5EF4-FFF2-40B4-BE49-F238E27FC236}">
                    <a16:creationId xmlns:a16="http://schemas.microsoft.com/office/drawing/2014/main" id="{C35F9317-EDAE-43E2-9BD7-EA5CB7E0E71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5"/>
                </p:custDataLst>
              </p:nvPr>
            </p:nvSpPr>
            <p:spPr bwMode="auto">
              <a:xfrm flipH="1">
                <a:off x="1914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" name="Line 2323">
                <a:extLst>
                  <a:ext uri="{FF2B5EF4-FFF2-40B4-BE49-F238E27FC236}">
                    <a16:creationId xmlns:a16="http://schemas.microsoft.com/office/drawing/2014/main" id="{91F128B3-88F9-442E-806F-F22CE9D0FCF3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6"/>
                </p:custDataLst>
              </p:nvPr>
            </p:nvSpPr>
            <p:spPr bwMode="auto">
              <a:xfrm flipH="1">
                <a:off x="1881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" name="Line 2324">
                <a:extLst>
                  <a:ext uri="{FF2B5EF4-FFF2-40B4-BE49-F238E27FC236}">
                    <a16:creationId xmlns:a16="http://schemas.microsoft.com/office/drawing/2014/main" id="{5FDC665F-8B0B-449B-956F-BDDC255E1C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7"/>
                </p:custDataLst>
              </p:nvPr>
            </p:nvSpPr>
            <p:spPr bwMode="auto">
              <a:xfrm flipH="1">
                <a:off x="1848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" name="Line 2325">
                <a:extLst>
                  <a:ext uri="{FF2B5EF4-FFF2-40B4-BE49-F238E27FC236}">
                    <a16:creationId xmlns:a16="http://schemas.microsoft.com/office/drawing/2014/main" id="{B3F5AB6C-C032-44D0-99C3-9B07DE4F454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8"/>
                </p:custDataLst>
              </p:nvPr>
            </p:nvSpPr>
            <p:spPr bwMode="auto">
              <a:xfrm flipH="1">
                <a:off x="1815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" name="Line 2326">
                <a:extLst>
                  <a:ext uri="{FF2B5EF4-FFF2-40B4-BE49-F238E27FC236}">
                    <a16:creationId xmlns:a16="http://schemas.microsoft.com/office/drawing/2014/main" id="{B738487E-F80B-4E61-9176-27DEE4795E6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89"/>
                </p:custDataLst>
              </p:nvPr>
            </p:nvSpPr>
            <p:spPr bwMode="auto">
              <a:xfrm flipH="1">
                <a:off x="178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" name="Line 2327">
                <a:extLst>
                  <a:ext uri="{FF2B5EF4-FFF2-40B4-BE49-F238E27FC236}">
                    <a16:creationId xmlns:a16="http://schemas.microsoft.com/office/drawing/2014/main" id="{078F2A0C-C064-4161-8218-E2E88EAC38A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0"/>
                </p:custDataLst>
              </p:nvPr>
            </p:nvSpPr>
            <p:spPr bwMode="auto">
              <a:xfrm flipH="1">
                <a:off x="1750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" name="Line 2328">
                <a:extLst>
                  <a:ext uri="{FF2B5EF4-FFF2-40B4-BE49-F238E27FC236}">
                    <a16:creationId xmlns:a16="http://schemas.microsoft.com/office/drawing/2014/main" id="{1169F150-9B46-4F70-948B-56C1E6262AD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1"/>
                </p:custDataLst>
              </p:nvPr>
            </p:nvSpPr>
            <p:spPr bwMode="auto">
              <a:xfrm flipH="1">
                <a:off x="1717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" name="Line 2329">
                <a:extLst>
                  <a:ext uri="{FF2B5EF4-FFF2-40B4-BE49-F238E27FC236}">
                    <a16:creationId xmlns:a16="http://schemas.microsoft.com/office/drawing/2014/main" id="{2E656309-B8E6-4F1C-A354-CDB59E46307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2"/>
                </p:custDataLst>
              </p:nvPr>
            </p:nvSpPr>
            <p:spPr bwMode="auto">
              <a:xfrm flipH="1">
                <a:off x="1684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" name="Line 2330">
                <a:extLst>
                  <a:ext uri="{FF2B5EF4-FFF2-40B4-BE49-F238E27FC236}">
                    <a16:creationId xmlns:a16="http://schemas.microsoft.com/office/drawing/2014/main" id="{6A86E66D-3598-40EB-AFFB-38FE287E6E7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3"/>
                </p:custDataLst>
              </p:nvPr>
            </p:nvSpPr>
            <p:spPr bwMode="auto">
              <a:xfrm flipH="1">
                <a:off x="1651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" name="Line 2331">
                <a:extLst>
                  <a:ext uri="{FF2B5EF4-FFF2-40B4-BE49-F238E27FC236}">
                    <a16:creationId xmlns:a16="http://schemas.microsoft.com/office/drawing/2014/main" id="{48EEDCC8-B2B3-48FF-BDA0-ED6C1DFA640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4"/>
                </p:custDataLst>
              </p:nvPr>
            </p:nvSpPr>
            <p:spPr bwMode="auto">
              <a:xfrm flipH="1">
                <a:off x="1619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" name="Line 2332">
                <a:extLst>
                  <a:ext uri="{FF2B5EF4-FFF2-40B4-BE49-F238E27FC236}">
                    <a16:creationId xmlns:a16="http://schemas.microsoft.com/office/drawing/2014/main" id="{6657BE46-A16B-48BA-9FE1-2CABCB9BA66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5"/>
                </p:custDataLst>
              </p:nvPr>
            </p:nvSpPr>
            <p:spPr bwMode="auto">
              <a:xfrm flipH="1">
                <a:off x="1586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" name="Line 2333">
                <a:extLst>
                  <a:ext uri="{FF2B5EF4-FFF2-40B4-BE49-F238E27FC236}">
                    <a16:creationId xmlns:a16="http://schemas.microsoft.com/office/drawing/2014/main" id="{B00B2E8F-5745-4A44-83F5-969A01C3E92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6"/>
                </p:custDataLst>
              </p:nvPr>
            </p:nvSpPr>
            <p:spPr bwMode="auto">
              <a:xfrm flipH="1">
                <a:off x="1553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" name="Line 2334">
                <a:extLst>
                  <a:ext uri="{FF2B5EF4-FFF2-40B4-BE49-F238E27FC236}">
                    <a16:creationId xmlns:a16="http://schemas.microsoft.com/office/drawing/2014/main" id="{82F9F514-513B-489E-9532-0DD4DE6CDA76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7"/>
                </p:custDataLst>
              </p:nvPr>
            </p:nvSpPr>
            <p:spPr bwMode="auto">
              <a:xfrm flipH="1">
                <a:off x="1520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" name="Line 2335">
                <a:extLst>
                  <a:ext uri="{FF2B5EF4-FFF2-40B4-BE49-F238E27FC236}">
                    <a16:creationId xmlns:a16="http://schemas.microsoft.com/office/drawing/2014/main" id="{844393D2-ADE2-48A1-AA43-E712F1CB49C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8"/>
                </p:custDataLst>
              </p:nvPr>
            </p:nvSpPr>
            <p:spPr bwMode="auto">
              <a:xfrm flipH="1">
                <a:off x="1487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" name="Line 2336">
                <a:extLst>
                  <a:ext uri="{FF2B5EF4-FFF2-40B4-BE49-F238E27FC236}">
                    <a16:creationId xmlns:a16="http://schemas.microsoft.com/office/drawing/2014/main" id="{54DA7015-56AA-4F6B-8BA0-A14DF8A0F7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399"/>
                </p:custDataLst>
              </p:nvPr>
            </p:nvSpPr>
            <p:spPr bwMode="auto">
              <a:xfrm flipH="1">
                <a:off x="1455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" name="Line 2337">
                <a:extLst>
                  <a:ext uri="{FF2B5EF4-FFF2-40B4-BE49-F238E27FC236}">
                    <a16:creationId xmlns:a16="http://schemas.microsoft.com/office/drawing/2014/main" id="{F60465C4-5039-4A3C-B5A6-F6DF63D955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0"/>
                </p:custDataLst>
              </p:nvPr>
            </p:nvSpPr>
            <p:spPr bwMode="auto">
              <a:xfrm flipH="1">
                <a:off x="1422" y="1911"/>
                <a:ext cx="16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" name="Line 2338">
                <a:extLst>
                  <a:ext uri="{FF2B5EF4-FFF2-40B4-BE49-F238E27FC236}">
                    <a16:creationId xmlns:a16="http://schemas.microsoft.com/office/drawing/2014/main" id="{406A4282-4CD4-411A-B5B0-5AD955A5348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1"/>
                </p:custDataLst>
              </p:nvPr>
            </p:nvSpPr>
            <p:spPr bwMode="auto">
              <a:xfrm flipH="1">
                <a:off x="1389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" name="Line 2339">
                <a:extLst>
                  <a:ext uri="{FF2B5EF4-FFF2-40B4-BE49-F238E27FC236}">
                    <a16:creationId xmlns:a16="http://schemas.microsoft.com/office/drawing/2014/main" id="{BFA1788B-5CF8-4272-A49F-528F503784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2"/>
                </p:custDataLst>
              </p:nvPr>
            </p:nvSpPr>
            <p:spPr bwMode="auto">
              <a:xfrm flipH="1">
                <a:off x="1356" y="1911"/>
                <a:ext cx="17" cy="0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" name="Freeform 2340">
                <a:extLst>
                  <a:ext uri="{FF2B5EF4-FFF2-40B4-BE49-F238E27FC236}">
                    <a16:creationId xmlns:a16="http://schemas.microsoft.com/office/drawing/2014/main" id="{913C008E-9253-405B-B2CD-1E0CAAB3B750}"/>
                  </a:ext>
                </a:extLst>
              </p:cNvPr>
              <p:cNvSpPr>
                <a:spLocks/>
              </p:cNvSpPr>
              <p:nvPr>
                <p:custDataLst>
                  <p:tags r:id="rId403"/>
                </p:custDataLst>
              </p:nvPr>
            </p:nvSpPr>
            <p:spPr bwMode="auto">
              <a:xfrm>
                <a:off x="1324" y="1911"/>
                <a:ext cx="16" cy="0"/>
              </a:xfrm>
              <a:custGeom>
                <a:avLst/>
                <a:gdLst>
                  <a:gd name="T0" fmla="*/ 2069 w 12"/>
                  <a:gd name="T1" fmla="*/ 491 w 12"/>
                  <a:gd name="T2" fmla="*/ 0 w 12"/>
                  <a:gd name="T3" fmla="*/ 0 60000 65536"/>
                  <a:gd name="T4" fmla="*/ 0 60000 65536"/>
                  <a:gd name="T5" fmla="*/ 0 60000 65536"/>
                  <a:gd name="T6" fmla="*/ 0 w 12"/>
                  <a:gd name="T7" fmla="*/ 12 w 1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2">
                    <a:moveTo>
                      <a:pt x="12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" name="Freeform 2341">
                <a:extLst>
                  <a:ext uri="{FF2B5EF4-FFF2-40B4-BE49-F238E27FC236}">
                    <a16:creationId xmlns:a16="http://schemas.microsoft.com/office/drawing/2014/main" id="{2DD790F7-062B-44D3-AA53-9D17D808E2FC}"/>
                  </a:ext>
                </a:extLst>
              </p:cNvPr>
              <p:cNvSpPr>
                <a:spLocks/>
              </p:cNvSpPr>
              <p:nvPr>
                <p:custDataLst>
                  <p:tags r:id="rId404"/>
                </p:custDataLst>
              </p:nvPr>
            </p:nvSpPr>
            <p:spPr bwMode="auto">
              <a:xfrm>
                <a:off x="1295" y="1915"/>
                <a:ext cx="14" cy="8"/>
              </a:xfrm>
              <a:custGeom>
                <a:avLst/>
                <a:gdLst>
                  <a:gd name="T0" fmla="*/ 4351 w 10"/>
                  <a:gd name="T1" fmla="*/ 0 h 6"/>
                  <a:gd name="T2" fmla="*/ 844 w 10"/>
                  <a:gd name="T3" fmla="*/ 655 h 6"/>
                  <a:gd name="T4" fmla="*/ 0 w 10"/>
                  <a:gd name="T5" fmla="*/ 1129 h 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"/>
                  <a:gd name="T11" fmla="*/ 10 w 10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">
                    <a:moveTo>
                      <a:pt x="10" y="0"/>
                    </a:moveTo>
                    <a:lnTo>
                      <a:pt x="2" y="4"/>
                    </a:lnTo>
                    <a:lnTo>
                      <a:pt x="0" y="6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" name="Freeform 2342">
                <a:extLst>
                  <a:ext uri="{FF2B5EF4-FFF2-40B4-BE49-F238E27FC236}">
                    <a16:creationId xmlns:a16="http://schemas.microsoft.com/office/drawing/2014/main" id="{0A8D17CA-2B35-4BC8-8E15-128DC6979BBC}"/>
                  </a:ext>
                </a:extLst>
              </p:cNvPr>
              <p:cNvSpPr>
                <a:spLocks/>
              </p:cNvSpPr>
              <p:nvPr>
                <p:custDataLst>
                  <p:tags r:id="rId405"/>
                </p:custDataLst>
              </p:nvPr>
            </p:nvSpPr>
            <p:spPr bwMode="auto">
              <a:xfrm>
                <a:off x="1278" y="1935"/>
                <a:ext cx="7" cy="15"/>
              </a:xfrm>
              <a:custGeom>
                <a:avLst/>
                <a:gdLst>
                  <a:gd name="T0" fmla="*/ 2220 w 5"/>
                  <a:gd name="T1" fmla="*/ 0 h 11"/>
                  <a:gd name="T2" fmla="*/ 0 w 5"/>
                  <a:gd name="T3" fmla="*/ 2071 h 11"/>
                  <a:gd name="T4" fmla="*/ 0 w 5"/>
                  <a:gd name="T5" fmla="*/ 2824 h 1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1"/>
                  <a:gd name="T11" fmla="*/ 5 w 5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1">
                    <a:moveTo>
                      <a:pt x="5" y="0"/>
                    </a:moveTo>
                    <a:lnTo>
                      <a:pt x="0" y="8"/>
                    </a:lnTo>
                    <a:lnTo>
                      <a:pt x="0" y="11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" name="Line 2343">
                <a:extLst>
                  <a:ext uri="{FF2B5EF4-FFF2-40B4-BE49-F238E27FC236}">
                    <a16:creationId xmlns:a16="http://schemas.microsoft.com/office/drawing/2014/main" id="{36A30180-E743-4416-9350-3BA3ADD1DC8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6"/>
                </p:custDataLst>
              </p:nvPr>
            </p:nvSpPr>
            <p:spPr bwMode="auto">
              <a:xfrm>
                <a:off x="1276" y="1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" name="Line 2344">
                <a:extLst>
                  <a:ext uri="{FF2B5EF4-FFF2-40B4-BE49-F238E27FC236}">
                    <a16:creationId xmlns:a16="http://schemas.microsoft.com/office/drawing/2014/main" id="{5F2331ED-3317-42E9-AFA0-21C411EE51F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7"/>
                </p:custDataLst>
              </p:nvPr>
            </p:nvSpPr>
            <p:spPr bwMode="auto">
              <a:xfrm>
                <a:off x="1276" y="200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" name="Line 2345">
                <a:extLst>
                  <a:ext uri="{FF2B5EF4-FFF2-40B4-BE49-F238E27FC236}">
                    <a16:creationId xmlns:a16="http://schemas.microsoft.com/office/drawing/2014/main" id="{05B17725-96BF-4F34-B630-7D0BBA2ECA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8"/>
                </p:custDataLst>
              </p:nvPr>
            </p:nvSpPr>
            <p:spPr bwMode="auto">
              <a:xfrm>
                <a:off x="1276" y="2032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" name="Line 2346">
                <a:extLst>
                  <a:ext uri="{FF2B5EF4-FFF2-40B4-BE49-F238E27FC236}">
                    <a16:creationId xmlns:a16="http://schemas.microsoft.com/office/drawing/2014/main" id="{5CC919CC-7F61-46D9-B926-80D1DFE893C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09"/>
                </p:custDataLst>
              </p:nvPr>
            </p:nvSpPr>
            <p:spPr bwMode="auto">
              <a:xfrm>
                <a:off x="1276" y="206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" name="Line 2347">
                <a:extLst>
                  <a:ext uri="{FF2B5EF4-FFF2-40B4-BE49-F238E27FC236}">
                    <a16:creationId xmlns:a16="http://schemas.microsoft.com/office/drawing/2014/main" id="{8DDF8CD6-138F-4F82-A2B8-012E08A3109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0"/>
                </p:custDataLst>
              </p:nvPr>
            </p:nvSpPr>
            <p:spPr bwMode="auto">
              <a:xfrm>
                <a:off x="1276" y="209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" name="Line 2348">
                <a:extLst>
                  <a:ext uri="{FF2B5EF4-FFF2-40B4-BE49-F238E27FC236}">
                    <a16:creationId xmlns:a16="http://schemas.microsoft.com/office/drawing/2014/main" id="{8143C1BB-BE4A-4CA1-8C9E-99735EF238D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1"/>
                </p:custDataLst>
              </p:nvPr>
            </p:nvSpPr>
            <p:spPr bwMode="auto">
              <a:xfrm>
                <a:off x="1276" y="213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" name="Line 2349">
                <a:extLst>
                  <a:ext uri="{FF2B5EF4-FFF2-40B4-BE49-F238E27FC236}">
                    <a16:creationId xmlns:a16="http://schemas.microsoft.com/office/drawing/2014/main" id="{0A07957B-8DF8-4AD5-8852-8C3850EE6D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2"/>
                </p:custDataLst>
              </p:nvPr>
            </p:nvSpPr>
            <p:spPr bwMode="auto">
              <a:xfrm>
                <a:off x="1276" y="216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" name="Line 2350">
                <a:extLst>
                  <a:ext uri="{FF2B5EF4-FFF2-40B4-BE49-F238E27FC236}">
                    <a16:creationId xmlns:a16="http://schemas.microsoft.com/office/drawing/2014/main" id="{C9262677-CFEE-4416-8F38-B92A81338F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3"/>
                </p:custDataLst>
              </p:nvPr>
            </p:nvSpPr>
            <p:spPr bwMode="auto">
              <a:xfrm>
                <a:off x="1276" y="219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" name="Line 2351">
                <a:extLst>
                  <a:ext uri="{FF2B5EF4-FFF2-40B4-BE49-F238E27FC236}">
                    <a16:creationId xmlns:a16="http://schemas.microsoft.com/office/drawing/2014/main" id="{B9276942-0EF5-42D1-AB95-B00D343D6AD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4"/>
                </p:custDataLst>
              </p:nvPr>
            </p:nvSpPr>
            <p:spPr bwMode="auto">
              <a:xfrm>
                <a:off x="1276" y="222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" name="Line 2352">
                <a:extLst>
                  <a:ext uri="{FF2B5EF4-FFF2-40B4-BE49-F238E27FC236}">
                    <a16:creationId xmlns:a16="http://schemas.microsoft.com/office/drawing/2014/main" id="{65BD887D-8583-4F71-B650-7AFD0EE4428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5"/>
                </p:custDataLst>
              </p:nvPr>
            </p:nvSpPr>
            <p:spPr bwMode="auto">
              <a:xfrm>
                <a:off x="1276" y="226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" name="Line 2353">
                <a:extLst>
                  <a:ext uri="{FF2B5EF4-FFF2-40B4-BE49-F238E27FC236}">
                    <a16:creationId xmlns:a16="http://schemas.microsoft.com/office/drawing/2014/main" id="{DEECB05D-350A-45D1-812B-3924B3C21A6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6"/>
                </p:custDataLst>
              </p:nvPr>
            </p:nvSpPr>
            <p:spPr bwMode="auto">
              <a:xfrm>
                <a:off x="1276" y="229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" name="Line 2354">
                <a:extLst>
                  <a:ext uri="{FF2B5EF4-FFF2-40B4-BE49-F238E27FC236}">
                    <a16:creationId xmlns:a16="http://schemas.microsoft.com/office/drawing/2014/main" id="{E2064F4B-E1BD-4D48-A41B-267F4D7B5B5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7"/>
                </p:custDataLst>
              </p:nvPr>
            </p:nvSpPr>
            <p:spPr bwMode="auto">
              <a:xfrm>
                <a:off x="1276" y="232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" name="Line 2355">
                <a:extLst>
                  <a:ext uri="{FF2B5EF4-FFF2-40B4-BE49-F238E27FC236}">
                    <a16:creationId xmlns:a16="http://schemas.microsoft.com/office/drawing/2014/main" id="{C36E0F8D-BE37-42D3-B4FC-B63B4AA2A40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8"/>
                </p:custDataLst>
              </p:nvPr>
            </p:nvSpPr>
            <p:spPr bwMode="auto">
              <a:xfrm>
                <a:off x="1276" y="236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" name="Line 2356">
                <a:extLst>
                  <a:ext uri="{FF2B5EF4-FFF2-40B4-BE49-F238E27FC236}">
                    <a16:creationId xmlns:a16="http://schemas.microsoft.com/office/drawing/2014/main" id="{79B0EBB1-05FA-4776-8630-4115B27E995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19"/>
                </p:custDataLst>
              </p:nvPr>
            </p:nvSpPr>
            <p:spPr bwMode="auto">
              <a:xfrm>
                <a:off x="1276" y="239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" name="Line 2357">
                <a:extLst>
                  <a:ext uri="{FF2B5EF4-FFF2-40B4-BE49-F238E27FC236}">
                    <a16:creationId xmlns:a16="http://schemas.microsoft.com/office/drawing/2014/main" id="{E69BBB35-3C1E-4AAA-A296-67F5D56E2D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0"/>
                </p:custDataLst>
              </p:nvPr>
            </p:nvSpPr>
            <p:spPr bwMode="auto">
              <a:xfrm>
                <a:off x="1276" y="242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" name="Line 2358">
                <a:extLst>
                  <a:ext uri="{FF2B5EF4-FFF2-40B4-BE49-F238E27FC236}">
                    <a16:creationId xmlns:a16="http://schemas.microsoft.com/office/drawing/2014/main" id="{03184C27-D4A3-4E6D-B2F7-615A968FF5D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1"/>
                </p:custDataLst>
              </p:nvPr>
            </p:nvSpPr>
            <p:spPr bwMode="auto">
              <a:xfrm>
                <a:off x="1276" y="245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" name="Line 2359">
                <a:extLst>
                  <a:ext uri="{FF2B5EF4-FFF2-40B4-BE49-F238E27FC236}">
                    <a16:creationId xmlns:a16="http://schemas.microsoft.com/office/drawing/2014/main" id="{9093EA01-5F4A-413D-AB9D-6C1B4569BCF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2"/>
                </p:custDataLst>
              </p:nvPr>
            </p:nvSpPr>
            <p:spPr bwMode="auto">
              <a:xfrm>
                <a:off x="1276" y="249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" name="Line 2360">
                <a:extLst>
                  <a:ext uri="{FF2B5EF4-FFF2-40B4-BE49-F238E27FC236}">
                    <a16:creationId xmlns:a16="http://schemas.microsoft.com/office/drawing/2014/main" id="{09410AD0-2EA1-4EAD-9253-B67C2C9C7C9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3"/>
                </p:custDataLst>
              </p:nvPr>
            </p:nvSpPr>
            <p:spPr bwMode="auto">
              <a:xfrm>
                <a:off x="1276" y="252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" name="Line 2361">
                <a:extLst>
                  <a:ext uri="{FF2B5EF4-FFF2-40B4-BE49-F238E27FC236}">
                    <a16:creationId xmlns:a16="http://schemas.microsoft.com/office/drawing/2014/main" id="{BA023ACB-365E-4917-8881-AB360248694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4"/>
                </p:custDataLst>
              </p:nvPr>
            </p:nvSpPr>
            <p:spPr bwMode="auto">
              <a:xfrm>
                <a:off x="1276" y="255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" name="Line 2362">
                <a:extLst>
                  <a:ext uri="{FF2B5EF4-FFF2-40B4-BE49-F238E27FC236}">
                    <a16:creationId xmlns:a16="http://schemas.microsoft.com/office/drawing/2014/main" id="{F1161467-3AA6-4BF0-B590-87560B1C2FE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5"/>
                </p:custDataLst>
              </p:nvPr>
            </p:nvSpPr>
            <p:spPr bwMode="auto">
              <a:xfrm>
                <a:off x="1276" y="259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" name="Line 2363">
                <a:extLst>
                  <a:ext uri="{FF2B5EF4-FFF2-40B4-BE49-F238E27FC236}">
                    <a16:creationId xmlns:a16="http://schemas.microsoft.com/office/drawing/2014/main" id="{0BED6641-EB52-44A2-921B-61EE62C0562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6"/>
                </p:custDataLst>
              </p:nvPr>
            </p:nvSpPr>
            <p:spPr bwMode="auto">
              <a:xfrm>
                <a:off x="1276" y="262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" name="Line 2364">
                <a:extLst>
                  <a:ext uri="{FF2B5EF4-FFF2-40B4-BE49-F238E27FC236}">
                    <a16:creationId xmlns:a16="http://schemas.microsoft.com/office/drawing/2014/main" id="{73D6104A-4635-495F-8926-8646599AA5A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7"/>
                </p:custDataLst>
              </p:nvPr>
            </p:nvSpPr>
            <p:spPr bwMode="auto">
              <a:xfrm>
                <a:off x="1276" y="265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" name="Line 2365">
                <a:extLst>
                  <a:ext uri="{FF2B5EF4-FFF2-40B4-BE49-F238E27FC236}">
                    <a16:creationId xmlns:a16="http://schemas.microsoft.com/office/drawing/2014/main" id="{C4647C00-9C24-4EA8-A549-7724CCDFAB8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8"/>
                </p:custDataLst>
              </p:nvPr>
            </p:nvSpPr>
            <p:spPr bwMode="auto">
              <a:xfrm>
                <a:off x="1276" y="268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" name="Line 2366">
                <a:extLst>
                  <a:ext uri="{FF2B5EF4-FFF2-40B4-BE49-F238E27FC236}">
                    <a16:creationId xmlns:a16="http://schemas.microsoft.com/office/drawing/2014/main" id="{93555410-D006-4F97-9135-794C4DC93FF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29"/>
                </p:custDataLst>
              </p:nvPr>
            </p:nvSpPr>
            <p:spPr bwMode="auto">
              <a:xfrm>
                <a:off x="1276" y="272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" name="Line 2367">
                <a:extLst>
                  <a:ext uri="{FF2B5EF4-FFF2-40B4-BE49-F238E27FC236}">
                    <a16:creationId xmlns:a16="http://schemas.microsoft.com/office/drawing/2014/main" id="{A8C98162-99FB-4171-8AC2-DF19946250E0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0"/>
                </p:custDataLst>
              </p:nvPr>
            </p:nvSpPr>
            <p:spPr bwMode="auto">
              <a:xfrm>
                <a:off x="1276" y="275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" name="Line 2368">
                <a:extLst>
                  <a:ext uri="{FF2B5EF4-FFF2-40B4-BE49-F238E27FC236}">
                    <a16:creationId xmlns:a16="http://schemas.microsoft.com/office/drawing/2014/main" id="{57476566-C7C9-408A-8AAA-DD740FDD28B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1"/>
                </p:custDataLst>
              </p:nvPr>
            </p:nvSpPr>
            <p:spPr bwMode="auto">
              <a:xfrm>
                <a:off x="1276" y="2786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" name="Line 2369">
                <a:extLst>
                  <a:ext uri="{FF2B5EF4-FFF2-40B4-BE49-F238E27FC236}">
                    <a16:creationId xmlns:a16="http://schemas.microsoft.com/office/drawing/2014/main" id="{51D2C76D-69EB-4733-A31A-AB083437194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2"/>
                </p:custDataLst>
              </p:nvPr>
            </p:nvSpPr>
            <p:spPr bwMode="auto">
              <a:xfrm>
                <a:off x="1276" y="281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" name="Line 2370">
                <a:extLst>
                  <a:ext uri="{FF2B5EF4-FFF2-40B4-BE49-F238E27FC236}">
                    <a16:creationId xmlns:a16="http://schemas.microsoft.com/office/drawing/2014/main" id="{44910DC9-5714-4F3D-B2DC-854ADA87CAC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3"/>
                </p:custDataLst>
              </p:nvPr>
            </p:nvSpPr>
            <p:spPr bwMode="auto">
              <a:xfrm>
                <a:off x="1276" y="285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" name="Line 2371">
                <a:extLst>
                  <a:ext uri="{FF2B5EF4-FFF2-40B4-BE49-F238E27FC236}">
                    <a16:creationId xmlns:a16="http://schemas.microsoft.com/office/drawing/2014/main" id="{12DF893E-A758-4FC8-AE2F-9AD8B20009B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4"/>
                </p:custDataLst>
              </p:nvPr>
            </p:nvSpPr>
            <p:spPr bwMode="auto">
              <a:xfrm>
                <a:off x="1276" y="288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" name="Line 2372">
                <a:extLst>
                  <a:ext uri="{FF2B5EF4-FFF2-40B4-BE49-F238E27FC236}">
                    <a16:creationId xmlns:a16="http://schemas.microsoft.com/office/drawing/2014/main" id="{EE06FD6C-C9CA-477B-9DFC-CCAC2B1805C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5"/>
                </p:custDataLst>
              </p:nvPr>
            </p:nvSpPr>
            <p:spPr bwMode="auto">
              <a:xfrm>
                <a:off x="1276" y="291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" name="Line 2373">
                <a:extLst>
                  <a:ext uri="{FF2B5EF4-FFF2-40B4-BE49-F238E27FC236}">
                    <a16:creationId xmlns:a16="http://schemas.microsoft.com/office/drawing/2014/main" id="{DA36408C-F50D-4C9A-972B-B13B208C0A8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6"/>
                </p:custDataLst>
              </p:nvPr>
            </p:nvSpPr>
            <p:spPr bwMode="auto">
              <a:xfrm>
                <a:off x="1276" y="295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" name="Line 2374">
                <a:extLst>
                  <a:ext uri="{FF2B5EF4-FFF2-40B4-BE49-F238E27FC236}">
                    <a16:creationId xmlns:a16="http://schemas.microsoft.com/office/drawing/2014/main" id="{4A17F600-7468-400D-B22C-57ACA96C171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7"/>
                </p:custDataLst>
              </p:nvPr>
            </p:nvSpPr>
            <p:spPr bwMode="auto">
              <a:xfrm>
                <a:off x="1276" y="298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" name="Line 2375">
                <a:extLst>
                  <a:ext uri="{FF2B5EF4-FFF2-40B4-BE49-F238E27FC236}">
                    <a16:creationId xmlns:a16="http://schemas.microsoft.com/office/drawing/2014/main" id="{EAF9D919-A961-4C12-9CD5-5F823A7B327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8"/>
                </p:custDataLst>
              </p:nvPr>
            </p:nvSpPr>
            <p:spPr bwMode="auto">
              <a:xfrm>
                <a:off x="1276" y="301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" name="Line 2376">
                <a:extLst>
                  <a:ext uri="{FF2B5EF4-FFF2-40B4-BE49-F238E27FC236}">
                    <a16:creationId xmlns:a16="http://schemas.microsoft.com/office/drawing/2014/main" id="{AF381447-4F4A-4325-A5E5-0CC5D3DCCD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39"/>
                </p:custDataLst>
              </p:nvPr>
            </p:nvSpPr>
            <p:spPr bwMode="auto">
              <a:xfrm>
                <a:off x="1276" y="304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" name="Line 2377">
                <a:extLst>
                  <a:ext uri="{FF2B5EF4-FFF2-40B4-BE49-F238E27FC236}">
                    <a16:creationId xmlns:a16="http://schemas.microsoft.com/office/drawing/2014/main" id="{86A8F283-AE58-4D3F-98BD-83D36EB2AEF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0"/>
                </p:custDataLst>
              </p:nvPr>
            </p:nvSpPr>
            <p:spPr bwMode="auto">
              <a:xfrm>
                <a:off x="1276" y="3081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" name="Line 2378">
                <a:extLst>
                  <a:ext uri="{FF2B5EF4-FFF2-40B4-BE49-F238E27FC236}">
                    <a16:creationId xmlns:a16="http://schemas.microsoft.com/office/drawing/2014/main" id="{66AD6C15-EE3C-4EB4-909C-D3A02C75FFBB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1"/>
                </p:custDataLst>
              </p:nvPr>
            </p:nvSpPr>
            <p:spPr bwMode="auto">
              <a:xfrm>
                <a:off x="1276" y="311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" name="Line 2379">
                <a:extLst>
                  <a:ext uri="{FF2B5EF4-FFF2-40B4-BE49-F238E27FC236}">
                    <a16:creationId xmlns:a16="http://schemas.microsoft.com/office/drawing/2014/main" id="{131E4682-5875-4858-8670-F30DF7A853E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2"/>
                </p:custDataLst>
              </p:nvPr>
            </p:nvSpPr>
            <p:spPr bwMode="auto">
              <a:xfrm>
                <a:off x="1276" y="314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" name="Line 2380">
                <a:extLst>
                  <a:ext uri="{FF2B5EF4-FFF2-40B4-BE49-F238E27FC236}">
                    <a16:creationId xmlns:a16="http://schemas.microsoft.com/office/drawing/2014/main" id="{F98EDBA8-B05D-4380-A9A1-2574CB4F578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3"/>
                </p:custDataLst>
              </p:nvPr>
            </p:nvSpPr>
            <p:spPr bwMode="auto">
              <a:xfrm>
                <a:off x="1276" y="318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" name="Line 2381">
                <a:extLst>
                  <a:ext uri="{FF2B5EF4-FFF2-40B4-BE49-F238E27FC236}">
                    <a16:creationId xmlns:a16="http://schemas.microsoft.com/office/drawing/2014/main" id="{D065CD0E-8678-402D-8DCE-C9C659F65797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4"/>
                </p:custDataLst>
              </p:nvPr>
            </p:nvSpPr>
            <p:spPr bwMode="auto">
              <a:xfrm>
                <a:off x="1276" y="321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" name="Line 2382">
                <a:extLst>
                  <a:ext uri="{FF2B5EF4-FFF2-40B4-BE49-F238E27FC236}">
                    <a16:creationId xmlns:a16="http://schemas.microsoft.com/office/drawing/2014/main" id="{53C11C70-B3AB-487C-8150-7F1240BE625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5"/>
                </p:custDataLst>
              </p:nvPr>
            </p:nvSpPr>
            <p:spPr bwMode="auto">
              <a:xfrm>
                <a:off x="1276" y="324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" name="Line 2383">
                <a:extLst>
                  <a:ext uri="{FF2B5EF4-FFF2-40B4-BE49-F238E27FC236}">
                    <a16:creationId xmlns:a16="http://schemas.microsoft.com/office/drawing/2014/main" id="{A61E6B0D-CDF1-4DD8-8967-4A63F9F295B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6"/>
                </p:custDataLst>
              </p:nvPr>
            </p:nvSpPr>
            <p:spPr bwMode="auto">
              <a:xfrm>
                <a:off x="1276" y="327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" name="Line 2384">
                <a:extLst>
                  <a:ext uri="{FF2B5EF4-FFF2-40B4-BE49-F238E27FC236}">
                    <a16:creationId xmlns:a16="http://schemas.microsoft.com/office/drawing/2014/main" id="{4752B71B-120C-4F83-AD4D-E543ACEF48E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7"/>
                </p:custDataLst>
              </p:nvPr>
            </p:nvSpPr>
            <p:spPr bwMode="auto">
              <a:xfrm>
                <a:off x="1276" y="331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" name="Line 2385">
                <a:extLst>
                  <a:ext uri="{FF2B5EF4-FFF2-40B4-BE49-F238E27FC236}">
                    <a16:creationId xmlns:a16="http://schemas.microsoft.com/office/drawing/2014/main" id="{3234540B-F56A-44DD-B538-26366EBD80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8"/>
                </p:custDataLst>
              </p:nvPr>
            </p:nvSpPr>
            <p:spPr bwMode="auto">
              <a:xfrm>
                <a:off x="1276" y="334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6" name="Line 2386">
                <a:extLst>
                  <a:ext uri="{FF2B5EF4-FFF2-40B4-BE49-F238E27FC236}">
                    <a16:creationId xmlns:a16="http://schemas.microsoft.com/office/drawing/2014/main" id="{C6766355-615A-4440-A288-1BE9BCBBC7E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49"/>
                </p:custDataLst>
              </p:nvPr>
            </p:nvSpPr>
            <p:spPr bwMode="auto">
              <a:xfrm>
                <a:off x="1276" y="337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7" name="Line 2387">
                <a:extLst>
                  <a:ext uri="{FF2B5EF4-FFF2-40B4-BE49-F238E27FC236}">
                    <a16:creationId xmlns:a16="http://schemas.microsoft.com/office/drawing/2014/main" id="{8F40A9CA-1E92-4499-AE8F-D71546BD365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0"/>
                </p:custDataLst>
              </p:nvPr>
            </p:nvSpPr>
            <p:spPr bwMode="auto">
              <a:xfrm>
                <a:off x="1276" y="3409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8" name="Line 2388">
                <a:extLst>
                  <a:ext uri="{FF2B5EF4-FFF2-40B4-BE49-F238E27FC236}">
                    <a16:creationId xmlns:a16="http://schemas.microsoft.com/office/drawing/2014/main" id="{03C7C86A-23A6-40FD-A7D2-5160F4F52DFE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1"/>
                </p:custDataLst>
              </p:nvPr>
            </p:nvSpPr>
            <p:spPr bwMode="auto">
              <a:xfrm>
                <a:off x="1276" y="344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9" name="Line 2389">
                <a:extLst>
                  <a:ext uri="{FF2B5EF4-FFF2-40B4-BE49-F238E27FC236}">
                    <a16:creationId xmlns:a16="http://schemas.microsoft.com/office/drawing/2014/main" id="{5C87A493-8A9F-41E1-A3B0-9415B507DB2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2"/>
                </p:custDataLst>
              </p:nvPr>
            </p:nvSpPr>
            <p:spPr bwMode="auto">
              <a:xfrm>
                <a:off x="1276" y="3475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0" name="Line 2390">
                <a:extLst>
                  <a:ext uri="{FF2B5EF4-FFF2-40B4-BE49-F238E27FC236}">
                    <a16:creationId xmlns:a16="http://schemas.microsoft.com/office/drawing/2014/main" id="{24400C52-1DA3-43B4-92B3-963F35E1F1D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3"/>
                </p:custDataLst>
              </p:nvPr>
            </p:nvSpPr>
            <p:spPr bwMode="auto">
              <a:xfrm>
                <a:off x="1276" y="3508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1" name="Line 2391">
                <a:extLst>
                  <a:ext uri="{FF2B5EF4-FFF2-40B4-BE49-F238E27FC236}">
                    <a16:creationId xmlns:a16="http://schemas.microsoft.com/office/drawing/2014/main" id="{EA8EA3FC-4DC1-4FAA-A01F-494F8764E3D1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4"/>
                </p:custDataLst>
              </p:nvPr>
            </p:nvSpPr>
            <p:spPr bwMode="auto">
              <a:xfrm>
                <a:off x="1276" y="3540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2" name="Line 2392">
                <a:extLst>
                  <a:ext uri="{FF2B5EF4-FFF2-40B4-BE49-F238E27FC236}">
                    <a16:creationId xmlns:a16="http://schemas.microsoft.com/office/drawing/2014/main" id="{F1633089-C09A-488F-BBCC-6845523C65E4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5"/>
                </p:custDataLst>
              </p:nvPr>
            </p:nvSpPr>
            <p:spPr bwMode="auto">
              <a:xfrm>
                <a:off x="1276" y="3573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3" name="Line 2393">
                <a:extLst>
                  <a:ext uri="{FF2B5EF4-FFF2-40B4-BE49-F238E27FC236}">
                    <a16:creationId xmlns:a16="http://schemas.microsoft.com/office/drawing/2014/main" id="{A9756984-FD3D-4088-9140-64B023498BE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6"/>
                </p:custDataLst>
              </p:nvPr>
            </p:nvSpPr>
            <p:spPr bwMode="auto">
              <a:xfrm>
                <a:off x="1276" y="3606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4" name="Line 2394">
                <a:extLst>
                  <a:ext uri="{FF2B5EF4-FFF2-40B4-BE49-F238E27FC236}">
                    <a16:creationId xmlns:a16="http://schemas.microsoft.com/office/drawing/2014/main" id="{780654DE-3755-4BA3-BB67-7BEA1C98BC2A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7"/>
                </p:custDataLst>
              </p:nvPr>
            </p:nvSpPr>
            <p:spPr bwMode="auto">
              <a:xfrm>
                <a:off x="1276" y="3639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5" name="Line 2395">
                <a:extLst>
                  <a:ext uri="{FF2B5EF4-FFF2-40B4-BE49-F238E27FC236}">
                    <a16:creationId xmlns:a16="http://schemas.microsoft.com/office/drawing/2014/main" id="{01DA8596-ABB2-48E7-ADF2-4CC467A322B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8"/>
                </p:custDataLst>
              </p:nvPr>
            </p:nvSpPr>
            <p:spPr bwMode="auto">
              <a:xfrm>
                <a:off x="1276" y="3672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6" name="Line 2396">
                <a:extLst>
                  <a:ext uri="{FF2B5EF4-FFF2-40B4-BE49-F238E27FC236}">
                    <a16:creationId xmlns:a16="http://schemas.microsoft.com/office/drawing/2014/main" id="{98A6A6CA-119A-45F2-8285-3E6627CDA115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59"/>
                </p:custDataLst>
              </p:nvPr>
            </p:nvSpPr>
            <p:spPr bwMode="auto">
              <a:xfrm>
                <a:off x="1276" y="3704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7" name="Line 2397">
                <a:extLst>
                  <a:ext uri="{FF2B5EF4-FFF2-40B4-BE49-F238E27FC236}">
                    <a16:creationId xmlns:a16="http://schemas.microsoft.com/office/drawing/2014/main" id="{B5125336-B6DA-4D71-8CEE-A69708524D38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0"/>
                </p:custDataLst>
              </p:nvPr>
            </p:nvSpPr>
            <p:spPr bwMode="auto">
              <a:xfrm>
                <a:off x="1276" y="3737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8" name="Line 2398">
                <a:extLst>
                  <a:ext uri="{FF2B5EF4-FFF2-40B4-BE49-F238E27FC236}">
                    <a16:creationId xmlns:a16="http://schemas.microsoft.com/office/drawing/2014/main" id="{AF518318-196F-4A2A-8D39-DCE41295D49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1"/>
                </p:custDataLst>
              </p:nvPr>
            </p:nvSpPr>
            <p:spPr bwMode="auto">
              <a:xfrm>
                <a:off x="1276" y="3770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9" name="Line 2399">
                <a:extLst>
                  <a:ext uri="{FF2B5EF4-FFF2-40B4-BE49-F238E27FC236}">
                    <a16:creationId xmlns:a16="http://schemas.microsoft.com/office/drawing/2014/main" id="{FBDC2263-6F19-451A-B15A-DB0619E0A6FD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2"/>
                </p:custDataLst>
              </p:nvPr>
            </p:nvSpPr>
            <p:spPr bwMode="auto">
              <a:xfrm>
                <a:off x="1276" y="3803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0" name="Line 2400">
                <a:extLst>
                  <a:ext uri="{FF2B5EF4-FFF2-40B4-BE49-F238E27FC236}">
                    <a16:creationId xmlns:a16="http://schemas.microsoft.com/office/drawing/2014/main" id="{8AC63660-765A-4C45-B064-16BC08AD9C1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3"/>
                </p:custDataLst>
              </p:nvPr>
            </p:nvSpPr>
            <p:spPr bwMode="auto">
              <a:xfrm>
                <a:off x="1276" y="3835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1" name="Line 2401">
                <a:extLst>
                  <a:ext uri="{FF2B5EF4-FFF2-40B4-BE49-F238E27FC236}">
                    <a16:creationId xmlns:a16="http://schemas.microsoft.com/office/drawing/2014/main" id="{9872685B-0FA7-48DB-AA4A-FA03C3A07CEF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4"/>
                </p:custDataLst>
              </p:nvPr>
            </p:nvSpPr>
            <p:spPr bwMode="auto">
              <a:xfrm>
                <a:off x="1276" y="3868"/>
                <a:ext cx="0" cy="17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2" name="Line 2402">
                <a:extLst>
                  <a:ext uri="{FF2B5EF4-FFF2-40B4-BE49-F238E27FC236}">
                    <a16:creationId xmlns:a16="http://schemas.microsoft.com/office/drawing/2014/main" id="{D7EAFEFF-0DDC-4C8B-8CEB-927747D3AE8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5"/>
                </p:custDataLst>
              </p:nvPr>
            </p:nvSpPr>
            <p:spPr bwMode="auto">
              <a:xfrm>
                <a:off x="1276" y="3901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3" name="Line 2403">
                <a:extLst>
                  <a:ext uri="{FF2B5EF4-FFF2-40B4-BE49-F238E27FC236}">
                    <a16:creationId xmlns:a16="http://schemas.microsoft.com/office/drawing/2014/main" id="{89F641C0-FDED-42B9-8708-B1D5850F5EE2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6"/>
                </p:custDataLst>
              </p:nvPr>
            </p:nvSpPr>
            <p:spPr bwMode="auto">
              <a:xfrm>
                <a:off x="1276" y="3934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4" name="Line 2404">
                <a:extLst>
                  <a:ext uri="{FF2B5EF4-FFF2-40B4-BE49-F238E27FC236}">
                    <a16:creationId xmlns:a16="http://schemas.microsoft.com/office/drawing/2014/main" id="{0C972749-D79F-4907-AA06-5EEC80FB76F9}"/>
                  </a:ext>
                </a:extLst>
              </p:cNvPr>
              <p:cNvSpPr>
                <a:spLocks noChangeShapeType="1"/>
              </p:cNvSpPr>
              <p:nvPr>
                <p:custDataLst>
                  <p:tags r:id="rId467"/>
                </p:custDataLst>
              </p:nvPr>
            </p:nvSpPr>
            <p:spPr bwMode="auto">
              <a:xfrm>
                <a:off x="1276" y="3967"/>
                <a:ext cx="0" cy="1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5" name="Freeform 2405">
                <a:extLst>
                  <a:ext uri="{FF2B5EF4-FFF2-40B4-BE49-F238E27FC236}">
                    <a16:creationId xmlns:a16="http://schemas.microsoft.com/office/drawing/2014/main" id="{112D7FC8-0F51-4451-B980-3DC7BA27FD18}"/>
                  </a:ext>
                </a:extLst>
              </p:cNvPr>
              <p:cNvSpPr>
                <a:spLocks/>
              </p:cNvSpPr>
              <p:nvPr>
                <p:custDataLst>
                  <p:tags r:id="rId468"/>
                </p:custDataLst>
              </p:nvPr>
            </p:nvSpPr>
            <p:spPr bwMode="auto">
              <a:xfrm>
                <a:off x="1276" y="3999"/>
                <a:ext cx="1" cy="17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4859 h 12"/>
                  <a:gd name="T4" fmla="*/ 1 w 1"/>
                  <a:gd name="T5" fmla="*/ 6272 h 1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2"/>
                  <a:gd name="T11" fmla="*/ 1 w 1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2">
                    <a:moveTo>
                      <a:pt x="0" y="0"/>
                    </a:moveTo>
                    <a:lnTo>
                      <a:pt x="0" y="9"/>
                    </a:lnTo>
                    <a:lnTo>
                      <a:pt x="1" y="12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6" name="Freeform 2406">
                <a:extLst>
                  <a:ext uri="{FF2B5EF4-FFF2-40B4-BE49-F238E27FC236}">
                    <a16:creationId xmlns:a16="http://schemas.microsoft.com/office/drawing/2014/main" id="{39C764DF-DFE6-4C23-8E26-980B9F4769CD}"/>
                  </a:ext>
                </a:extLst>
              </p:cNvPr>
              <p:cNvSpPr>
                <a:spLocks/>
              </p:cNvSpPr>
              <p:nvPr>
                <p:custDataLst>
                  <p:tags r:id="rId469"/>
                </p:custDataLst>
              </p:nvPr>
            </p:nvSpPr>
            <p:spPr bwMode="auto">
              <a:xfrm>
                <a:off x="1281" y="4031"/>
                <a:ext cx="8" cy="13"/>
              </a:xfrm>
              <a:custGeom>
                <a:avLst/>
                <a:gdLst>
                  <a:gd name="T0" fmla="*/ 0 w 6"/>
                  <a:gd name="T1" fmla="*/ 0 h 10"/>
                  <a:gd name="T2" fmla="*/ 655 w 6"/>
                  <a:gd name="T3" fmla="*/ 879 h 10"/>
                  <a:gd name="T4" fmla="*/ 1129 w 6"/>
                  <a:gd name="T5" fmla="*/ 1143 h 10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0"/>
                  <a:gd name="T11" fmla="*/ 6 w 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0">
                    <a:moveTo>
                      <a:pt x="0" y="0"/>
                    </a:moveTo>
                    <a:lnTo>
                      <a:pt x="4" y="8"/>
                    </a:lnTo>
                    <a:lnTo>
                      <a:pt x="6" y="10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7" name="Freeform 2407">
                <a:extLst>
                  <a:ext uri="{FF2B5EF4-FFF2-40B4-BE49-F238E27FC236}">
                    <a16:creationId xmlns:a16="http://schemas.microsoft.com/office/drawing/2014/main" id="{518FB9AC-28B1-429D-A7AF-E4B964388C20}"/>
                  </a:ext>
                </a:extLst>
              </p:cNvPr>
              <p:cNvSpPr>
                <a:spLocks/>
              </p:cNvSpPr>
              <p:nvPr>
                <p:custDataLst>
                  <p:tags r:id="rId470"/>
                </p:custDataLst>
              </p:nvPr>
            </p:nvSpPr>
            <p:spPr bwMode="auto">
              <a:xfrm>
                <a:off x="1302" y="4055"/>
                <a:ext cx="15" cy="6"/>
              </a:xfrm>
              <a:custGeom>
                <a:avLst/>
                <a:gdLst>
                  <a:gd name="T0" fmla="*/ 0 w 11"/>
                  <a:gd name="T1" fmla="*/ 0 h 4"/>
                  <a:gd name="T2" fmla="*/ 1975 w 11"/>
                  <a:gd name="T3" fmla="*/ 3686 h 4"/>
                  <a:gd name="T4" fmla="*/ 2824 w 11"/>
                  <a:gd name="T5" fmla="*/ 5529 h 4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4"/>
                  <a:gd name="T11" fmla="*/ 11 w 1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4">
                    <a:moveTo>
                      <a:pt x="0" y="0"/>
                    </a:moveTo>
                    <a:lnTo>
                      <a:pt x="7" y="3"/>
                    </a:lnTo>
                    <a:lnTo>
                      <a:pt x="11" y="4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801" name="Line 1945">
            <a:extLst>
              <a:ext uri="{FF2B5EF4-FFF2-40B4-BE49-F238E27FC236}">
                <a16:creationId xmlns:a16="http://schemas.microsoft.com/office/drawing/2014/main" id="{CFE56121-B992-40D9-A1B7-4616F6993413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3573126" y="4928824"/>
            <a:ext cx="822579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4A78BD-277B-4DC9-8F41-1F1FEA379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991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32-bit CLA with 4-bit Blocks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4F40058-3050-4368-B155-E4FAD886CF2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90136" y="914400"/>
          <a:ext cx="5877464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914640" imgH="3552480" progId="Visio.Drawing.6">
                  <p:embed/>
                </p:oleObj>
              </mc:Choice>
              <mc:Fallback>
                <p:oleObj name="VISIO" r:id="rId4" imgW="3914640" imgH="3552480" progId="Visio.Drawing.6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4F40058-3050-4368-B155-E4FAD886C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136" y="914400"/>
                        <a:ext cx="5877464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069A12-9739-44F3-861A-BC393402E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025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Carry-Lookahead Adder Delay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C4A956D-916E-4C6B-9D7D-97C525EDFA1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990600"/>
            <a:ext cx="8534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For </a:t>
            </a: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-bit CLA with </a:t>
            </a:r>
            <a:r>
              <a:rPr lang="en-US" sz="2400" i="1" dirty="0">
                <a:latin typeface="+mj-lt"/>
                <a:cs typeface="Arial" charset="0"/>
              </a:rPr>
              <a:t>k</a:t>
            </a:r>
            <a:r>
              <a:rPr lang="en-US" sz="2400" dirty="0">
                <a:latin typeface="+mj-lt"/>
                <a:cs typeface="Arial" charset="0"/>
              </a:rPr>
              <a:t>-bit blocks: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  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CLA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pg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pg_</a:t>
            </a:r>
            <a:r>
              <a:rPr lang="en-US" sz="32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block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N/k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– 1)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AND_OR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kt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FA</a:t>
            </a:r>
            <a:endParaRPr lang="en-US" sz="32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baseline="-25000" dirty="0">
                <a:latin typeface="Times New Roman" pitchFamily="18" charset="0"/>
                <a:cs typeface="Arial" charset="0"/>
              </a:rPr>
              <a:t>	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pg</a:t>
            </a:r>
            <a:r>
              <a:rPr lang="en-US" sz="2000" dirty="0">
                <a:latin typeface="Times New Roman" pitchFamily="18" charset="0"/>
                <a:cs typeface="Arial" charset="0"/>
              </a:rPr>
              <a:t> : 	</a:t>
            </a:r>
            <a:r>
              <a:rPr lang="en-US" sz="2000" dirty="0">
                <a:latin typeface="+mj-lt"/>
                <a:cs typeface="Arial" charset="0"/>
              </a:rPr>
              <a:t>delay to generate all </a:t>
            </a:r>
            <a:r>
              <a:rPr lang="en-US" sz="2000" i="1" dirty="0">
                <a:latin typeface="Times New Roman" pitchFamily="18" charset="0"/>
                <a:cs typeface="Arial" charset="0"/>
              </a:rPr>
              <a:t>P</a:t>
            </a:r>
            <a:r>
              <a:rPr lang="en-US" sz="20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G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i</a:t>
            </a:r>
            <a:endParaRPr lang="en-US" sz="2000" i="1" baseline="-250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pg_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block</a:t>
            </a:r>
            <a:r>
              <a:rPr lang="en-US" sz="2000" dirty="0">
                <a:latin typeface="Times New Roman" pitchFamily="18" charset="0"/>
                <a:cs typeface="Arial" charset="0"/>
              </a:rPr>
              <a:t> :	</a:t>
            </a:r>
            <a:r>
              <a:rPr lang="en-US" sz="2000" dirty="0">
                <a:latin typeface="+mj-lt"/>
                <a:cs typeface="Arial" charset="0"/>
              </a:rPr>
              <a:t>delay to generate all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j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G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j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AND</a:t>
            </a:r>
            <a:r>
              <a:rPr lang="en-US" sz="2000" i="1" baseline="-25000" dirty="0" err="1">
                <a:latin typeface="Times New Roman" pitchFamily="18" charset="0"/>
                <a:cs typeface="Arial" charset="0"/>
              </a:rPr>
              <a:t>_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OR</a:t>
            </a:r>
            <a:r>
              <a:rPr lang="en-US" sz="2000" dirty="0">
                <a:latin typeface="Times New Roman" pitchFamily="18" charset="0"/>
                <a:cs typeface="Arial" charset="0"/>
              </a:rPr>
              <a:t> :	</a:t>
            </a:r>
            <a:r>
              <a:rPr lang="en-US" sz="2000" dirty="0">
                <a:latin typeface="+mj-lt"/>
                <a:cs typeface="Arial" charset="0"/>
              </a:rPr>
              <a:t>delay from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in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to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000" baseline="-25000" dirty="0" err="1">
                <a:latin typeface="Times New Roman" pitchFamily="18" charset="0"/>
                <a:cs typeface="Arial" charset="0"/>
              </a:rPr>
              <a:t>out</a:t>
            </a:r>
            <a:r>
              <a:rPr lang="en-US" sz="2000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of final AND/OR gate in </a:t>
            </a:r>
            <a:r>
              <a:rPr lang="en-US" sz="2000" i="1" dirty="0">
                <a:latin typeface="+mj-lt"/>
                <a:cs typeface="Arial" charset="0"/>
              </a:rPr>
              <a:t>k</a:t>
            </a:r>
            <a:r>
              <a:rPr lang="en-US" sz="2000" dirty="0">
                <a:latin typeface="+mj-lt"/>
                <a:cs typeface="Arial" charset="0"/>
              </a:rPr>
              <a:t>-bit CLA block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An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-bit carry-</a:t>
            </a:r>
            <a:r>
              <a:rPr lang="en-US" sz="2400" dirty="0" err="1">
                <a:latin typeface="+mj-lt"/>
                <a:cs typeface="Arial" charset="0"/>
              </a:rPr>
              <a:t>lookahead</a:t>
            </a:r>
            <a:r>
              <a:rPr lang="en-US" sz="2400" dirty="0">
                <a:latin typeface="+mj-lt"/>
                <a:cs typeface="Arial" charset="0"/>
              </a:rPr>
              <a:t> adder is generally much faster than a ripple-carry adder for </a:t>
            </a: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  &gt; 16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D39C86-ED0E-4FB7-AA58-1C88E03B7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53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Prefix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Addition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550306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D8B4690-FD45-4858-AFB2-814E71D1C0B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7924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Computes carry in (</a:t>
            </a:r>
            <a:r>
              <a:rPr lang="en-US" sz="2800" i="1" dirty="0">
                <a:latin typeface="+mj-lt"/>
                <a:cs typeface="Arial" charset="0"/>
              </a:rPr>
              <a:t>C</a:t>
            </a:r>
            <a:r>
              <a:rPr lang="en-US" sz="2800" i="1" baseline="-25000" dirty="0">
                <a:latin typeface="+mj-lt"/>
                <a:cs typeface="Arial" charset="0"/>
              </a:rPr>
              <a:t>i</a:t>
            </a:r>
            <a:r>
              <a:rPr lang="en-US" sz="2800" baseline="-25000" dirty="0">
                <a:latin typeface="+mj-lt"/>
                <a:cs typeface="Arial" charset="0"/>
              </a:rPr>
              <a:t>-1</a:t>
            </a:r>
            <a:r>
              <a:rPr lang="en-US" sz="2800" dirty="0">
                <a:latin typeface="+mj-lt"/>
                <a:cs typeface="Arial" charset="0"/>
              </a:rPr>
              <a:t>) for each column, then computes sum: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800" b="1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Symbol" pitchFamily="18" charset="2"/>
                <a:cs typeface="Arial" charset="0"/>
              </a:rPr>
              <a:t>Å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B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Symbol" pitchFamily="18" charset="2"/>
                <a:cs typeface="Arial" charset="0"/>
              </a:rPr>
              <a:t>Å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C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32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It computes </a:t>
            </a:r>
            <a:r>
              <a:rPr lang="en-US" sz="2800" i="1" dirty="0">
                <a:latin typeface="+mj-lt"/>
                <a:cs typeface="Arial" charset="0"/>
              </a:rPr>
              <a:t>C</a:t>
            </a:r>
            <a:r>
              <a:rPr lang="en-US" sz="2800" i="1" baseline="-25000" dirty="0">
                <a:latin typeface="+mj-lt"/>
                <a:cs typeface="Arial" charset="0"/>
              </a:rPr>
              <a:t>i</a:t>
            </a:r>
            <a:r>
              <a:rPr lang="en-US" sz="2800" baseline="-25000" dirty="0">
                <a:latin typeface="+mj-lt"/>
                <a:cs typeface="Arial" charset="0"/>
              </a:rPr>
              <a:t>-1</a:t>
            </a:r>
            <a:r>
              <a:rPr lang="en-US" sz="2800" dirty="0">
                <a:latin typeface="+mj-lt"/>
                <a:cs typeface="Arial" charset="0"/>
              </a:rPr>
              <a:t> by: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Computing </a:t>
            </a:r>
            <a:r>
              <a:rPr lang="en-US" sz="2800" i="1" dirty="0">
                <a:latin typeface="+mj-lt"/>
                <a:cs typeface="Arial" charset="0"/>
              </a:rPr>
              <a:t>G</a:t>
            </a:r>
            <a:r>
              <a:rPr lang="en-US" sz="2800" dirty="0">
                <a:latin typeface="+mj-lt"/>
                <a:cs typeface="Arial" charset="0"/>
              </a:rPr>
              <a:t> and </a:t>
            </a:r>
            <a:r>
              <a:rPr lang="en-US" sz="2800" i="1" dirty="0">
                <a:latin typeface="+mj-lt"/>
                <a:cs typeface="Arial" charset="0"/>
              </a:rPr>
              <a:t>P</a:t>
            </a:r>
            <a:r>
              <a:rPr lang="en-US" sz="2800" dirty="0">
                <a:latin typeface="+mj-lt"/>
                <a:cs typeface="Arial" charset="0"/>
              </a:rPr>
              <a:t> for 1-, 2-, 4-, 8-bit blocks, etc. until all </a:t>
            </a:r>
            <a:r>
              <a:rPr lang="en-US" sz="2800" i="1" dirty="0">
                <a:latin typeface="+mj-lt"/>
                <a:cs typeface="Arial" charset="0"/>
              </a:rPr>
              <a:t>G</a:t>
            </a:r>
            <a:r>
              <a:rPr lang="en-US" sz="2800" i="1" baseline="-25000" dirty="0">
                <a:latin typeface="+mj-lt"/>
                <a:cs typeface="Arial" charset="0"/>
              </a:rPr>
              <a:t>i</a:t>
            </a:r>
            <a:r>
              <a:rPr lang="en-US" sz="2800" dirty="0">
                <a:latin typeface="+mj-lt"/>
                <a:cs typeface="Arial" charset="0"/>
              </a:rPr>
              <a:t> (carry in) known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i="1" dirty="0">
                <a:latin typeface="+mj-lt"/>
                <a:cs typeface="Arial" charset="0"/>
              </a:rPr>
              <a:t>G</a:t>
            </a:r>
            <a:r>
              <a:rPr lang="en-US" sz="2800" i="1" baseline="-25000" dirty="0">
                <a:latin typeface="+mj-lt"/>
                <a:cs typeface="Arial" charset="0"/>
              </a:rPr>
              <a:t>i</a:t>
            </a:r>
            <a:r>
              <a:rPr lang="en-US" sz="2800" baseline="-25000" dirty="0"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= </a:t>
            </a:r>
            <a:r>
              <a:rPr lang="en-US" sz="2800" i="1" dirty="0">
                <a:latin typeface="+mj-lt"/>
                <a:cs typeface="Arial" charset="0"/>
              </a:rPr>
              <a:t>C</a:t>
            </a:r>
            <a:r>
              <a:rPr lang="en-US" sz="2800" i="1" baseline="-25000" dirty="0">
                <a:latin typeface="+mj-lt"/>
                <a:cs typeface="Arial" charset="0"/>
              </a:rPr>
              <a:t>i</a:t>
            </a:r>
            <a:endParaRPr lang="en-US" sz="28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log</a:t>
            </a:r>
            <a:r>
              <a:rPr lang="en-US" sz="2800" baseline="-25000" dirty="0">
                <a:latin typeface="+mj-lt"/>
                <a:cs typeface="Arial" charset="0"/>
              </a:rPr>
              <a:t>2</a:t>
            </a:r>
            <a:r>
              <a:rPr lang="en-US" sz="2800" i="1" dirty="0">
                <a:latin typeface="+mj-lt"/>
                <a:cs typeface="Arial" charset="0"/>
              </a:rPr>
              <a:t>N</a:t>
            </a:r>
            <a:r>
              <a:rPr lang="en-US" sz="2800" dirty="0">
                <a:latin typeface="+mj-lt"/>
                <a:cs typeface="Arial" charset="0"/>
              </a:rPr>
              <a:t> stages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ABFA09-AE5C-42F1-A5C6-67F5FFBCC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97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94DDB2E-8E13-4A99-AE37-03F40E6975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14400"/>
            <a:ext cx="7924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Carry out either </a:t>
            </a:r>
            <a:r>
              <a:rPr lang="en-US" sz="2400" i="1" dirty="0">
                <a:latin typeface="+mj-lt"/>
                <a:cs typeface="Arial" charset="0"/>
              </a:rPr>
              <a:t>generated</a:t>
            </a:r>
            <a:r>
              <a:rPr lang="en-US" sz="2400" dirty="0">
                <a:latin typeface="+mj-lt"/>
                <a:cs typeface="Arial" charset="0"/>
              </a:rPr>
              <a:t> in a column or </a:t>
            </a:r>
            <a:r>
              <a:rPr lang="en-US" sz="2400" i="1" dirty="0">
                <a:latin typeface="+mj-lt"/>
                <a:cs typeface="Arial" charset="0"/>
              </a:rPr>
              <a:t>propagated</a:t>
            </a:r>
            <a:r>
              <a:rPr lang="en-US" sz="2400" dirty="0">
                <a:latin typeface="+mj-lt"/>
                <a:cs typeface="Arial" charset="0"/>
              </a:rPr>
              <a:t> from a previous column.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Column -1 holds </a:t>
            </a:r>
            <a:r>
              <a:rPr lang="en-US" sz="2400" i="1" dirty="0" err="1">
                <a:latin typeface="+mj-lt"/>
                <a:cs typeface="Arial" charset="0"/>
              </a:rPr>
              <a:t>C</a:t>
            </a:r>
            <a:r>
              <a:rPr lang="en-US" sz="2400" baseline="-25000" dirty="0" err="1">
                <a:latin typeface="+mj-lt"/>
                <a:cs typeface="Arial" charset="0"/>
              </a:rPr>
              <a:t>in</a:t>
            </a:r>
            <a:r>
              <a:rPr lang="en-US" sz="2400" dirty="0">
                <a:latin typeface="+mj-lt"/>
                <a:cs typeface="Arial" charset="0"/>
              </a:rPr>
              <a:t>, so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6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6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6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in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6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X (not used)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Carry in to column </a:t>
            </a:r>
            <a:r>
              <a:rPr lang="en-US" sz="2400" i="1" dirty="0" err="1">
                <a:latin typeface="+mj-lt"/>
                <a:cs typeface="Arial" charset="0"/>
              </a:rPr>
              <a:t>i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dirty="0">
                <a:latin typeface="+mj-lt"/>
                <a:cs typeface="Arial" charset="0"/>
              </a:rPr>
              <a:t>carry out of column </a:t>
            </a:r>
            <a:r>
              <a:rPr lang="en-US" sz="2400" i="1" dirty="0">
                <a:latin typeface="+mj-lt"/>
                <a:cs typeface="Arial" charset="0"/>
              </a:rPr>
              <a:t>i-1</a:t>
            </a:r>
            <a:r>
              <a:rPr lang="en-US" sz="2400" dirty="0">
                <a:latin typeface="+mj-lt"/>
                <a:cs typeface="Arial" charset="0"/>
              </a:rPr>
              <a:t>: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-1:-1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G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-1:-1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: </a:t>
            </a:r>
            <a:r>
              <a:rPr lang="en-US" sz="2400" dirty="0">
                <a:latin typeface="+mj-lt"/>
                <a:cs typeface="Arial" charset="0"/>
              </a:rPr>
              <a:t>generate signal spanning columns </a:t>
            </a:r>
            <a:r>
              <a:rPr lang="en-US" sz="2400" i="1" dirty="0">
                <a:latin typeface="+mj-lt"/>
                <a:cs typeface="Arial" charset="0"/>
              </a:rPr>
              <a:t>i</a:t>
            </a:r>
            <a:r>
              <a:rPr lang="en-US" sz="2400" dirty="0">
                <a:latin typeface="+mj-lt"/>
                <a:cs typeface="Arial" charset="0"/>
              </a:rPr>
              <a:t>-1 to -1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Sum equation: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600" b="1" dirty="0">
                <a:solidFill>
                  <a:srgbClr val="0070C0"/>
                </a:solidFill>
                <a:latin typeface="Symbol" pitchFamily="18" charset="2"/>
                <a:cs typeface="Arial" charset="0"/>
              </a:rPr>
              <a:t>Å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B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600" b="1" dirty="0">
                <a:solidFill>
                  <a:srgbClr val="0070C0"/>
                </a:solidFill>
                <a:latin typeface="Symbol" pitchFamily="18" charset="2"/>
                <a:cs typeface="Arial" charset="0"/>
              </a:rPr>
              <a:t>Å</a:t>
            </a:r>
            <a:r>
              <a:rPr lang="en-US" sz="26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G</a:t>
            </a:r>
            <a:r>
              <a:rPr lang="en-US" sz="26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6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-1:-1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Goal:</a:t>
            </a:r>
            <a:r>
              <a:rPr lang="en-US" sz="2400" dirty="0">
                <a:latin typeface="+mj-lt"/>
                <a:cs typeface="Arial" charset="0"/>
              </a:rPr>
              <a:t> Quickly compute </a:t>
            </a:r>
            <a:r>
              <a:rPr lang="en-US" sz="2400" dirty="0">
                <a:latin typeface="Times New Roman" pitchFamily="18" charset="0"/>
                <a:cs typeface="Arial" charset="0"/>
              </a:rPr>
              <a:t>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0:-1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1:-1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2:-1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3:-1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4:-1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G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5:-1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… </a:t>
            </a:r>
            <a:r>
              <a:rPr lang="en-US" sz="2400" dirty="0">
                <a:latin typeface="+mj-lt"/>
                <a:cs typeface="Arial" charset="0"/>
              </a:rPr>
              <a:t>(called </a:t>
            </a:r>
            <a:r>
              <a:rPr lang="en-US" sz="2400" b="1" i="1" dirty="0">
                <a:latin typeface="+mj-lt"/>
                <a:cs typeface="Arial" charset="0"/>
              </a:rPr>
              <a:t>prefixes</a:t>
            </a:r>
            <a:r>
              <a:rPr lang="en-US" sz="2400" i="1" dirty="0">
                <a:latin typeface="+mj-lt"/>
                <a:cs typeface="Arial" charset="0"/>
              </a:rPr>
              <a:t>)         </a:t>
            </a:r>
            <a:r>
              <a:rPr lang="en-US" sz="2400" dirty="0">
                <a:latin typeface="+mj-lt"/>
                <a:cs typeface="Arial" charset="0"/>
              </a:rPr>
              <a:t>(= </a:t>
            </a:r>
            <a:r>
              <a:rPr lang="en-US" sz="2400" dirty="0">
                <a:latin typeface="Times New Roman" pitchFamily="18" charset="0"/>
                <a:cs typeface="Arial" charset="0"/>
              </a:rPr>
              <a:t>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0</a:t>
            </a:r>
            <a:r>
              <a:rPr lang="en-US" sz="2400" dirty="0">
                <a:latin typeface="Times New Roman" pitchFamily="18" charset="0"/>
                <a:cs typeface="Arial" charset="0"/>
              </a:rPr>
              <a:t>,    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1</a:t>
            </a:r>
            <a:r>
              <a:rPr lang="en-US" sz="2400" dirty="0">
                <a:latin typeface="Times New Roman" pitchFamily="18" charset="0"/>
                <a:cs typeface="Arial" charset="0"/>
              </a:rPr>
              <a:t>,     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400" dirty="0">
                <a:latin typeface="Times New Roman" pitchFamily="18" charset="0"/>
                <a:cs typeface="Arial" charset="0"/>
              </a:rPr>
              <a:t>,    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3</a:t>
            </a:r>
            <a:r>
              <a:rPr lang="en-US" sz="2400" dirty="0">
                <a:latin typeface="Times New Roman" pitchFamily="18" charset="0"/>
                <a:cs typeface="Arial" charset="0"/>
              </a:rPr>
              <a:t>,    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4</a:t>
            </a:r>
            <a:r>
              <a:rPr lang="en-US" sz="2400" dirty="0">
                <a:latin typeface="Times New Roman" pitchFamily="18" charset="0"/>
                <a:cs typeface="Arial" charset="0"/>
              </a:rPr>
              <a:t>,    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5</a:t>
            </a:r>
            <a:r>
              <a:rPr lang="en-US" sz="2400" dirty="0">
                <a:latin typeface="Times New Roman" pitchFamily="18" charset="0"/>
                <a:cs typeface="Arial" charset="0"/>
              </a:rPr>
              <a:t>, …)</a:t>
            </a:r>
            <a:endParaRPr lang="en-US" sz="2400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2000" baseline="-25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8C942F-9DFB-4A0F-BB46-1E9E1E621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95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b="1" dirty="0"/>
              <a:t>Digital building blocks:</a:t>
            </a:r>
          </a:p>
          <a:p>
            <a:pPr lvl="1"/>
            <a:r>
              <a:rPr lang="en-US" dirty="0"/>
              <a:t>Gates, multiplexers, decoders, registers, arithmetic circuits, counters, memory arrays, logic arrays</a:t>
            </a:r>
          </a:p>
          <a:p>
            <a:r>
              <a:rPr lang="en-US" sz="3500" b="1" dirty="0"/>
              <a:t>Building blocks demonstrate hierarchy, modularity, and regularity:</a:t>
            </a:r>
          </a:p>
          <a:p>
            <a:pPr lvl="1"/>
            <a:r>
              <a:rPr lang="en-US" dirty="0"/>
              <a:t>Hierarchy of simpler components</a:t>
            </a:r>
          </a:p>
          <a:p>
            <a:pPr lvl="1"/>
            <a:r>
              <a:rPr lang="en-US" dirty="0"/>
              <a:t>Well-defined interfaces and functions</a:t>
            </a:r>
          </a:p>
          <a:p>
            <a:pPr lvl="1"/>
            <a:r>
              <a:rPr lang="en-US" dirty="0"/>
              <a:t>Regular structure easily extends to different sizes</a:t>
            </a:r>
          </a:p>
          <a:p>
            <a:r>
              <a:rPr lang="en-US" sz="3500" b="1" dirty="0"/>
              <a:t>We’ll use these building blocks in Chapter 7 to build a microprocessor</a:t>
            </a:r>
          </a:p>
          <a:p>
            <a:pPr>
              <a:buFontTx/>
              <a:buNone/>
            </a:pPr>
            <a:endParaRPr lang="en-US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125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E8ED344-5DDE-4E70-B619-664CABED6D3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Generate and propagate signals for a block spanning bits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dirty="0">
                <a:latin typeface="Times New Roman" pitchFamily="18" charset="0"/>
                <a:cs typeface="Arial" charset="0"/>
              </a:rPr>
              <a:t>: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j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4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i:j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i:k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Symbol" pitchFamily="18" charset="2"/>
                <a:cs typeface="Arial" charset="0"/>
              </a:rPr>
              <a:t>+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i:k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G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k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-1: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j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i:j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i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: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k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k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-1:</a:t>
            </a:r>
            <a:r>
              <a:rPr lang="en-US" sz="28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j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In words: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latin typeface="+mj-lt"/>
                <a:cs typeface="Arial" charset="0"/>
              </a:rPr>
              <a:t>Generate:</a:t>
            </a:r>
            <a:r>
              <a:rPr lang="en-US" sz="2400" dirty="0">
                <a:latin typeface="+mj-lt"/>
                <a:cs typeface="Arial" charset="0"/>
              </a:rPr>
              <a:t> block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dirty="0">
                <a:latin typeface="Times New Roman" pitchFamily="18" charset="0"/>
                <a:cs typeface="Arial" charset="0"/>
              </a:rPr>
              <a:t>: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j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will generate a carry if:</a:t>
            </a:r>
          </a:p>
          <a:p>
            <a:pPr marL="12573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upper part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k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  <a:r>
              <a:rPr lang="en-US" sz="2400" dirty="0">
                <a:latin typeface="+mj-lt"/>
                <a:cs typeface="Arial" charset="0"/>
              </a:rPr>
              <a:t>generates a carry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G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k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  <a:r>
              <a:rPr lang="en-US" sz="2400" b="1" dirty="0">
                <a:latin typeface="+mj-lt"/>
                <a:cs typeface="Arial" charset="0"/>
              </a:rPr>
              <a:t>or </a:t>
            </a:r>
          </a:p>
          <a:p>
            <a:pPr marL="12573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Arial" charset="0"/>
              </a:rPr>
              <a:t>upper part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k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  <a:r>
              <a:rPr lang="en-US" sz="2400" dirty="0">
                <a:latin typeface="+mj-lt"/>
                <a:cs typeface="Arial" charset="0"/>
              </a:rPr>
              <a:t>propagates a carry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k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  <a:r>
              <a:rPr lang="en-US" sz="2400" dirty="0">
                <a:latin typeface="+mj-lt"/>
                <a:cs typeface="Arial" charset="0"/>
              </a:rPr>
              <a:t>generated in lower part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k</a:t>
            </a:r>
            <a:r>
              <a:rPr lang="en-US" sz="2400" dirty="0">
                <a:latin typeface="Times New Roman" pitchFamily="18" charset="0"/>
                <a:cs typeface="Arial" charset="0"/>
              </a:rPr>
              <a:t>-1: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j</a:t>
            </a:r>
            <a:r>
              <a:rPr lang="en-US" sz="2400" dirty="0">
                <a:latin typeface="Times New Roman" pitchFamily="18" charset="0"/>
                <a:cs typeface="Arial" charset="0"/>
              </a:rPr>
              <a:t>)  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G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k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-1: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j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  <a:endParaRPr lang="en-US" sz="2400" i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latin typeface="+mj-lt"/>
                <a:cs typeface="Arial" charset="0"/>
              </a:rPr>
              <a:t>Propagate: </a:t>
            </a:r>
            <a:r>
              <a:rPr lang="en-US" sz="2400" dirty="0">
                <a:latin typeface="+mj-lt"/>
                <a:cs typeface="Arial" charset="0"/>
              </a:rPr>
              <a:t>block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dirty="0">
                <a:latin typeface="Times New Roman" pitchFamily="18" charset="0"/>
                <a:cs typeface="Arial" charset="0"/>
              </a:rPr>
              <a:t>: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j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will propagate a carry if </a:t>
            </a:r>
            <a:r>
              <a:rPr lang="en-US" sz="2400" i="1" dirty="0">
                <a:latin typeface="+mj-lt"/>
                <a:cs typeface="Arial" charset="0"/>
              </a:rPr>
              <a:t>both</a:t>
            </a:r>
            <a:r>
              <a:rPr lang="en-US" sz="2400" dirty="0">
                <a:latin typeface="+mj-lt"/>
                <a:cs typeface="Arial" charset="0"/>
              </a:rPr>
              <a:t> the upper and lower parts propagate the carry (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: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k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AND P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k</a:t>
            </a:r>
            <a:r>
              <a:rPr lang="en-US" sz="2400" b="1" baseline="-25000" dirty="0">
                <a:latin typeface="Times New Roman" pitchFamily="18" charset="0"/>
                <a:cs typeface="Arial" charset="0"/>
              </a:rPr>
              <a:t>-1:</a:t>
            </a:r>
            <a:r>
              <a:rPr lang="en-US" sz="2400" b="1" i="1" baseline="-25000" dirty="0">
                <a:latin typeface="Times New Roman" pitchFamily="18" charset="0"/>
                <a:cs typeface="Arial" charset="0"/>
              </a:rPr>
              <a:t>j</a:t>
            </a:r>
            <a:r>
              <a:rPr lang="en-US" sz="2400" dirty="0">
                <a:latin typeface="+mj-lt"/>
                <a:cs typeface="Arial" charset="0"/>
              </a:rPr>
              <a:t>)</a:t>
            </a:r>
          </a:p>
          <a:p>
            <a:pPr marL="742950" lvl="1" indent="-285750">
              <a:spcBef>
                <a:spcPct val="20000"/>
              </a:spcBef>
            </a:pPr>
            <a:endParaRPr lang="en-US" sz="2400" baseline="-25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780A4-8865-401C-88FF-EF45D784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913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9601FB-7005-40BF-BD0D-3B3B33048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0EC3254-D0D0-4E1A-86E2-854F41CB81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52450"/>
              </p:ext>
            </p:extLst>
          </p:nvPr>
        </p:nvGraphicFramePr>
        <p:xfrm>
          <a:off x="304800" y="948486"/>
          <a:ext cx="8397875" cy="4480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7821735" imgH="3886153" progId="Visio.Drawing.15">
                  <p:embed/>
                </p:oleObj>
              </mc:Choice>
              <mc:Fallback>
                <p:oleObj name="Visio" r:id="rId3" imgW="7821735" imgH="3886153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0EC3254-D0D0-4E1A-86E2-854F41CB81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948486"/>
                        <a:ext cx="8397875" cy="4480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258177F-E867-4525-85F6-74538C074E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060476"/>
              </p:ext>
            </p:extLst>
          </p:nvPr>
        </p:nvGraphicFramePr>
        <p:xfrm>
          <a:off x="412750" y="3857625"/>
          <a:ext cx="2806700" cy="234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567975" imgH="2145211" progId="Visio.Drawing.15">
                  <p:embed/>
                </p:oleObj>
              </mc:Choice>
              <mc:Fallback>
                <p:oleObj name="Visio" r:id="rId5" imgW="2567975" imgH="2145211" progId="Visio.Drawing.15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258177F-E867-4525-85F6-74538C074E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2750" y="3857625"/>
                        <a:ext cx="2806700" cy="234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442B689-5CDC-4223-81EA-1D1DE8976588}"/>
              </a:ext>
            </a:extLst>
          </p:cNvPr>
          <p:cNvSpPr/>
          <p:nvPr/>
        </p:nvSpPr>
        <p:spPr>
          <a:xfrm>
            <a:off x="152400" y="1447800"/>
            <a:ext cx="3200400" cy="2251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262824-B704-4756-8A0E-474CD10E33E6}"/>
              </a:ext>
            </a:extLst>
          </p:cNvPr>
          <p:cNvSpPr/>
          <p:nvPr/>
        </p:nvSpPr>
        <p:spPr>
          <a:xfrm>
            <a:off x="3352800" y="1372622"/>
            <a:ext cx="2286002" cy="4056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24792D-5526-407B-9C19-0F7030F1D511}"/>
              </a:ext>
            </a:extLst>
          </p:cNvPr>
          <p:cNvSpPr/>
          <p:nvPr/>
        </p:nvSpPr>
        <p:spPr>
          <a:xfrm>
            <a:off x="6095998" y="1447800"/>
            <a:ext cx="2286002" cy="4056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687CB8-B5A8-4BD8-935A-275EDD0277C6}"/>
              </a:ext>
            </a:extLst>
          </p:cNvPr>
          <p:cNvSpPr/>
          <p:nvPr/>
        </p:nvSpPr>
        <p:spPr>
          <a:xfrm>
            <a:off x="138112" y="4800600"/>
            <a:ext cx="3200400" cy="1489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 Schematic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93F691C-1B8B-4F00-A49A-78FDEB54210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pSp>
        <p:nvGrpSpPr>
          <p:cNvPr id="6" name="Group 642">
            <a:extLst>
              <a:ext uri="{FF2B5EF4-FFF2-40B4-BE49-F238E27FC236}">
                <a16:creationId xmlns:a16="http://schemas.microsoft.com/office/drawing/2014/main" id="{86EC7AAF-0A2D-4E2E-984F-AF175DC3FAEC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07177" y="1538412"/>
            <a:ext cx="6299021" cy="3335856"/>
            <a:chOff x="169" y="1495"/>
            <a:chExt cx="3431" cy="1817"/>
          </a:xfrm>
        </p:grpSpPr>
        <p:sp>
          <p:nvSpPr>
            <p:cNvPr id="8" name="Rectangle 324">
              <a:extLst>
                <a:ext uri="{FF2B5EF4-FFF2-40B4-BE49-F238E27FC236}">
                  <a16:creationId xmlns:a16="http://schemas.microsoft.com/office/drawing/2014/main" id="{743CF063-FAC5-4014-B49E-9246325B8396}"/>
                </a:ext>
              </a:extLst>
            </p:cNvPr>
            <p:cNvSpPr>
              <a:spLocks noChangeArrowheads="1"/>
            </p:cNvSpPr>
            <p:nvPr>
              <p:custDataLst>
                <p:tags r:id="rId107"/>
              </p:custDataLst>
            </p:nvPr>
          </p:nvSpPr>
          <p:spPr bwMode="auto">
            <a:xfrm>
              <a:off x="169" y="1495"/>
              <a:ext cx="3431" cy="202"/>
            </a:xfrm>
            <a:prstGeom prst="rect">
              <a:avLst/>
            </a:prstGeom>
            <a:solidFill>
              <a:srgbClr val="FFFFCC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9" name="Line 325">
              <a:extLst>
                <a:ext uri="{FF2B5EF4-FFF2-40B4-BE49-F238E27FC236}">
                  <a16:creationId xmlns:a16="http://schemas.microsoft.com/office/drawing/2014/main" id="{87F12C0C-89AF-417D-9B3E-B99214E06F54}"/>
                </a:ext>
              </a:extLst>
            </p:cNvPr>
            <p:cNvSpPr>
              <a:spLocks noChangeShapeType="1"/>
            </p:cNvSpPr>
            <p:nvPr>
              <p:custDataLst>
                <p:tags r:id="rId108"/>
              </p:custDataLst>
            </p:nvPr>
          </p:nvSpPr>
          <p:spPr bwMode="auto">
            <a:xfrm>
              <a:off x="3398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326">
              <a:extLst>
                <a:ext uri="{FF2B5EF4-FFF2-40B4-BE49-F238E27FC236}">
                  <a16:creationId xmlns:a16="http://schemas.microsoft.com/office/drawing/2014/main" id="{1B4CFA64-8161-45BC-A2DF-3875BB6BCE70}"/>
                </a:ext>
              </a:extLst>
            </p:cNvPr>
            <p:cNvSpPr>
              <a:spLocks noChangeArrowheads="1"/>
            </p:cNvSpPr>
            <p:nvPr>
              <p:custDataLst>
                <p:tags r:id="rId109"/>
              </p:custDataLst>
            </p:nvPr>
          </p:nvSpPr>
          <p:spPr bwMode="auto">
            <a:xfrm>
              <a:off x="3162" y="2008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0:-1</a:t>
              </a:r>
              <a:endParaRPr lang="de-DE" altLang="en-US" sz="2800"/>
            </a:p>
          </p:txBody>
        </p:sp>
        <p:sp>
          <p:nvSpPr>
            <p:cNvPr id="11" name="Rectangle 327">
              <a:extLst>
                <a:ext uri="{FF2B5EF4-FFF2-40B4-BE49-F238E27FC236}">
                  <a16:creationId xmlns:a16="http://schemas.microsoft.com/office/drawing/2014/main" id="{24E507F6-C837-4AAA-B560-5D20D3C1B74E}"/>
                </a:ext>
              </a:extLst>
            </p:cNvPr>
            <p:cNvSpPr>
              <a:spLocks noChangeArrowheads="1"/>
            </p:cNvSpPr>
            <p:nvPr>
              <p:custDataLst>
                <p:tags r:id="rId110"/>
              </p:custDataLst>
            </p:nvPr>
          </p:nvSpPr>
          <p:spPr bwMode="auto">
            <a:xfrm>
              <a:off x="3468" y="1554"/>
              <a:ext cx="5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-1</a:t>
              </a:r>
              <a:endParaRPr lang="de-DE" altLang="en-US" sz="2800"/>
            </a:p>
          </p:txBody>
        </p:sp>
        <p:sp>
          <p:nvSpPr>
            <p:cNvPr id="12" name="Rectangle 328">
              <a:extLst>
                <a:ext uri="{FF2B5EF4-FFF2-40B4-BE49-F238E27FC236}">
                  <a16:creationId xmlns:a16="http://schemas.microsoft.com/office/drawing/2014/main" id="{13481F70-D1D2-4E52-B030-059EFF034416}"/>
                </a:ext>
              </a:extLst>
            </p:cNvPr>
            <p:cNvSpPr>
              <a:spLocks noChangeArrowheads="1"/>
            </p:cNvSpPr>
            <p:nvPr>
              <p:custDataLst>
                <p:tags r:id="rId111"/>
              </p:custDataLst>
            </p:nvPr>
          </p:nvSpPr>
          <p:spPr bwMode="auto">
            <a:xfrm>
              <a:off x="3248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3" name="Line 329">
              <a:extLst>
                <a:ext uri="{FF2B5EF4-FFF2-40B4-BE49-F238E27FC236}">
                  <a16:creationId xmlns:a16="http://schemas.microsoft.com/office/drawing/2014/main" id="{BE23132D-928D-4252-96F6-60DDA2BAB3A9}"/>
                </a:ext>
              </a:extLst>
            </p:cNvPr>
            <p:cNvSpPr>
              <a:spLocks noChangeShapeType="1"/>
            </p:cNvSpPr>
            <p:nvPr>
              <p:custDataLst>
                <p:tags r:id="rId112"/>
              </p:custDataLst>
            </p:nvPr>
          </p:nvSpPr>
          <p:spPr bwMode="auto">
            <a:xfrm>
              <a:off x="3297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330">
              <a:extLst>
                <a:ext uri="{FF2B5EF4-FFF2-40B4-BE49-F238E27FC236}">
                  <a16:creationId xmlns:a16="http://schemas.microsoft.com/office/drawing/2014/main" id="{93B2F78F-017A-4A6D-A77D-A530C7068ACB}"/>
                </a:ext>
              </a:extLst>
            </p:cNvPr>
            <p:cNvSpPr>
              <a:spLocks noChangeShapeType="1"/>
            </p:cNvSpPr>
            <p:nvPr>
              <p:custDataLst>
                <p:tags r:id="rId113"/>
              </p:custDataLst>
            </p:nvPr>
          </p:nvSpPr>
          <p:spPr bwMode="auto">
            <a:xfrm flipV="1">
              <a:off x="3349" y="1798"/>
              <a:ext cx="100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331">
              <a:extLst>
                <a:ext uri="{FF2B5EF4-FFF2-40B4-BE49-F238E27FC236}">
                  <a16:creationId xmlns:a16="http://schemas.microsoft.com/office/drawing/2014/main" id="{CA66BD26-EB90-4079-AB73-65182630DC2B}"/>
                </a:ext>
              </a:extLst>
            </p:cNvPr>
            <p:cNvSpPr>
              <a:spLocks noChangeShapeType="1"/>
            </p:cNvSpPr>
            <p:nvPr>
              <p:custDataLst>
                <p:tags r:id="rId114"/>
              </p:custDataLst>
            </p:nvPr>
          </p:nvSpPr>
          <p:spPr bwMode="auto">
            <a:xfrm>
              <a:off x="3449" y="1798"/>
              <a:ext cx="5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332">
              <a:extLst>
                <a:ext uri="{FF2B5EF4-FFF2-40B4-BE49-F238E27FC236}">
                  <a16:creationId xmlns:a16="http://schemas.microsoft.com/office/drawing/2014/main" id="{E1316DB4-E32C-46F6-9BE3-299F82F88468}"/>
                </a:ext>
              </a:extLst>
            </p:cNvPr>
            <p:cNvSpPr>
              <a:spLocks noChangeArrowheads="1"/>
            </p:cNvSpPr>
            <p:nvPr>
              <p:custDataLst>
                <p:tags r:id="rId115"/>
              </p:custDataLst>
            </p:nvPr>
          </p:nvSpPr>
          <p:spPr bwMode="auto">
            <a:xfrm>
              <a:off x="2779" y="2008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2:1</a:t>
              </a:r>
              <a:endParaRPr lang="de-DE" altLang="en-US" sz="2800"/>
            </a:p>
          </p:txBody>
        </p:sp>
        <p:sp>
          <p:nvSpPr>
            <p:cNvPr id="18" name="Rectangle 333">
              <a:extLst>
                <a:ext uri="{FF2B5EF4-FFF2-40B4-BE49-F238E27FC236}">
                  <a16:creationId xmlns:a16="http://schemas.microsoft.com/office/drawing/2014/main" id="{ABE984AB-5EA1-44C4-AAC7-AF5625538A2C}"/>
                </a:ext>
              </a:extLst>
            </p:cNvPr>
            <p:cNvSpPr>
              <a:spLocks noChangeArrowheads="1"/>
            </p:cNvSpPr>
            <p:nvPr>
              <p:custDataLst>
                <p:tags r:id="rId116"/>
              </p:custDataLst>
            </p:nvPr>
          </p:nvSpPr>
          <p:spPr bwMode="auto">
            <a:xfrm>
              <a:off x="2844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9" name="Line 334">
              <a:extLst>
                <a:ext uri="{FF2B5EF4-FFF2-40B4-BE49-F238E27FC236}">
                  <a16:creationId xmlns:a16="http://schemas.microsoft.com/office/drawing/2014/main" id="{A8355D80-A6E0-43AC-A2E1-9334A799E63A}"/>
                </a:ext>
              </a:extLst>
            </p:cNvPr>
            <p:cNvSpPr>
              <a:spLocks noChangeShapeType="1"/>
            </p:cNvSpPr>
            <p:nvPr>
              <p:custDataLst>
                <p:tags r:id="rId117"/>
              </p:custDataLst>
            </p:nvPr>
          </p:nvSpPr>
          <p:spPr bwMode="auto">
            <a:xfrm>
              <a:off x="2894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35">
              <a:extLst>
                <a:ext uri="{FF2B5EF4-FFF2-40B4-BE49-F238E27FC236}">
                  <a16:creationId xmlns:a16="http://schemas.microsoft.com/office/drawing/2014/main" id="{CD77AC43-932C-4EFE-9FAC-2017AAD17FD6}"/>
                </a:ext>
              </a:extLst>
            </p:cNvPr>
            <p:cNvSpPr>
              <a:spLocks noChangeShapeType="1"/>
            </p:cNvSpPr>
            <p:nvPr>
              <p:custDataLst>
                <p:tags r:id="rId118"/>
              </p:custDataLst>
            </p:nvPr>
          </p:nvSpPr>
          <p:spPr bwMode="auto">
            <a:xfrm flipV="1">
              <a:off x="2945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36">
              <a:extLst>
                <a:ext uri="{FF2B5EF4-FFF2-40B4-BE49-F238E27FC236}">
                  <a16:creationId xmlns:a16="http://schemas.microsoft.com/office/drawing/2014/main" id="{CA34BBC8-FFE8-4720-B5AD-EEAE572283D1}"/>
                </a:ext>
              </a:extLst>
            </p:cNvPr>
            <p:cNvSpPr>
              <a:spLocks noChangeShapeType="1"/>
            </p:cNvSpPr>
            <p:nvPr>
              <p:custDataLst>
                <p:tags r:id="rId119"/>
              </p:custDataLst>
            </p:nvPr>
          </p:nvSpPr>
          <p:spPr bwMode="auto">
            <a:xfrm>
              <a:off x="3046" y="1798"/>
              <a:ext cx="5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ectangle 337">
              <a:extLst>
                <a:ext uri="{FF2B5EF4-FFF2-40B4-BE49-F238E27FC236}">
                  <a16:creationId xmlns:a16="http://schemas.microsoft.com/office/drawing/2014/main" id="{43D0B349-6BFA-4631-A2A7-DEBB6047B5E7}"/>
                </a:ext>
              </a:extLst>
            </p:cNvPr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2844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23" name="Rectangle 338">
              <a:extLst>
                <a:ext uri="{FF2B5EF4-FFF2-40B4-BE49-F238E27FC236}">
                  <a16:creationId xmlns:a16="http://schemas.microsoft.com/office/drawing/2014/main" id="{B983E7A0-9EB5-441F-8F83-939736E3E8DF}"/>
                </a:ext>
              </a:extLst>
            </p:cNvPr>
            <p:cNvSpPr>
              <a:spLocks noChangeArrowheads="1"/>
            </p:cNvSpPr>
            <p:nvPr>
              <p:custDataLst>
                <p:tags r:id="rId121"/>
              </p:custDataLst>
            </p:nvPr>
          </p:nvSpPr>
          <p:spPr bwMode="auto">
            <a:xfrm>
              <a:off x="3046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24" name="Rectangle 339">
              <a:extLst>
                <a:ext uri="{FF2B5EF4-FFF2-40B4-BE49-F238E27FC236}">
                  <a16:creationId xmlns:a16="http://schemas.microsoft.com/office/drawing/2014/main" id="{CF7110A6-4CAF-4C83-9614-C2B0E737C256}"/>
                </a:ext>
              </a:extLst>
            </p:cNvPr>
            <p:cNvSpPr>
              <a:spLocks noChangeArrowheads="1"/>
            </p:cNvSpPr>
            <p:nvPr>
              <p:custDataLst>
                <p:tags r:id="rId122"/>
              </p:custDataLst>
            </p:nvPr>
          </p:nvSpPr>
          <p:spPr bwMode="auto">
            <a:xfrm>
              <a:off x="2958" y="2311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1:-1</a:t>
              </a:r>
              <a:endParaRPr lang="de-DE" altLang="en-US" sz="2800"/>
            </a:p>
          </p:txBody>
        </p:sp>
        <p:sp>
          <p:nvSpPr>
            <p:cNvPr id="25" name="Rectangle 340">
              <a:extLst>
                <a:ext uri="{FF2B5EF4-FFF2-40B4-BE49-F238E27FC236}">
                  <a16:creationId xmlns:a16="http://schemas.microsoft.com/office/drawing/2014/main" id="{1D61ABEE-CAC0-4224-B7CC-A6A0D47E1603}"/>
                </a:ext>
              </a:extLst>
            </p:cNvPr>
            <p:cNvSpPr>
              <a:spLocks noChangeArrowheads="1"/>
            </p:cNvSpPr>
            <p:nvPr>
              <p:custDataLst>
                <p:tags r:id="rId123"/>
              </p:custDataLst>
            </p:nvPr>
          </p:nvSpPr>
          <p:spPr bwMode="auto">
            <a:xfrm>
              <a:off x="2757" y="2311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2:-1</a:t>
              </a:r>
              <a:endParaRPr lang="de-DE" altLang="en-US" sz="2800"/>
            </a:p>
          </p:txBody>
        </p:sp>
        <p:sp>
          <p:nvSpPr>
            <p:cNvPr id="26" name="Line 341">
              <a:extLst>
                <a:ext uri="{FF2B5EF4-FFF2-40B4-BE49-F238E27FC236}">
                  <a16:creationId xmlns:a16="http://schemas.microsoft.com/office/drawing/2014/main" id="{732EEB20-2590-49EB-9330-A5ED72516772}"/>
                </a:ext>
              </a:extLst>
            </p:cNvPr>
            <p:cNvSpPr>
              <a:spLocks noChangeShapeType="1"/>
            </p:cNvSpPr>
            <p:nvPr>
              <p:custDataLst>
                <p:tags r:id="rId124"/>
              </p:custDataLst>
            </p:nvPr>
          </p:nvSpPr>
          <p:spPr bwMode="auto">
            <a:xfrm>
              <a:off x="3197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42">
              <a:extLst>
                <a:ext uri="{FF2B5EF4-FFF2-40B4-BE49-F238E27FC236}">
                  <a16:creationId xmlns:a16="http://schemas.microsoft.com/office/drawing/2014/main" id="{1D18616A-5317-4DBE-AE3D-6ADE8ECC57F5}"/>
                </a:ext>
              </a:extLst>
            </p:cNvPr>
            <p:cNvSpPr>
              <a:spLocks noChangeShapeType="1"/>
            </p:cNvSpPr>
            <p:nvPr>
              <p:custDataLst>
                <p:tags r:id="rId125"/>
              </p:custDataLst>
            </p:nvPr>
          </p:nvSpPr>
          <p:spPr bwMode="auto">
            <a:xfrm flipV="1">
              <a:off x="2995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343">
              <a:extLst>
                <a:ext uri="{FF2B5EF4-FFF2-40B4-BE49-F238E27FC236}">
                  <a16:creationId xmlns:a16="http://schemas.microsoft.com/office/drawing/2014/main" id="{A89C0ECE-EFA5-4698-B0CC-40F720CFC078}"/>
                </a:ext>
              </a:extLst>
            </p:cNvPr>
            <p:cNvSpPr>
              <a:spLocks noChangeShapeType="1"/>
            </p:cNvSpPr>
            <p:nvPr>
              <p:custDataLst>
                <p:tags r:id="rId126"/>
              </p:custDataLst>
            </p:nvPr>
          </p:nvSpPr>
          <p:spPr bwMode="auto">
            <a:xfrm>
              <a:off x="2793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Rectangle 344">
              <a:extLst>
                <a:ext uri="{FF2B5EF4-FFF2-40B4-BE49-F238E27FC236}">
                  <a16:creationId xmlns:a16="http://schemas.microsoft.com/office/drawing/2014/main" id="{74122471-B4B1-45CE-9103-48D813F1E8C8}"/>
                </a:ext>
              </a:extLst>
            </p:cNvPr>
            <p:cNvSpPr>
              <a:spLocks noChangeArrowheads="1"/>
            </p:cNvSpPr>
            <p:nvPr>
              <p:custDataLst>
                <p:tags r:id="rId127"/>
              </p:custDataLst>
            </p:nvPr>
          </p:nvSpPr>
          <p:spPr bwMode="auto">
            <a:xfrm>
              <a:off x="3279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0</a:t>
              </a:r>
              <a:endParaRPr lang="de-DE" altLang="en-US" sz="2800"/>
            </a:p>
          </p:txBody>
        </p:sp>
        <p:sp>
          <p:nvSpPr>
            <p:cNvPr id="30" name="Rectangle 345">
              <a:extLst>
                <a:ext uri="{FF2B5EF4-FFF2-40B4-BE49-F238E27FC236}">
                  <a16:creationId xmlns:a16="http://schemas.microsoft.com/office/drawing/2014/main" id="{78BD64AF-05DB-4560-B091-FA17BE87D330}"/>
                </a:ext>
              </a:extLst>
            </p:cNvPr>
            <p:cNvSpPr>
              <a:spLocks noChangeArrowheads="1"/>
            </p:cNvSpPr>
            <p:nvPr>
              <p:custDataLst>
                <p:tags r:id="rId128"/>
              </p:custDataLst>
            </p:nvPr>
          </p:nvSpPr>
          <p:spPr bwMode="auto">
            <a:xfrm>
              <a:off x="3077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</a:t>
              </a:r>
              <a:endParaRPr lang="de-DE" altLang="en-US" sz="2800"/>
            </a:p>
          </p:txBody>
        </p:sp>
        <p:sp>
          <p:nvSpPr>
            <p:cNvPr id="31" name="Rectangle 346">
              <a:extLst>
                <a:ext uri="{FF2B5EF4-FFF2-40B4-BE49-F238E27FC236}">
                  <a16:creationId xmlns:a16="http://schemas.microsoft.com/office/drawing/2014/main" id="{30FE1A0B-6D8A-4B68-B3CC-5760B0D6666B}"/>
                </a:ext>
              </a:extLst>
            </p:cNvPr>
            <p:cNvSpPr>
              <a:spLocks noChangeArrowheads="1"/>
            </p:cNvSpPr>
            <p:nvPr>
              <p:custDataLst>
                <p:tags r:id="rId129"/>
              </p:custDataLst>
            </p:nvPr>
          </p:nvSpPr>
          <p:spPr bwMode="auto">
            <a:xfrm>
              <a:off x="2875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</a:t>
              </a:r>
              <a:endParaRPr lang="de-DE" altLang="en-US" sz="2800"/>
            </a:p>
          </p:txBody>
        </p:sp>
        <p:sp>
          <p:nvSpPr>
            <p:cNvPr id="32" name="Line 347">
              <a:extLst>
                <a:ext uri="{FF2B5EF4-FFF2-40B4-BE49-F238E27FC236}">
                  <a16:creationId xmlns:a16="http://schemas.microsoft.com/office/drawing/2014/main" id="{BA1F95ED-563E-4DB9-83C2-86A9A88B5CC2}"/>
                </a:ext>
              </a:extLst>
            </p:cNvPr>
            <p:cNvSpPr>
              <a:spLocks noChangeShapeType="1"/>
            </p:cNvSpPr>
            <p:nvPr>
              <p:custDataLst>
                <p:tags r:id="rId130"/>
              </p:custDataLst>
            </p:nvPr>
          </p:nvSpPr>
          <p:spPr bwMode="auto">
            <a:xfrm>
              <a:off x="2591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348">
              <a:extLst>
                <a:ext uri="{FF2B5EF4-FFF2-40B4-BE49-F238E27FC236}">
                  <a16:creationId xmlns:a16="http://schemas.microsoft.com/office/drawing/2014/main" id="{E09B8EA6-1375-47C2-87B2-0B8D52C7B0D1}"/>
                </a:ext>
              </a:extLst>
            </p:cNvPr>
            <p:cNvSpPr>
              <a:spLocks noChangeArrowheads="1"/>
            </p:cNvSpPr>
            <p:nvPr>
              <p:custDataLst>
                <p:tags r:id="rId131"/>
              </p:custDataLst>
            </p:nvPr>
          </p:nvSpPr>
          <p:spPr bwMode="auto">
            <a:xfrm>
              <a:off x="2376" y="2008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4:3</a:t>
              </a:r>
              <a:endParaRPr lang="de-DE" altLang="en-US" sz="2800"/>
            </a:p>
          </p:txBody>
        </p:sp>
        <p:sp>
          <p:nvSpPr>
            <p:cNvPr id="34" name="Rectangle 349">
              <a:extLst>
                <a:ext uri="{FF2B5EF4-FFF2-40B4-BE49-F238E27FC236}">
                  <a16:creationId xmlns:a16="http://schemas.microsoft.com/office/drawing/2014/main" id="{A3F49F4F-BE98-4BE9-B4F3-689B42110DD4}"/>
                </a:ext>
              </a:extLst>
            </p:cNvPr>
            <p:cNvSpPr>
              <a:spLocks noChangeArrowheads="1"/>
            </p:cNvSpPr>
            <p:nvPr>
              <p:custDataLst>
                <p:tags r:id="rId132"/>
              </p:custDataLst>
            </p:nvPr>
          </p:nvSpPr>
          <p:spPr bwMode="auto">
            <a:xfrm>
              <a:off x="2673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</a:t>
              </a:r>
              <a:endParaRPr lang="de-DE" altLang="en-US" sz="2800"/>
            </a:p>
          </p:txBody>
        </p:sp>
        <p:sp>
          <p:nvSpPr>
            <p:cNvPr id="35" name="Rectangle 350">
              <a:extLst>
                <a:ext uri="{FF2B5EF4-FFF2-40B4-BE49-F238E27FC236}">
                  <a16:creationId xmlns:a16="http://schemas.microsoft.com/office/drawing/2014/main" id="{17B136C6-2638-4942-9AAB-660FD9C0C2EC}"/>
                </a:ext>
              </a:extLst>
            </p:cNvPr>
            <p:cNvSpPr>
              <a:spLocks noChangeArrowheads="1"/>
            </p:cNvSpPr>
            <p:nvPr>
              <p:custDataLst>
                <p:tags r:id="rId133"/>
              </p:custDataLst>
            </p:nvPr>
          </p:nvSpPr>
          <p:spPr bwMode="auto">
            <a:xfrm>
              <a:off x="2440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36" name="Line 351">
              <a:extLst>
                <a:ext uri="{FF2B5EF4-FFF2-40B4-BE49-F238E27FC236}">
                  <a16:creationId xmlns:a16="http://schemas.microsoft.com/office/drawing/2014/main" id="{6EED0DEC-F2AB-45FC-8F69-607F653B36A5}"/>
                </a:ext>
              </a:extLst>
            </p:cNvPr>
            <p:cNvSpPr>
              <a:spLocks noChangeShapeType="1"/>
            </p:cNvSpPr>
            <p:nvPr>
              <p:custDataLst>
                <p:tags r:id="rId134"/>
              </p:custDataLst>
            </p:nvPr>
          </p:nvSpPr>
          <p:spPr bwMode="auto">
            <a:xfrm>
              <a:off x="2490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52">
              <a:extLst>
                <a:ext uri="{FF2B5EF4-FFF2-40B4-BE49-F238E27FC236}">
                  <a16:creationId xmlns:a16="http://schemas.microsoft.com/office/drawing/2014/main" id="{B22881DB-4450-4E20-A658-B5E43A698B35}"/>
                </a:ext>
              </a:extLst>
            </p:cNvPr>
            <p:cNvSpPr>
              <a:spLocks noChangeShapeType="1"/>
            </p:cNvSpPr>
            <p:nvPr>
              <p:custDataLst>
                <p:tags r:id="rId135"/>
              </p:custDataLst>
            </p:nvPr>
          </p:nvSpPr>
          <p:spPr bwMode="auto">
            <a:xfrm flipV="1">
              <a:off x="2541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353">
              <a:extLst>
                <a:ext uri="{FF2B5EF4-FFF2-40B4-BE49-F238E27FC236}">
                  <a16:creationId xmlns:a16="http://schemas.microsoft.com/office/drawing/2014/main" id="{9992FA54-1D6C-4F9E-AB4E-A5AF34593F3E}"/>
                </a:ext>
              </a:extLst>
            </p:cNvPr>
            <p:cNvSpPr>
              <a:spLocks noChangeShapeType="1"/>
            </p:cNvSpPr>
            <p:nvPr>
              <p:custDataLst>
                <p:tags r:id="rId136"/>
              </p:custDataLst>
            </p:nvPr>
          </p:nvSpPr>
          <p:spPr bwMode="auto">
            <a:xfrm>
              <a:off x="2642" y="1798"/>
              <a:ext cx="5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Rectangle 354">
              <a:extLst>
                <a:ext uri="{FF2B5EF4-FFF2-40B4-BE49-F238E27FC236}">
                  <a16:creationId xmlns:a16="http://schemas.microsoft.com/office/drawing/2014/main" id="{487970B1-9B4E-4FA3-A43D-002C1307B2A7}"/>
                </a:ext>
              </a:extLst>
            </p:cNvPr>
            <p:cNvSpPr>
              <a:spLocks noChangeArrowheads="1"/>
            </p:cNvSpPr>
            <p:nvPr>
              <p:custDataLst>
                <p:tags r:id="rId137"/>
              </p:custDataLst>
            </p:nvPr>
          </p:nvSpPr>
          <p:spPr bwMode="auto">
            <a:xfrm>
              <a:off x="1972" y="2008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6:5</a:t>
              </a:r>
              <a:endParaRPr lang="de-DE" altLang="en-US" sz="2800"/>
            </a:p>
          </p:txBody>
        </p:sp>
        <p:sp>
          <p:nvSpPr>
            <p:cNvPr id="40" name="Rectangle 355">
              <a:extLst>
                <a:ext uri="{FF2B5EF4-FFF2-40B4-BE49-F238E27FC236}">
                  <a16:creationId xmlns:a16="http://schemas.microsoft.com/office/drawing/2014/main" id="{C2DFF23F-832A-4EB2-98BE-A87AD80E57A3}"/>
                </a:ext>
              </a:extLst>
            </p:cNvPr>
            <p:cNvSpPr>
              <a:spLocks noChangeArrowheads="1"/>
            </p:cNvSpPr>
            <p:nvPr>
              <p:custDataLst>
                <p:tags r:id="rId138"/>
              </p:custDataLst>
            </p:nvPr>
          </p:nvSpPr>
          <p:spPr bwMode="auto">
            <a:xfrm>
              <a:off x="2037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41" name="Line 356">
              <a:extLst>
                <a:ext uri="{FF2B5EF4-FFF2-40B4-BE49-F238E27FC236}">
                  <a16:creationId xmlns:a16="http://schemas.microsoft.com/office/drawing/2014/main" id="{EA7DC226-72BD-4168-AAA8-DFD3D219B404}"/>
                </a:ext>
              </a:extLst>
            </p:cNvPr>
            <p:cNvSpPr>
              <a:spLocks noChangeShapeType="1"/>
            </p:cNvSpPr>
            <p:nvPr>
              <p:custDataLst>
                <p:tags r:id="rId139"/>
              </p:custDataLst>
            </p:nvPr>
          </p:nvSpPr>
          <p:spPr bwMode="auto">
            <a:xfrm>
              <a:off x="2087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357">
              <a:extLst>
                <a:ext uri="{FF2B5EF4-FFF2-40B4-BE49-F238E27FC236}">
                  <a16:creationId xmlns:a16="http://schemas.microsoft.com/office/drawing/2014/main" id="{74884B90-E70E-4685-B4E7-CD6734084159}"/>
                </a:ext>
              </a:extLst>
            </p:cNvPr>
            <p:cNvSpPr>
              <a:spLocks noChangeShapeType="1"/>
            </p:cNvSpPr>
            <p:nvPr>
              <p:custDataLst>
                <p:tags r:id="rId140"/>
              </p:custDataLst>
            </p:nvPr>
          </p:nvSpPr>
          <p:spPr bwMode="auto">
            <a:xfrm flipV="1">
              <a:off x="2138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358">
              <a:extLst>
                <a:ext uri="{FF2B5EF4-FFF2-40B4-BE49-F238E27FC236}">
                  <a16:creationId xmlns:a16="http://schemas.microsoft.com/office/drawing/2014/main" id="{A0760268-EA61-4848-B5C2-761B3866CACD}"/>
                </a:ext>
              </a:extLst>
            </p:cNvPr>
            <p:cNvSpPr>
              <a:spLocks noChangeShapeType="1"/>
            </p:cNvSpPr>
            <p:nvPr>
              <p:custDataLst>
                <p:tags r:id="rId141"/>
              </p:custDataLst>
            </p:nvPr>
          </p:nvSpPr>
          <p:spPr bwMode="auto">
            <a:xfrm>
              <a:off x="2239" y="1798"/>
              <a:ext cx="4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ectangle 359">
              <a:extLst>
                <a:ext uri="{FF2B5EF4-FFF2-40B4-BE49-F238E27FC236}">
                  <a16:creationId xmlns:a16="http://schemas.microsoft.com/office/drawing/2014/main" id="{88B9E2CD-D430-4E26-A68C-459CA4B8A70E}"/>
                </a:ext>
              </a:extLst>
            </p:cNvPr>
            <p:cNvSpPr>
              <a:spLocks noChangeArrowheads="1"/>
            </p:cNvSpPr>
            <p:nvPr>
              <p:custDataLst>
                <p:tags r:id="rId142"/>
              </p:custDataLst>
            </p:nvPr>
          </p:nvSpPr>
          <p:spPr bwMode="auto">
            <a:xfrm>
              <a:off x="2037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45" name="Rectangle 360">
              <a:extLst>
                <a:ext uri="{FF2B5EF4-FFF2-40B4-BE49-F238E27FC236}">
                  <a16:creationId xmlns:a16="http://schemas.microsoft.com/office/drawing/2014/main" id="{C94D9601-F462-484C-9B73-D3DAA88F24FF}"/>
                </a:ext>
              </a:extLst>
            </p:cNvPr>
            <p:cNvSpPr>
              <a:spLocks noChangeArrowheads="1"/>
            </p:cNvSpPr>
            <p:nvPr>
              <p:custDataLst>
                <p:tags r:id="rId143"/>
              </p:custDataLst>
            </p:nvPr>
          </p:nvSpPr>
          <p:spPr bwMode="auto">
            <a:xfrm>
              <a:off x="2239" y="2202"/>
              <a:ext cx="100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46" name="Rectangle 361">
              <a:extLst>
                <a:ext uri="{FF2B5EF4-FFF2-40B4-BE49-F238E27FC236}">
                  <a16:creationId xmlns:a16="http://schemas.microsoft.com/office/drawing/2014/main" id="{381B6613-DC94-411D-8ABD-D9B4B6EF6467}"/>
                </a:ext>
              </a:extLst>
            </p:cNvPr>
            <p:cNvSpPr>
              <a:spLocks noChangeArrowheads="1"/>
            </p:cNvSpPr>
            <p:nvPr>
              <p:custDataLst>
                <p:tags r:id="rId144"/>
              </p:custDataLst>
            </p:nvPr>
          </p:nvSpPr>
          <p:spPr bwMode="auto">
            <a:xfrm>
              <a:off x="2174" y="2311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5:3</a:t>
              </a:r>
              <a:endParaRPr lang="de-DE" altLang="en-US" sz="2800"/>
            </a:p>
          </p:txBody>
        </p:sp>
        <p:sp>
          <p:nvSpPr>
            <p:cNvPr id="47" name="Rectangle 362">
              <a:extLst>
                <a:ext uri="{FF2B5EF4-FFF2-40B4-BE49-F238E27FC236}">
                  <a16:creationId xmlns:a16="http://schemas.microsoft.com/office/drawing/2014/main" id="{06F83466-2EA1-4523-9B51-256CFFF4C123}"/>
                </a:ext>
              </a:extLst>
            </p:cNvPr>
            <p:cNvSpPr>
              <a:spLocks noChangeArrowheads="1"/>
            </p:cNvSpPr>
            <p:nvPr>
              <p:custDataLst>
                <p:tags r:id="rId145"/>
              </p:custDataLst>
            </p:nvPr>
          </p:nvSpPr>
          <p:spPr bwMode="auto">
            <a:xfrm>
              <a:off x="1972" y="2311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6:3</a:t>
              </a:r>
              <a:endParaRPr lang="de-DE" altLang="en-US" sz="2800"/>
            </a:p>
          </p:txBody>
        </p:sp>
        <p:sp>
          <p:nvSpPr>
            <p:cNvPr id="48" name="Line 363">
              <a:extLst>
                <a:ext uri="{FF2B5EF4-FFF2-40B4-BE49-F238E27FC236}">
                  <a16:creationId xmlns:a16="http://schemas.microsoft.com/office/drawing/2014/main" id="{744FC61D-3CD3-42DE-AA47-45A2CDF98436}"/>
                </a:ext>
              </a:extLst>
            </p:cNvPr>
            <p:cNvSpPr>
              <a:spLocks noChangeShapeType="1"/>
            </p:cNvSpPr>
            <p:nvPr>
              <p:custDataLst>
                <p:tags r:id="rId146"/>
              </p:custDataLst>
            </p:nvPr>
          </p:nvSpPr>
          <p:spPr bwMode="auto">
            <a:xfrm>
              <a:off x="2389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364">
              <a:extLst>
                <a:ext uri="{FF2B5EF4-FFF2-40B4-BE49-F238E27FC236}">
                  <a16:creationId xmlns:a16="http://schemas.microsoft.com/office/drawing/2014/main" id="{07BB9E89-FAF8-40F5-B699-F27D1CD89144}"/>
                </a:ext>
              </a:extLst>
            </p:cNvPr>
            <p:cNvSpPr>
              <a:spLocks noChangeShapeType="1"/>
            </p:cNvSpPr>
            <p:nvPr>
              <p:custDataLst>
                <p:tags r:id="rId147"/>
              </p:custDataLst>
            </p:nvPr>
          </p:nvSpPr>
          <p:spPr bwMode="auto">
            <a:xfrm flipV="1">
              <a:off x="2187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365">
              <a:extLst>
                <a:ext uri="{FF2B5EF4-FFF2-40B4-BE49-F238E27FC236}">
                  <a16:creationId xmlns:a16="http://schemas.microsoft.com/office/drawing/2014/main" id="{6B3BF040-4E21-4C1D-82F5-9D35ABB245EB}"/>
                </a:ext>
              </a:extLst>
            </p:cNvPr>
            <p:cNvSpPr>
              <a:spLocks noChangeShapeType="1"/>
            </p:cNvSpPr>
            <p:nvPr>
              <p:custDataLst>
                <p:tags r:id="rId148"/>
              </p:custDataLst>
            </p:nvPr>
          </p:nvSpPr>
          <p:spPr bwMode="auto">
            <a:xfrm>
              <a:off x="1986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Rectangle 366">
              <a:extLst>
                <a:ext uri="{FF2B5EF4-FFF2-40B4-BE49-F238E27FC236}">
                  <a16:creationId xmlns:a16="http://schemas.microsoft.com/office/drawing/2014/main" id="{858EDE2D-3F7B-4F38-BA2B-77805ADF9110}"/>
                </a:ext>
              </a:extLst>
            </p:cNvPr>
            <p:cNvSpPr>
              <a:spLocks noChangeArrowheads="1"/>
            </p:cNvSpPr>
            <p:nvPr>
              <p:custDataLst>
                <p:tags r:id="rId149"/>
              </p:custDataLst>
            </p:nvPr>
          </p:nvSpPr>
          <p:spPr bwMode="auto">
            <a:xfrm>
              <a:off x="2471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4</a:t>
              </a:r>
              <a:endParaRPr lang="de-DE" altLang="en-US" sz="2800"/>
            </a:p>
          </p:txBody>
        </p:sp>
        <p:sp>
          <p:nvSpPr>
            <p:cNvPr id="52" name="Rectangle 367">
              <a:extLst>
                <a:ext uri="{FF2B5EF4-FFF2-40B4-BE49-F238E27FC236}">
                  <a16:creationId xmlns:a16="http://schemas.microsoft.com/office/drawing/2014/main" id="{4B506BFA-EC58-4AC7-B41C-26E36D71318D}"/>
                </a:ext>
              </a:extLst>
            </p:cNvPr>
            <p:cNvSpPr>
              <a:spLocks noChangeArrowheads="1"/>
            </p:cNvSpPr>
            <p:nvPr>
              <p:custDataLst>
                <p:tags r:id="rId150"/>
              </p:custDataLst>
            </p:nvPr>
          </p:nvSpPr>
          <p:spPr bwMode="auto">
            <a:xfrm>
              <a:off x="2269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5</a:t>
              </a:r>
              <a:endParaRPr lang="de-DE" altLang="en-US" sz="2800"/>
            </a:p>
          </p:txBody>
        </p:sp>
        <p:sp>
          <p:nvSpPr>
            <p:cNvPr id="53" name="Rectangle 368">
              <a:extLst>
                <a:ext uri="{FF2B5EF4-FFF2-40B4-BE49-F238E27FC236}">
                  <a16:creationId xmlns:a16="http://schemas.microsoft.com/office/drawing/2014/main" id="{9B7FC60B-DE28-4184-9E99-FF64D2830D1C}"/>
                </a:ext>
              </a:extLst>
            </p:cNvPr>
            <p:cNvSpPr>
              <a:spLocks noChangeArrowheads="1"/>
            </p:cNvSpPr>
            <p:nvPr>
              <p:custDataLst>
                <p:tags r:id="rId151"/>
              </p:custDataLst>
            </p:nvPr>
          </p:nvSpPr>
          <p:spPr bwMode="auto">
            <a:xfrm>
              <a:off x="2068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6</a:t>
              </a:r>
              <a:endParaRPr lang="de-DE" altLang="en-US" sz="2800"/>
            </a:p>
          </p:txBody>
        </p:sp>
        <p:sp>
          <p:nvSpPr>
            <p:cNvPr id="54" name="Freeform 369">
              <a:extLst>
                <a:ext uri="{FF2B5EF4-FFF2-40B4-BE49-F238E27FC236}">
                  <a16:creationId xmlns:a16="http://schemas.microsoft.com/office/drawing/2014/main" id="{FF44E771-28EF-4D57-8F75-F73D122501CF}"/>
                </a:ext>
              </a:extLst>
            </p:cNvPr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2339" y="2101"/>
              <a:ext cx="151" cy="101"/>
            </a:xfrm>
            <a:custGeom>
              <a:avLst/>
              <a:gdLst>
                <a:gd name="T0" fmla="*/ 0 w 151"/>
                <a:gd name="T1" fmla="*/ 101 h 101"/>
                <a:gd name="T2" fmla="*/ 101 w 151"/>
                <a:gd name="T3" fmla="*/ 0 h 101"/>
                <a:gd name="T4" fmla="*/ 151 w 151"/>
                <a:gd name="T5" fmla="*/ 0 h 101"/>
                <a:gd name="T6" fmla="*/ 0 60000 65536"/>
                <a:gd name="T7" fmla="*/ 0 60000 65536"/>
                <a:gd name="T8" fmla="*/ 0 60000 65536"/>
                <a:gd name="T9" fmla="*/ 0 w 151"/>
                <a:gd name="T10" fmla="*/ 0 h 101"/>
                <a:gd name="T11" fmla="*/ 151 w 151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" h="101">
                  <a:moveTo>
                    <a:pt x="0" y="101"/>
                  </a:moveTo>
                  <a:lnTo>
                    <a:pt x="101" y="0"/>
                  </a:lnTo>
                  <a:lnTo>
                    <a:pt x="15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370">
              <a:extLst>
                <a:ext uri="{FF2B5EF4-FFF2-40B4-BE49-F238E27FC236}">
                  <a16:creationId xmlns:a16="http://schemas.microsoft.com/office/drawing/2014/main" id="{0D211B03-011C-4E60-B980-B969C31B9C41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2138" y="2101"/>
              <a:ext cx="302" cy="101"/>
            </a:xfrm>
            <a:custGeom>
              <a:avLst/>
              <a:gdLst>
                <a:gd name="T0" fmla="*/ 0 w 302"/>
                <a:gd name="T1" fmla="*/ 101 h 101"/>
                <a:gd name="T2" fmla="*/ 101 w 302"/>
                <a:gd name="T3" fmla="*/ 0 h 101"/>
                <a:gd name="T4" fmla="*/ 302 w 302"/>
                <a:gd name="T5" fmla="*/ 0 h 101"/>
                <a:gd name="T6" fmla="*/ 0 60000 65536"/>
                <a:gd name="T7" fmla="*/ 0 60000 65536"/>
                <a:gd name="T8" fmla="*/ 0 60000 65536"/>
                <a:gd name="T9" fmla="*/ 0 w 302"/>
                <a:gd name="T10" fmla="*/ 0 h 101"/>
                <a:gd name="T11" fmla="*/ 302 w 30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1">
                  <a:moveTo>
                    <a:pt x="0" y="101"/>
                  </a:moveTo>
                  <a:lnTo>
                    <a:pt x="101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371">
              <a:extLst>
                <a:ext uri="{FF2B5EF4-FFF2-40B4-BE49-F238E27FC236}">
                  <a16:creationId xmlns:a16="http://schemas.microsoft.com/office/drawing/2014/main" id="{961DA6C6-6E1F-45E9-A1B4-F4B183144384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3147" y="2101"/>
              <a:ext cx="150" cy="101"/>
            </a:xfrm>
            <a:custGeom>
              <a:avLst/>
              <a:gdLst>
                <a:gd name="T0" fmla="*/ 0 w 150"/>
                <a:gd name="T1" fmla="*/ 101 h 101"/>
                <a:gd name="T2" fmla="*/ 101 w 150"/>
                <a:gd name="T3" fmla="*/ 0 h 101"/>
                <a:gd name="T4" fmla="*/ 150 w 150"/>
                <a:gd name="T5" fmla="*/ 0 h 101"/>
                <a:gd name="T6" fmla="*/ 0 60000 65536"/>
                <a:gd name="T7" fmla="*/ 0 60000 65536"/>
                <a:gd name="T8" fmla="*/ 0 60000 65536"/>
                <a:gd name="T9" fmla="*/ 0 w 150"/>
                <a:gd name="T10" fmla="*/ 0 h 101"/>
                <a:gd name="T11" fmla="*/ 150 w 150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0" h="101">
                  <a:moveTo>
                    <a:pt x="0" y="101"/>
                  </a:moveTo>
                  <a:lnTo>
                    <a:pt x="101" y="0"/>
                  </a:lnTo>
                  <a:lnTo>
                    <a:pt x="15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372">
              <a:extLst>
                <a:ext uri="{FF2B5EF4-FFF2-40B4-BE49-F238E27FC236}">
                  <a16:creationId xmlns:a16="http://schemas.microsoft.com/office/drawing/2014/main" id="{1E2E7CF2-568B-4254-A4DF-E09F9B0F141C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2945" y="2101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Rectangle 373">
              <a:extLst>
                <a:ext uri="{FF2B5EF4-FFF2-40B4-BE49-F238E27FC236}">
                  <a16:creationId xmlns:a16="http://schemas.microsoft.com/office/drawing/2014/main" id="{F4D645A2-E47B-458A-B6A6-7950E38094FB}"/>
                </a:ext>
              </a:extLst>
            </p:cNvPr>
            <p:cNvSpPr>
              <a:spLocks noChangeArrowheads="1"/>
            </p:cNvSpPr>
            <p:nvPr>
              <p:custDataLst>
                <p:tags r:id="rId156"/>
              </p:custDataLst>
            </p:nvPr>
          </p:nvSpPr>
          <p:spPr bwMode="auto">
            <a:xfrm>
              <a:off x="2037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59" name="Rectangle 374">
              <a:extLst>
                <a:ext uri="{FF2B5EF4-FFF2-40B4-BE49-F238E27FC236}">
                  <a16:creationId xmlns:a16="http://schemas.microsoft.com/office/drawing/2014/main" id="{D7279EDB-F10F-4254-A42B-495C5E865E13}"/>
                </a:ext>
              </a:extLst>
            </p:cNvPr>
            <p:cNvSpPr>
              <a:spLocks noChangeArrowheads="1"/>
            </p:cNvSpPr>
            <p:nvPr>
              <p:custDataLst>
                <p:tags r:id="rId157"/>
              </p:custDataLst>
            </p:nvPr>
          </p:nvSpPr>
          <p:spPr bwMode="auto">
            <a:xfrm>
              <a:off x="2239" y="2504"/>
              <a:ext cx="100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60" name="Rectangle 375">
              <a:extLst>
                <a:ext uri="{FF2B5EF4-FFF2-40B4-BE49-F238E27FC236}">
                  <a16:creationId xmlns:a16="http://schemas.microsoft.com/office/drawing/2014/main" id="{260254C8-8F6A-4F44-B22F-FD8448DF543B}"/>
                </a:ext>
              </a:extLst>
            </p:cNvPr>
            <p:cNvSpPr>
              <a:spLocks noChangeArrowheads="1"/>
            </p:cNvSpPr>
            <p:nvPr>
              <p:custDataLst>
                <p:tags r:id="rId158"/>
              </p:custDataLst>
            </p:nvPr>
          </p:nvSpPr>
          <p:spPr bwMode="auto">
            <a:xfrm>
              <a:off x="2151" y="2613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5:-1</a:t>
              </a:r>
              <a:endParaRPr lang="de-DE" altLang="en-US" sz="2800"/>
            </a:p>
          </p:txBody>
        </p:sp>
        <p:sp>
          <p:nvSpPr>
            <p:cNvPr id="61" name="Rectangle 376">
              <a:extLst>
                <a:ext uri="{FF2B5EF4-FFF2-40B4-BE49-F238E27FC236}">
                  <a16:creationId xmlns:a16="http://schemas.microsoft.com/office/drawing/2014/main" id="{A3D823F9-8B8D-4935-8782-B57CB016E0C2}"/>
                </a:ext>
              </a:extLst>
            </p:cNvPr>
            <p:cNvSpPr>
              <a:spLocks noChangeArrowheads="1"/>
            </p:cNvSpPr>
            <p:nvPr>
              <p:custDataLst>
                <p:tags r:id="rId159"/>
              </p:custDataLst>
            </p:nvPr>
          </p:nvSpPr>
          <p:spPr bwMode="auto">
            <a:xfrm>
              <a:off x="1949" y="2613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6:-1</a:t>
              </a:r>
              <a:endParaRPr lang="de-DE" altLang="en-US" sz="2800"/>
            </a:p>
          </p:txBody>
        </p:sp>
        <p:sp>
          <p:nvSpPr>
            <p:cNvPr id="62" name="Rectangle 377">
              <a:extLst>
                <a:ext uri="{FF2B5EF4-FFF2-40B4-BE49-F238E27FC236}">
                  <a16:creationId xmlns:a16="http://schemas.microsoft.com/office/drawing/2014/main" id="{F4A2B9CC-A445-40FB-9658-A528CCB2B12B}"/>
                </a:ext>
              </a:extLst>
            </p:cNvPr>
            <p:cNvSpPr>
              <a:spLocks noChangeArrowheads="1"/>
            </p:cNvSpPr>
            <p:nvPr>
              <p:custDataLst>
                <p:tags r:id="rId160"/>
              </p:custDataLst>
            </p:nvPr>
          </p:nvSpPr>
          <p:spPr bwMode="auto">
            <a:xfrm>
              <a:off x="2440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63" name="Rectangle 378">
              <a:extLst>
                <a:ext uri="{FF2B5EF4-FFF2-40B4-BE49-F238E27FC236}">
                  <a16:creationId xmlns:a16="http://schemas.microsoft.com/office/drawing/2014/main" id="{39ACCDCA-ED58-4929-BBE2-27027FC86604}"/>
                </a:ext>
              </a:extLst>
            </p:cNvPr>
            <p:cNvSpPr>
              <a:spLocks noChangeArrowheads="1"/>
            </p:cNvSpPr>
            <p:nvPr>
              <p:custDataLst>
                <p:tags r:id="rId161"/>
              </p:custDataLst>
            </p:nvPr>
          </p:nvSpPr>
          <p:spPr bwMode="auto">
            <a:xfrm>
              <a:off x="2642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64" name="Rectangle 379">
              <a:extLst>
                <a:ext uri="{FF2B5EF4-FFF2-40B4-BE49-F238E27FC236}">
                  <a16:creationId xmlns:a16="http://schemas.microsoft.com/office/drawing/2014/main" id="{409DE05A-098D-4043-89A2-FAC1443EFCB4}"/>
                </a:ext>
              </a:extLst>
            </p:cNvPr>
            <p:cNvSpPr>
              <a:spLocks noChangeArrowheads="1"/>
            </p:cNvSpPr>
            <p:nvPr>
              <p:custDataLst>
                <p:tags r:id="rId162"/>
              </p:custDataLst>
            </p:nvPr>
          </p:nvSpPr>
          <p:spPr bwMode="auto">
            <a:xfrm>
              <a:off x="2555" y="2613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3:-1</a:t>
              </a:r>
              <a:endParaRPr lang="de-DE" altLang="en-US" sz="2800"/>
            </a:p>
          </p:txBody>
        </p:sp>
        <p:sp>
          <p:nvSpPr>
            <p:cNvPr id="65" name="Rectangle 380">
              <a:extLst>
                <a:ext uri="{FF2B5EF4-FFF2-40B4-BE49-F238E27FC236}">
                  <a16:creationId xmlns:a16="http://schemas.microsoft.com/office/drawing/2014/main" id="{40212330-10C0-4F63-ACEB-B945EDEDE5FE}"/>
                </a:ext>
              </a:extLst>
            </p:cNvPr>
            <p:cNvSpPr>
              <a:spLocks noChangeArrowheads="1"/>
            </p:cNvSpPr>
            <p:nvPr>
              <p:custDataLst>
                <p:tags r:id="rId163"/>
              </p:custDataLst>
            </p:nvPr>
          </p:nvSpPr>
          <p:spPr bwMode="auto">
            <a:xfrm>
              <a:off x="2353" y="2613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4:-1</a:t>
              </a:r>
              <a:endParaRPr lang="de-DE" altLang="en-US" sz="2800"/>
            </a:p>
          </p:txBody>
        </p:sp>
        <p:sp>
          <p:nvSpPr>
            <p:cNvPr id="66" name="Freeform 381">
              <a:extLst>
                <a:ext uri="{FF2B5EF4-FFF2-40B4-BE49-F238E27FC236}">
                  <a16:creationId xmlns:a16="http://schemas.microsoft.com/office/drawing/2014/main" id="{4BD14A1D-B17D-4F2A-B64B-35D5F6309BD1}"/>
                </a:ext>
              </a:extLst>
            </p:cNvPr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2743" y="2404"/>
              <a:ext cx="151" cy="100"/>
            </a:xfrm>
            <a:custGeom>
              <a:avLst/>
              <a:gdLst>
                <a:gd name="T0" fmla="*/ 0 w 151"/>
                <a:gd name="T1" fmla="*/ 100 h 100"/>
                <a:gd name="T2" fmla="*/ 101 w 151"/>
                <a:gd name="T3" fmla="*/ 0 h 100"/>
                <a:gd name="T4" fmla="*/ 151 w 151"/>
                <a:gd name="T5" fmla="*/ 0 h 100"/>
                <a:gd name="T6" fmla="*/ 0 60000 65536"/>
                <a:gd name="T7" fmla="*/ 0 60000 65536"/>
                <a:gd name="T8" fmla="*/ 0 60000 65536"/>
                <a:gd name="T9" fmla="*/ 0 w 151"/>
                <a:gd name="T10" fmla="*/ 0 h 100"/>
                <a:gd name="T11" fmla="*/ 151 w 151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" h="100">
                  <a:moveTo>
                    <a:pt x="0" y="100"/>
                  </a:moveTo>
                  <a:lnTo>
                    <a:pt x="101" y="0"/>
                  </a:lnTo>
                  <a:lnTo>
                    <a:pt x="15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382">
              <a:extLst>
                <a:ext uri="{FF2B5EF4-FFF2-40B4-BE49-F238E27FC236}">
                  <a16:creationId xmlns:a16="http://schemas.microsoft.com/office/drawing/2014/main" id="{B79CFAB9-1A0A-4B00-AEB0-B762AA164523}"/>
                </a:ext>
              </a:extLst>
            </p:cNvPr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2541" y="2404"/>
              <a:ext cx="303" cy="100"/>
            </a:xfrm>
            <a:custGeom>
              <a:avLst/>
              <a:gdLst>
                <a:gd name="T0" fmla="*/ 0 w 303"/>
                <a:gd name="T1" fmla="*/ 100 h 100"/>
                <a:gd name="T2" fmla="*/ 101 w 303"/>
                <a:gd name="T3" fmla="*/ 0 h 100"/>
                <a:gd name="T4" fmla="*/ 303 w 303"/>
                <a:gd name="T5" fmla="*/ 0 h 100"/>
                <a:gd name="T6" fmla="*/ 0 60000 65536"/>
                <a:gd name="T7" fmla="*/ 0 60000 65536"/>
                <a:gd name="T8" fmla="*/ 0 60000 65536"/>
                <a:gd name="T9" fmla="*/ 0 w 303"/>
                <a:gd name="T10" fmla="*/ 0 h 100"/>
                <a:gd name="T11" fmla="*/ 303 w 303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0">
                  <a:moveTo>
                    <a:pt x="0" y="100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383">
              <a:extLst>
                <a:ext uri="{FF2B5EF4-FFF2-40B4-BE49-F238E27FC236}">
                  <a16:creationId xmlns:a16="http://schemas.microsoft.com/office/drawing/2014/main" id="{5DE296AA-5BCE-4598-8ADB-AE9018400059}"/>
                </a:ext>
              </a:extLst>
            </p:cNvPr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2339" y="2404"/>
              <a:ext cx="303" cy="100"/>
            </a:xfrm>
            <a:custGeom>
              <a:avLst/>
              <a:gdLst>
                <a:gd name="T0" fmla="*/ 0 w 303"/>
                <a:gd name="T1" fmla="*/ 100 h 100"/>
                <a:gd name="T2" fmla="*/ 101 w 303"/>
                <a:gd name="T3" fmla="*/ 0 h 100"/>
                <a:gd name="T4" fmla="*/ 303 w 303"/>
                <a:gd name="T5" fmla="*/ 0 h 100"/>
                <a:gd name="T6" fmla="*/ 0 60000 65536"/>
                <a:gd name="T7" fmla="*/ 0 60000 65536"/>
                <a:gd name="T8" fmla="*/ 0 60000 65536"/>
                <a:gd name="T9" fmla="*/ 0 w 303"/>
                <a:gd name="T10" fmla="*/ 0 h 100"/>
                <a:gd name="T11" fmla="*/ 303 w 303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0">
                  <a:moveTo>
                    <a:pt x="0" y="100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384">
              <a:extLst>
                <a:ext uri="{FF2B5EF4-FFF2-40B4-BE49-F238E27FC236}">
                  <a16:creationId xmlns:a16="http://schemas.microsoft.com/office/drawing/2014/main" id="{5BD08AD5-A6C4-4863-8CDA-EC9105A8A367}"/>
                </a:ext>
              </a:extLst>
            </p:cNvPr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2138" y="2404"/>
              <a:ext cx="302" cy="100"/>
            </a:xfrm>
            <a:custGeom>
              <a:avLst/>
              <a:gdLst>
                <a:gd name="T0" fmla="*/ 0 w 302"/>
                <a:gd name="T1" fmla="*/ 100 h 100"/>
                <a:gd name="T2" fmla="*/ 101 w 302"/>
                <a:gd name="T3" fmla="*/ 0 h 100"/>
                <a:gd name="T4" fmla="*/ 302 w 302"/>
                <a:gd name="T5" fmla="*/ 0 h 100"/>
                <a:gd name="T6" fmla="*/ 0 60000 65536"/>
                <a:gd name="T7" fmla="*/ 0 60000 65536"/>
                <a:gd name="T8" fmla="*/ 0 60000 65536"/>
                <a:gd name="T9" fmla="*/ 0 w 302"/>
                <a:gd name="T10" fmla="*/ 0 h 100"/>
                <a:gd name="T11" fmla="*/ 302 w 302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0">
                  <a:moveTo>
                    <a:pt x="0" y="100"/>
                  </a:moveTo>
                  <a:lnTo>
                    <a:pt x="101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385">
              <a:extLst>
                <a:ext uri="{FF2B5EF4-FFF2-40B4-BE49-F238E27FC236}">
                  <a16:creationId xmlns:a16="http://schemas.microsoft.com/office/drawing/2014/main" id="{AC103567-9CE2-4604-9AE5-01575C65BF00}"/>
                </a:ext>
              </a:extLst>
            </p:cNvPr>
            <p:cNvSpPr>
              <a:spLocks noChangeShapeType="1"/>
            </p:cNvSpPr>
            <p:nvPr>
              <p:custDataLst>
                <p:tags r:id="rId168"/>
              </p:custDataLst>
            </p:nvPr>
          </p:nvSpPr>
          <p:spPr bwMode="auto">
            <a:xfrm>
              <a:off x="1784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Rectangle 386">
              <a:extLst>
                <a:ext uri="{FF2B5EF4-FFF2-40B4-BE49-F238E27FC236}">
                  <a16:creationId xmlns:a16="http://schemas.microsoft.com/office/drawing/2014/main" id="{59A026D4-5EB0-4DF5-AC44-111FE89B8FF8}"/>
                </a:ext>
              </a:extLst>
            </p:cNvPr>
            <p:cNvSpPr>
              <a:spLocks noChangeArrowheads="1"/>
            </p:cNvSpPr>
            <p:nvPr>
              <p:custDataLst>
                <p:tags r:id="rId169"/>
              </p:custDataLst>
            </p:nvPr>
          </p:nvSpPr>
          <p:spPr bwMode="auto">
            <a:xfrm>
              <a:off x="1569" y="2008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8:7</a:t>
              </a:r>
              <a:endParaRPr lang="de-DE" altLang="en-US" sz="2800"/>
            </a:p>
          </p:txBody>
        </p:sp>
        <p:sp>
          <p:nvSpPr>
            <p:cNvPr id="72" name="Rectangle 387">
              <a:extLst>
                <a:ext uri="{FF2B5EF4-FFF2-40B4-BE49-F238E27FC236}">
                  <a16:creationId xmlns:a16="http://schemas.microsoft.com/office/drawing/2014/main" id="{19DBFAF1-CFC6-4E7F-A4D5-637192DC6E38}"/>
                </a:ext>
              </a:extLst>
            </p:cNvPr>
            <p:cNvSpPr>
              <a:spLocks noChangeArrowheads="1"/>
            </p:cNvSpPr>
            <p:nvPr>
              <p:custDataLst>
                <p:tags r:id="rId170"/>
              </p:custDataLst>
            </p:nvPr>
          </p:nvSpPr>
          <p:spPr bwMode="auto">
            <a:xfrm>
              <a:off x="1866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</a:t>
              </a:r>
              <a:endParaRPr lang="de-DE" altLang="en-US" sz="2800"/>
            </a:p>
          </p:txBody>
        </p:sp>
        <p:sp>
          <p:nvSpPr>
            <p:cNvPr id="73" name="Rectangle 388">
              <a:extLst>
                <a:ext uri="{FF2B5EF4-FFF2-40B4-BE49-F238E27FC236}">
                  <a16:creationId xmlns:a16="http://schemas.microsoft.com/office/drawing/2014/main" id="{81A1FE92-A54A-48BB-A2AC-52ABF947B9E8}"/>
                </a:ext>
              </a:extLst>
            </p:cNvPr>
            <p:cNvSpPr>
              <a:spLocks noChangeArrowheads="1"/>
            </p:cNvSpPr>
            <p:nvPr>
              <p:custDataLst>
                <p:tags r:id="rId171"/>
              </p:custDataLst>
            </p:nvPr>
          </p:nvSpPr>
          <p:spPr bwMode="auto">
            <a:xfrm>
              <a:off x="1632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74" name="Line 389">
              <a:extLst>
                <a:ext uri="{FF2B5EF4-FFF2-40B4-BE49-F238E27FC236}">
                  <a16:creationId xmlns:a16="http://schemas.microsoft.com/office/drawing/2014/main" id="{5B338C67-4178-46BE-B8B0-4FBD3D7D634A}"/>
                </a:ext>
              </a:extLst>
            </p:cNvPr>
            <p:cNvSpPr>
              <a:spLocks noChangeShapeType="1"/>
            </p:cNvSpPr>
            <p:nvPr>
              <p:custDataLst>
                <p:tags r:id="rId172"/>
              </p:custDataLst>
            </p:nvPr>
          </p:nvSpPr>
          <p:spPr bwMode="auto">
            <a:xfrm>
              <a:off x="1683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390">
              <a:extLst>
                <a:ext uri="{FF2B5EF4-FFF2-40B4-BE49-F238E27FC236}">
                  <a16:creationId xmlns:a16="http://schemas.microsoft.com/office/drawing/2014/main" id="{9B420034-D1E8-4CA8-9C55-8ED6A1848E47}"/>
                </a:ext>
              </a:extLst>
            </p:cNvPr>
            <p:cNvSpPr>
              <a:spLocks noChangeShapeType="1"/>
            </p:cNvSpPr>
            <p:nvPr>
              <p:custDataLst>
                <p:tags r:id="rId173"/>
              </p:custDataLst>
            </p:nvPr>
          </p:nvSpPr>
          <p:spPr bwMode="auto">
            <a:xfrm flipV="1">
              <a:off x="1733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391">
              <a:extLst>
                <a:ext uri="{FF2B5EF4-FFF2-40B4-BE49-F238E27FC236}">
                  <a16:creationId xmlns:a16="http://schemas.microsoft.com/office/drawing/2014/main" id="{679B8C9B-7841-4F91-AE5D-D71754787799}"/>
                </a:ext>
              </a:extLst>
            </p:cNvPr>
            <p:cNvSpPr>
              <a:spLocks noChangeShapeType="1"/>
            </p:cNvSpPr>
            <p:nvPr>
              <p:custDataLst>
                <p:tags r:id="rId174"/>
              </p:custDataLst>
            </p:nvPr>
          </p:nvSpPr>
          <p:spPr bwMode="auto">
            <a:xfrm>
              <a:off x="1834" y="1798"/>
              <a:ext cx="5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Rectangle 392">
              <a:extLst>
                <a:ext uri="{FF2B5EF4-FFF2-40B4-BE49-F238E27FC236}">
                  <a16:creationId xmlns:a16="http://schemas.microsoft.com/office/drawing/2014/main" id="{88D74AC5-8A23-4EAC-A657-D4E05FAF1892}"/>
                </a:ext>
              </a:extLst>
            </p:cNvPr>
            <p:cNvSpPr>
              <a:spLocks noChangeArrowheads="1"/>
            </p:cNvSpPr>
            <p:nvPr>
              <p:custDataLst>
                <p:tags r:id="rId175"/>
              </p:custDataLst>
            </p:nvPr>
          </p:nvSpPr>
          <p:spPr bwMode="auto">
            <a:xfrm>
              <a:off x="1127" y="2008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10:9</a:t>
              </a:r>
              <a:endParaRPr lang="de-DE" altLang="en-US" sz="2800"/>
            </a:p>
          </p:txBody>
        </p:sp>
        <p:sp>
          <p:nvSpPr>
            <p:cNvPr id="78" name="Rectangle 393">
              <a:extLst>
                <a:ext uri="{FF2B5EF4-FFF2-40B4-BE49-F238E27FC236}">
                  <a16:creationId xmlns:a16="http://schemas.microsoft.com/office/drawing/2014/main" id="{1F4A36DB-BF68-45C4-8853-B1662265BFBE}"/>
                </a:ext>
              </a:extLst>
            </p:cNvPr>
            <p:cNvSpPr>
              <a:spLocks noChangeArrowheads="1"/>
            </p:cNvSpPr>
            <p:nvPr>
              <p:custDataLst>
                <p:tags r:id="rId176"/>
              </p:custDataLst>
            </p:nvPr>
          </p:nvSpPr>
          <p:spPr bwMode="auto">
            <a:xfrm>
              <a:off x="1228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79" name="Line 394">
              <a:extLst>
                <a:ext uri="{FF2B5EF4-FFF2-40B4-BE49-F238E27FC236}">
                  <a16:creationId xmlns:a16="http://schemas.microsoft.com/office/drawing/2014/main" id="{F24EC4A5-3ECB-45E7-9FF9-3A64DBFD0066}"/>
                </a:ext>
              </a:extLst>
            </p:cNvPr>
            <p:cNvSpPr>
              <a:spLocks noChangeShapeType="1"/>
            </p:cNvSpPr>
            <p:nvPr>
              <p:custDataLst>
                <p:tags r:id="rId177"/>
              </p:custDataLst>
            </p:nvPr>
          </p:nvSpPr>
          <p:spPr bwMode="auto">
            <a:xfrm>
              <a:off x="1279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Line 395">
              <a:extLst>
                <a:ext uri="{FF2B5EF4-FFF2-40B4-BE49-F238E27FC236}">
                  <a16:creationId xmlns:a16="http://schemas.microsoft.com/office/drawing/2014/main" id="{1467A0F4-CA7F-47E7-B241-AE44EA27568F}"/>
                </a:ext>
              </a:extLst>
            </p:cNvPr>
            <p:cNvSpPr>
              <a:spLocks noChangeShapeType="1"/>
            </p:cNvSpPr>
            <p:nvPr>
              <p:custDataLst>
                <p:tags r:id="rId178"/>
              </p:custDataLst>
            </p:nvPr>
          </p:nvSpPr>
          <p:spPr bwMode="auto">
            <a:xfrm flipV="1">
              <a:off x="1329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Line 396">
              <a:extLst>
                <a:ext uri="{FF2B5EF4-FFF2-40B4-BE49-F238E27FC236}">
                  <a16:creationId xmlns:a16="http://schemas.microsoft.com/office/drawing/2014/main" id="{690F2172-A689-40E1-8D3A-57E784FCFDA9}"/>
                </a:ext>
              </a:extLst>
            </p:cNvPr>
            <p:cNvSpPr>
              <a:spLocks noChangeShapeType="1"/>
            </p:cNvSpPr>
            <p:nvPr>
              <p:custDataLst>
                <p:tags r:id="rId179"/>
              </p:custDataLst>
            </p:nvPr>
          </p:nvSpPr>
          <p:spPr bwMode="auto">
            <a:xfrm flipH="1">
              <a:off x="1478" y="1697"/>
              <a:ext cx="3" cy="13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397">
              <a:extLst>
                <a:ext uri="{FF2B5EF4-FFF2-40B4-BE49-F238E27FC236}">
                  <a16:creationId xmlns:a16="http://schemas.microsoft.com/office/drawing/2014/main" id="{552F8C9E-F6A0-4E5E-9661-6D3F7D33F624}"/>
                </a:ext>
              </a:extLst>
            </p:cNvPr>
            <p:cNvSpPr>
              <a:spLocks noChangeShapeType="1"/>
            </p:cNvSpPr>
            <p:nvPr>
              <p:custDataLst>
                <p:tags r:id="rId180"/>
              </p:custDataLst>
            </p:nvPr>
          </p:nvSpPr>
          <p:spPr bwMode="auto">
            <a:xfrm>
              <a:off x="1430" y="1798"/>
              <a:ext cx="5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Rectangle 398">
              <a:extLst>
                <a:ext uri="{FF2B5EF4-FFF2-40B4-BE49-F238E27FC236}">
                  <a16:creationId xmlns:a16="http://schemas.microsoft.com/office/drawing/2014/main" id="{6281AFA4-3F81-4F78-9F7F-7AAF324E6D92}"/>
                </a:ext>
              </a:extLst>
            </p:cNvPr>
            <p:cNvSpPr>
              <a:spLocks noChangeArrowheads="1"/>
            </p:cNvSpPr>
            <p:nvPr>
              <p:custDataLst>
                <p:tags r:id="rId181"/>
              </p:custDataLst>
            </p:nvPr>
          </p:nvSpPr>
          <p:spPr bwMode="auto">
            <a:xfrm>
              <a:off x="1228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84" name="Rectangle 399">
              <a:extLst>
                <a:ext uri="{FF2B5EF4-FFF2-40B4-BE49-F238E27FC236}">
                  <a16:creationId xmlns:a16="http://schemas.microsoft.com/office/drawing/2014/main" id="{AC528413-540C-4A22-822F-0CFDB15FB019}"/>
                </a:ext>
              </a:extLst>
            </p:cNvPr>
            <p:cNvSpPr>
              <a:spLocks noChangeArrowheads="1"/>
            </p:cNvSpPr>
            <p:nvPr>
              <p:custDataLst>
                <p:tags r:id="rId182"/>
              </p:custDataLst>
            </p:nvPr>
          </p:nvSpPr>
          <p:spPr bwMode="auto">
            <a:xfrm>
              <a:off x="1430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85" name="Rectangle 400">
              <a:extLst>
                <a:ext uri="{FF2B5EF4-FFF2-40B4-BE49-F238E27FC236}">
                  <a16:creationId xmlns:a16="http://schemas.microsoft.com/office/drawing/2014/main" id="{590C770E-2FFB-4C77-AA24-C3F0CB442BC8}"/>
                </a:ext>
              </a:extLst>
            </p:cNvPr>
            <p:cNvSpPr>
              <a:spLocks noChangeArrowheads="1"/>
            </p:cNvSpPr>
            <p:nvPr>
              <p:custDataLst>
                <p:tags r:id="rId183"/>
              </p:custDataLst>
            </p:nvPr>
          </p:nvSpPr>
          <p:spPr bwMode="auto">
            <a:xfrm>
              <a:off x="1367" y="2311"/>
              <a:ext cx="9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9:7</a:t>
              </a:r>
              <a:endParaRPr lang="de-DE" altLang="en-US" sz="2800"/>
            </a:p>
          </p:txBody>
        </p:sp>
        <p:sp>
          <p:nvSpPr>
            <p:cNvPr id="86" name="Rectangle 401">
              <a:extLst>
                <a:ext uri="{FF2B5EF4-FFF2-40B4-BE49-F238E27FC236}">
                  <a16:creationId xmlns:a16="http://schemas.microsoft.com/office/drawing/2014/main" id="{77D0167C-4FBD-42E2-8B6E-FA6D2DA4A19D}"/>
                </a:ext>
              </a:extLst>
            </p:cNvPr>
            <p:cNvSpPr>
              <a:spLocks noChangeArrowheads="1"/>
            </p:cNvSpPr>
            <p:nvPr>
              <p:custDataLst>
                <p:tags r:id="rId184"/>
              </p:custDataLst>
            </p:nvPr>
          </p:nvSpPr>
          <p:spPr bwMode="auto">
            <a:xfrm>
              <a:off x="1127" y="2311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10:7</a:t>
              </a:r>
              <a:endParaRPr lang="de-DE" altLang="en-US" sz="2800"/>
            </a:p>
          </p:txBody>
        </p:sp>
        <p:sp>
          <p:nvSpPr>
            <p:cNvPr id="87" name="Line 402">
              <a:extLst>
                <a:ext uri="{FF2B5EF4-FFF2-40B4-BE49-F238E27FC236}">
                  <a16:creationId xmlns:a16="http://schemas.microsoft.com/office/drawing/2014/main" id="{898E723E-DBC5-429E-80ED-83AE588C8983}"/>
                </a:ext>
              </a:extLst>
            </p:cNvPr>
            <p:cNvSpPr>
              <a:spLocks noChangeShapeType="1"/>
            </p:cNvSpPr>
            <p:nvPr>
              <p:custDataLst>
                <p:tags r:id="rId185"/>
              </p:custDataLst>
            </p:nvPr>
          </p:nvSpPr>
          <p:spPr bwMode="auto">
            <a:xfrm>
              <a:off x="1582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403">
              <a:extLst>
                <a:ext uri="{FF2B5EF4-FFF2-40B4-BE49-F238E27FC236}">
                  <a16:creationId xmlns:a16="http://schemas.microsoft.com/office/drawing/2014/main" id="{4482CA24-8759-4A08-966B-A7A2DD899E70}"/>
                </a:ext>
              </a:extLst>
            </p:cNvPr>
            <p:cNvSpPr>
              <a:spLocks noChangeShapeType="1"/>
            </p:cNvSpPr>
            <p:nvPr>
              <p:custDataLst>
                <p:tags r:id="rId186"/>
              </p:custDataLst>
            </p:nvPr>
          </p:nvSpPr>
          <p:spPr bwMode="auto">
            <a:xfrm flipV="1">
              <a:off x="1380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Line 404">
              <a:extLst>
                <a:ext uri="{FF2B5EF4-FFF2-40B4-BE49-F238E27FC236}">
                  <a16:creationId xmlns:a16="http://schemas.microsoft.com/office/drawing/2014/main" id="{7FA780B9-64D4-4517-B21E-DF3AFDD0B3A3}"/>
                </a:ext>
              </a:extLst>
            </p:cNvPr>
            <p:cNvSpPr>
              <a:spLocks noChangeShapeType="1"/>
            </p:cNvSpPr>
            <p:nvPr>
              <p:custDataLst>
                <p:tags r:id="rId187"/>
              </p:custDataLst>
            </p:nvPr>
          </p:nvSpPr>
          <p:spPr bwMode="auto">
            <a:xfrm>
              <a:off x="1178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Rectangle 405">
              <a:extLst>
                <a:ext uri="{FF2B5EF4-FFF2-40B4-BE49-F238E27FC236}">
                  <a16:creationId xmlns:a16="http://schemas.microsoft.com/office/drawing/2014/main" id="{74F7232C-28E3-4C0B-8BB8-A56EDBEAA49F}"/>
                </a:ext>
              </a:extLst>
            </p:cNvPr>
            <p:cNvSpPr>
              <a:spLocks noChangeArrowheads="1"/>
            </p:cNvSpPr>
            <p:nvPr>
              <p:custDataLst>
                <p:tags r:id="rId188"/>
              </p:custDataLst>
            </p:nvPr>
          </p:nvSpPr>
          <p:spPr bwMode="auto">
            <a:xfrm>
              <a:off x="1664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8</a:t>
              </a:r>
              <a:endParaRPr lang="de-DE" altLang="en-US" sz="2800"/>
            </a:p>
          </p:txBody>
        </p:sp>
        <p:sp>
          <p:nvSpPr>
            <p:cNvPr id="91" name="Rectangle 406">
              <a:extLst>
                <a:ext uri="{FF2B5EF4-FFF2-40B4-BE49-F238E27FC236}">
                  <a16:creationId xmlns:a16="http://schemas.microsoft.com/office/drawing/2014/main" id="{7621C32A-6E9E-42DB-95DE-2F2299B9EF52}"/>
                </a:ext>
              </a:extLst>
            </p:cNvPr>
            <p:cNvSpPr>
              <a:spLocks noChangeArrowheads="1"/>
            </p:cNvSpPr>
            <p:nvPr>
              <p:custDataLst>
                <p:tags r:id="rId189"/>
              </p:custDataLst>
            </p:nvPr>
          </p:nvSpPr>
          <p:spPr bwMode="auto">
            <a:xfrm>
              <a:off x="1462" y="1554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9</a:t>
              </a:r>
              <a:endParaRPr lang="de-DE" altLang="en-US" sz="2800"/>
            </a:p>
          </p:txBody>
        </p:sp>
        <p:sp>
          <p:nvSpPr>
            <p:cNvPr id="92" name="Rectangle 407">
              <a:extLst>
                <a:ext uri="{FF2B5EF4-FFF2-40B4-BE49-F238E27FC236}">
                  <a16:creationId xmlns:a16="http://schemas.microsoft.com/office/drawing/2014/main" id="{6ABC45A4-1B85-424C-9593-0C9296D9BB9D}"/>
                </a:ext>
              </a:extLst>
            </p:cNvPr>
            <p:cNvSpPr>
              <a:spLocks noChangeArrowheads="1"/>
            </p:cNvSpPr>
            <p:nvPr>
              <p:custDataLst>
                <p:tags r:id="rId190"/>
              </p:custDataLst>
            </p:nvPr>
          </p:nvSpPr>
          <p:spPr bwMode="auto">
            <a:xfrm>
              <a:off x="1242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10</a:t>
              </a:r>
              <a:endParaRPr lang="de-DE" altLang="en-US" sz="2800"/>
            </a:p>
          </p:txBody>
        </p:sp>
        <p:sp>
          <p:nvSpPr>
            <p:cNvPr id="93" name="Line 408">
              <a:extLst>
                <a:ext uri="{FF2B5EF4-FFF2-40B4-BE49-F238E27FC236}">
                  <a16:creationId xmlns:a16="http://schemas.microsoft.com/office/drawing/2014/main" id="{7CFDC6E8-55C0-4F75-8FCA-B12ABCC72763}"/>
                </a:ext>
              </a:extLst>
            </p:cNvPr>
            <p:cNvSpPr>
              <a:spLocks noChangeShapeType="1"/>
            </p:cNvSpPr>
            <p:nvPr>
              <p:custDataLst>
                <p:tags r:id="rId191"/>
              </p:custDataLst>
            </p:nvPr>
          </p:nvSpPr>
          <p:spPr bwMode="auto">
            <a:xfrm>
              <a:off x="977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Rectangle 409">
              <a:extLst>
                <a:ext uri="{FF2B5EF4-FFF2-40B4-BE49-F238E27FC236}">
                  <a16:creationId xmlns:a16="http://schemas.microsoft.com/office/drawing/2014/main" id="{404EDC8F-0E2B-45EE-965C-8C74B46ED553}"/>
                </a:ext>
              </a:extLst>
            </p:cNvPr>
            <p:cNvSpPr>
              <a:spLocks noChangeArrowheads="1"/>
            </p:cNvSpPr>
            <p:nvPr>
              <p:custDataLst>
                <p:tags r:id="rId192"/>
              </p:custDataLst>
            </p:nvPr>
          </p:nvSpPr>
          <p:spPr bwMode="auto">
            <a:xfrm>
              <a:off x="686" y="2008"/>
              <a:ext cx="16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12:11</a:t>
              </a:r>
              <a:endParaRPr lang="de-DE" altLang="en-US" sz="2800"/>
            </a:p>
          </p:txBody>
        </p:sp>
        <p:sp>
          <p:nvSpPr>
            <p:cNvPr id="95" name="Rectangle 410">
              <a:extLst>
                <a:ext uri="{FF2B5EF4-FFF2-40B4-BE49-F238E27FC236}">
                  <a16:creationId xmlns:a16="http://schemas.microsoft.com/office/drawing/2014/main" id="{B2634E8E-2DBC-47E0-AFC7-C73E975538FD}"/>
                </a:ext>
              </a:extLst>
            </p:cNvPr>
            <p:cNvSpPr>
              <a:spLocks noChangeArrowheads="1"/>
            </p:cNvSpPr>
            <p:nvPr>
              <p:custDataLst>
                <p:tags r:id="rId193"/>
              </p:custDataLst>
            </p:nvPr>
          </p:nvSpPr>
          <p:spPr bwMode="auto">
            <a:xfrm>
              <a:off x="1040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11</a:t>
              </a:r>
              <a:endParaRPr lang="de-DE" altLang="en-US" sz="2800"/>
            </a:p>
          </p:txBody>
        </p:sp>
        <p:sp>
          <p:nvSpPr>
            <p:cNvPr id="96" name="Rectangle 411">
              <a:extLst>
                <a:ext uri="{FF2B5EF4-FFF2-40B4-BE49-F238E27FC236}">
                  <a16:creationId xmlns:a16="http://schemas.microsoft.com/office/drawing/2014/main" id="{C8D69B3C-B674-4CA8-AB09-7B5871B63B0D}"/>
                </a:ext>
              </a:extLst>
            </p:cNvPr>
            <p:cNvSpPr>
              <a:spLocks noChangeArrowheads="1"/>
            </p:cNvSpPr>
            <p:nvPr>
              <p:custDataLst>
                <p:tags r:id="rId194"/>
              </p:custDataLst>
            </p:nvPr>
          </p:nvSpPr>
          <p:spPr bwMode="auto">
            <a:xfrm>
              <a:off x="824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97" name="Line 412">
              <a:extLst>
                <a:ext uri="{FF2B5EF4-FFF2-40B4-BE49-F238E27FC236}">
                  <a16:creationId xmlns:a16="http://schemas.microsoft.com/office/drawing/2014/main" id="{EE9BDA24-F48E-44CC-BCF0-D9664B6A9DFA}"/>
                </a:ext>
              </a:extLst>
            </p:cNvPr>
            <p:cNvSpPr>
              <a:spLocks noChangeShapeType="1"/>
            </p:cNvSpPr>
            <p:nvPr>
              <p:custDataLst>
                <p:tags r:id="rId195"/>
              </p:custDataLst>
            </p:nvPr>
          </p:nvSpPr>
          <p:spPr bwMode="auto">
            <a:xfrm>
              <a:off x="876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413">
              <a:extLst>
                <a:ext uri="{FF2B5EF4-FFF2-40B4-BE49-F238E27FC236}">
                  <a16:creationId xmlns:a16="http://schemas.microsoft.com/office/drawing/2014/main" id="{522A1FCB-3B6D-45C4-8898-938B6153880D}"/>
                </a:ext>
              </a:extLst>
            </p:cNvPr>
            <p:cNvSpPr>
              <a:spLocks noChangeShapeType="1"/>
            </p:cNvSpPr>
            <p:nvPr>
              <p:custDataLst>
                <p:tags r:id="rId196"/>
              </p:custDataLst>
            </p:nvPr>
          </p:nvSpPr>
          <p:spPr bwMode="auto">
            <a:xfrm flipV="1">
              <a:off x="925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414">
              <a:extLst>
                <a:ext uri="{FF2B5EF4-FFF2-40B4-BE49-F238E27FC236}">
                  <a16:creationId xmlns:a16="http://schemas.microsoft.com/office/drawing/2014/main" id="{6C6B4133-E35D-4F40-BFD3-9820794B1C69}"/>
                </a:ext>
              </a:extLst>
            </p:cNvPr>
            <p:cNvSpPr>
              <a:spLocks noChangeShapeType="1"/>
            </p:cNvSpPr>
            <p:nvPr>
              <p:custDataLst>
                <p:tags r:id="rId197"/>
              </p:custDataLst>
            </p:nvPr>
          </p:nvSpPr>
          <p:spPr bwMode="auto">
            <a:xfrm>
              <a:off x="1026" y="1798"/>
              <a:ext cx="5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Rectangle 415">
              <a:extLst>
                <a:ext uri="{FF2B5EF4-FFF2-40B4-BE49-F238E27FC236}">
                  <a16:creationId xmlns:a16="http://schemas.microsoft.com/office/drawing/2014/main" id="{555897C9-DC66-4E04-91C5-96670B57D32D}"/>
                </a:ext>
              </a:extLst>
            </p:cNvPr>
            <p:cNvSpPr>
              <a:spLocks noChangeArrowheads="1"/>
            </p:cNvSpPr>
            <p:nvPr>
              <p:custDataLst>
                <p:tags r:id="rId198"/>
              </p:custDataLst>
            </p:nvPr>
          </p:nvSpPr>
          <p:spPr bwMode="auto">
            <a:xfrm>
              <a:off x="282" y="2008"/>
              <a:ext cx="16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14:13</a:t>
              </a:r>
              <a:endParaRPr lang="de-DE" altLang="en-US" sz="2800"/>
            </a:p>
          </p:txBody>
        </p:sp>
        <p:sp>
          <p:nvSpPr>
            <p:cNvPr id="101" name="Rectangle 416">
              <a:extLst>
                <a:ext uri="{FF2B5EF4-FFF2-40B4-BE49-F238E27FC236}">
                  <a16:creationId xmlns:a16="http://schemas.microsoft.com/office/drawing/2014/main" id="{AA35BA83-BA32-4948-B0A8-3FFD0C00CA4F}"/>
                </a:ext>
              </a:extLst>
            </p:cNvPr>
            <p:cNvSpPr>
              <a:spLocks noChangeArrowheads="1"/>
            </p:cNvSpPr>
            <p:nvPr>
              <p:custDataLst>
                <p:tags r:id="rId199"/>
              </p:custDataLst>
            </p:nvPr>
          </p:nvSpPr>
          <p:spPr bwMode="auto">
            <a:xfrm>
              <a:off x="421" y="1899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02" name="Line 417">
              <a:extLst>
                <a:ext uri="{FF2B5EF4-FFF2-40B4-BE49-F238E27FC236}">
                  <a16:creationId xmlns:a16="http://schemas.microsoft.com/office/drawing/2014/main" id="{0337EF17-2DC3-4A47-B58C-E771911FDE3A}"/>
                </a:ext>
              </a:extLst>
            </p:cNvPr>
            <p:cNvSpPr>
              <a:spLocks noChangeShapeType="1"/>
            </p:cNvSpPr>
            <p:nvPr>
              <p:custDataLst>
                <p:tags r:id="rId200"/>
              </p:custDataLst>
            </p:nvPr>
          </p:nvSpPr>
          <p:spPr bwMode="auto">
            <a:xfrm>
              <a:off x="472" y="1697"/>
              <a:ext cx="0" cy="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418">
              <a:extLst>
                <a:ext uri="{FF2B5EF4-FFF2-40B4-BE49-F238E27FC236}">
                  <a16:creationId xmlns:a16="http://schemas.microsoft.com/office/drawing/2014/main" id="{90E206A9-7313-49EB-B22E-B0BEC87805A3}"/>
                </a:ext>
              </a:extLst>
            </p:cNvPr>
            <p:cNvSpPr>
              <a:spLocks noChangeShapeType="1"/>
            </p:cNvSpPr>
            <p:nvPr>
              <p:custDataLst>
                <p:tags r:id="rId201"/>
              </p:custDataLst>
            </p:nvPr>
          </p:nvSpPr>
          <p:spPr bwMode="auto">
            <a:xfrm flipV="1">
              <a:off x="522" y="1798"/>
              <a:ext cx="101" cy="1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Line 419">
              <a:extLst>
                <a:ext uri="{FF2B5EF4-FFF2-40B4-BE49-F238E27FC236}">
                  <a16:creationId xmlns:a16="http://schemas.microsoft.com/office/drawing/2014/main" id="{79427FE1-2A74-4372-AA17-DCFCB8D5F09F}"/>
                </a:ext>
              </a:extLst>
            </p:cNvPr>
            <p:cNvSpPr>
              <a:spLocks noChangeShapeType="1"/>
            </p:cNvSpPr>
            <p:nvPr>
              <p:custDataLst>
                <p:tags r:id="rId202"/>
              </p:custDataLst>
            </p:nvPr>
          </p:nvSpPr>
          <p:spPr bwMode="auto">
            <a:xfrm>
              <a:off x="623" y="1798"/>
              <a:ext cx="5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Rectangle 420">
              <a:extLst>
                <a:ext uri="{FF2B5EF4-FFF2-40B4-BE49-F238E27FC236}">
                  <a16:creationId xmlns:a16="http://schemas.microsoft.com/office/drawing/2014/main" id="{F14E2882-BC8C-4832-9793-41A56B715F03}"/>
                </a:ext>
              </a:extLst>
            </p:cNvPr>
            <p:cNvSpPr>
              <a:spLocks noChangeArrowheads="1"/>
            </p:cNvSpPr>
            <p:nvPr>
              <p:custDataLst>
                <p:tags r:id="rId203"/>
              </p:custDataLst>
            </p:nvPr>
          </p:nvSpPr>
          <p:spPr bwMode="auto">
            <a:xfrm>
              <a:off x="421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06" name="Rectangle 421">
              <a:extLst>
                <a:ext uri="{FF2B5EF4-FFF2-40B4-BE49-F238E27FC236}">
                  <a16:creationId xmlns:a16="http://schemas.microsoft.com/office/drawing/2014/main" id="{A6F698CD-B044-459B-A343-5362D24D9A91}"/>
                </a:ext>
              </a:extLst>
            </p:cNvPr>
            <p:cNvSpPr>
              <a:spLocks noChangeArrowheads="1"/>
            </p:cNvSpPr>
            <p:nvPr>
              <p:custDataLst>
                <p:tags r:id="rId204"/>
              </p:custDataLst>
            </p:nvPr>
          </p:nvSpPr>
          <p:spPr bwMode="auto">
            <a:xfrm>
              <a:off x="623" y="2202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07" name="Rectangle 422">
              <a:extLst>
                <a:ext uri="{FF2B5EF4-FFF2-40B4-BE49-F238E27FC236}">
                  <a16:creationId xmlns:a16="http://schemas.microsoft.com/office/drawing/2014/main" id="{B9C95851-2CCD-4992-8839-14A0D70BF337}"/>
                </a:ext>
              </a:extLst>
            </p:cNvPr>
            <p:cNvSpPr>
              <a:spLocks noChangeArrowheads="1"/>
            </p:cNvSpPr>
            <p:nvPr>
              <p:custDataLst>
                <p:tags r:id="rId205"/>
              </p:custDataLst>
            </p:nvPr>
          </p:nvSpPr>
          <p:spPr bwMode="auto">
            <a:xfrm>
              <a:off x="484" y="2311"/>
              <a:ext cx="16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13:11</a:t>
              </a:r>
              <a:endParaRPr lang="de-DE" altLang="en-US" sz="2800"/>
            </a:p>
          </p:txBody>
        </p:sp>
        <p:sp>
          <p:nvSpPr>
            <p:cNvPr id="108" name="Rectangle 423">
              <a:extLst>
                <a:ext uri="{FF2B5EF4-FFF2-40B4-BE49-F238E27FC236}">
                  <a16:creationId xmlns:a16="http://schemas.microsoft.com/office/drawing/2014/main" id="{77EB1DA3-1B9B-4D45-B59C-E9ADE4430DEC}"/>
                </a:ext>
              </a:extLst>
            </p:cNvPr>
            <p:cNvSpPr>
              <a:spLocks noChangeArrowheads="1"/>
            </p:cNvSpPr>
            <p:nvPr>
              <p:custDataLst>
                <p:tags r:id="rId206"/>
              </p:custDataLst>
            </p:nvPr>
          </p:nvSpPr>
          <p:spPr bwMode="auto">
            <a:xfrm>
              <a:off x="282" y="2311"/>
              <a:ext cx="16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14:11</a:t>
              </a:r>
              <a:endParaRPr lang="de-DE" altLang="en-US" sz="2800"/>
            </a:p>
          </p:txBody>
        </p:sp>
        <p:sp>
          <p:nvSpPr>
            <p:cNvPr id="109" name="Line 424">
              <a:extLst>
                <a:ext uri="{FF2B5EF4-FFF2-40B4-BE49-F238E27FC236}">
                  <a16:creationId xmlns:a16="http://schemas.microsoft.com/office/drawing/2014/main" id="{F4314C66-9657-4AD5-A9D7-8A3BEFE5D1EB}"/>
                </a:ext>
              </a:extLst>
            </p:cNvPr>
            <p:cNvSpPr>
              <a:spLocks noChangeShapeType="1"/>
            </p:cNvSpPr>
            <p:nvPr>
              <p:custDataLst>
                <p:tags r:id="rId207"/>
              </p:custDataLst>
            </p:nvPr>
          </p:nvSpPr>
          <p:spPr bwMode="auto">
            <a:xfrm>
              <a:off x="775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Line 425">
              <a:extLst>
                <a:ext uri="{FF2B5EF4-FFF2-40B4-BE49-F238E27FC236}">
                  <a16:creationId xmlns:a16="http://schemas.microsoft.com/office/drawing/2014/main" id="{A3310664-5BB5-4C95-A93B-C401FFF2ADD7}"/>
                </a:ext>
              </a:extLst>
            </p:cNvPr>
            <p:cNvSpPr>
              <a:spLocks noChangeShapeType="1"/>
            </p:cNvSpPr>
            <p:nvPr>
              <p:custDataLst>
                <p:tags r:id="rId208"/>
              </p:custDataLst>
            </p:nvPr>
          </p:nvSpPr>
          <p:spPr bwMode="auto">
            <a:xfrm flipV="1">
              <a:off x="573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Line 426">
              <a:extLst>
                <a:ext uri="{FF2B5EF4-FFF2-40B4-BE49-F238E27FC236}">
                  <a16:creationId xmlns:a16="http://schemas.microsoft.com/office/drawing/2014/main" id="{B47CB138-FD7E-4CDF-9F28-DFBA06D0B051}"/>
                </a:ext>
              </a:extLst>
            </p:cNvPr>
            <p:cNvSpPr>
              <a:spLocks noChangeShapeType="1"/>
            </p:cNvSpPr>
            <p:nvPr>
              <p:custDataLst>
                <p:tags r:id="rId209"/>
              </p:custDataLst>
            </p:nvPr>
          </p:nvSpPr>
          <p:spPr bwMode="auto">
            <a:xfrm>
              <a:off x="371" y="1495"/>
              <a:ext cx="0" cy="20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Rectangle 427">
              <a:extLst>
                <a:ext uri="{FF2B5EF4-FFF2-40B4-BE49-F238E27FC236}">
                  <a16:creationId xmlns:a16="http://schemas.microsoft.com/office/drawing/2014/main" id="{C6002C3C-0A74-4B1B-B34E-97B4FFBD85F2}"/>
                </a:ext>
              </a:extLst>
            </p:cNvPr>
            <p:cNvSpPr>
              <a:spLocks noChangeArrowheads="1"/>
            </p:cNvSpPr>
            <p:nvPr>
              <p:custDataLst>
                <p:tags r:id="rId210"/>
              </p:custDataLst>
            </p:nvPr>
          </p:nvSpPr>
          <p:spPr bwMode="auto">
            <a:xfrm>
              <a:off x="838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12</a:t>
              </a:r>
              <a:endParaRPr lang="de-DE" altLang="en-US" sz="2800"/>
            </a:p>
          </p:txBody>
        </p:sp>
        <p:sp>
          <p:nvSpPr>
            <p:cNvPr id="113" name="Rectangle 428">
              <a:extLst>
                <a:ext uri="{FF2B5EF4-FFF2-40B4-BE49-F238E27FC236}">
                  <a16:creationId xmlns:a16="http://schemas.microsoft.com/office/drawing/2014/main" id="{6B019C2E-CF25-4242-BC60-379BF9EC30BF}"/>
                </a:ext>
              </a:extLst>
            </p:cNvPr>
            <p:cNvSpPr>
              <a:spLocks noChangeArrowheads="1"/>
            </p:cNvSpPr>
            <p:nvPr>
              <p:custDataLst>
                <p:tags r:id="rId211"/>
              </p:custDataLst>
            </p:nvPr>
          </p:nvSpPr>
          <p:spPr bwMode="auto">
            <a:xfrm>
              <a:off x="636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13</a:t>
              </a:r>
              <a:endParaRPr lang="de-DE" altLang="en-US" sz="2800"/>
            </a:p>
          </p:txBody>
        </p:sp>
        <p:sp>
          <p:nvSpPr>
            <p:cNvPr id="114" name="Rectangle 429">
              <a:extLst>
                <a:ext uri="{FF2B5EF4-FFF2-40B4-BE49-F238E27FC236}">
                  <a16:creationId xmlns:a16="http://schemas.microsoft.com/office/drawing/2014/main" id="{7169E5E0-032F-4F10-9A06-517D61085936}"/>
                </a:ext>
              </a:extLst>
            </p:cNvPr>
            <p:cNvSpPr>
              <a:spLocks noChangeArrowheads="1"/>
            </p:cNvSpPr>
            <p:nvPr>
              <p:custDataLst>
                <p:tags r:id="rId212"/>
              </p:custDataLst>
            </p:nvPr>
          </p:nvSpPr>
          <p:spPr bwMode="auto">
            <a:xfrm>
              <a:off x="434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</a:t>
              </a:r>
              <a:endParaRPr lang="de-DE" altLang="en-US" sz="2800"/>
            </a:p>
          </p:txBody>
        </p:sp>
        <p:sp>
          <p:nvSpPr>
            <p:cNvPr id="115" name="Freeform 430">
              <a:extLst>
                <a:ext uri="{FF2B5EF4-FFF2-40B4-BE49-F238E27FC236}">
                  <a16:creationId xmlns:a16="http://schemas.microsoft.com/office/drawing/2014/main" id="{9B1238FF-954F-4082-9D89-14005587B2F8}"/>
                </a:ext>
              </a:extLst>
            </p:cNvPr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724" y="2101"/>
              <a:ext cx="152" cy="101"/>
            </a:xfrm>
            <a:custGeom>
              <a:avLst/>
              <a:gdLst>
                <a:gd name="T0" fmla="*/ 0 w 152"/>
                <a:gd name="T1" fmla="*/ 101 h 101"/>
                <a:gd name="T2" fmla="*/ 100 w 152"/>
                <a:gd name="T3" fmla="*/ 0 h 101"/>
                <a:gd name="T4" fmla="*/ 152 w 152"/>
                <a:gd name="T5" fmla="*/ 0 h 101"/>
                <a:gd name="T6" fmla="*/ 0 60000 65536"/>
                <a:gd name="T7" fmla="*/ 0 60000 65536"/>
                <a:gd name="T8" fmla="*/ 0 60000 65536"/>
                <a:gd name="T9" fmla="*/ 0 w 152"/>
                <a:gd name="T10" fmla="*/ 0 h 101"/>
                <a:gd name="T11" fmla="*/ 152 w 15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2" h="101">
                  <a:moveTo>
                    <a:pt x="0" y="101"/>
                  </a:moveTo>
                  <a:lnTo>
                    <a:pt x="100" y="0"/>
                  </a:lnTo>
                  <a:lnTo>
                    <a:pt x="15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431">
              <a:extLst>
                <a:ext uri="{FF2B5EF4-FFF2-40B4-BE49-F238E27FC236}">
                  <a16:creationId xmlns:a16="http://schemas.microsoft.com/office/drawing/2014/main" id="{B2C0A4AC-72D8-4860-9CFB-DFB8906901FA}"/>
                </a:ext>
              </a:extLst>
            </p:cNvPr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522" y="2101"/>
              <a:ext cx="302" cy="101"/>
            </a:xfrm>
            <a:custGeom>
              <a:avLst/>
              <a:gdLst>
                <a:gd name="T0" fmla="*/ 0 w 302"/>
                <a:gd name="T1" fmla="*/ 101 h 101"/>
                <a:gd name="T2" fmla="*/ 101 w 302"/>
                <a:gd name="T3" fmla="*/ 0 h 101"/>
                <a:gd name="T4" fmla="*/ 302 w 302"/>
                <a:gd name="T5" fmla="*/ 0 h 101"/>
                <a:gd name="T6" fmla="*/ 0 60000 65536"/>
                <a:gd name="T7" fmla="*/ 0 60000 65536"/>
                <a:gd name="T8" fmla="*/ 0 60000 65536"/>
                <a:gd name="T9" fmla="*/ 0 w 302"/>
                <a:gd name="T10" fmla="*/ 0 h 101"/>
                <a:gd name="T11" fmla="*/ 302 w 30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1">
                  <a:moveTo>
                    <a:pt x="0" y="101"/>
                  </a:moveTo>
                  <a:lnTo>
                    <a:pt x="101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432">
              <a:extLst>
                <a:ext uri="{FF2B5EF4-FFF2-40B4-BE49-F238E27FC236}">
                  <a16:creationId xmlns:a16="http://schemas.microsoft.com/office/drawing/2014/main" id="{A5D2403B-608E-4B58-850A-B62B117521DF}"/>
                </a:ext>
              </a:extLst>
            </p:cNvPr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1531" y="2101"/>
              <a:ext cx="152" cy="101"/>
            </a:xfrm>
            <a:custGeom>
              <a:avLst/>
              <a:gdLst>
                <a:gd name="T0" fmla="*/ 0 w 152"/>
                <a:gd name="T1" fmla="*/ 101 h 101"/>
                <a:gd name="T2" fmla="*/ 101 w 152"/>
                <a:gd name="T3" fmla="*/ 0 h 101"/>
                <a:gd name="T4" fmla="*/ 152 w 152"/>
                <a:gd name="T5" fmla="*/ 0 h 101"/>
                <a:gd name="T6" fmla="*/ 0 60000 65536"/>
                <a:gd name="T7" fmla="*/ 0 60000 65536"/>
                <a:gd name="T8" fmla="*/ 0 60000 65536"/>
                <a:gd name="T9" fmla="*/ 0 w 152"/>
                <a:gd name="T10" fmla="*/ 0 h 101"/>
                <a:gd name="T11" fmla="*/ 152 w 15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2" h="101">
                  <a:moveTo>
                    <a:pt x="0" y="101"/>
                  </a:moveTo>
                  <a:lnTo>
                    <a:pt x="101" y="0"/>
                  </a:lnTo>
                  <a:lnTo>
                    <a:pt x="15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433">
              <a:extLst>
                <a:ext uri="{FF2B5EF4-FFF2-40B4-BE49-F238E27FC236}">
                  <a16:creationId xmlns:a16="http://schemas.microsoft.com/office/drawing/2014/main" id="{44D4D041-9E20-4592-A752-0F2ABDCC18E4}"/>
                </a:ext>
              </a:extLst>
            </p:cNvPr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1329" y="2101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Rectangle 434">
              <a:extLst>
                <a:ext uri="{FF2B5EF4-FFF2-40B4-BE49-F238E27FC236}">
                  <a16:creationId xmlns:a16="http://schemas.microsoft.com/office/drawing/2014/main" id="{E975841F-C7FA-47C1-BB79-FD03AA4451B2}"/>
                </a:ext>
              </a:extLst>
            </p:cNvPr>
            <p:cNvSpPr>
              <a:spLocks noChangeArrowheads="1"/>
            </p:cNvSpPr>
            <p:nvPr>
              <p:custDataLst>
                <p:tags r:id="rId217"/>
              </p:custDataLst>
            </p:nvPr>
          </p:nvSpPr>
          <p:spPr bwMode="auto">
            <a:xfrm>
              <a:off x="421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20" name="Rectangle 435">
              <a:extLst>
                <a:ext uri="{FF2B5EF4-FFF2-40B4-BE49-F238E27FC236}">
                  <a16:creationId xmlns:a16="http://schemas.microsoft.com/office/drawing/2014/main" id="{600CD9FC-746C-4B1C-9EE9-0D2982D329BB}"/>
                </a:ext>
              </a:extLst>
            </p:cNvPr>
            <p:cNvSpPr>
              <a:spLocks noChangeArrowheads="1"/>
            </p:cNvSpPr>
            <p:nvPr>
              <p:custDataLst>
                <p:tags r:id="rId218"/>
              </p:custDataLst>
            </p:nvPr>
          </p:nvSpPr>
          <p:spPr bwMode="auto">
            <a:xfrm>
              <a:off x="623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21" name="Rectangle 436">
              <a:extLst>
                <a:ext uri="{FF2B5EF4-FFF2-40B4-BE49-F238E27FC236}">
                  <a16:creationId xmlns:a16="http://schemas.microsoft.com/office/drawing/2014/main" id="{2D4E60B5-F76F-403C-8E67-1DE4C0539E28}"/>
                </a:ext>
              </a:extLst>
            </p:cNvPr>
            <p:cNvSpPr>
              <a:spLocks noChangeArrowheads="1"/>
            </p:cNvSpPr>
            <p:nvPr>
              <p:custDataLst>
                <p:tags r:id="rId219"/>
              </p:custDataLst>
            </p:nvPr>
          </p:nvSpPr>
          <p:spPr bwMode="auto">
            <a:xfrm>
              <a:off x="522" y="2613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13:7</a:t>
              </a:r>
              <a:endParaRPr lang="de-DE" altLang="en-US" sz="2800"/>
            </a:p>
          </p:txBody>
        </p:sp>
        <p:sp>
          <p:nvSpPr>
            <p:cNvPr id="122" name="Rectangle 437">
              <a:extLst>
                <a:ext uri="{FF2B5EF4-FFF2-40B4-BE49-F238E27FC236}">
                  <a16:creationId xmlns:a16="http://schemas.microsoft.com/office/drawing/2014/main" id="{27435695-C4BD-41BB-B012-A827E75902AA}"/>
                </a:ext>
              </a:extLst>
            </p:cNvPr>
            <p:cNvSpPr>
              <a:spLocks noChangeArrowheads="1"/>
            </p:cNvSpPr>
            <p:nvPr>
              <p:custDataLst>
                <p:tags r:id="rId220"/>
              </p:custDataLst>
            </p:nvPr>
          </p:nvSpPr>
          <p:spPr bwMode="auto">
            <a:xfrm>
              <a:off x="320" y="2613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14:7</a:t>
              </a:r>
              <a:endParaRPr lang="de-DE" altLang="en-US" sz="2800"/>
            </a:p>
          </p:txBody>
        </p:sp>
        <p:sp>
          <p:nvSpPr>
            <p:cNvPr id="123" name="Rectangle 438">
              <a:extLst>
                <a:ext uri="{FF2B5EF4-FFF2-40B4-BE49-F238E27FC236}">
                  <a16:creationId xmlns:a16="http://schemas.microsoft.com/office/drawing/2014/main" id="{6589EA48-66DA-4DD5-9B38-CC902DE7510A}"/>
                </a:ext>
              </a:extLst>
            </p:cNvPr>
            <p:cNvSpPr>
              <a:spLocks noChangeArrowheads="1"/>
            </p:cNvSpPr>
            <p:nvPr>
              <p:custDataLst>
                <p:tags r:id="rId221"/>
              </p:custDataLst>
            </p:nvPr>
          </p:nvSpPr>
          <p:spPr bwMode="auto">
            <a:xfrm>
              <a:off x="824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24" name="Rectangle 439">
              <a:extLst>
                <a:ext uri="{FF2B5EF4-FFF2-40B4-BE49-F238E27FC236}">
                  <a16:creationId xmlns:a16="http://schemas.microsoft.com/office/drawing/2014/main" id="{C3B23915-C312-478E-81B2-610284EAD426}"/>
                </a:ext>
              </a:extLst>
            </p:cNvPr>
            <p:cNvSpPr>
              <a:spLocks noChangeArrowheads="1"/>
            </p:cNvSpPr>
            <p:nvPr>
              <p:custDataLst>
                <p:tags r:id="rId222"/>
              </p:custDataLst>
            </p:nvPr>
          </p:nvSpPr>
          <p:spPr bwMode="auto">
            <a:xfrm>
              <a:off x="1026" y="2504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25" name="Rectangle 440">
              <a:extLst>
                <a:ext uri="{FF2B5EF4-FFF2-40B4-BE49-F238E27FC236}">
                  <a16:creationId xmlns:a16="http://schemas.microsoft.com/office/drawing/2014/main" id="{88445098-A6D3-45EA-BA05-95581A750ADE}"/>
                </a:ext>
              </a:extLst>
            </p:cNvPr>
            <p:cNvSpPr>
              <a:spLocks noChangeArrowheads="1"/>
            </p:cNvSpPr>
            <p:nvPr>
              <p:custDataLst>
                <p:tags r:id="rId223"/>
              </p:custDataLst>
            </p:nvPr>
          </p:nvSpPr>
          <p:spPr bwMode="auto">
            <a:xfrm>
              <a:off x="925" y="2613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11:7</a:t>
              </a:r>
              <a:endParaRPr lang="de-DE" altLang="en-US" sz="2800"/>
            </a:p>
          </p:txBody>
        </p:sp>
        <p:sp>
          <p:nvSpPr>
            <p:cNvPr id="126" name="Rectangle 441">
              <a:extLst>
                <a:ext uri="{FF2B5EF4-FFF2-40B4-BE49-F238E27FC236}">
                  <a16:creationId xmlns:a16="http://schemas.microsoft.com/office/drawing/2014/main" id="{1388B216-A47D-4DB3-8A42-5974599B1652}"/>
                </a:ext>
              </a:extLst>
            </p:cNvPr>
            <p:cNvSpPr>
              <a:spLocks noChangeArrowheads="1"/>
            </p:cNvSpPr>
            <p:nvPr>
              <p:custDataLst>
                <p:tags r:id="rId224"/>
              </p:custDataLst>
            </p:nvPr>
          </p:nvSpPr>
          <p:spPr bwMode="auto">
            <a:xfrm>
              <a:off x="724" y="2613"/>
              <a:ext cx="1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12:7</a:t>
              </a:r>
              <a:endParaRPr lang="de-DE" altLang="en-US" sz="2800"/>
            </a:p>
          </p:txBody>
        </p:sp>
        <p:sp>
          <p:nvSpPr>
            <p:cNvPr id="127" name="Freeform 442">
              <a:extLst>
                <a:ext uri="{FF2B5EF4-FFF2-40B4-BE49-F238E27FC236}">
                  <a16:creationId xmlns:a16="http://schemas.microsoft.com/office/drawing/2014/main" id="{C324A384-4845-44D8-8069-E0EEB791145F}"/>
                </a:ext>
              </a:extLst>
            </p:cNvPr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1127" y="2404"/>
              <a:ext cx="152" cy="100"/>
            </a:xfrm>
            <a:custGeom>
              <a:avLst/>
              <a:gdLst>
                <a:gd name="T0" fmla="*/ 0 w 152"/>
                <a:gd name="T1" fmla="*/ 100 h 100"/>
                <a:gd name="T2" fmla="*/ 101 w 152"/>
                <a:gd name="T3" fmla="*/ 0 h 100"/>
                <a:gd name="T4" fmla="*/ 152 w 152"/>
                <a:gd name="T5" fmla="*/ 0 h 100"/>
                <a:gd name="T6" fmla="*/ 0 60000 65536"/>
                <a:gd name="T7" fmla="*/ 0 60000 65536"/>
                <a:gd name="T8" fmla="*/ 0 60000 65536"/>
                <a:gd name="T9" fmla="*/ 0 w 152"/>
                <a:gd name="T10" fmla="*/ 0 h 100"/>
                <a:gd name="T11" fmla="*/ 152 w 152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2" h="100">
                  <a:moveTo>
                    <a:pt x="0" y="100"/>
                  </a:moveTo>
                  <a:lnTo>
                    <a:pt x="101" y="0"/>
                  </a:lnTo>
                  <a:lnTo>
                    <a:pt x="15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443">
              <a:extLst>
                <a:ext uri="{FF2B5EF4-FFF2-40B4-BE49-F238E27FC236}">
                  <a16:creationId xmlns:a16="http://schemas.microsoft.com/office/drawing/2014/main" id="{17081448-6F96-4490-B932-E9E50DE70407}"/>
                </a:ext>
              </a:extLst>
            </p:cNvPr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925" y="2404"/>
              <a:ext cx="303" cy="100"/>
            </a:xfrm>
            <a:custGeom>
              <a:avLst/>
              <a:gdLst>
                <a:gd name="T0" fmla="*/ 0 w 303"/>
                <a:gd name="T1" fmla="*/ 100 h 100"/>
                <a:gd name="T2" fmla="*/ 101 w 303"/>
                <a:gd name="T3" fmla="*/ 0 h 100"/>
                <a:gd name="T4" fmla="*/ 303 w 303"/>
                <a:gd name="T5" fmla="*/ 0 h 100"/>
                <a:gd name="T6" fmla="*/ 0 60000 65536"/>
                <a:gd name="T7" fmla="*/ 0 60000 65536"/>
                <a:gd name="T8" fmla="*/ 0 60000 65536"/>
                <a:gd name="T9" fmla="*/ 0 w 303"/>
                <a:gd name="T10" fmla="*/ 0 h 100"/>
                <a:gd name="T11" fmla="*/ 303 w 303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0">
                  <a:moveTo>
                    <a:pt x="0" y="100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444">
              <a:extLst>
                <a:ext uri="{FF2B5EF4-FFF2-40B4-BE49-F238E27FC236}">
                  <a16:creationId xmlns:a16="http://schemas.microsoft.com/office/drawing/2014/main" id="{B1AF9CFD-6FF5-41A7-8C30-E6D943375501}"/>
                </a:ext>
              </a:extLst>
            </p:cNvPr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724" y="2404"/>
              <a:ext cx="302" cy="100"/>
            </a:xfrm>
            <a:custGeom>
              <a:avLst/>
              <a:gdLst>
                <a:gd name="T0" fmla="*/ 0 w 302"/>
                <a:gd name="T1" fmla="*/ 100 h 100"/>
                <a:gd name="T2" fmla="*/ 100 w 302"/>
                <a:gd name="T3" fmla="*/ 0 h 100"/>
                <a:gd name="T4" fmla="*/ 302 w 302"/>
                <a:gd name="T5" fmla="*/ 0 h 100"/>
                <a:gd name="T6" fmla="*/ 0 60000 65536"/>
                <a:gd name="T7" fmla="*/ 0 60000 65536"/>
                <a:gd name="T8" fmla="*/ 0 60000 65536"/>
                <a:gd name="T9" fmla="*/ 0 w 302"/>
                <a:gd name="T10" fmla="*/ 0 h 100"/>
                <a:gd name="T11" fmla="*/ 302 w 302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0">
                  <a:moveTo>
                    <a:pt x="0" y="100"/>
                  </a:moveTo>
                  <a:lnTo>
                    <a:pt x="100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445">
              <a:extLst>
                <a:ext uri="{FF2B5EF4-FFF2-40B4-BE49-F238E27FC236}">
                  <a16:creationId xmlns:a16="http://schemas.microsoft.com/office/drawing/2014/main" id="{72274667-A617-4F18-8DF8-E5D6514EA9A9}"/>
                </a:ext>
              </a:extLst>
            </p:cNvPr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522" y="2404"/>
              <a:ext cx="302" cy="100"/>
            </a:xfrm>
            <a:custGeom>
              <a:avLst/>
              <a:gdLst>
                <a:gd name="T0" fmla="*/ 0 w 302"/>
                <a:gd name="T1" fmla="*/ 100 h 100"/>
                <a:gd name="T2" fmla="*/ 101 w 302"/>
                <a:gd name="T3" fmla="*/ 0 h 100"/>
                <a:gd name="T4" fmla="*/ 302 w 302"/>
                <a:gd name="T5" fmla="*/ 0 h 100"/>
                <a:gd name="T6" fmla="*/ 0 60000 65536"/>
                <a:gd name="T7" fmla="*/ 0 60000 65536"/>
                <a:gd name="T8" fmla="*/ 0 60000 65536"/>
                <a:gd name="T9" fmla="*/ 0 w 302"/>
                <a:gd name="T10" fmla="*/ 0 h 100"/>
                <a:gd name="T11" fmla="*/ 302 w 302"/>
                <a:gd name="T12" fmla="*/ 100 h 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0">
                  <a:moveTo>
                    <a:pt x="0" y="100"/>
                  </a:moveTo>
                  <a:lnTo>
                    <a:pt x="101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Rectangle 446">
              <a:extLst>
                <a:ext uri="{FF2B5EF4-FFF2-40B4-BE49-F238E27FC236}">
                  <a16:creationId xmlns:a16="http://schemas.microsoft.com/office/drawing/2014/main" id="{B96C24E1-70C8-473F-A98F-EE39BC48EC23}"/>
                </a:ext>
              </a:extLst>
            </p:cNvPr>
            <p:cNvSpPr>
              <a:spLocks noChangeArrowheads="1"/>
            </p:cNvSpPr>
            <p:nvPr>
              <p:custDataLst>
                <p:tags r:id="rId229"/>
              </p:custDataLst>
            </p:nvPr>
          </p:nvSpPr>
          <p:spPr bwMode="auto">
            <a:xfrm>
              <a:off x="1228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32" name="Rectangle 447">
              <a:extLst>
                <a:ext uri="{FF2B5EF4-FFF2-40B4-BE49-F238E27FC236}">
                  <a16:creationId xmlns:a16="http://schemas.microsoft.com/office/drawing/2014/main" id="{B09F6EF8-D11A-4F2D-9FA7-8950BD313B32}"/>
                </a:ext>
              </a:extLst>
            </p:cNvPr>
            <p:cNvSpPr>
              <a:spLocks noChangeArrowheads="1"/>
            </p:cNvSpPr>
            <p:nvPr>
              <p:custDataLst>
                <p:tags r:id="rId230"/>
              </p:custDataLst>
            </p:nvPr>
          </p:nvSpPr>
          <p:spPr bwMode="auto">
            <a:xfrm>
              <a:off x="1430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33" name="Rectangle 448">
              <a:extLst>
                <a:ext uri="{FF2B5EF4-FFF2-40B4-BE49-F238E27FC236}">
                  <a16:creationId xmlns:a16="http://schemas.microsoft.com/office/drawing/2014/main" id="{59F4AA64-6A8C-4EAB-8070-F23C7ED9E412}"/>
                </a:ext>
              </a:extLst>
            </p:cNvPr>
            <p:cNvSpPr>
              <a:spLocks noChangeArrowheads="1"/>
            </p:cNvSpPr>
            <p:nvPr>
              <p:custDataLst>
                <p:tags r:id="rId231"/>
              </p:custDataLst>
            </p:nvPr>
          </p:nvSpPr>
          <p:spPr bwMode="auto">
            <a:xfrm>
              <a:off x="1344" y="2916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9:-1</a:t>
              </a:r>
              <a:endParaRPr lang="de-DE" altLang="en-US" sz="2800"/>
            </a:p>
          </p:txBody>
        </p:sp>
        <p:sp>
          <p:nvSpPr>
            <p:cNvPr id="134" name="Rectangle 449">
              <a:extLst>
                <a:ext uri="{FF2B5EF4-FFF2-40B4-BE49-F238E27FC236}">
                  <a16:creationId xmlns:a16="http://schemas.microsoft.com/office/drawing/2014/main" id="{5D5698A1-3327-42DF-9642-9FA9F342D6E0}"/>
                </a:ext>
              </a:extLst>
            </p:cNvPr>
            <p:cNvSpPr>
              <a:spLocks noChangeArrowheads="1"/>
            </p:cNvSpPr>
            <p:nvPr>
              <p:custDataLst>
                <p:tags r:id="rId232"/>
              </p:custDataLst>
            </p:nvPr>
          </p:nvSpPr>
          <p:spPr bwMode="auto">
            <a:xfrm>
              <a:off x="1104" y="2916"/>
              <a:ext cx="14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10:-1</a:t>
              </a:r>
              <a:endParaRPr lang="de-DE" altLang="en-US" sz="2800"/>
            </a:p>
          </p:txBody>
        </p:sp>
        <p:sp>
          <p:nvSpPr>
            <p:cNvPr id="135" name="Rectangle 450">
              <a:extLst>
                <a:ext uri="{FF2B5EF4-FFF2-40B4-BE49-F238E27FC236}">
                  <a16:creationId xmlns:a16="http://schemas.microsoft.com/office/drawing/2014/main" id="{EF5670EF-541C-4F71-896B-CA01F3FD27DB}"/>
                </a:ext>
              </a:extLst>
            </p:cNvPr>
            <p:cNvSpPr>
              <a:spLocks noChangeArrowheads="1"/>
            </p:cNvSpPr>
            <p:nvPr>
              <p:custDataLst>
                <p:tags r:id="rId233"/>
              </p:custDataLst>
            </p:nvPr>
          </p:nvSpPr>
          <p:spPr bwMode="auto">
            <a:xfrm>
              <a:off x="1632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36" name="Rectangle 451">
              <a:extLst>
                <a:ext uri="{FF2B5EF4-FFF2-40B4-BE49-F238E27FC236}">
                  <a16:creationId xmlns:a16="http://schemas.microsoft.com/office/drawing/2014/main" id="{8C7EC48D-3C65-48DC-B089-2B56FB39927F}"/>
                </a:ext>
              </a:extLst>
            </p:cNvPr>
            <p:cNvSpPr>
              <a:spLocks noChangeArrowheads="1"/>
            </p:cNvSpPr>
            <p:nvPr>
              <p:custDataLst>
                <p:tags r:id="rId234"/>
              </p:custDataLst>
            </p:nvPr>
          </p:nvSpPr>
          <p:spPr bwMode="auto">
            <a:xfrm>
              <a:off x="1834" y="2807"/>
              <a:ext cx="102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37" name="Rectangle 452">
              <a:extLst>
                <a:ext uri="{FF2B5EF4-FFF2-40B4-BE49-F238E27FC236}">
                  <a16:creationId xmlns:a16="http://schemas.microsoft.com/office/drawing/2014/main" id="{A7263F33-14ED-4F05-B471-93E02EC903EF}"/>
                </a:ext>
              </a:extLst>
            </p:cNvPr>
            <p:cNvSpPr>
              <a:spLocks noChangeArrowheads="1"/>
            </p:cNvSpPr>
            <p:nvPr>
              <p:custDataLst>
                <p:tags r:id="rId235"/>
              </p:custDataLst>
            </p:nvPr>
          </p:nvSpPr>
          <p:spPr bwMode="auto">
            <a:xfrm>
              <a:off x="1747" y="2916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7:-1</a:t>
              </a:r>
              <a:endParaRPr lang="de-DE" altLang="en-US" sz="2800"/>
            </a:p>
          </p:txBody>
        </p:sp>
        <p:sp>
          <p:nvSpPr>
            <p:cNvPr id="138" name="Rectangle 453">
              <a:extLst>
                <a:ext uri="{FF2B5EF4-FFF2-40B4-BE49-F238E27FC236}">
                  <a16:creationId xmlns:a16="http://schemas.microsoft.com/office/drawing/2014/main" id="{605DC8C4-6B4E-4004-97B7-B40EE6A528BC}"/>
                </a:ext>
              </a:extLst>
            </p:cNvPr>
            <p:cNvSpPr>
              <a:spLocks noChangeArrowheads="1"/>
            </p:cNvSpPr>
            <p:nvPr>
              <p:custDataLst>
                <p:tags r:id="rId236"/>
              </p:custDataLst>
            </p:nvPr>
          </p:nvSpPr>
          <p:spPr bwMode="auto">
            <a:xfrm>
              <a:off x="1546" y="2916"/>
              <a:ext cx="1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8:-1</a:t>
              </a:r>
              <a:endParaRPr lang="de-DE" altLang="en-US" sz="2800"/>
            </a:p>
          </p:txBody>
        </p:sp>
        <p:sp>
          <p:nvSpPr>
            <p:cNvPr id="139" name="Freeform 454">
              <a:extLst>
                <a:ext uri="{FF2B5EF4-FFF2-40B4-BE49-F238E27FC236}">
                  <a16:creationId xmlns:a16="http://schemas.microsoft.com/office/drawing/2014/main" id="{9BC26805-77B6-4583-A484-2AE59ED12780}"/>
                </a:ext>
              </a:extLst>
            </p:cNvPr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1936" y="2706"/>
              <a:ext cx="151" cy="101"/>
            </a:xfrm>
            <a:custGeom>
              <a:avLst/>
              <a:gdLst>
                <a:gd name="T0" fmla="*/ 0 w 151"/>
                <a:gd name="T1" fmla="*/ 101 h 101"/>
                <a:gd name="T2" fmla="*/ 101 w 151"/>
                <a:gd name="T3" fmla="*/ 0 h 101"/>
                <a:gd name="T4" fmla="*/ 151 w 151"/>
                <a:gd name="T5" fmla="*/ 0 h 101"/>
                <a:gd name="T6" fmla="*/ 0 60000 65536"/>
                <a:gd name="T7" fmla="*/ 0 60000 65536"/>
                <a:gd name="T8" fmla="*/ 0 60000 65536"/>
                <a:gd name="T9" fmla="*/ 0 w 151"/>
                <a:gd name="T10" fmla="*/ 0 h 101"/>
                <a:gd name="T11" fmla="*/ 151 w 151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" h="101">
                  <a:moveTo>
                    <a:pt x="0" y="101"/>
                  </a:moveTo>
                  <a:lnTo>
                    <a:pt x="101" y="0"/>
                  </a:lnTo>
                  <a:lnTo>
                    <a:pt x="15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55">
              <a:extLst>
                <a:ext uri="{FF2B5EF4-FFF2-40B4-BE49-F238E27FC236}">
                  <a16:creationId xmlns:a16="http://schemas.microsoft.com/office/drawing/2014/main" id="{E93A74E4-B089-4DE2-AE4F-1D13CFEF8797}"/>
                </a:ext>
              </a:extLst>
            </p:cNvPr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1733" y="2706"/>
              <a:ext cx="304" cy="101"/>
            </a:xfrm>
            <a:custGeom>
              <a:avLst/>
              <a:gdLst>
                <a:gd name="T0" fmla="*/ 0 w 304"/>
                <a:gd name="T1" fmla="*/ 101 h 101"/>
                <a:gd name="T2" fmla="*/ 101 w 304"/>
                <a:gd name="T3" fmla="*/ 0 h 101"/>
                <a:gd name="T4" fmla="*/ 304 w 304"/>
                <a:gd name="T5" fmla="*/ 0 h 101"/>
                <a:gd name="T6" fmla="*/ 0 60000 65536"/>
                <a:gd name="T7" fmla="*/ 0 60000 65536"/>
                <a:gd name="T8" fmla="*/ 0 60000 65536"/>
                <a:gd name="T9" fmla="*/ 0 w 304"/>
                <a:gd name="T10" fmla="*/ 0 h 101"/>
                <a:gd name="T11" fmla="*/ 304 w 304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4" h="101">
                  <a:moveTo>
                    <a:pt x="0" y="101"/>
                  </a:moveTo>
                  <a:lnTo>
                    <a:pt x="101" y="0"/>
                  </a:lnTo>
                  <a:lnTo>
                    <a:pt x="30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56">
              <a:extLst>
                <a:ext uri="{FF2B5EF4-FFF2-40B4-BE49-F238E27FC236}">
                  <a16:creationId xmlns:a16="http://schemas.microsoft.com/office/drawing/2014/main" id="{FBBC5039-1F19-4B1F-99B1-33547F2BD887}"/>
                </a:ext>
              </a:extLst>
            </p:cNvPr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1531" y="2706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57">
              <a:extLst>
                <a:ext uri="{FF2B5EF4-FFF2-40B4-BE49-F238E27FC236}">
                  <a16:creationId xmlns:a16="http://schemas.microsoft.com/office/drawing/2014/main" id="{49182FA3-3DC7-4854-8DBC-9ADE36CE09DB}"/>
                </a:ext>
              </a:extLst>
            </p:cNvPr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1329" y="2706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Rectangle 458">
              <a:extLst>
                <a:ext uri="{FF2B5EF4-FFF2-40B4-BE49-F238E27FC236}">
                  <a16:creationId xmlns:a16="http://schemas.microsoft.com/office/drawing/2014/main" id="{19F2729F-1FB7-475E-8F6F-658FE981DFB9}"/>
                </a:ext>
              </a:extLst>
            </p:cNvPr>
            <p:cNvSpPr>
              <a:spLocks noChangeArrowheads="1"/>
            </p:cNvSpPr>
            <p:nvPr>
              <p:custDataLst>
                <p:tags r:id="rId241"/>
              </p:custDataLst>
            </p:nvPr>
          </p:nvSpPr>
          <p:spPr bwMode="auto">
            <a:xfrm>
              <a:off x="421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44" name="Rectangle 459">
              <a:extLst>
                <a:ext uri="{FF2B5EF4-FFF2-40B4-BE49-F238E27FC236}">
                  <a16:creationId xmlns:a16="http://schemas.microsoft.com/office/drawing/2014/main" id="{8A887ED9-350A-4226-89F5-E6EFE65DEF0F}"/>
                </a:ext>
              </a:extLst>
            </p:cNvPr>
            <p:cNvSpPr>
              <a:spLocks noChangeArrowheads="1"/>
            </p:cNvSpPr>
            <p:nvPr>
              <p:custDataLst>
                <p:tags r:id="rId242"/>
              </p:custDataLst>
            </p:nvPr>
          </p:nvSpPr>
          <p:spPr bwMode="auto">
            <a:xfrm>
              <a:off x="623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45" name="Rectangle 460">
              <a:extLst>
                <a:ext uri="{FF2B5EF4-FFF2-40B4-BE49-F238E27FC236}">
                  <a16:creationId xmlns:a16="http://schemas.microsoft.com/office/drawing/2014/main" id="{5A41A49F-DAF4-4FC3-971F-39D89F0089FB}"/>
                </a:ext>
              </a:extLst>
            </p:cNvPr>
            <p:cNvSpPr>
              <a:spLocks noChangeArrowheads="1"/>
            </p:cNvSpPr>
            <p:nvPr>
              <p:custDataLst>
                <p:tags r:id="rId243"/>
              </p:custDataLst>
            </p:nvPr>
          </p:nvSpPr>
          <p:spPr bwMode="auto">
            <a:xfrm>
              <a:off x="499" y="2916"/>
              <a:ext cx="14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13:-1</a:t>
              </a:r>
              <a:endParaRPr lang="de-DE" altLang="en-US" sz="2800"/>
            </a:p>
          </p:txBody>
        </p:sp>
        <p:sp>
          <p:nvSpPr>
            <p:cNvPr id="146" name="Rectangle 461">
              <a:extLst>
                <a:ext uri="{FF2B5EF4-FFF2-40B4-BE49-F238E27FC236}">
                  <a16:creationId xmlns:a16="http://schemas.microsoft.com/office/drawing/2014/main" id="{DC16F497-A08A-40FA-A55B-0BC79D9128A0}"/>
                </a:ext>
              </a:extLst>
            </p:cNvPr>
            <p:cNvSpPr>
              <a:spLocks noChangeArrowheads="1"/>
            </p:cNvSpPr>
            <p:nvPr>
              <p:custDataLst>
                <p:tags r:id="rId244"/>
              </p:custDataLst>
            </p:nvPr>
          </p:nvSpPr>
          <p:spPr bwMode="auto">
            <a:xfrm>
              <a:off x="297" y="2916"/>
              <a:ext cx="14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14:-1</a:t>
              </a:r>
              <a:endParaRPr lang="de-DE" altLang="en-US" sz="2800"/>
            </a:p>
          </p:txBody>
        </p:sp>
        <p:sp>
          <p:nvSpPr>
            <p:cNvPr id="147" name="Rectangle 462">
              <a:extLst>
                <a:ext uri="{FF2B5EF4-FFF2-40B4-BE49-F238E27FC236}">
                  <a16:creationId xmlns:a16="http://schemas.microsoft.com/office/drawing/2014/main" id="{7C79BFCE-8B02-4873-A93A-950428112C3D}"/>
                </a:ext>
              </a:extLst>
            </p:cNvPr>
            <p:cNvSpPr>
              <a:spLocks noChangeArrowheads="1"/>
            </p:cNvSpPr>
            <p:nvPr>
              <p:custDataLst>
                <p:tags r:id="rId245"/>
              </p:custDataLst>
            </p:nvPr>
          </p:nvSpPr>
          <p:spPr bwMode="auto">
            <a:xfrm>
              <a:off x="824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48" name="Rectangle 463">
              <a:extLst>
                <a:ext uri="{FF2B5EF4-FFF2-40B4-BE49-F238E27FC236}">
                  <a16:creationId xmlns:a16="http://schemas.microsoft.com/office/drawing/2014/main" id="{1B05859A-3D1A-4FA9-9219-73FB2CB6D352}"/>
                </a:ext>
              </a:extLst>
            </p:cNvPr>
            <p:cNvSpPr>
              <a:spLocks noChangeArrowheads="1"/>
            </p:cNvSpPr>
            <p:nvPr>
              <p:custDataLst>
                <p:tags r:id="rId246"/>
              </p:custDataLst>
            </p:nvPr>
          </p:nvSpPr>
          <p:spPr bwMode="auto">
            <a:xfrm>
              <a:off x="1026" y="2807"/>
              <a:ext cx="101" cy="101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200"/>
            </a:p>
          </p:txBody>
        </p:sp>
        <p:sp>
          <p:nvSpPr>
            <p:cNvPr id="149" name="Rectangle 464">
              <a:extLst>
                <a:ext uri="{FF2B5EF4-FFF2-40B4-BE49-F238E27FC236}">
                  <a16:creationId xmlns:a16="http://schemas.microsoft.com/office/drawing/2014/main" id="{5CA6316D-03B2-46A1-B6AC-22D8247AE32D}"/>
                </a:ext>
              </a:extLst>
            </p:cNvPr>
            <p:cNvSpPr>
              <a:spLocks noChangeArrowheads="1"/>
            </p:cNvSpPr>
            <p:nvPr>
              <p:custDataLst>
                <p:tags r:id="rId247"/>
              </p:custDataLst>
            </p:nvPr>
          </p:nvSpPr>
          <p:spPr bwMode="auto">
            <a:xfrm>
              <a:off x="903" y="2916"/>
              <a:ext cx="14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11:-1</a:t>
              </a:r>
              <a:endParaRPr lang="de-DE" altLang="en-US" sz="2800"/>
            </a:p>
          </p:txBody>
        </p:sp>
        <p:sp>
          <p:nvSpPr>
            <p:cNvPr id="150" name="Rectangle 465">
              <a:extLst>
                <a:ext uri="{FF2B5EF4-FFF2-40B4-BE49-F238E27FC236}">
                  <a16:creationId xmlns:a16="http://schemas.microsoft.com/office/drawing/2014/main" id="{01334A8D-B634-4726-85AF-0EBC2BBB0D9B}"/>
                </a:ext>
              </a:extLst>
            </p:cNvPr>
            <p:cNvSpPr>
              <a:spLocks noChangeArrowheads="1"/>
            </p:cNvSpPr>
            <p:nvPr>
              <p:custDataLst>
                <p:tags r:id="rId248"/>
              </p:custDataLst>
            </p:nvPr>
          </p:nvSpPr>
          <p:spPr bwMode="auto">
            <a:xfrm>
              <a:off x="701" y="2916"/>
              <a:ext cx="14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12:-1</a:t>
              </a:r>
              <a:endParaRPr lang="de-DE" altLang="en-US" sz="2800"/>
            </a:p>
          </p:txBody>
        </p:sp>
        <p:sp>
          <p:nvSpPr>
            <p:cNvPr id="151" name="Freeform 466">
              <a:extLst>
                <a:ext uri="{FF2B5EF4-FFF2-40B4-BE49-F238E27FC236}">
                  <a16:creationId xmlns:a16="http://schemas.microsoft.com/office/drawing/2014/main" id="{1479EC58-A3DD-4090-A950-1B35C81B5A0A}"/>
                </a:ext>
              </a:extLst>
            </p:cNvPr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925" y="2706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467">
              <a:extLst>
                <a:ext uri="{FF2B5EF4-FFF2-40B4-BE49-F238E27FC236}">
                  <a16:creationId xmlns:a16="http://schemas.microsoft.com/office/drawing/2014/main" id="{6AA7AB96-FD93-4769-A9A8-520DEA626638}"/>
                </a:ext>
              </a:extLst>
            </p:cNvPr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724" y="2706"/>
              <a:ext cx="302" cy="101"/>
            </a:xfrm>
            <a:custGeom>
              <a:avLst/>
              <a:gdLst>
                <a:gd name="T0" fmla="*/ 0 w 302"/>
                <a:gd name="T1" fmla="*/ 101 h 101"/>
                <a:gd name="T2" fmla="*/ 100 w 302"/>
                <a:gd name="T3" fmla="*/ 0 h 101"/>
                <a:gd name="T4" fmla="*/ 302 w 302"/>
                <a:gd name="T5" fmla="*/ 0 h 101"/>
                <a:gd name="T6" fmla="*/ 0 60000 65536"/>
                <a:gd name="T7" fmla="*/ 0 60000 65536"/>
                <a:gd name="T8" fmla="*/ 0 60000 65536"/>
                <a:gd name="T9" fmla="*/ 0 w 302"/>
                <a:gd name="T10" fmla="*/ 0 h 101"/>
                <a:gd name="T11" fmla="*/ 302 w 30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1">
                  <a:moveTo>
                    <a:pt x="0" y="101"/>
                  </a:moveTo>
                  <a:lnTo>
                    <a:pt x="100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468">
              <a:extLst>
                <a:ext uri="{FF2B5EF4-FFF2-40B4-BE49-F238E27FC236}">
                  <a16:creationId xmlns:a16="http://schemas.microsoft.com/office/drawing/2014/main" id="{CDFEAF27-2127-49D1-9F01-7BE4F6ABB803}"/>
                </a:ext>
              </a:extLst>
            </p:cNvPr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522" y="2706"/>
              <a:ext cx="302" cy="101"/>
            </a:xfrm>
            <a:custGeom>
              <a:avLst/>
              <a:gdLst>
                <a:gd name="T0" fmla="*/ 0 w 302"/>
                <a:gd name="T1" fmla="*/ 101 h 101"/>
                <a:gd name="T2" fmla="*/ 101 w 302"/>
                <a:gd name="T3" fmla="*/ 0 h 101"/>
                <a:gd name="T4" fmla="*/ 302 w 302"/>
                <a:gd name="T5" fmla="*/ 0 h 101"/>
                <a:gd name="T6" fmla="*/ 0 60000 65536"/>
                <a:gd name="T7" fmla="*/ 0 60000 65536"/>
                <a:gd name="T8" fmla="*/ 0 60000 65536"/>
                <a:gd name="T9" fmla="*/ 0 w 302"/>
                <a:gd name="T10" fmla="*/ 0 h 101"/>
                <a:gd name="T11" fmla="*/ 302 w 302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2" h="101">
                  <a:moveTo>
                    <a:pt x="0" y="101"/>
                  </a:moveTo>
                  <a:lnTo>
                    <a:pt x="101" y="0"/>
                  </a:lnTo>
                  <a:lnTo>
                    <a:pt x="30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469">
              <a:extLst>
                <a:ext uri="{FF2B5EF4-FFF2-40B4-BE49-F238E27FC236}">
                  <a16:creationId xmlns:a16="http://schemas.microsoft.com/office/drawing/2014/main" id="{71D0F631-8C27-4998-8B33-10F7A6A592C7}"/>
                </a:ext>
              </a:extLst>
            </p:cNvPr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1127" y="2706"/>
              <a:ext cx="303" cy="101"/>
            </a:xfrm>
            <a:custGeom>
              <a:avLst/>
              <a:gdLst>
                <a:gd name="T0" fmla="*/ 0 w 303"/>
                <a:gd name="T1" fmla="*/ 101 h 101"/>
                <a:gd name="T2" fmla="*/ 101 w 303"/>
                <a:gd name="T3" fmla="*/ 0 h 101"/>
                <a:gd name="T4" fmla="*/ 303 w 303"/>
                <a:gd name="T5" fmla="*/ 0 h 101"/>
                <a:gd name="T6" fmla="*/ 0 60000 65536"/>
                <a:gd name="T7" fmla="*/ 0 60000 65536"/>
                <a:gd name="T8" fmla="*/ 0 60000 65536"/>
                <a:gd name="T9" fmla="*/ 0 w 303"/>
                <a:gd name="T10" fmla="*/ 0 h 101"/>
                <a:gd name="T11" fmla="*/ 303 w 303"/>
                <a:gd name="T12" fmla="*/ 101 h 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" h="101">
                  <a:moveTo>
                    <a:pt x="0" y="101"/>
                  </a:moveTo>
                  <a:lnTo>
                    <a:pt x="101" y="0"/>
                  </a:lnTo>
                  <a:lnTo>
                    <a:pt x="3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Rectangle 470">
              <a:extLst>
                <a:ext uri="{FF2B5EF4-FFF2-40B4-BE49-F238E27FC236}">
                  <a16:creationId xmlns:a16="http://schemas.microsoft.com/office/drawing/2014/main" id="{59FC9A44-61DA-4C29-AD94-EA3E617D7B7E}"/>
                </a:ext>
              </a:extLst>
            </p:cNvPr>
            <p:cNvSpPr>
              <a:spLocks noChangeArrowheads="1"/>
            </p:cNvSpPr>
            <p:nvPr>
              <p:custDataLst>
                <p:tags r:id="rId253"/>
              </p:custDataLst>
            </p:nvPr>
          </p:nvSpPr>
          <p:spPr bwMode="auto">
            <a:xfrm>
              <a:off x="232" y="1554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15</a:t>
              </a:r>
              <a:endParaRPr lang="de-DE" altLang="en-US" sz="2800"/>
            </a:p>
          </p:txBody>
        </p:sp>
        <p:sp>
          <p:nvSpPr>
            <p:cNvPr id="156" name="Freeform 471">
              <a:extLst>
                <a:ext uri="{FF2B5EF4-FFF2-40B4-BE49-F238E27FC236}">
                  <a16:creationId xmlns:a16="http://schemas.microsoft.com/office/drawing/2014/main" id="{6E92135D-75AA-475F-883F-110D0ED12DEC}"/>
                </a:ext>
              </a:extLst>
            </p:cNvPr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169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1 w 202"/>
                <a:gd name="T7" fmla="*/ 193 h 202"/>
                <a:gd name="T8" fmla="*/ 193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3 w 202"/>
                <a:gd name="T19" fmla="*/ 20 h 202"/>
                <a:gd name="T20" fmla="*/ 181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10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10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1" y="193"/>
                  </a:lnTo>
                  <a:lnTo>
                    <a:pt x="193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3" y="20"/>
                  </a:lnTo>
                  <a:lnTo>
                    <a:pt x="181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10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10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472">
              <a:extLst>
                <a:ext uri="{FF2B5EF4-FFF2-40B4-BE49-F238E27FC236}">
                  <a16:creationId xmlns:a16="http://schemas.microsoft.com/office/drawing/2014/main" id="{A513A6D1-EE8A-4DA2-895F-E4F749E6108F}"/>
                </a:ext>
              </a:extLst>
            </p:cNvPr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371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0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0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9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9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0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0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Line 473">
              <a:extLst>
                <a:ext uri="{FF2B5EF4-FFF2-40B4-BE49-F238E27FC236}">
                  <a16:creationId xmlns:a16="http://schemas.microsoft.com/office/drawing/2014/main" id="{08828C07-2875-4C57-81EB-BCABE64F2EB6}"/>
                </a:ext>
              </a:extLst>
            </p:cNvPr>
            <p:cNvSpPr>
              <a:spLocks noChangeShapeType="1"/>
            </p:cNvSpPr>
            <p:nvPr>
              <p:custDataLst>
                <p:tags r:id="rId256"/>
              </p:custDataLst>
            </p:nvPr>
          </p:nvSpPr>
          <p:spPr bwMode="auto">
            <a:xfrm flipH="1">
              <a:off x="359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Line 474">
              <a:extLst>
                <a:ext uri="{FF2B5EF4-FFF2-40B4-BE49-F238E27FC236}">
                  <a16:creationId xmlns:a16="http://schemas.microsoft.com/office/drawing/2014/main" id="{B9F8C9A6-5D29-4A62-ADA4-BDA5F8580FE3}"/>
                </a:ext>
              </a:extLst>
            </p:cNvPr>
            <p:cNvSpPr>
              <a:spLocks noChangeShapeType="1"/>
            </p:cNvSpPr>
            <p:nvPr>
              <p:custDataLst>
                <p:tags r:id="rId257"/>
              </p:custDataLst>
            </p:nvPr>
          </p:nvSpPr>
          <p:spPr bwMode="auto">
            <a:xfrm flipH="1">
              <a:off x="561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475">
              <a:extLst>
                <a:ext uri="{FF2B5EF4-FFF2-40B4-BE49-F238E27FC236}">
                  <a16:creationId xmlns:a16="http://schemas.microsoft.com/office/drawing/2014/main" id="{CDD9BF62-E636-434C-A3AE-F79503292529}"/>
                </a:ext>
              </a:extLst>
            </p:cNvPr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573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0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0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9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9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0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0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476">
              <a:extLst>
                <a:ext uri="{FF2B5EF4-FFF2-40B4-BE49-F238E27FC236}">
                  <a16:creationId xmlns:a16="http://schemas.microsoft.com/office/drawing/2014/main" id="{14B31193-3F98-4AF4-ADFE-7C29309C73B5}"/>
                </a:ext>
              </a:extLst>
            </p:cNvPr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775" y="3110"/>
              <a:ext cx="202" cy="202"/>
            </a:xfrm>
            <a:custGeom>
              <a:avLst/>
              <a:gdLst>
                <a:gd name="T0" fmla="*/ 49 w 202"/>
                <a:gd name="T1" fmla="*/ 202 h 202"/>
                <a:gd name="T2" fmla="*/ 150 w 202"/>
                <a:gd name="T3" fmla="*/ 202 h 202"/>
                <a:gd name="T4" fmla="*/ 167 w 202"/>
                <a:gd name="T5" fmla="*/ 199 h 202"/>
                <a:gd name="T6" fmla="*/ 180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0 w 202"/>
                <a:gd name="T21" fmla="*/ 10 h 202"/>
                <a:gd name="T22" fmla="*/ 167 w 202"/>
                <a:gd name="T23" fmla="*/ 3 h 202"/>
                <a:gd name="T24" fmla="*/ 150 w 202"/>
                <a:gd name="T25" fmla="*/ 0 h 202"/>
                <a:gd name="T26" fmla="*/ 49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9 w 202"/>
                <a:gd name="T33" fmla="*/ 20 h 202"/>
                <a:gd name="T34" fmla="*/ 2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2 w 202"/>
                <a:gd name="T41" fmla="*/ 167 h 202"/>
                <a:gd name="T42" fmla="*/ 9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49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49" y="202"/>
                  </a:moveTo>
                  <a:lnTo>
                    <a:pt x="150" y="202"/>
                  </a:lnTo>
                  <a:lnTo>
                    <a:pt x="167" y="199"/>
                  </a:lnTo>
                  <a:lnTo>
                    <a:pt x="180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0" y="10"/>
                  </a:lnTo>
                  <a:lnTo>
                    <a:pt x="167" y="3"/>
                  </a:lnTo>
                  <a:lnTo>
                    <a:pt x="150" y="0"/>
                  </a:lnTo>
                  <a:lnTo>
                    <a:pt x="49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49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Line 477">
              <a:extLst>
                <a:ext uri="{FF2B5EF4-FFF2-40B4-BE49-F238E27FC236}">
                  <a16:creationId xmlns:a16="http://schemas.microsoft.com/office/drawing/2014/main" id="{89E4E3B6-EA59-4AD3-985B-141994B98592}"/>
                </a:ext>
              </a:extLst>
            </p:cNvPr>
            <p:cNvSpPr>
              <a:spLocks noChangeShapeType="1"/>
            </p:cNvSpPr>
            <p:nvPr>
              <p:custDataLst>
                <p:tags r:id="rId260"/>
              </p:custDataLst>
            </p:nvPr>
          </p:nvSpPr>
          <p:spPr bwMode="auto">
            <a:xfrm flipH="1">
              <a:off x="763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Line 478">
              <a:extLst>
                <a:ext uri="{FF2B5EF4-FFF2-40B4-BE49-F238E27FC236}">
                  <a16:creationId xmlns:a16="http://schemas.microsoft.com/office/drawing/2014/main" id="{D8FA4610-376C-4E29-A9E9-CA5FD07CDA3C}"/>
                </a:ext>
              </a:extLst>
            </p:cNvPr>
            <p:cNvSpPr>
              <a:spLocks noChangeShapeType="1"/>
            </p:cNvSpPr>
            <p:nvPr>
              <p:custDataLst>
                <p:tags r:id="rId261"/>
              </p:custDataLst>
            </p:nvPr>
          </p:nvSpPr>
          <p:spPr bwMode="auto">
            <a:xfrm flipH="1">
              <a:off x="964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479">
              <a:extLst>
                <a:ext uri="{FF2B5EF4-FFF2-40B4-BE49-F238E27FC236}">
                  <a16:creationId xmlns:a16="http://schemas.microsoft.com/office/drawing/2014/main" id="{3B167E40-4FF3-4530-9FE4-0C6397B06635}"/>
                </a:ext>
              </a:extLst>
            </p:cNvPr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977" y="3110"/>
              <a:ext cx="201" cy="202"/>
            </a:xfrm>
            <a:custGeom>
              <a:avLst/>
              <a:gdLst>
                <a:gd name="T0" fmla="*/ 49 w 201"/>
                <a:gd name="T1" fmla="*/ 202 h 202"/>
                <a:gd name="T2" fmla="*/ 150 w 201"/>
                <a:gd name="T3" fmla="*/ 202 h 202"/>
                <a:gd name="T4" fmla="*/ 166 w 201"/>
                <a:gd name="T5" fmla="*/ 199 h 202"/>
                <a:gd name="T6" fmla="*/ 180 w 201"/>
                <a:gd name="T7" fmla="*/ 193 h 202"/>
                <a:gd name="T8" fmla="*/ 192 w 201"/>
                <a:gd name="T9" fmla="*/ 180 h 202"/>
                <a:gd name="T10" fmla="*/ 199 w 201"/>
                <a:gd name="T11" fmla="*/ 167 h 202"/>
                <a:gd name="T12" fmla="*/ 201 w 201"/>
                <a:gd name="T13" fmla="*/ 151 h 202"/>
                <a:gd name="T14" fmla="*/ 201 w 201"/>
                <a:gd name="T15" fmla="*/ 50 h 202"/>
                <a:gd name="T16" fmla="*/ 199 w 201"/>
                <a:gd name="T17" fmla="*/ 35 h 202"/>
                <a:gd name="T18" fmla="*/ 192 w 201"/>
                <a:gd name="T19" fmla="*/ 20 h 202"/>
                <a:gd name="T20" fmla="*/ 180 w 201"/>
                <a:gd name="T21" fmla="*/ 10 h 202"/>
                <a:gd name="T22" fmla="*/ 166 w 201"/>
                <a:gd name="T23" fmla="*/ 3 h 202"/>
                <a:gd name="T24" fmla="*/ 150 w 201"/>
                <a:gd name="T25" fmla="*/ 0 h 202"/>
                <a:gd name="T26" fmla="*/ 49 w 201"/>
                <a:gd name="T27" fmla="*/ 0 h 202"/>
                <a:gd name="T28" fmla="*/ 34 w 201"/>
                <a:gd name="T29" fmla="*/ 3 h 202"/>
                <a:gd name="T30" fmla="*/ 20 w 201"/>
                <a:gd name="T31" fmla="*/ 10 h 202"/>
                <a:gd name="T32" fmla="*/ 9 w 201"/>
                <a:gd name="T33" fmla="*/ 20 h 202"/>
                <a:gd name="T34" fmla="*/ 2 w 201"/>
                <a:gd name="T35" fmla="*/ 35 h 202"/>
                <a:gd name="T36" fmla="*/ 0 w 201"/>
                <a:gd name="T37" fmla="*/ 50 h 202"/>
                <a:gd name="T38" fmla="*/ 0 w 201"/>
                <a:gd name="T39" fmla="*/ 151 h 202"/>
                <a:gd name="T40" fmla="*/ 2 w 201"/>
                <a:gd name="T41" fmla="*/ 167 h 202"/>
                <a:gd name="T42" fmla="*/ 9 w 201"/>
                <a:gd name="T43" fmla="*/ 180 h 202"/>
                <a:gd name="T44" fmla="*/ 20 w 201"/>
                <a:gd name="T45" fmla="*/ 193 h 202"/>
                <a:gd name="T46" fmla="*/ 34 w 201"/>
                <a:gd name="T47" fmla="*/ 199 h 202"/>
                <a:gd name="T48" fmla="*/ 49 w 201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1"/>
                <a:gd name="T76" fmla="*/ 0 h 202"/>
                <a:gd name="T77" fmla="*/ 201 w 201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1" h="202">
                  <a:moveTo>
                    <a:pt x="49" y="202"/>
                  </a:moveTo>
                  <a:lnTo>
                    <a:pt x="150" y="202"/>
                  </a:lnTo>
                  <a:lnTo>
                    <a:pt x="166" y="199"/>
                  </a:lnTo>
                  <a:lnTo>
                    <a:pt x="180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1" y="151"/>
                  </a:lnTo>
                  <a:lnTo>
                    <a:pt x="201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0" y="10"/>
                  </a:lnTo>
                  <a:lnTo>
                    <a:pt x="166" y="3"/>
                  </a:lnTo>
                  <a:lnTo>
                    <a:pt x="150" y="0"/>
                  </a:lnTo>
                  <a:lnTo>
                    <a:pt x="49" y="0"/>
                  </a:lnTo>
                  <a:lnTo>
                    <a:pt x="34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4" y="199"/>
                  </a:lnTo>
                  <a:lnTo>
                    <a:pt x="49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480">
              <a:extLst>
                <a:ext uri="{FF2B5EF4-FFF2-40B4-BE49-F238E27FC236}">
                  <a16:creationId xmlns:a16="http://schemas.microsoft.com/office/drawing/2014/main" id="{B8B81A61-5C39-41FE-A588-C30DB14C76EC}"/>
                </a:ext>
              </a:extLst>
            </p:cNvPr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1178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3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3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1 w 202"/>
                <a:gd name="T31" fmla="*/ 10 h 202"/>
                <a:gd name="T32" fmla="*/ 10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10 w 202"/>
                <a:gd name="T43" fmla="*/ 180 h 202"/>
                <a:gd name="T44" fmla="*/ 21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3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3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1" y="10"/>
                  </a:lnTo>
                  <a:lnTo>
                    <a:pt x="10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10" y="180"/>
                  </a:lnTo>
                  <a:lnTo>
                    <a:pt x="21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Line 481">
              <a:extLst>
                <a:ext uri="{FF2B5EF4-FFF2-40B4-BE49-F238E27FC236}">
                  <a16:creationId xmlns:a16="http://schemas.microsoft.com/office/drawing/2014/main" id="{2A606ED9-D22B-4627-8803-5F727FE957E1}"/>
                </a:ext>
              </a:extLst>
            </p:cNvPr>
            <p:cNvSpPr>
              <a:spLocks noChangeShapeType="1"/>
            </p:cNvSpPr>
            <p:nvPr>
              <p:custDataLst>
                <p:tags r:id="rId264"/>
              </p:custDataLst>
            </p:nvPr>
          </p:nvSpPr>
          <p:spPr bwMode="auto">
            <a:xfrm flipH="1">
              <a:off x="1166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Line 482">
              <a:extLst>
                <a:ext uri="{FF2B5EF4-FFF2-40B4-BE49-F238E27FC236}">
                  <a16:creationId xmlns:a16="http://schemas.microsoft.com/office/drawing/2014/main" id="{ECCC9407-7604-425D-BF9D-66203A7491CA}"/>
                </a:ext>
              </a:extLst>
            </p:cNvPr>
            <p:cNvSpPr>
              <a:spLocks noChangeShapeType="1"/>
            </p:cNvSpPr>
            <p:nvPr>
              <p:custDataLst>
                <p:tags r:id="rId265"/>
              </p:custDataLst>
            </p:nvPr>
          </p:nvSpPr>
          <p:spPr bwMode="auto">
            <a:xfrm flipH="1">
              <a:off x="1368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483">
              <a:extLst>
                <a:ext uri="{FF2B5EF4-FFF2-40B4-BE49-F238E27FC236}">
                  <a16:creationId xmlns:a16="http://schemas.microsoft.com/office/drawing/2014/main" id="{ACE66029-7AE5-4C27-B59B-0B3898581ADA}"/>
                </a:ext>
              </a:extLst>
            </p:cNvPr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1380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3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3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10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10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3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3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10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10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484">
              <a:extLst>
                <a:ext uri="{FF2B5EF4-FFF2-40B4-BE49-F238E27FC236}">
                  <a16:creationId xmlns:a16="http://schemas.microsoft.com/office/drawing/2014/main" id="{FE99711F-AFB3-4A3C-955E-1930AB279634}"/>
                </a:ext>
              </a:extLst>
            </p:cNvPr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1582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1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1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9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9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1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1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Line 485">
              <a:extLst>
                <a:ext uri="{FF2B5EF4-FFF2-40B4-BE49-F238E27FC236}">
                  <a16:creationId xmlns:a16="http://schemas.microsoft.com/office/drawing/2014/main" id="{5E98DB1B-5A00-47EE-BB90-C2ED37D8A39C}"/>
                </a:ext>
              </a:extLst>
            </p:cNvPr>
            <p:cNvSpPr>
              <a:spLocks noChangeShapeType="1"/>
            </p:cNvSpPr>
            <p:nvPr>
              <p:custDataLst>
                <p:tags r:id="rId268"/>
              </p:custDataLst>
            </p:nvPr>
          </p:nvSpPr>
          <p:spPr bwMode="auto">
            <a:xfrm flipH="1">
              <a:off x="1570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Line 486">
              <a:extLst>
                <a:ext uri="{FF2B5EF4-FFF2-40B4-BE49-F238E27FC236}">
                  <a16:creationId xmlns:a16="http://schemas.microsoft.com/office/drawing/2014/main" id="{679085D4-C896-4EE4-AC06-3C8BA7153A72}"/>
                </a:ext>
              </a:extLst>
            </p:cNvPr>
            <p:cNvSpPr>
              <a:spLocks noChangeShapeType="1"/>
            </p:cNvSpPr>
            <p:nvPr>
              <p:custDataLst>
                <p:tags r:id="rId269"/>
              </p:custDataLst>
            </p:nvPr>
          </p:nvSpPr>
          <p:spPr bwMode="auto">
            <a:xfrm flipH="1">
              <a:off x="1772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487">
              <a:extLst>
                <a:ext uri="{FF2B5EF4-FFF2-40B4-BE49-F238E27FC236}">
                  <a16:creationId xmlns:a16="http://schemas.microsoft.com/office/drawing/2014/main" id="{804EABC6-135C-460E-B4B4-E72ADC72D74E}"/>
                </a:ext>
              </a:extLst>
            </p:cNvPr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1784" y="3110"/>
              <a:ext cx="202" cy="202"/>
            </a:xfrm>
            <a:custGeom>
              <a:avLst/>
              <a:gdLst>
                <a:gd name="T0" fmla="*/ 50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1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1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0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9 w 202"/>
                <a:gd name="T33" fmla="*/ 20 h 202"/>
                <a:gd name="T34" fmla="*/ 2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2 w 202"/>
                <a:gd name="T41" fmla="*/ 167 h 202"/>
                <a:gd name="T42" fmla="*/ 9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0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0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1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1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0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0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488">
              <a:extLst>
                <a:ext uri="{FF2B5EF4-FFF2-40B4-BE49-F238E27FC236}">
                  <a16:creationId xmlns:a16="http://schemas.microsoft.com/office/drawing/2014/main" id="{4AD20C27-AB88-4479-96D5-34C79333A423}"/>
                </a:ext>
              </a:extLst>
            </p:cNvPr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1986" y="3110"/>
              <a:ext cx="201" cy="202"/>
            </a:xfrm>
            <a:custGeom>
              <a:avLst/>
              <a:gdLst>
                <a:gd name="T0" fmla="*/ 51 w 201"/>
                <a:gd name="T1" fmla="*/ 202 h 202"/>
                <a:gd name="T2" fmla="*/ 152 w 201"/>
                <a:gd name="T3" fmla="*/ 202 h 202"/>
                <a:gd name="T4" fmla="*/ 166 w 201"/>
                <a:gd name="T5" fmla="*/ 199 h 202"/>
                <a:gd name="T6" fmla="*/ 181 w 201"/>
                <a:gd name="T7" fmla="*/ 193 h 202"/>
                <a:gd name="T8" fmla="*/ 192 w 201"/>
                <a:gd name="T9" fmla="*/ 180 h 202"/>
                <a:gd name="T10" fmla="*/ 199 w 201"/>
                <a:gd name="T11" fmla="*/ 167 h 202"/>
                <a:gd name="T12" fmla="*/ 201 w 201"/>
                <a:gd name="T13" fmla="*/ 151 h 202"/>
                <a:gd name="T14" fmla="*/ 201 w 201"/>
                <a:gd name="T15" fmla="*/ 50 h 202"/>
                <a:gd name="T16" fmla="*/ 199 w 201"/>
                <a:gd name="T17" fmla="*/ 35 h 202"/>
                <a:gd name="T18" fmla="*/ 192 w 201"/>
                <a:gd name="T19" fmla="*/ 20 h 202"/>
                <a:gd name="T20" fmla="*/ 181 w 201"/>
                <a:gd name="T21" fmla="*/ 10 h 202"/>
                <a:gd name="T22" fmla="*/ 166 w 201"/>
                <a:gd name="T23" fmla="*/ 3 h 202"/>
                <a:gd name="T24" fmla="*/ 152 w 201"/>
                <a:gd name="T25" fmla="*/ 0 h 202"/>
                <a:gd name="T26" fmla="*/ 51 w 201"/>
                <a:gd name="T27" fmla="*/ 0 h 202"/>
                <a:gd name="T28" fmla="*/ 35 w 201"/>
                <a:gd name="T29" fmla="*/ 3 h 202"/>
                <a:gd name="T30" fmla="*/ 20 w 201"/>
                <a:gd name="T31" fmla="*/ 10 h 202"/>
                <a:gd name="T32" fmla="*/ 9 w 201"/>
                <a:gd name="T33" fmla="*/ 20 h 202"/>
                <a:gd name="T34" fmla="*/ 2 w 201"/>
                <a:gd name="T35" fmla="*/ 35 h 202"/>
                <a:gd name="T36" fmla="*/ 0 w 201"/>
                <a:gd name="T37" fmla="*/ 50 h 202"/>
                <a:gd name="T38" fmla="*/ 0 w 201"/>
                <a:gd name="T39" fmla="*/ 151 h 202"/>
                <a:gd name="T40" fmla="*/ 2 w 201"/>
                <a:gd name="T41" fmla="*/ 167 h 202"/>
                <a:gd name="T42" fmla="*/ 9 w 201"/>
                <a:gd name="T43" fmla="*/ 180 h 202"/>
                <a:gd name="T44" fmla="*/ 20 w 201"/>
                <a:gd name="T45" fmla="*/ 193 h 202"/>
                <a:gd name="T46" fmla="*/ 35 w 201"/>
                <a:gd name="T47" fmla="*/ 199 h 202"/>
                <a:gd name="T48" fmla="*/ 51 w 201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1"/>
                <a:gd name="T76" fmla="*/ 0 h 202"/>
                <a:gd name="T77" fmla="*/ 201 w 201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1" h="202">
                  <a:moveTo>
                    <a:pt x="51" y="202"/>
                  </a:moveTo>
                  <a:lnTo>
                    <a:pt x="152" y="202"/>
                  </a:lnTo>
                  <a:lnTo>
                    <a:pt x="166" y="199"/>
                  </a:lnTo>
                  <a:lnTo>
                    <a:pt x="181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1" y="151"/>
                  </a:lnTo>
                  <a:lnTo>
                    <a:pt x="201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1" y="10"/>
                  </a:lnTo>
                  <a:lnTo>
                    <a:pt x="166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Line 489">
              <a:extLst>
                <a:ext uri="{FF2B5EF4-FFF2-40B4-BE49-F238E27FC236}">
                  <a16:creationId xmlns:a16="http://schemas.microsoft.com/office/drawing/2014/main" id="{0AF2AB3E-B9F1-445F-8761-41CE6336DEF2}"/>
                </a:ext>
              </a:extLst>
            </p:cNvPr>
            <p:cNvSpPr>
              <a:spLocks noChangeShapeType="1"/>
            </p:cNvSpPr>
            <p:nvPr>
              <p:custDataLst>
                <p:tags r:id="rId272"/>
              </p:custDataLst>
            </p:nvPr>
          </p:nvSpPr>
          <p:spPr bwMode="auto">
            <a:xfrm flipH="1">
              <a:off x="1973" y="3009"/>
              <a:ext cx="114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Line 490">
              <a:extLst>
                <a:ext uri="{FF2B5EF4-FFF2-40B4-BE49-F238E27FC236}">
                  <a16:creationId xmlns:a16="http://schemas.microsoft.com/office/drawing/2014/main" id="{9BAA9CBC-C248-4977-896C-F86BEDBAD629}"/>
                </a:ext>
              </a:extLst>
            </p:cNvPr>
            <p:cNvSpPr>
              <a:spLocks noChangeShapeType="1"/>
            </p:cNvSpPr>
            <p:nvPr>
              <p:custDataLst>
                <p:tags r:id="rId273"/>
              </p:custDataLst>
            </p:nvPr>
          </p:nvSpPr>
          <p:spPr bwMode="auto">
            <a:xfrm flipH="1">
              <a:off x="2175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491">
              <a:extLst>
                <a:ext uri="{FF2B5EF4-FFF2-40B4-BE49-F238E27FC236}">
                  <a16:creationId xmlns:a16="http://schemas.microsoft.com/office/drawing/2014/main" id="{3AC3BA83-8747-45C0-80C7-8B6A40382385}"/>
                </a:ext>
              </a:extLst>
            </p:cNvPr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2187" y="3110"/>
              <a:ext cx="202" cy="202"/>
            </a:xfrm>
            <a:custGeom>
              <a:avLst/>
              <a:gdLst>
                <a:gd name="T0" fmla="*/ 52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3 w 202"/>
                <a:gd name="T9" fmla="*/ 180 h 202"/>
                <a:gd name="T10" fmla="*/ 200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200 w 202"/>
                <a:gd name="T17" fmla="*/ 35 h 202"/>
                <a:gd name="T18" fmla="*/ 193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2 w 202"/>
                <a:gd name="T27" fmla="*/ 0 h 202"/>
                <a:gd name="T28" fmla="*/ 35 w 202"/>
                <a:gd name="T29" fmla="*/ 3 h 202"/>
                <a:gd name="T30" fmla="*/ 21 w 202"/>
                <a:gd name="T31" fmla="*/ 10 h 202"/>
                <a:gd name="T32" fmla="*/ 10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10 w 202"/>
                <a:gd name="T43" fmla="*/ 180 h 202"/>
                <a:gd name="T44" fmla="*/ 21 w 202"/>
                <a:gd name="T45" fmla="*/ 193 h 202"/>
                <a:gd name="T46" fmla="*/ 35 w 202"/>
                <a:gd name="T47" fmla="*/ 199 h 202"/>
                <a:gd name="T48" fmla="*/ 52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2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3" y="180"/>
                  </a:lnTo>
                  <a:lnTo>
                    <a:pt x="200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200" y="35"/>
                  </a:lnTo>
                  <a:lnTo>
                    <a:pt x="193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2" y="0"/>
                  </a:lnTo>
                  <a:lnTo>
                    <a:pt x="35" y="3"/>
                  </a:lnTo>
                  <a:lnTo>
                    <a:pt x="21" y="10"/>
                  </a:lnTo>
                  <a:lnTo>
                    <a:pt x="10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10" y="180"/>
                  </a:lnTo>
                  <a:lnTo>
                    <a:pt x="21" y="193"/>
                  </a:lnTo>
                  <a:lnTo>
                    <a:pt x="35" y="199"/>
                  </a:lnTo>
                  <a:lnTo>
                    <a:pt x="52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492">
              <a:extLst>
                <a:ext uri="{FF2B5EF4-FFF2-40B4-BE49-F238E27FC236}">
                  <a16:creationId xmlns:a16="http://schemas.microsoft.com/office/drawing/2014/main" id="{5882E577-19D6-4AD1-8753-51809322C8BD}"/>
                </a:ext>
              </a:extLst>
            </p:cNvPr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2389" y="3110"/>
              <a:ext cx="202" cy="202"/>
            </a:xfrm>
            <a:custGeom>
              <a:avLst/>
              <a:gdLst>
                <a:gd name="T0" fmla="*/ 51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3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3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1 w 202"/>
                <a:gd name="T27" fmla="*/ 0 h 202"/>
                <a:gd name="T28" fmla="*/ 35 w 202"/>
                <a:gd name="T29" fmla="*/ 3 h 202"/>
                <a:gd name="T30" fmla="*/ 20 w 202"/>
                <a:gd name="T31" fmla="*/ 10 h 202"/>
                <a:gd name="T32" fmla="*/ 10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10 w 202"/>
                <a:gd name="T43" fmla="*/ 180 h 202"/>
                <a:gd name="T44" fmla="*/ 20 w 202"/>
                <a:gd name="T45" fmla="*/ 193 h 202"/>
                <a:gd name="T46" fmla="*/ 35 w 202"/>
                <a:gd name="T47" fmla="*/ 199 h 202"/>
                <a:gd name="T48" fmla="*/ 51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1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3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3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5" y="3"/>
                  </a:lnTo>
                  <a:lnTo>
                    <a:pt x="20" y="10"/>
                  </a:lnTo>
                  <a:lnTo>
                    <a:pt x="10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10" y="180"/>
                  </a:lnTo>
                  <a:lnTo>
                    <a:pt x="20" y="193"/>
                  </a:lnTo>
                  <a:lnTo>
                    <a:pt x="35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Line 493">
              <a:extLst>
                <a:ext uri="{FF2B5EF4-FFF2-40B4-BE49-F238E27FC236}">
                  <a16:creationId xmlns:a16="http://schemas.microsoft.com/office/drawing/2014/main" id="{619166D4-2852-415C-BDE6-5A2158CA6DF0}"/>
                </a:ext>
              </a:extLst>
            </p:cNvPr>
            <p:cNvSpPr>
              <a:spLocks noChangeShapeType="1"/>
            </p:cNvSpPr>
            <p:nvPr>
              <p:custDataLst>
                <p:tags r:id="rId276"/>
              </p:custDataLst>
            </p:nvPr>
          </p:nvSpPr>
          <p:spPr bwMode="auto">
            <a:xfrm flipH="1">
              <a:off x="2377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Line 494">
              <a:extLst>
                <a:ext uri="{FF2B5EF4-FFF2-40B4-BE49-F238E27FC236}">
                  <a16:creationId xmlns:a16="http://schemas.microsoft.com/office/drawing/2014/main" id="{FB6B754B-C473-44B9-878A-875A274C1B8D}"/>
                </a:ext>
              </a:extLst>
            </p:cNvPr>
            <p:cNvSpPr>
              <a:spLocks noChangeShapeType="1"/>
            </p:cNvSpPr>
            <p:nvPr>
              <p:custDataLst>
                <p:tags r:id="rId277"/>
              </p:custDataLst>
            </p:nvPr>
          </p:nvSpPr>
          <p:spPr bwMode="auto">
            <a:xfrm flipH="1">
              <a:off x="2579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495">
              <a:extLst>
                <a:ext uri="{FF2B5EF4-FFF2-40B4-BE49-F238E27FC236}">
                  <a16:creationId xmlns:a16="http://schemas.microsoft.com/office/drawing/2014/main" id="{46439D32-8072-43E5-B17A-C21777AA8B5F}"/>
                </a:ext>
              </a:extLst>
            </p:cNvPr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2591" y="3110"/>
              <a:ext cx="202" cy="202"/>
            </a:xfrm>
            <a:custGeom>
              <a:avLst/>
              <a:gdLst>
                <a:gd name="T0" fmla="*/ 51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1 w 202"/>
                <a:gd name="T27" fmla="*/ 0 h 202"/>
                <a:gd name="T28" fmla="*/ 35 w 202"/>
                <a:gd name="T29" fmla="*/ 3 h 202"/>
                <a:gd name="T30" fmla="*/ 22 w 202"/>
                <a:gd name="T31" fmla="*/ 10 h 202"/>
                <a:gd name="T32" fmla="*/ 9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9 w 202"/>
                <a:gd name="T43" fmla="*/ 180 h 202"/>
                <a:gd name="T44" fmla="*/ 22 w 202"/>
                <a:gd name="T45" fmla="*/ 193 h 202"/>
                <a:gd name="T46" fmla="*/ 35 w 202"/>
                <a:gd name="T47" fmla="*/ 199 h 202"/>
                <a:gd name="T48" fmla="*/ 51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1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5" y="3"/>
                  </a:lnTo>
                  <a:lnTo>
                    <a:pt x="22" y="10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9" y="180"/>
                  </a:lnTo>
                  <a:lnTo>
                    <a:pt x="22" y="193"/>
                  </a:lnTo>
                  <a:lnTo>
                    <a:pt x="35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496">
              <a:extLst>
                <a:ext uri="{FF2B5EF4-FFF2-40B4-BE49-F238E27FC236}">
                  <a16:creationId xmlns:a16="http://schemas.microsoft.com/office/drawing/2014/main" id="{8A180221-7A4D-4182-B9F8-6BC083520BC9}"/>
                </a:ext>
              </a:extLst>
            </p:cNvPr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2793" y="3110"/>
              <a:ext cx="202" cy="202"/>
            </a:xfrm>
            <a:custGeom>
              <a:avLst/>
              <a:gdLst>
                <a:gd name="T0" fmla="*/ 51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2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2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1 w 202"/>
                <a:gd name="T27" fmla="*/ 0 h 202"/>
                <a:gd name="T28" fmla="*/ 35 w 202"/>
                <a:gd name="T29" fmla="*/ 3 h 202"/>
                <a:gd name="T30" fmla="*/ 21 w 202"/>
                <a:gd name="T31" fmla="*/ 10 h 202"/>
                <a:gd name="T32" fmla="*/ 9 w 202"/>
                <a:gd name="T33" fmla="*/ 20 h 202"/>
                <a:gd name="T34" fmla="*/ 3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3 w 202"/>
                <a:gd name="T41" fmla="*/ 167 h 202"/>
                <a:gd name="T42" fmla="*/ 9 w 202"/>
                <a:gd name="T43" fmla="*/ 180 h 202"/>
                <a:gd name="T44" fmla="*/ 21 w 202"/>
                <a:gd name="T45" fmla="*/ 193 h 202"/>
                <a:gd name="T46" fmla="*/ 35 w 202"/>
                <a:gd name="T47" fmla="*/ 199 h 202"/>
                <a:gd name="T48" fmla="*/ 51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1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2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2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5" y="3"/>
                  </a:lnTo>
                  <a:lnTo>
                    <a:pt x="21" y="10"/>
                  </a:lnTo>
                  <a:lnTo>
                    <a:pt x="9" y="20"/>
                  </a:lnTo>
                  <a:lnTo>
                    <a:pt x="3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3" y="167"/>
                  </a:lnTo>
                  <a:lnTo>
                    <a:pt x="9" y="180"/>
                  </a:lnTo>
                  <a:lnTo>
                    <a:pt x="21" y="193"/>
                  </a:lnTo>
                  <a:lnTo>
                    <a:pt x="35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Line 497">
              <a:extLst>
                <a:ext uri="{FF2B5EF4-FFF2-40B4-BE49-F238E27FC236}">
                  <a16:creationId xmlns:a16="http://schemas.microsoft.com/office/drawing/2014/main" id="{8FB0F425-3F9D-4CE7-B45A-4096C03C1EDE}"/>
                </a:ext>
              </a:extLst>
            </p:cNvPr>
            <p:cNvSpPr>
              <a:spLocks noChangeShapeType="1"/>
            </p:cNvSpPr>
            <p:nvPr>
              <p:custDataLst>
                <p:tags r:id="rId280"/>
              </p:custDataLst>
            </p:nvPr>
          </p:nvSpPr>
          <p:spPr bwMode="auto">
            <a:xfrm flipH="1">
              <a:off x="2781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Line 498">
              <a:extLst>
                <a:ext uri="{FF2B5EF4-FFF2-40B4-BE49-F238E27FC236}">
                  <a16:creationId xmlns:a16="http://schemas.microsoft.com/office/drawing/2014/main" id="{795A09EF-F107-4F59-BF20-E48BDF9781E3}"/>
                </a:ext>
              </a:extLst>
            </p:cNvPr>
            <p:cNvSpPr>
              <a:spLocks noChangeShapeType="1"/>
            </p:cNvSpPr>
            <p:nvPr>
              <p:custDataLst>
                <p:tags r:id="rId281"/>
              </p:custDataLst>
            </p:nvPr>
          </p:nvSpPr>
          <p:spPr bwMode="auto">
            <a:xfrm flipH="1">
              <a:off x="2983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499">
              <a:extLst>
                <a:ext uri="{FF2B5EF4-FFF2-40B4-BE49-F238E27FC236}">
                  <a16:creationId xmlns:a16="http://schemas.microsoft.com/office/drawing/2014/main" id="{9B4FFBBA-4910-4516-8DEF-428B43FF3308}"/>
                </a:ext>
              </a:extLst>
            </p:cNvPr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2995" y="3110"/>
              <a:ext cx="202" cy="202"/>
            </a:xfrm>
            <a:custGeom>
              <a:avLst/>
              <a:gdLst>
                <a:gd name="T0" fmla="*/ 51 w 202"/>
                <a:gd name="T1" fmla="*/ 202 h 202"/>
                <a:gd name="T2" fmla="*/ 152 w 202"/>
                <a:gd name="T3" fmla="*/ 202 h 202"/>
                <a:gd name="T4" fmla="*/ 167 w 202"/>
                <a:gd name="T5" fmla="*/ 199 h 202"/>
                <a:gd name="T6" fmla="*/ 181 w 202"/>
                <a:gd name="T7" fmla="*/ 193 h 202"/>
                <a:gd name="T8" fmla="*/ 192 w 202"/>
                <a:gd name="T9" fmla="*/ 180 h 202"/>
                <a:gd name="T10" fmla="*/ 199 w 202"/>
                <a:gd name="T11" fmla="*/ 167 h 202"/>
                <a:gd name="T12" fmla="*/ 202 w 202"/>
                <a:gd name="T13" fmla="*/ 151 h 202"/>
                <a:gd name="T14" fmla="*/ 202 w 202"/>
                <a:gd name="T15" fmla="*/ 50 h 202"/>
                <a:gd name="T16" fmla="*/ 199 w 202"/>
                <a:gd name="T17" fmla="*/ 35 h 202"/>
                <a:gd name="T18" fmla="*/ 192 w 202"/>
                <a:gd name="T19" fmla="*/ 20 h 202"/>
                <a:gd name="T20" fmla="*/ 181 w 202"/>
                <a:gd name="T21" fmla="*/ 10 h 202"/>
                <a:gd name="T22" fmla="*/ 167 w 202"/>
                <a:gd name="T23" fmla="*/ 3 h 202"/>
                <a:gd name="T24" fmla="*/ 152 w 202"/>
                <a:gd name="T25" fmla="*/ 0 h 202"/>
                <a:gd name="T26" fmla="*/ 51 w 202"/>
                <a:gd name="T27" fmla="*/ 0 h 202"/>
                <a:gd name="T28" fmla="*/ 35 w 202"/>
                <a:gd name="T29" fmla="*/ 3 h 202"/>
                <a:gd name="T30" fmla="*/ 21 w 202"/>
                <a:gd name="T31" fmla="*/ 10 h 202"/>
                <a:gd name="T32" fmla="*/ 9 w 202"/>
                <a:gd name="T33" fmla="*/ 20 h 202"/>
                <a:gd name="T34" fmla="*/ 2 w 202"/>
                <a:gd name="T35" fmla="*/ 35 h 202"/>
                <a:gd name="T36" fmla="*/ 0 w 202"/>
                <a:gd name="T37" fmla="*/ 50 h 202"/>
                <a:gd name="T38" fmla="*/ 0 w 202"/>
                <a:gd name="T39" fmla="*/ 151 h 202"/>
                <a:gd name="T40" fmla="*/ 2 w 202"/>
                <a:gd name="T41" fmla="*/ 167 h 202"/>
                <a:gd name="T42" fmla="*/ 9 w 202"/>
                <a:gd name="T43" fmla="*/ 180 h 202"/>
                <a:gd name="T44" fmla="*/ 21 w 202"/>
                <a:gd name="T45" fmla="*/ 193 h 202"/>
                <a:gd name="T46" fmla="*/ 35 w 202"/>
                <a:gd name="T47" fmla="*/ 199 h 202"/>
                <a:gd name="T48" fmla="*/ 51 w 202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2"/>
                <a:gd name="T76" fmla="*/ 0 h 202"/>
                <a:gd name="T77" fmla="*/ 202 w 202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2" h="202">
                  <a:moveTo>
                    <a:pt x="51" y="202"/>
                  </a:moveTo>
                  <a:lnTo>
                    <a:pt x="152" y="202"/>
                  </a:lnTo>
                  <a:lnTo>
                    <a:pt x="167" y="199"/>
                  </a:lnTo>
                  <a:lnTo>
                    <a:pt x="181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2" y="151"/>
                  </a:lnTo>
                  <a:lnTo>
                    <a:pt x="202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1" y="10"/>
                  </a:lnTo>
                  <a:lnTo>
                    <a:pt x="167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5" y="3"/>
                  </a:lnTo>
                  <a:lnTo>
                    <a:pt x="21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1" y="193"/>
                  </a:lnTo>
                  <a:lnTo>
                    <a:pt x="35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500">
              <a:extLst>
                <a:ext uri="{FF2B5EF4-FFF2-40B4-BE49-F238E27FC236}">
                  <a16:creationId xmlns:a16="http://schemas.microsoft.com/office/drawing/2014/main" id="{9691919F-5C77-4BD0-AD2B-C3FC61B2F96F}"/>
                </a:ext>
              </a:extLst>
            </p:cNvPr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3197" y="3110"/>
              <a:ext cx="201" cy="202"/>
            </a:xfrm>
            <a:custGeom>
              <a:avLst/>
              <a:gdLst>
                <a:gd name="T0" fmla="*/ 51 w 201"/>
                <a:gd name="T1" fmla="*/ 202 h 202"/>
                <a:gd name="T2" fmla="*/ 152 w 201"/>
                <a:gd name="T3" fmla="*/ 202 h 202"/>
                <a:gd name="T4" fmla="*/ 166 w 201"/>
                <a:gd name="T5" fmla="*/ 199 h 202"/>
                <a:gd name="T6" fmla="*/ 181 w 201"/>
                <a:gd name="T7" fmla="*/ 193 h 202"/>
                <a:gd name="T8" fmla="*/ 192 w 201"/>
                <a:gd name="T9" fmla="*/ 180 h 202"/>
                <a:gd name="T10" fmla="*/ 199 w 201"/>
                <a:gd name="T11" fmla="*/ 167 h 202"/>
                <a:gd name="T12" fmla="*/ 201 w 201"/>
                <a:gd name="T13" fmla="*/ 151 h 202"/>
                <a:gd name="T14" fmla="*/ 201 w 201"/>
                <a:gd name="T15" fmla="*/ 50 h 202"/>
                <a:gd name="T16" fmla="*/ 199 w 201"/>
                <a:gd name="T17" fmla="*/ 35 h 202"/>
                <a:gd name="T18" fmla="*/ 192 w 201"/>
                <a:gd name="T19" fmla="*/ 20 h 202"/>
                <a:gd name="T20" fmla="*/ 181 w 201"/>
                <a:gd name="T21" fmla="*/ 10 h 202"/>
                <a:gd name="T22" fmla="*/ 166 w 201"/>
                <a:gd name="T23" fmla="*/ 3 h 202"/>
                <a:gd name="T24" fmla="*/ 152 w 201"/>
                <a:gd name="T25" fmla="*/ 0 h 202"/>
                <a:gd name="T26" fmla="*/ 51 w 201"/>
                <a:gd name="T27" fmla="*/ 0 h 202"/>
                <a:gd name="T28" fmla="*/ 34 w 201"/>
                <a:gd name="T29" fmla="*/ 3 h 202"/>
                <a:gd name="T30" fmla="*/ 21 w 201"/>
                <a:gd name="T31" fmla="*/ 10 h 202"/>
                <a:gd name="T32" fmla="*/ 9 w 201"/>
                <a:gd name="T33" fmla="*/ 20 h 202"/>
                <a:gd name="T34" fmla="*/ 2 w 201"/>
                <a:gd name="T35" fmla="*/ 35 h 202"/>
                <a:gd name="T36" fmla="*/ 0 w 201"/>
                <a:gd name="T37" fmla="*/ 50 h 202"/>
                <a:gd name="T38" fmla="*/ 0 w 201"/>
                <a:gd name="T39" fmla="*/ 151 h 202"/>
                <a:gd name="T40" fmla="*/ 2 w 201"/>
                <a:gd name="T41" fmla="*/ 167 h 202"/>
                <a:gd name="T42" fmla="*/ 9 w 201"/>
                <a:gd name="T43" fmla="*/ 180 h 202"/>
                <a:gd name="T44" fmla="*/ 21 w 201"/>
                <a:gd name="T45" fmla="*/ 193 h 202"/>
                <a:gd name="T46" fmla="*/ 34 w 201"/>
                <a:gd name="T47" fmla="*/ 199 h 202"/>
                <a:gd name="T48" fmla="*/ 51 w 201"/>
                <a:gd name="T49" fmla="*/ 202 h 2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1"/>
                <a:gd name="T76" fmla="*/ 0 h 202"/>
                <a:gd name="T77" fmla="*/ 201 w 201"/>
                <a:gd name="T78" fmla="*/ 202 h 2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1" h="202">
                  <a:moveTo>
                    <a:pt x="51" y="202"/>
                  </a:moveTo>
                  <a:lnTo>
                    <a:pt x="152" y="202"/>
                  </a:lnTo>
                  <a:lnTo>
                    <a:pt x="166" y="199"/>
                  </a:lnTo>
                  <a:lnTo>
                    <a:pt x="181" y="193"/>
                  </a:lnTo>
                  <a:lnTo>
                    <a:pt x="192" y="180"/>
                  </a:lnTo>
                  <a:lnTo>
                    <a:pt x="199" y="167"/>
                  </a:lnTo>
                  <a:lnTo>
                    <a:pt x="201" y="151"/>
                  </a:lnTo>
                  <a:lnTo>
                    <a:pt x="201" y="50"/>
                  </a:lnTo>
                  <a:lnTo>
                    <a:pt x="199" y="35"/>
                  </a:lnTo>
                  <a:lnTo>
                    <a:pt x="192" y="20"/>
                  </a:lnTo>
                  <a:lnTo>
                    <a:pt x="181" y="10"/>
                  </a:lnTo>
                  <a:lnTo>
                    <a:pt x="166" y="3"/>
                  </a:lnTo>
                  <a:lnTo>
                    <a:pt x="152" y="0"/>
                  </a:lnTo>
                  <a:lnTo>
                    <a:pt x="51" y="0"/>
                  </a:lnTo>
                  <a:lnTo>
                    <a:pt x="34" y="3"/>
                  </a:lnTo>
                  <a:lnTo>
                    <a:pt x="21" y="10"/>
                  </a:lnTo>
                  <a:lnTo>
                    <a:pt x="9" y="20"/>
                  </a:lnTo>
                  <a:lnTo>
                    <a:pt x="2" y="35"/>
                  </a:lnTo>
                  <a:lnTo>
                    <a:pt x="0" y="50"/>
                  </a:lnTo>
                  <a:lnTo>
                    <a:pt x="0" y="151"/>
                  </a:lnTo>
                  <a:lnTo>
                    <a:pt x="2" y="167"/>
                  </a:lnTo>
                  <a:lnTo>
                    <a:pt x="9" y="180"/>
                  </a:lnTo>
                  <a:lnTo>
                    <a:pt x="21" y="193"/>
                  </a:lnTo>
                  <a:lnTo>
                    <a:pt x="34" y="199"/>
                  </a:lnTo>
                  <a:lnTo>
                    <a:pt x="51" y="202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Line 501">
              <a:extLst>
                <a:ext uri="{FF2B5EF4-FFF2-40B4-BE49-F238E27FC236}">
                  <a16:creationId xmlns:a16="http://schemas.microsoft.com/office/drawing/2014/main" id="{85E95B8A-8336-424B-8528-DD16BE9F540F}"/>
                </a:ext>
              </a:extLst>
            </p:cNvPr>
            <p:cNvSpPr>
              <a:spLocks noChangeShapeType="1"/>
            </p:cNvSpPr>
            <p:nvPr>
              <p:custDataLst>
                <p:tags r:id="rId284"/>
              </p:custDataLst>
            </p:nvPr>
          </p:nvSpPr>
          <p:spPr bwMode="auto">
            <a:xfrm flipH="1">
              <a:off x="3184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Line 502">
              <a:extLst>
                <a:ext uri="{FF2B5EF4-FFF2-40B4-BE49-F238E27FC236}">
                  <a16:creationId xmlns:a16="http://schemas.microsoft.com/office/drawing/2014/main" id="{73AB301F-245C-490D-A462-710B139DC36F}"/>
                </a:ext>
              </a:extLst>
            </p:cNvPr>
            <p:cNvSpPr>
              <a:spLocks noChangeShapeType="1"/>
            </p:cNvSpPr>
            <p:nvPr>
              <p:custDataLst>
                <p:tags r:id="rId285"/>
              </p:custDataLst>
            </p:nvPr>
          </p:nvSpPr>
          <p:spPr bwMode="auto">
            <a:xfrm flipH="1">
              <a:off x="3386" y="3009"/>
              <a:ext cx="113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Rectangle 503">
              <a:extLst>
                <a:ext uri="{FF2B5EF4-FFF2-40B4-BE49-F238E27FC236}">
                  <a16:creationId xmlns:a16="http://schemas.microsoft.com/office/drawing/2014/main" id="{D32D6B30-1679-44C4-81FD-EB341C698232}"/>
                </a:ext>
              </a:extLst>
            </p:cNvPr>
            <p:cNvSpPr>
              <a:spLocks noChangeArrowheads="1"/>
            </p:cNvSpPr>
            <p:nvPr>
              <p:custDataLst>
                <p:tags r:id="rId286"/>
              </p:custDataLst>
            </p:nvPr>
          </p:nvSpPr>
          <p:spPr bwMode="auto">
            <a:xfrm>
              <a:off x="3279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0</a:t>
              </a:r>
              <a:endParaRPr lang="de-DE" altLang="en-US" sz="2800"/>
            </a:p>
          </p:txBody>
        </p:sp>
        <p:sp>
          <p:nvSpPr>
            <p:cNvPr id="189" name="Rectangle 504">
              <a:extLst>
                <a:ext uri="{FF2B5EF4-FFF2-40B4-BE49-F238E27FC236}">
                  <a16:creationId xmlns:a16="http://schemas.microsoft.com/office/drawing/2014/main" id="{27DC82F2-F49D-4180-8364-5927A99B0A82}"/>
                </a:ext>
              </a:extLst>
            </p:cNvPr>
            <p:cNvSpPr>
              <a:spLocks noChangeArrowheads="1"/>
            </p:cNvSpPr>
            <p:nvPr>
              <p:custDataLst>
                <p:tags r:id="rId287"/>
              </p:custDataLst>
            </p:nvPr>
          </p:nvSpPr>
          <p:spPr bwMode="auto">
            <a:xfrm>
              <a:off x="3077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</a:t>
              </a:r>
              <a:endParaRPr lang="de-DE" altLang="en-US" sz="2800"/>
            </a:p>
          </p:txBody>
        </p:sp>
        <p:sp>
          <p:nvSpPr>
            <p:cNvPr id="190" name="Rectangle 505">
              <a:extLst>
                <a:ext uri="{FF2B5EF4-FFF2-40B4-BE49-F238E27FC236}">
                  <a16:creationId xmlns:a16="http://schemas.microsoft.com/office/drawing/2014/main" id="{CA9E5B3C-8A90-4AA0-B2AD-89D4F43438A0}"/>
                </a:ext>
              </a:extLst>
            </p:cNvPr>
            <p:cNvSpPr>
              <a:spLocks noChangeArrowheads="1"/>
            </p:cNvSpPr>
            <p:nvPr>
              <p:custDataLst>
                <p:tags r:id="rId288"/>
              </p:custDataLst>
            </p:nvPr>
          </p:nvSpPr>
          <p:spPr bwMode="auto">
            <a:xfrm>
              <a:off x="2875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2</a:t>
              </a:r>
              <a:endParaRPr lang="de-DE" altLang="en-US" sz="2800"/>
            </a:p>
          </p:txBody>
        </p:sp>
        <p:sp>
          <p:nvSpPr>
            <p:cNvPr id="191" name="Rectangle 506">
              <a:extLst>
                <a:ext uri="{FF2B5EF4-FFF2-40B4-BE49-F238E27FC236}">
                  <a16:creationId xmlns:a16="http://schemas.microsoft.com/office/drawing/2014/main" id="{E96B6191-B6F9-4923-983D-AC8B5AB9D114}"/>
                </a:ext>
              </a:extLst>
            </p:cNvPr>
            <p:cNvSpPr>
              <a:spLocks noChangeArrowheads="1"/>
            </p:cNvSpPr>
            <p:nvPr>
              <p:custDataLst>
                <p:tags r:id="rId289"/>
              </p:custDataLst>
            </p:nvPr>
          </p:nvSpPr>
          <p:spPr bwMode="auto">
            <a:xfrm>
              <a:off x="2673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3</a:t>
              </a:r>
              <a:endParaRPr lang="de-DE" altLang="en-US" sz="2800"/>
            </a:p>
          </p:txBody>
        </p:sp>
        <p:sp>
          <p:nvSpPr>
            <p:cNvPr id="192" name="Rectangle 507">
              <a:extLst>
                <a:ext uri="{FF2B5EF4-FFF2-40B4-BE49-F238E27FC236}">
                  <a16:creationId xmlns:a16="http://schemas.microsoft.com/office/drawing/2014/main" id="{B9846357-F384-43CC-8BD9-345718045099}"/>
                </a:ext>
              </a:extLst>
            </p:cNvPr>
            <p:cNvSpPr>
              <a:spLocks noChangeArrowheads="1"/>
            </p:cNvSpPr>
            <p:nvPr>
              <p:custDataLst>
                <p:tags r:id="rId290"/>
              </p:custDataLst>
            </p:nvPr>
          </p:nvSpPr>
          <p:spPr bwMode="auto">
            <a:xfrm>
              <a:off x="2471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4</a:t>
              </a:r>
              <a:endParaRPr lang="de-DE" altLang="en-US" sz="2800"/>
            </a:p>
          </p:txBody>
        </p:sp>
        <p:sp>
          <p:nvSpPr>
            <p:cNvPr id="193" name="Rectangle 508">
              <a:extLst>
                <a:ext uri="{FF2B5EF4-FFF2-40B4-BE49-F238E27FC236}">
                  <a16:creationId xmlns:a16="http://schemas.microsoft.com/office/drawing/2014/main" id="{AD6E4579-7725-43F4-BBFC-FEC271F2B99E}"/>
                </a:ext>
              </a:extLst>
            </p:cNvPr>
            <p:cNvSpPr>
              <a:spLocks noChangeArrowheads="1"/>
            </p:cNvSpPr>
            <p:nvPr>
              <p:custDataLst>
                <p:tags r:id="rId291"/>
              </p:custDataLst>
            </p:nvPr>
          </p:nvSpPr>
          <p:spPr bwMode="auto">
            <a:xfrm>
              <a:off x="2269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5</a:t>
              </a:r>
              <a:endParaRPr lang="de-DE" altLang="en-US" sz="2800"/>
            </a:p>
          </p:txBody>
        </p:sp>
        <p:sp>
          <p:nvSpPr>
            <p:cNvPr id="194" name="Rectangle 509">
              <a:extLst>
                <a:ext uri="{FF2B5EF4-FFF2-40B4-BE49-F238E27FC236}">
                  <a16:creationId xmlns:a16="http://schemas.microsoft.com/office/drawing/2014/main" id="{41A46051-0D3A-43DD-8B54-601583AA72A3}"/>
                </a:ext>
              </a:extLst>
            </p:cNvPr>
            <p:cNvSpPr>
              <a:spLocks noChangeArrowheads="1"/>
            </p:cNvSpPr>
            <p:nvPr>
              <p:custDataLst>
                <p:tags r:id="rId292"/>
              </p:custDataLst>
            </p:nvPr>
          </p:nvSpPr>
          <p:spPr bwMode="auto">
            <a:xfrm>
              <a:off x="2068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6</a:t>
              </a:r>
              <a:endParaRPr lang="de-DE" altLang="en-US" sz="2800"/>
            </a:p>
          </p:txBody>
        </p:sp>
        <p:sp>
          <p:nvSpPr>
            <p:cNvPr id="195" name="Rectangle 510">
              <a:extLst>
                <a:ext uri="{FF2B5EF4-FFF2-40B4-BE49-F238E27FC236}">
                  <a16:creationId xmlns:a16="http://schemas.microsoft.com/office/drawing/2014/main" id="{998C4E7F-44C2-4C17-8B4F-3750207AF1EE}"/>
                </a:ext>
              </a:extLst>
            </p:cNvPr>
            <p:cNvSpPr>
              <a:spLocks noChangeArrowheads="1"/>
            </p:cNvSpPr>
            <p:nvPr>
              <p:custDataLst>
                <p:tags r:id="rId293"/>
              </p:custDataLst>
            </p:nvPr>
          </p:nvSpPr>
          <p:spPr bwMode="auto">
            <a:xfrm>
              <a:off x="1866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7</a:t>
              </a:r>
              <a:endParaRPr lang="de-DE" altLang="en-US" sz="2800"/>
            </a:p>
          </p:txBody>
        </p:sp>
        <p:sp>
          <p:nvSpPr>
            <p:cNvPr id="196" name="Rectangle 511">
              <a:extLst>
                <a:ext uri="{FF2B5EF4-FFF2-40B4-BE49-F238E27FC236}">
                  <a16:creationId xmlns:a16="http://schemas.microsoft.com/office/drawing/2014/main" id="{97FA427B-1B36-47CB-89D9-79A9FF3E0E5B}"/>
                </a:ext>
              </a:extLst>
            </p:cNvPr>
            <p:cNvSpPr>
              <a:spLocks noChangeArrowheads="1"/>
            </p:cNvSpPr>
            <p:nvPr>
              <p:custDataLst>
                <p:tags r:id="rId294"/>
              </p:custDataLst>
            </p:nvPr>
          </p:nvSpPr>
          <p:spPr bwMode="auto">
            <a:xfrm>
              <a:off x="1664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8</a:t>
              </a:r>
              <a:endParaRPr lang="de-DE" altLang="en-US" sz="2800"/>
            </a:p>
          </p:txBody>
        </p:sp>
        <p:sp>
          <p:nvSpPr>
            <p:cNvPr id="197" name="Rectangle 512">
              <a:extLst>
                <a:ext uri="{FF2B5EF4-FFF2-40B4-BE49-F238E27FC236}">
                  <a16:creationId xmlns:a16="http://schemas.microsoft.com/office/drawing/2014/main" id="{ED9034AD-CE75-40FB-BFD7-32AE0BC5A44A}"/>
                </a:ext>
              </a:extLst>
            </p:cNvPr>
            <p:cNvSpPr>
              <a:spLocks noChangeArrowheads="1"/>
            </p:cNvSpPr>
            <p:nvPr>
              <p:custDataLst>
                <p:tags r:id="rId295"/>
              </p:custDataLst>
            </p:nvPr>
          </p:nvSpPr>
          <p:spPr bwMode="auto">
            <a:xfrm>
              <a:off x="1462" y="3169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9</a:t>
              </a:r>
              <a:endParaRPr lang="de-DE" altLang="en-US" sz="2800"/>
            </a:p>
          </p:txBody>
        </p:sp>
        <p:sp>
          <p:nvSpPr>
            <p:cNvPr id="198" name="Rectangle 513">
              <a:extLst>
                <a:ext uri="{FF2B5EF4-FFF2-40B4-BE49-F238E27FC236}">
                  <a16:creationId xmlns:a16="http://schemas.microsoft.com/office/drawing/2014/main" id="{39C07068-DC4A-4615-9F6A-76FDC7D45630}"/>
                </a:ext>
              </a:extLst>
            </p:cNvPr>
            <p:cNvSpPr>
              <a:spLocks noChangeArrowheads="1"/>
            </p:cNvSpPr>
            <p:nvPr>
              <p:custDataLst>
                <p:tags r:id="rId296"/>
              </p:custDataLst>
            </p:nvPr>
          </p:nvSpPr>
          <p:spPr bwMode="auto">
            <a:xfrm>
              <a:off x="1242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10</a:t>
              </a:r>
              <a:endParaRPr lang="de-DE" altLang="en-US" sz="2800"/>
            </a:p>
          </p:txBody>
        </p:sp>
        <p:sp>
          <p:nvSpPr>
            <p:cNvPr id="199" name="Rectangle 514">
              <a:extLst>
                <a:ext uri="{FF2B5EF4-FFF2-40B4-BE49-F238E27FC236}">
                  <a16:creationId xmlns:a16="http://schemas.microsoft.com/office/drawing/2014/main" id="{C9E2EBD1-7752-4D3D-9099-F4F67BB0BCD9}"/>
                </a:ext>
              </a:extLst>
            </p:cNvPr>
            <p:cNvSpPr>
              <a:spLocks noChangeArrowheads="1"/>
            </p:cNvSpPr>
            <p:nvPr>
              <p:custDataLst>
                <p:tags r:id="rId297"/>
              </p:custDataLst>
            </p:nvPr>
          </p:nvSpPr>
          <p:spPr bwMode="auto">
            <a:xfrm>
              <a:off x="1040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11</a:t>
              </a:r>
              <a:endParaRPr lang="de-DE" altLang="en-US" sz="2800"/>
            </a:p>
          </p:txBody>
        </p:sp>
        <p:sp>
          <p:nvSpPr>
            <p:cNvPr id="200" name="Rectangle 515">
              <a:extLst>
                <a:ext uri="{FF2B5EF4-FFF2-40B4-BE49-F238E27FC236}">
                  <a16:creationId xmlns:a16="http://schemas.microsoft.com/office/drawing/2014/main" id="{B5C517CD-325F-4D19-B9DC-6655525298BB}"/>
                </a:ext>
              </a:extLst>
            </p:cNvPr>
            <p:cNvSpPr>
              <a:spLocks noChangeArrowheads="1"/>
            </p:cNvSpPr>
            <p:nvPr>
              <p:custDataLst>
                <p:tags r:id="rId298"/>
              </p:custDataLst>
            </p:nvPr>
          </p:nvSpPr>
          <p:spPr bwMode="auto">
            <a:xfrm>
              <a:off x="838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12</a:t>
              </a:r>
              <a:endParaRPr lang="de-DE" altLang="en-US" sz="2800"/>
            </a:p>
          </p:txBody>
        </p:sp>
        <p:sp>
          <p:nvSpPr>
            <p:cNvPr id="201" name="Rectangle 516">
              <a:extLst>
                <a:ext uri="{FF2B5EF4-FFF2-40B4-BE49-F238E27FC236}">
                  <a16:creationId xmlns:a16="http://schemas.microsoft.com/office/drawing/2014/main" id="{EEECA103-0FB9-4197-B88C-6A86EA512ACD}"/>
                </a:ext>
              </a:extLst>
            </p:cNvPr>
            <p:cNvSpPr>
              <a:spLocks noChangeArrowheads="1"/>
            </p:cNvSpPr>
            <p:nvPr>
              <p:custDataLst>
                <p:tags r:id="rId299"/>
              </p:custDataLst>
            </p:nvPr>
          </p:nvSpPr>
          <p:spPr bwMode="auto">
            <a:xfrm>
              <a:off x="636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13</a:t>
              </a:r>
              <a:endParaRPr lang="de-DE" altLang="en-US" sz="2800"/>
            </a:p>
          </p:txBody>
        </p:sp>
        <p:sp>
          <p:nvSpPr>
            <p:cNvPr id="202" name="Rectangle 517">
              <a:extLst>
                <a:ext uri="{FF2B5EF4-FFF2-40B4-BE49-F238E27FC236}">
                  <a16:creationId xmlns:a16="http://schemas.microsoft.com/office/drawing/2014/main" id="{DAF09BAA-15A1-48EA-87D3-B114896234A3}"/>
                </a:ext>
              </a:extLst>
            </p:cNvPr>
            <p:cNvSpPr>
              <a:spLocks noChangeArrowheads="1"/>
            </p:cNvSpPr>
            <p:nvPr>
              <p:custDataLst>
                <p:tags r:id="rId300"/>
              </p:custDataLst>
            </p:nvPr>
          </p:nvSpPr>
          <p:spPr bwMode="auto">
            <a:xfrm>
              <a:off x="434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14</a:t>
              </a:r>
              <a:endParaRPr lang="de-DE" altLang="en-US" sz="2800"/>
            </a:p>
          </p:txBody>
        </p:sp>
        <p:sp>
          <p:nvSpPr>
            <p:cNvPr id="203" name="Rectangle 518">
              <a:extLst>
                <a:ext uri="{FF2B5EF4-FFF2-40B4-BE49-F238E27FC236}">
                  <a16:creationId xmlns:a16="http://schemas.microsoft.com/office/drawing/2014/main" id="{D3C3CD19-FB80-4C4B-A263-B207606BA03A}"/>
                </a:ext>
              </a:extLst>
            </p:cNvPr>
            <p:cNvSpPr>
              <a:spLocks noChangeArrowheads="1"/>
            </p:cNvSpPr>
            <p:nvPr>
              <p:custDataLst>
                <p:tags r:id="rId301"/>
              </p:custDataLst>
            </p:nvPr>
          </p:nvSpPr>
          <p:spPr bwMode="auto">
            <a:xfrm>
              <a:off x="232" y="3169"/>
              <a:ext cx="7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800">
                  <a:solidFill>
                    <a:srgbClr val="000000"/>
                  </a:solidFill>
                </a:rPr>
                <a:t>15</a:t>
              </a:r>
              <a:endParaRPr lang="de-DE" altLang="en-US" sz="2800"/>
            </a:p>
          </p:txBody>
        </p:sp>
        <p:sp>
          <p:nvSpPr>
            <p:cNvPr id="204" name="Line 570">
              <a:extLst>
                <a:ext uri="{FF2B5EF4-FFF2-40B4-BE49-F238E27FC236}">
                  <a16:creationId xmlns:a16="http://schemas.microsoft.com/office/drawing/2014/main" id="{3B2A7BEB-0DE8-4B13-B2D9-C647D3275B30}"/>
                </a:ext>
              </a:extLst>
            </p:cNvPr>
            <p:cNvSpPr>
              <a:spLocks noChangeShapeType="1"/>
            </p:cNvSpPr>
            <p:nvPr>
              <p:custDataLst>
                <p:tags r:id="rId302"/>
              </p:custDataLst>
            </p:nvPr>
          </p:nvSpPr>
          <p:spPr bwMode="auto">
            <a:xfrm>
              <a:off x="3499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Line 571">
              <a:extLst>
                <a:ext uri="{FF2B5EF4-FFF2-40B4-BE49-F238E27FC236}">
                  <a16:creationId xmlns:a16="http://schemas.microsoft.com/office/drawing/2014/main" id="{C477FF93-F3F8-4F46-AB18-989C42818190}"/>
                </a:ext>
              </a:extLst>
            </p:cNvPr>
            <p:cNvSpPr>
              <a:spLocks noChangeShapeType="1"/>
            </p:cNvSpPr>
            <p:nvPr>
              <p:custDataLst>
                <p:tags r:id="rId303"/>
              </p:custDataLst>
            </p:nvPr>
          </p:nvSpPr>
          <p:spPr bwMode="auto">
            <a:xfrm>
              <a:off x="3297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Line 572">
              <a:extLst>
                <a:ext uri="{FF2B5EF4-FFF2-40B4-BE49-F238E27FC236}">
                  <a16:creationId xmlns:a16="http://schemas.microsoft.com/office/drawing/2014/main" id="{48D02133-740B-47AE-8334-E0BEB652B25D}"/>
                </a:ext>
              </a:extLst>
            </p:cNvPr>
            <p:cNvSpPr>
              <a:spLocks noChangeShapeType="1"/>
            </p:cNvSpPr>
            <p:nvPr>
              <p:custDataLst>
                <p:tags r:id="rId304"/>
              </p:custDataLst>
            </p:nvPr>
          </p:nvSpPr>
          <p:spPr bwMode="auto">
            <a:xfrm>
              <a:off x="3096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Line 573">
              <a:extLst>
                <a:ext uri="{FF2B5EF4-FFF2-40B4-BE49-F238E27FC236}">
                  <a16:creationId xmlns:a16="http://schemas.microsoft.com/office/drawing/2014/main" id="{9D01287F-15B4-4694-AB5C-1EE5E68B68F5}"/>
                </a:ext>
              </a:extLst>
            </p:cNvPr>
            <p:cNvSpPr>
              <a:spLocks noChangeShapeType="1"/>
            </p:cNvSpPr>
            <p:nvPr>
              <p:custDataLst>
                <p:tags r:id="rId305"/>
              </p:custDataLst>
            </p:nvPr>
          </p:nvSpPr>
          <p:spPr bwMode="auto">
            <a:xfrm>
              <a:off x="2894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Line 574">
              <a:extLst>
                <a:ext uri="{FF2B5EF4-FFF2-40B4-BE49-F238E27FC236}">
                  <a16:creationId xmlns:a16="http://schemas.microsoft.com/office/drawing/2014/main" id="{1D21172C-DA0B-4B15-BB17-9474E1F13FBA}"/>
                </a:ext>
              </a:extLst>
            </p:cNvPr>
            <p:cNvSpPr>
              <a:spLocks noChangeShapeType="1"/>
            </p:cNvSpPr>
            <p:nvPr>
              <p:custDataLst>
                <p:tags r:id="rId306"/>
              </p:custDataLst>
            </p:nvPr>
          </p:nvSpPr>
          <p:spPr bwMode="auto">
            <a:xfrm>
              <a:off x="2692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Line 575">
              <a:extLst>
                <a:ext uri="{FF2B5EF4-FFF2-40B4-BE49-F238E27FC236}">
                  <a16:creationId xmlns:a16="http://schemas.microsoft.com/office/drawing/2014/main" id="{389F47E4-B8BF-400E-8097-6E6DF1A64A25}"/>
                </a:ext>
              </a:extLst>
            </p:cNvPr>
            <p:cNvSpPr>
              <a:spLocks noChangeShapeType="1"/>
            </p:cNvSpPr>
            <p:nvPr>
              <p:custDataLst>
                <p:tags r:id="rId307"/>
              </p:custDataLst>
            </p:nvPr>
          </p:nvSpPr>
          <p:spPr bwMode="auto">
            <a:xfrm>
              <a:off x="2490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Line 576">
              <a:extLst>
                <a:ext uri="{FF2B5EF4-FFF2-40B4-BE49-F238E27FC236}">
                  <a16:creationId xmlns:a16="http://schemas.microsoft.com/office/drawing/2014/main" id="{546948C9-EF41-4DD6-99CE-498A4EE2A657}"/>
                </a:ext>
              </a:extLst>
            </p:cNvPr>
            <p:cNvSpPr>
              <a:spLocks noChangeShapeType="1"/>
            </p:cNvSpPr>
            <p:nvPr>
              <p:custDataLst>
                <p:tags r:id="rId308"/>
              </p:custDataLst>
            </p:nvPr>
          </p:nvSpPr>
          <p:spPr bwMode="auto">
            <a:xfrm>
              <a:off x="2288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Line 577">
              <a:extLst>
                <a:ext uri="{FF2B5EF4-FFF2-40B4-BE49-F238E27FC236}">
                  <a16:creationId xmlns:a16="http://schemas.microsoft.com/office/drawing/2014/main" id="{AFD701D6-DDAE-4B20-8538-CBB628FA0872}"/>
                </a:ext>
              </a:extLst>
            </p:cNvPr>
            <p:cNvSpPr>
              <a:spLocks noChangeShapeType="1"/>
            </p:cNvSpPr>
            <p:nvPr>
              <p:custDataLst>
                <p:tags r:id="rId309"/>
              </p:custDataLst>
            </p:nvPr>
          </p:nvSpPr>
          <p:spPr bwMode="auto">
            <a:xfrm>
              <a:off x="2087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Line 578">
              <a:extLst>
                <a:ext uri="{FF2B5EF4-FFF2-40B4-BE49-F238E27FC236}">
                  <a16:creationId xmlns:a16="http://schemas.microsoft.com/office/drawing/2014/main" id="{2EAA8BD6-CC52-4306-A1BE-088D24D08ACE}"/>
                </a:ext>
              </a:extLst>
            </p:cNvPr>
            <p:cNvSpPr>
              <a:spLocks noChangeShapeType="1"/>
            </p:cNvSpPr>
            <p:nvPr>
              <p:custDataLst>
                <p:tags r:id="rId310"/>
              </p:custDataLst>
            </p:nvPr>
          </p:nvSpPr>
          <p:spPr bwMode="auto">
            <a:xfrm>
              <a:off x="1885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Line 579">
              <a:extLst>
                <a:ext uri="{FF2B5EF4-FFF2-40B4-BE49-F238E27FC236}">
                  <a16:creationId xmlns:a16="http://schemas.microsoft.com/office/drawing/2014/main" id="{645458EE-FB99-4835-9BAF-E2D58A28FB71}"/>
                </a:ext>
              </a:extLst>
            </p:cNvPr>
            <p:cNvSpPr>
              <a:spLocks noChangeShapeType="1"/>
            </p:cNvSpPr>
            <p:nvPr>
              <p:custDataLst>
                <p:tags r:id="rId311"/>
              </p:custDataLst>
            </p:nvPr>
          </p:nvSpPr>
          <p:spPr bwMode="auto">
            <a:xfrm>
              <a:off x="1683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Line 580">
              <a:extLst>
                <a:ext uri="{FF2B5EF4-FFF2-40B4-BE49-F238E27FC236}">
                  <a16:creationId xmlns:a16="http://schemas.microsoft.com/office/drawing/2014/main" id="{D1386AA6-7C21-463F-9BCA-AEBA14545245}"/>
                </a:ext>
              </a:extLst>
            </p:cNvPr>
            <p:cNvSpPr>
              <a:spLocks noChangeShapeType="1"/>
            </p:cNvSpPr>
            <p:nvPr>
              <p:custDataLst>
                <p:tags r:id="rId312"/>
              </p:custDataLst>
            </p:nvPr>
          </p:nvSpPr>
          <p:spPr bwMode="auto">
            <a:xfrm>
              <a:off x="1279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Line 581">
              <a:extLst>
                <a:ext uri="{FF2B5EF4-FFF2-40B4-BE49-F238E27FC236}">
                  <a16:creationId xmlns:a16="http://schemas.microsoft.com/office/drawing/2014/main" id="{B61FEC89-CA2D-4DAC-A44C-AAB2A20BC224}"/>
                </a:ext>
              </a:extLst>
            </p:cNvPr>
            <p:cNvSpPr>
              <a:spLocks noChangeShapeType="1"/>
            </p:cNvSpPr>
            <p:nvPr>
              <p:custDataLst>
                <p:tags r:id="rId313"/>
              </p:custDataLst>
            </p:nvPr>
          </p:nvSpPr>
          <p:spPr bwMode="auto">
            <a:xfrm>
              <a:off x="1077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Line 582">
              <a:extLst>
                <a:ext uri="{FF2B5EF4-FFF2-40B4-BE49-F238E27FC236}">
                  <a16:creationId xmlns:a16="http://schemas.microsoft.com/office/drawing/2014/main" id="{51F985D0-1391-4634-B767-40CC42CF1C40}"/>
                </a:ext>
              </a:extLst>
            </p:cNvPr>
            <p:cNvSpPr>
              <a:spLocks noChangeShapeType="1"/>
            </p:cNvSpPr>
            <p:nvPr>
              <p:custDataLst>
                <p:tags r:id="rId314"/>
              </p:custDataLst>
            </p:nvPr>
          </p:nvSpPr>
          <p:spPr bwMode="auto">
            <a:xfrm>
              <a:off x="876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Line 583">
              <a:extLst>
                <a:ext uri="{FF2B5EF4-FFF2-40B4-BE49-F238E27FC236}">
                  <a16:creationId xmlns:a16="http://schemas.microsoft.com/office/drawing/2014/main" id="{C0A12291-8E07-4F61-A722-CEBF2177C1D3}"/>
                </a:ext>
              </a:extLst>
            </p:cNvPr>
            <p:cNvSpPr>
              <a:spLocks noChangeShapeType="1"/>
            </p:cNvSpPr>
            <p:nvPr>
              <p:custDataLst>
                <p:tags r:id="rId315"/>
              </p:custDataLst>
            </p:nvPr>
          </p:nvSpPr>
          <p:spPr bwMode="auto">
            <a:xfrm>
              <a:off x="674" y="1697"/>
              <a:ext cx="0" cy="1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Line 584">
              <a:extLst>
                <a:ext uri="{FF2B5EF4-FFF2-40B4-BE49-F238E27FC236}">
                  <a16:creationId xmlns:a16="http://schemas.microsoft.com/office/drawing/2014/main" id="{8264AB16-F913-4DBD-9DB3-7727A5BA37D6}"/>
                </a:ext>
              </a:extLst>
            </p:cNvPr>
            <p:cNvSpPr>
              <a:spLocks noChangeShapeType="1"/>
            </p:cNvSpPr>
            <p:nvPr>
              <p:custDataLst>
                <p:tags r:id="rId316"/>
              </p:custDataLst>
            </p:nvPr>
          </p:nvSpPr>
          <p:spPr bwMode="auto">
            <a:xfrm>
              <a:off x="472" y="1978"/>
              <a:ext cx="0" cy="10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9" name="Rectangle 520">
            <a:extLst>
              <a:ext uri="{FF2B5EF4-FFF2-40B4-BE49-F238E27FC236}">
                <a16:creationId xmlns:a16="http://schemas.microsoft.com/office/drawing/2014/main" id="{B70FDC94-0047-4ECF-9895-202A22F37A0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93744" y="3114600"/>
            <a:ext cx="160337" cy="160337"/>
          </a:xfrm>
          <a:prstGeom prst="rect">
            <a:avLst/>
          </a:prstGeom>
          <a:solidFill>
            <a:srgbClr val="000000"/>
          </a:solidFill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220" name="Freeform 521">
            <a:extLst>
              <a:ext uri="{FF2B5EF4-FFF2-40B4-BE49-F238E27FC236}">
                <a16:creationId xmlns:a16="http://schemas.microsoft.com/office/drawing/2014/main" id="{A7599FAE-63BE-4316-A98B-97CCB17912E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085806" y="4528194"/>
            <a:ext cx="320675" cy="320675"/>
          </a:xfrm>
          <a:custGeom>
            <a:avLst/>
            <a:gdLst>
              <a:gd name="T0" fmla="*/ 2147483647 w 202"/>
              <a:gd name="T1" fmla="*/ 2147483647 h 202"/>
              <a:gd name="T2" fmla="*/ 2147483647 w 202"/>
              <a:gd name="T3" fmla="*/ 2147483647 h 202"/>
              <a:gd name="T4" fmla="*/ 2147483647 w 202"/>
              <a:gd name="T5" fmla="*/ 2147483647 h 202"/>
              <a:gd name="T6" fmla="*/ 2147483647 w 202"/>
              <a:gd name="T7" fmla="*/ 2147483647 h 202"/>
              <a:gd name="T8" fmla="*/ 2147483647 w 202"/>
              <a:gd name="T9" fmla="*/ 2147483647 h 202"/>
              <a:gd name="T10" fmla="*/ 2147483647 w 202"/>
              <a:gd name="T11" fmla="*/ 2147483647 h 202"/>
              <a:gd name="T12" fmla="*/ 2147483647 w 202"/>
              <a:gd name="T13" fmla="*/ 2147483647 h 202"/>
              <a:gd name="T14" fmla="*/ 2147483647 w 202"/>
              <a:gd name="T15" fmla="*/ 2147483647 h 202"/>
              <a:gd name="T16" fmla="*/ 2147483647 w 202"/>
              <a:gd name="T17" fmla="*/ 2147483647 h 202"/>
              <a:gd name="T18" fmla="*/ 2147483647 w 202"/>
              <a:gd name="T19" fmla="*/ 2147483647 h 202"/>
              <a:gd name="T20" fmla="*/ 2147483647 w 202"/>
              <a:gd name="T21" fmla="*/ 2147483647 h 202"/>
              <a:gd name="T22" fmla="*/ 2147483647 w 202"/>
              <a:gd name="T23" fmla="*/ 2147483647 h 202"/>
              <a:gd name="T24" fmla="*/ 2147483647 w 202"/>
              <a:gd name="T25" fmla="*/ 0 h 202"/>
              <a:gd name="T26" fmla="*/ 2147483647 w 202"/>
              <a:gd name="T27" fmla="*/ 0 h 202"/>
              <a:gd name="T28" fmla="*/ 2147483647 w 202"/>
              <a:gd name="T29" fmla="*/ 2147483647 h 202"/>
              <a:gd name="T30" fmla="*/ 2147483647 w 202"/>
              <a:gd name="T31" fmla="*/ 2147483647 h 202"/>
              <a:gd name="T32" fmla="*/ 2147483647 w 202"/>
              <a:gd name="T33" fmla="*/ 2147483647 h 202"/>
              <a:gd name="T34" fmla="*/ 2147483647 w 202"/>
              <a:gd name="T35" fmla="*/ 2147483647 h 202"/>
              <a:gd name="T36" fmla="*/ 0 w 202"/>
              <a:gd name="T37" fmla="*/ 2147483647 h 202"/>
              <a:gd name="T38" fmla="*/ 0 w 202"/>
              <a:gd name="T39" fmla="*/ 2147483647 h 202"/>
              <a:gd name="T40" fmla="*/ 2147483647 w 202"/>
              <a:gd name="T41" fmla="*/ 2147483647 h 202"/>
              <a:gd name="T42" fmla="*/ 2147483647 w 202"/>
              <a:gd name="T43" fmla="*/ 2147483647 h 202"/>
              <a:gd name="T44" fmla="*/ 2147483647 w 202"/>
              <a:gd name="T45" fmla="*/ 2147483647 h 202"/>
              <a:gd name="T46" fmla="*/ 2147483647 w 202"/>
              <a:gd name="T47" fmla="*/ 2147483647 h 202"/>
              <a:gd name="T48" fmla="*/ 2147483647 w 202"/>
              <a:gd name="T49" fmla="*/ 2147483647 h 2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2"/>
              <a:gd name="T76" fmla="*/ 0 h 202"/>
              <a:gd name="T77" fmla="*/ 202 w 202"/>
              <a:gd name="T78" fmla="*/ 202 h 20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2" h="202">
                <a:moveTo>
                  <a:pt x="51" y="202"/>
                </a:moveTo>
                <a:lnTo>
                  <a:pt x="152" y="202"/>
                </a:lnTo>
                <a:lnTo>
                  <a:pt x="167" y="199"/>
                </a:lnTo>
                <a:lnTo>
                  <a:pt x="181" y="192"/>
                </a:lnTo>
                <a:lnTo>
                  <a:pt x="192" y="180"/>
                </a:lnTo>
                <a:lnTo>
                  <a:pt x="199" y="167"/>
                </a:lnTo>
                <a:lnTo>
                  <a:pt x="202" y="151"/>
                </a:lnTo>
                <a:lnTo>
                  <a:pt x="202" y="50"/>
                </a:lnTo>
                <a:lnTo>
                  <a:pt x="199" y="35"/>
                </a:lnTo>
                <a:lnTo>
                  <a:pt x="192" y="20"/>
                </a:lnTo>
                <a:lnTo>
                  <a:pt x="181" y="9"/>
                </a:lnTo>
                <a:lnTo>
                  <a:pt x="167" y="3"/>
                </a:lnTo>
                <a:lnTo>
                  <a:pt x="152" y="0"/>
                </a:lnTo>
                <a:lnTo>
                  <a:pt x="51" y="0"/>
                </a:lnTo>
                <a:lnTo>
                  <a:pt x="35" y="3"/>
                </a:lnTo>
                <a:lnTo>
                  <a:pt x="21" y="9"/>
                </a:lnTo>
                <a:lnTo>
                  <a:pt x="9" y="20"/>
                </a:lnTo>
                <a:lnTo>
                  <a:pt x="2" y="35"/>
                </a:lnTo>
                <a:lnTo>
                  <a:pt x="0" y="50"/>
                </a:lnTo>
                <a:lnTo>
                  <a:pt x="0" y="151"/>
                </a:lnTo>
                <a:lnTo>
                  <a:pt x="2" y="167"/>
                </a:lnTo>
                <a:lnTo>
                  <a:pt x="9" y="180"/>
                </a:lnTo>
                <a:lnTo>
                  <a:pt x="21" y="192"/>
                </a:lnTo>
                <a:lnTo>
                  <a:pt x="35" y="199"/>
                </a:lnTo>
                <a:lnTo>
                  <a:pt x="51" y="202"/>
                </a:lnTo>
                <a:close/>
              </a:path>
            </a:pathLst>
          </a:custGeom>
          <a:solidFill>
            <a:schemeClr val="accent1"/>
          </a:solidFill>
          <a:ln w="47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1" name="Group 640">
            <a:extLst>
              <a:ext uri="{FF2B5EF4-FFF2-40B4-BE49-F238E27FC236}">
                <a16:creationId xmlns:a16="http://schemas.microsoft.com/office/drawing/2014/main" id="{F94B4619-6228-4E93-8DDA-9BB0A0128CF6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7590631" y="2378681"/>
            <a:ext cx="1111250" cy="1568450"/>
            <a:chOff x="2575" y="3116"/>
            <a:chExt cx="700" cy="988"/>
          </a:xfrm>
        </p:grpSpPr>
        <p:sp>
          <p:nvSpPr>
            <p:cNvPr id="222" name="Line 545">
              <a:extLst>
                <a:ext uri="{FF2B5EF4-FFF2-40B4-BE49-F238E27FC236}">
                  <a16:creationId xmlns:a16="http://schemas.microsoft.com/office/drawing/2014/main" id="{90A06CCF-073F-45CF-A762-ABD95903C9CF}"/>
                </a:ext>
              </a:extLst>
            </p:cNvPr>
            <p:cNvSpPr>
              <a:spLocks noChangeShapeType="1"/>
            </p:cNvSpPr>
            <p:nvPr>
              <p:custDataLst>
                <p:tags r:id="rId72"/>
              </p:custDataLst>
            </p:nvPr>
          </p:nvSpPr>
          <p:spPr bwMode="auto">
            <a:xfrm>
              <a:off x="2736" y="3346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Line 546">
              <a:extLst>
                <a:ext uri="{FF2B5EF4-FFF2-40B4-BE49-F238E27FC236}">
                  <a16:creationId xmlns:a16="http://schemas.microsoft.com/office/drawing/2014/main" id="{C2E71695-03F2-45BA-828D-A784A9505959}"/>
                </a:ext>
              </a:extLst>
            </p:cNvPr>
            <p:cNvSpPr>
              <a:spLocks noChangeShapeType="1"/>
            </p:cNvSpPr>
            <p:nvPr>
              <p:custDataLst>
                <p:tags r:id="rId73"/>
              </p:custDataLst>
            </p:nvPr>
          </p:nvSpPr>
          <p:spPr bwMode="auto">
            <a:xfrm>
              <a:off x="2635" y="3346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Line 547">
              <a:extLst>
                <a:ext uri="{FF2B5EF4-FFF2-40B4-BE49-F238E27FC236}">
                  <a16:creationId xmlns:a16="http://schemas.microsoft.com/office/drawing/2014/main" id="{054CC40F-8E9A-47BC-A45D-78BE551AD903}"/>
                </a:ext>
              </a:extLst>
            </p:cNvPr>
            <p:cNvSpPr>
              <a:spLocks noChangeShapeType="1"/>
            </p:cNvSpPr>
            <p:nvPr>
              <p:custDataLst>
                <p:tags r:id="rId74"/>
              </p:custDataLst>
            </p:nvPr>
          </p:nvSpPr>
          <p:spPr bwMode="auto">
            <a:xfrm flipV="1">
              <a:off x="2686" y="364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548">
              <a:extLst>
                <a:ext uri="{FF2B5EF4-FFF2-40B4-BE49-F238E27FC236}">
                  <a16:creationId xmlns:a16="http://schemas.microsoft.com/office/drawing/2014/main" id="{298F2E0A-8D85-4B2F-8B73-8A8EB80ADFC8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2585" y="3548"/>
              <a:ext cx="202" cy="101"/>
            </a:xfrm>
            <a:custGeom>
              <a:avLst/>
              <a:gdLst>
                <a:gd name="T0" fmla="*/ 202 w 202"/>
                <a:gd name="T1" fmla="*/ 0 h 101"/>
                <a:gd name="T2" fmla="*/ 199 w 202"/>
                <a:gd name="T3" fmla="*/ 23 h 101"/>
                <a:gd name="T4" fmla="*/ 192 w 202"/>
                <a:gd name="T5" fmla="*/ 43 h 101"/>
                <a:gd name="T6" fmla="*/ 180 w 202"/>
                <a:gd name="T7" fmla="*/ 64 h 101"/>
                <a:gd name="T8" fmla="*/ 164 w 202"/>
                <a:gd name="T9" fmla="*/ 80 h 101"/>
                <a:gd name="T10" fmla="*/ 145 w 202"/>
                <a:gd name="T11" fmla="*/ 92 h 101"/>
                <a:gd name="T12" fmla="*/ 124 w 202"/>
                <a:gd name="T13" fmla="*/ 99 h 101"/>
                <a:gd name="T14" fmla="*/ 101 w 202"/>
                <a:gd name="T15" fmla="*/ 101 h 101"/>
                <a:gd name="T16" fmla="*/ 78 w 202"/>
                <a:gd name="T17" fmla="*/ 99 h 101"/>
                <a:gd name="T18" fmla="*/ 56 w 202"/>
                <a:gd name="T19" fmla="*/ 92 h 101"/>
                <a:gd name="T20" fmla="*/ 38 w 202"/>
                <a:gd name="T21" fmla="*/ 80 h 101"/>
                <a:gd name="T22" fmla="*/ 21 w 202"/>
                <a:gd name="T23" fmla="*/ 64 h 101"/>
                <a:gd name="T24" fmla="*/ 9 w 202"/>
                <a:gd name="T25" fmla="*/ 43 h 101"/>
                <a:gd name="T26" fmla="*/ 3 w 202"/>
                <a:gd name="T27" fmla="*/ 23 h 101"/>
                <a:gd name="T28" fmla="*/ 0 w 202"/>
                <a:gd name="T29" fmla="*/ 0 h 10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2"/>
                <a:gd name="T46" fmla="*/ 0 h 101"/>
                <a:gd name="T47" fmla="*/ 202 w 202"/>
                <a:gd name="T48" fmla="*/ 101 h 10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2" h="101">
                  <a:moveTo>
                    <a:pt x="202" y="0"/>
                  </a:moveTo>
                  <a:lnTo>
                    <a:pt x="199" y="23"/>
                  </a:lnTo>
                  <a:lnTo>
                    <a:pt x="192" y="43"/>
                  </a:lnTo>
                  <a:lnTo>
                    <a:pt x="180" y="64"/>
                  </a:lnTo>
                  <a:lnTo>
                    <a:pt x="164" y="80"/>
                  </a:lnTo>
                  <a:lnTo>
                    <a:pt x="145" y="92"/>
                  </a:lnTo>
                  <a:lnTo>
                    <a:pt x="124" y="99"/>
                  </a:lnTo>
                  <a:lnTo>
                    <a:pt x="101" y="101"/>
                  </a:lnTo>
                  <a:lnTo>
                    <a:pt x="78" y="99"/>
                  </a:lnTo>
                  <a:lnTo>
                    <a:pt x="56" y="92"/>
                  </a:lnTo>
                  <a:lnTo>
                    <a:pt x="38" y="80"/>
                  </a:lnTo>
                  <a:lnTo>
                    <a:pt x="21" y="64"/>
                  </a:lnTo>
                  <a:lnTo>
                    <a:pt x="9" y="43"/>
                  </a:lnTo>
                  <a:lnTo>
                    <a:pt x="3" y="23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549">
              <a:extLst>
                <a:ext uri="{FF2B5EF4-FFF2-40B4-BE49-F238E27FC236}">
                  <a16:creationId xmlns:a16="http://schemas.microsoft.com/office/drawing/2014/main" id="{70E3A56A-0C8F-41EE-BAB9-CC69D2691652}"/>
                </a:ext>
              </a:extLst>
            </p:cNvPr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2585" y="3396"/>
              <a:ext cx="202" cy="152"/>
            </a:xfrm>
            <a:custGeom>
              <a:avLst/>
              <a:gdLst>
                <a:gd name="T0" fmla="*/ 202 w 202"/>
                <a:gd name="T1" fmla="*/ 152 h 152"/>
                <a:gd name="T2" fmla="*/ 202 w 202"/>
                <a:gd name="T3" fmla="*/ 0 h 152"/>
                <a:gd name="T4" fmla="*/ 0 w 202"/>
                <a:gd name="T5" fmla="*/ 0 h 152"/>
                <a:gd name="T6" fmla="*/ 0 w 202"/>
                <a:gd name="T7" fmla="*/ 152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2"/>
                <a:gd name="T13" fmla="*/ 0 h 152"/>
                <a:gd name="T14" fmla="*/ 202 w 202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2" h="152">
                  <a:moveTo>
                    <a:pt x="202" y="152"/>
                  </a:moveTo>
                  <a:lnTo>
                    <a:pt x="202" y="0"/>
                  </a:lnTo>
                  <a:lnTo>
                    <a:pt x="0" y="0"/>
                  </a:lnTo>
                  <a:lnTo>
                    <a:pt x="0" y="15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" name="Line 550">
              <a:extLst>
                <a:ext uri="{FF2B5EF4-FFF2-40B4-BE49-F238E27FC236}">
                  <a16:creationId xmlns:a16="http://schemas.microsoft.com/office/drawing/2014/main" id="{4E4917CB-7366-4D48-A6CB-9FA78695E296}"/>
                </a:ext>
              </a:extLst>
            </p:cNvPr>
            <p:cNvSpPr>
              <a:spLocks noChangeShapeType="1"/>
            </p:cNvSpPr>
            <p:nvPr>
              <p:custDataLst>
                <p:tags r:id="rId77"/>
              </p:custDataLst>
            </p:nvPr>
          </p:nvSpPr>
          <p:spPr bwMode="auto">
            <a:xfrm>
              <a:off x="3141" y="3346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" name="Line 551">
              <a:extLst>
                <a:ext uri="{FF2B5EF4-FFF2-40B4-BE49-F238E27FC236}">
                  <a16:creationId xmlns:a16="http://schemas.microsoft.com/office/drawing/2014/main" id="{CEF6086C-A191-46C2-900A-68AA86581876}"/>
                </a:ext>
              </a:extLst>
            </p:cNvPr>
            <p:cNvSpPr>
              <a:spLocks noChangeShapeType="1"/>
            </p:cNvSpPr>
            <p:nvPr>
              <p:custDataLst>
                <p:tags r:id="rId78"/>
              </p:custDataLst>
            </p:nvPr>
          </p:nvSpPr>
          <p:spPr bwMode="auto">
            <a:xfrm>
              <a:off x="3040" y="3346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552">
              <a:extLst>
                <a:ext uri="{FF2B5EF4-FFF2-40B4-BE49-F238E27FC236}">
                  <a16:creationId xmlns:a16="http://schemas.microsoft.com/office/drawing/2014/main" id="{F683C119-9142-4C6F-9D02-18C1BE1D46A1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2989" y="3548"/>
              <a:ext cx="201" cy="101"/>
            </a:xfrm>
            <a:custGeom>
              <a:avLst/>
              <a:gdLst>
                <a:gd name="T0" fmla="*/ 201 w 201"/>
                <a:gd name="T1" fmla="*/ 0 h 101"/>
                <a:gd name="T2" fmla="*/ 199 w 201"/>
                <a:gd name="T3" fmla="*/ 23 h 101"/>
                <a:gd name="T4" fmla="*/ 192 w 201"/>
                <a:gd name="T5" fmla="*/ 43 h 101"/>
                <a:gd name="T6" fmla="*/ 180 w 201"/>
                <a:gd name="T7" fmla="*/ 64 h 101"/>
                <a:gd name="T8" fmla="*/ 164 w 201"/>
                <a:gd name="T9" fmla="*/ 80 h 101"/>
                <a:gd name="T10" fmla="*/ 145 w 201"/>
                <a:gd name="T11" fmla="*/ 92 h 101"/>
                <a:gd name="T12" fmla="*/ 123 w 201"/>
                <a:gd name="T13" fmla="*/ 99 h 101"/>
                <a:gd name="T14" fmla="*/ 100 w 201"/>
                <a:gd name="T15" fmla="*/ 101 h 101"/>
                <a:gd name="T16" fmla="*/ 78 w 201"/>
                <a:gd name="T17" fmla="*/ 99 h 101"/>
                <a:gd name="T18" fmla="*/ 56 w 201"/>
                <a:gd name="T19" fmla="*/ 92 h 101"/>
                <a:gd name="T20" fmla="*/ 37 w 201"/>
                <a:gd name="T21" fmla="*/ 80 h 101"/>
                <a:gd name="T22" fmla="*/ 21 w 201"/>
                <a:gd name="T23" fmla="*/ 64 h 101"/>
                <a:gd name="T24" fmla="*/ 9 w 201"/>
                <a:gd name="T25" fmla="*/ 43 h 101"/>
                <a:gd name="T26" fmla="*/ 2 w 201"/>
                <a:gd name="T27" fmla="*/ 23 h 101"/>
                <a:gd name="T28" fmla="*/ 0 w 201"/>
                <a:gd name="T29" fmla="*/ 0 h 10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1"/>
                <a:gd name="T46" fmla="*/ 0 h 101"/>
                <a:gd name="T47" fmla="*/ 201 w 201"/>
                <a:gd name="T48" fmla="*/ 101 h 10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1" h="101">
                  <a:moveTo>
                    <a:pt x="201" y="0"/>
                  </a:moveTo>
                  <a:lnTo>
                    <a:pt x="199" y="23"/>
                  </a:lnTo>
                  <a:lnTo>
                    <a:pt x="192" y="43"/>
                  </a:lnTo>
                  <a:lnTo>
                    <a:pt x="180" y="64"/>
                  </a:lnTo>
                  <a:lnTo>
                    <a:pt x="164" y="80"/>
                  </a:lnTo>
                  <a:lnTo>
                    <a:pt x="145" y="92"/>
                  </a:lnTo>
                  <a:lnTo>
                    <a:pt x="123" y="99"/>
                  </a:lnTo>
                  <a:lnTo>
                    <a:pt x="100" y="101"/>
                  </a:lnTo>
                  <a:lnTo>
                    <a:pt x="78" y="99"/>
                  </a:lnTo>
                  <a:lnTo>
                    <a:pt x="56" y="92"/>
                  </a:lnTo>
                  <a:lnTo>
                    <a:pt x="37" y="80"/>
                  </a:lnTo>
                  <a:lnTo>
                    <a:pt x="21" y="64"/>
                  </a:lnTo>
                  <a:lnTo>
                    <a:pt x="9" y="43"/>
                  </a:lnTo>
                  <a:lnTo>
                    <a:pt x="2" y="23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553">
              <a:extLst>
                <a:ext uri="{FF2B5EF4-FFF2-40B4-BE49-F238E27FC236}">
                  <a16:creationId xmlns:a16="http://schemas.microsoft.com/office/drawing/2014/main" id="{F44393DA-94BC-434C-9A96-E9FA92F070E0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2989" y="3396"/>
              <a:ext cx="201" cy="152"/>
            </a:xfrm>
            <a:custGeom>
              <a:avLst/>
              <a:gdLst>
                <a:gd name="T0" fmla="*/ 201 w 201"/>
                <a:gd name="T1" fmla="*/ 152 h 152"/>
                <a:gd name="T2" fmla="*/ 201 w 201"/>
                <a:gd name="T3" fmla="*/ 0 h 152"/>
                <a:gd name="T4" fmla="*/ 0 w 201"/>
                <a:gd name="T5" fmla="*/ 0 h 152"/>
                <a:gd name="T6" fmla="*/ 0 w 201"/>
                <a:gd name="T7" fmla="*/ 152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1"/>
                <a:gd name="T13" fmla="*/ 0 h 152"/>
                <a:gd name="T14" fmla="*/ 201 w 201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1" h="152">
                  <a:moveTo>
                    <a:pt x="201" y="1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Line 554">
              <a:extLst>
                <a:ext uri="{FF2B5EF4-FFF2-40B4-BE49-F238E27FC236}">
                  <a16:creationId xmlns:a16="http://schemas.microsoft.com/office/drawing/2014/main" id="{7CD3AADA-F596-41D5-8EB7-B80A50F5C630}"/>
                </a:ext>
              </a:extLst>
            </p:cNvPr>
            <p:cNvSpPr>
              <a:spLocks noChangeShapeType="1"/>
            </p:cNvSpPr>
            <p:nvPr>
              <p:custDataLst>
                <p:tags r:id="rId81"/>
              </p:custDataLst>
            </p:nvPr>
          </p:nvSpPr>
          <p:spPr bwMode="auto">
            <a:xfrm>
              <a:off x="2939" y="3598"/>
              <a:ext cx="0" cy="7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Line 555">
              <a:extLst>
                <a:ext uri="{FF2B5EF4-FFF2-40B4-BE49-F238E27FC236}">
                  <a16:creationId xmlns:a16="http://schemas.microsoft.com/office/drawing/2014/main" id="{345D8A5E-1D5C-41DC-924D-F6083730401F}"/>
                </a:ext>
              </a:extLst>
            </p:cNvPr>
            <p:cNvSpPr>
              <a:spLocks noChangeShapeType="1"/>
            </p:cNvSpPr>
            <p:nvPr>
              <p:custDataLst>
                <p:tags r:id="rId82"/>
              </p:custDataLst>
            </p:nvPr>
          </p:nvSpPr>
          <p:spPr bwMode="auto">
            <a:xfrm flipV="1">
              <a:off x="2989" y="3901"/>
              <a:ext cx="0" cy="5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556">
              <a:extLst>
                <a:ext uri="{FF2B5EF4-FFF2-40B4-BE49-F238E27FC236}">
                  <a16:creationId xmlns:a16="http://schemas.microsoft.com/office/drawing/2014/main" id="{3E2B5907-B50F-4685-AF41-69956C24C3B7}"/>
                </a:ext>
              </a:extLst>
            </p:cNvPr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2888" y="3699"/>
              <a:ext cx="101" cy="202"/>
            </a:xfrm>
            <a:custGeom>
              <a:avLst/>
              <a:gdLst>
                <a:gd name="T0" fmla="*/ 101 w 101"/>
                <a:gd name="T1" fmla="*/ 202 h 202"/>
                <a:gd name="T2" fmla="*/ 84 w 101"/>
                <a:gd name="T3" fmla="*/ 201 h 202"/>
                <a:gd name="T4" fmla="*/ 70 w 101"/>
                <a:gd name="T5" fmla="*/ 192 h 202"/>
                <a:gd name="T6" fmla="*/ 55 w 101"/>
                <a:gd name="T7" fmla="*/ 180 h 202"/>
                <a:gd name="T8" fmla="*/ 41 w 101"/>
                <a:gd name="T9" fmla="*/ 164 h 202"/>
                <a:gd name="T10" fmla="*/ 29 w 101"/>
                <a:gd name="T11" fmla="*/ 144 h 202"/>
                <a:gd name="T12" fmla="*/ 18 w 101"/>
                <a:gd name="T13" fmla="*/ 120 h 202"/>
                <a:gd name="T14" fmla="*/ 10 w 101"/>
                <a:gd name="T15" fmla="*/ 93 h 202"/>
                <a:gd name="T16" fmla="*/ 5 w 101"/>
                <a:gd name="T17" fmla="*/ 63 h 202"/>
                <a:gd name="T18" fmla="*/ 1 w 101"/>
                <a:gd name="T19" fmla="*/ 32 h 202"/>
                <a:gd name="T20" fmla="*/ 0 w 101"/>
                <a:gd name="T21" fmla="*/ 0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202"/>
                <a:gd name="T35" fmla="*/ 101 w 101"/>
                <a:gd name="T36" fmla="*/ 202 h 2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202">
                  <a:moveTo>
                    <a:pt x="101" y="202"/>
                  </a:moveTo>
                  <a:lnTo>
                    <a:pt x="84" y="201"/>
                  </a:lnTo>
                  <a:lnTo>
                    <a:pt x="70" y="192"/>
                  </a:lnTo>
                  <a:lnTo>
                    <a:pt x="55" y="180"/>
                  </a:lnTo>
                  <a:lnTo>
                    <a:pt x="41" y="164"/>
                  </a:lnTo>
                  <a:lnTo>
                    <a:pt x="29" y="144"/>
                  </a:lnTo>
                  <a:lnTo>
                    <a:pt x="18" y="120"/>
                  </a:lnTo>
                  <a:lnTo>
                    <a:pt x="10" y="93"/>
                  </a:lnTo>
                  <a:lnTo>
                    <a:pt x="5" y="63"/>
                  </a:lnTo>
                  <a:lnTo>
                    <a:pt x="1" y="32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557">
              <a:extLst>
                <a:ext uri="{FF2B5EF4-FFF2-40B4-BE49-F238E27FC236}">
                  <a16:creationId xmlns:a16="http://schemas.microsoft.com/office/drawing/2014/main" id="{E404F392-2571-423A-B28D-803209D8C591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2989" y="3699"/>
              <a:ext cx="100" cy="202"/>
            </a:xfrm>
            <a:custGeom>
              <a:avLst/>
              <a:gdLst>
                <a:gd name="T0" fmla="*/ 100 w 100"/>
                <a:gd name="T1" fmla="*/ 0 h 202"/>
                <a:gd name="T2" fmla="*/ 99 w 100"/>
                <a:gd name="T3" fmla="*/ 32 h 202"/>
                <a:gd name="T4" fmla="*/ 95 w 100"/>
                <a:gd name="T5" fmla="*/ 63 h 202"/>
                <a:gd name="T6" fmla="*/ 90 w 100"/>
                <a:gd name="T7" fmla="*/ 93 h 202"/>
                <a:gd name="T8" fmla="*/ 82 w 100"/>
                <a:gd name="T9" fmla="*/ 120 h 202"/>
                <a:gd name="T10" fmla="*/ 71 w 100"/>
                <a:gd name="T11" fmla="*/ 144 h 202"/>
                <a:gd name="T12" fmla="*/ 59 w 100"/>
                <a:gd name="T13" fmla="*/ 164 h 202"/>
                <a:gd name="T14" fmla="*/ 45 w 100"/>
                <a:gd name="T15" fmla="*/ 180 h 202"/>
                <a:gd name="T16" fmla="*/ 30 w 100"/>
                <a:gd name="T17" fmla="*/ 192 h 202"/>
                <a:gd name="T18" fmla="*/ 16 w 100"/>
                <a:gd name="T19" fmla="*/ 201 h 202"/>
                <a:gd name="T20" fmla="*/ 0 w 100"/>
                <a:gd name="T21" fmla="*/ 20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0"/>
                <a:gd name="T34" fmla="*/ 0 h 202"/>
                <a:gd name="T35" fmla="*/ 100 w 100"/>
                <a:gd name="T36" fmla="*/ 202 h 2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0" h="202">
                  <a:moveTo>
                    <a:pt x="100" y="0"/>
                  </a:moveTo>
                  <a:lnTo>
                    <a:pt x="99" y="32"/>
                  </a:lnTo>
                  <a:lnTo>
                    <a:pt x="95" y="63"/>
                  </a:lnTo>
                  <a:lnTo>
                    <a:pt x="90" y="93"/>
                  </a:lnTo>
                  <a:lnTo>
                    <a:pt x="82" y="120"/>
                  </a:lnTo>
                  <a:lnTo>
                    <a:pt x="71" y="144"/>
                  </a:lnTo>
                  <a:lnTo>
                    <a:pt x="59" y="164"/>
                  </a:lnTo>
                  <a:lnTo>
                    <a:pt x="45" y="180"/>
                  </a:lnTo>
                  <a:lnTo>
                    <a:pt x="30" y="192"/>
                  </a:lnTo>
                  <a:lnTo>
                    <a:pt x="16" y="201"/>
                  </a:lnTo>
                  <a:lnTo>
                    <a:pt x="0" y="20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558">
              <a:extLst>
                <a:ext uri="{FF2B5EF4-FFF2-40B4-BE49-F238E27FC236}">
                  <a16:creationId xmlns:a16="http://schemas.microsoft.com/office/drawing/2014/main" id="{1DB66E34-BB79-44E4-B46E-D8B0DBE9D523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2888" y="3649"/>
              <a:ext cx="101" cy="26"/>
            </a:xfrm>
            <a:custGeom>
              <a:avLst/>
              <a:gdLst>
                <a:gd name="T0" fmla="*/ 101 w 101"/>
                <a:gd name="T1" fmla="*/ 26 h 26"/>
                <a:gd name="T2" fmla="*/ 78 w 101"/>
                <a:gd name="T3" fmla="*/ 24 h 26"/>
                <a:gd name="T4" fmla="*/ 56 w 101"/>
                <a:gd name="T5" fmla="*/ 23 h 26"/>
                <a:gd name="T6" fmla="*/ 37 w 101"/>
                <a:gd name="T7" fmla="*/ 20 h 26"/>
                <a:gd name="T8" fmla="*/ 21 w 101"/>
                <a:gd name="T9" fmla="*/ 16 h 26"/>
                <a:gd name="T10" fmla="*/ 9 w 101"/>
                <a:gd name="T11" fmla="*/ 11 h 26"/>
                <a:gd name="T12" fmla="*/ 2 w 101"/>
                <a:gd name="T13" fmla="*/ 6 h 26"/>
                <a:gd name="T14" fmla="*/ 0 w 101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6"/>
                <a:gd name="T26" fmla="*/ 101 w 101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6">
                  <a:moveTo>
                    <a:pt x="101" y="26"/>
                  </a:moveTo>
                  <a:lnTo>
                    <a:pt x="78" y="24"/>
                  </a:lnTo>
                  <a:lnTo>
                    <a:pt x="56" y="23"/>
                  </a:lnTo>
                  <a:lnTo>
                    <a:pt x="37" y="20"/>
                  </a:lnTo>
                  <a:lnTo>
                    <a:pt x="21" y="16"/>
                  </a:lnTo>
                  <a:lnTo>
                    <a:pt x="9" y="11"/>
                  </a:lnTo>
                  <a:lnTo>
                    <a:pt x="2" y="6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559">
              <a:extLst>
                <a:ext uri="{FF2B5EF4-FFF2-40B4-BE49-F238E27FC236}">
                  <a16:creationId xmlns:a16="http://schemas.microsoft.com/office/drawing/2014/main" id="{341594B0-DC13-4FD7-9464-20DA482A17CA}"/>
                </a:ext>
              </a:extLst>
            </p:cNvPr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2989" y="3652"/>
              <a:ext cx="100" cy="23"/>
            </a:xfrm>
            <a:custGeom>
              <a:avLst/>
              <a:gdLst>
                <a:gd name="T0" fmla="*/ 0 w 100"/>
                <a:gd name="T1" fmla="*/ 23 h 23"/>
                <a:gd name="T2" fmla="*/ 22 w 100"/>
                <a:gd name="T3" fmla="*/ 21 h 23"/>
                <a:gd name="T4" fmla="*/ 44 w 100"/>
                <a:gd name="T5" fmla="*/ 20 h 23"/>
                <a:gd name="T6" fmla="*/ 63 w 100"/>
                <a:gd name="T7" fmla="*/ 17 h 23"/>
                <a:gd name="T8" fmla="*/ 79 w 100"/>
                <a:gd name="T9" fmla="*/ 15 h 23"/>
                <a:gd name="T10" fmla="*/ 91 w 100"/>
                <a:gd name="T11" fmla="*/ 9 h 23"/>
                <a:gd name="T12" fmla="*/ 98 w 100"/>
                <a:gd name="T13" fmla="*/ 5 h 23"/>
                <a:gd name="T14" fmla="*/ 100 w 100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23"/>
                <a:gd name="T26" fmla="*/ 100 w 100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23">
                  <a:moveTo>
                    <a:pt x="0" y="23"/>
                  </a:moveTo>
                  <a:lnTo>
                    <a:pt x="22" y="21"/>
                  </a:lnTo>
                  <a:lnTo>
                    <a:pt x="44" y="20"/>
                  </a:lnTo>
                  <a:lnTo>
                    <a:pt x="63" y="17"/>
                  </a:lnTo>
                  <a:lnTo>
                    <a:pt x="79" y="15"/>
                  </a:lnTo>
                  <a:lnTo>
                    <a:pt x="91" y="9"/>
                  </a:lnTo>
                  <a:lnTo>
                    <a:pt x="98" y="5"/>
                  </a:lnTo>
                  <a:lnTo>
                    <a:pt x="10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Line 560">
              <a:extLst>
                <a:ext uri="{FF2B5EF4-FFF2-40B4-BE49-F238E27FC236}">
                  <a16:creationId xmlns:a16="http://schemas.microsoft.com/office/drawing/2014/main" id="{1156CED0-864B-411C-86AE-2DE68B6E88DD}"/>
                </a:ext>
              </a:extLst>
            </p:cNvPr>
            <p:cNvSpPr>
              <a:spLocks noChangeShapeType="1"/>
            </p:cNvSpPr>
            <p:nvPr>
              <p:custDataLst>
                <p:tags r:id="rId87"/>
              </p:custDataLst>
            </p:nvPr>
          </p:nvSpPr>
          <p:spPr bwMode="auto">
            <a:xfrm>
              <a:off x="3089" y="364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Line 561">
              <a:extLst>
                <a:ext uri="{FF2B5EF4-FFF2-40B4-BE49-F238E27FC236}">
                  <a16:creationId xmlns:a16="http://schemas.microsoft.com/office/drawing/2014/main" id="{4B590BC3-7C8A-4555-9354-2FB9E17AA1A2}"/>
                </a:ext>
              </a:extLst>
            </p:cNvPr>
            <p:cNvSpPr>
              <a:spLocks noChangeShapeType="1"/>
            </p:cNvSpPr>
            <p:nvPr>
              <p:custDataLst>
                <p:tags r:id="rId88"/>
              </p:custDataLst>
            </p:nvPr>
          </p:nvSpPr>
          <p:spPr bwMode="auto">
            <a:xfrm>
              <a:off x="2888" y="364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Rectangle 562">
              <a:extLst>
                <a:ext uri="{FF2B5EF4-FFF2-40B4-BE49-F238E27FC236}">
                  <a16:creationId xmlns:a16="http://schemas.microsoft.com/office/drawing/2014/main" id="{64937E2F-F213-4D42-A5AF-F9ED41EC37E0}"/>
                </a:ext>
              </a:extLst>
            </p:cNvPr>
            <p:cNvSpPr>
              <a:spLocks noChangeArrowheads="1"/>
            </p:cNvSpPr>
            <p:nvPr>
              <p:custDataLst>
                <p:tags r:id="rId89"/>
              </p:custDataLst>
            </p:nvPr>
          </p:nvSpPr>
          <p:spPr bwMode="auto">
            <a:xfrm>
              <a:off x="3099" y="3116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G</a:t>
              </a:r>
              <a:endParaRPr lang="de-DE" altLang="en-US" sz="2800"/>
            </a:p>
          </p:txBody>
        </p:sp>
        <p:sp>
          <p:nvSpPr>
            <p:cNvPr id="240" name="Rectangle 563">
              <a:extLst>
                <a:ext uri="{FF2B5EF4-FFF2-40B4-BE49-F238E27FC236}">
                  <a16:creationId xmlns:a16="http://schemas.microsoft.com/office/drawing/2014/main" id="{461D53C4-8650-4E3A-A8A6-E027739197DE}"/>
                </a:ext>
              </a:extLst>
            </p:cNvPr>
            <p:cNvSpPr>
              <a:spLocks noChangeArrowheads="1"/>
            </p:cNvSpPr>
            <p:nvPr>
              <p:custDataLst>
                <p:tags r:id="rId90"/>
              </p:custDataLst>
            </p:nvPr>
          </p:nvSpPr>
          <p:spPr bwMode="auto">
            <a:xfrm>
              <a:off x="3169" y="3173"/>
              <a:ext cx="10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k-1:j</a:t>
              </a:r>
              <a:endParaRPr lang="de-DE" altLang="en-US" sz="2800"/>
            </a:p>
          </p:txBody>
        </p:sp>
        <p:sp>
          <p:nvSpPr>
            <p:cNvPr id="241" name="Rectangle 564">
              <a:extLst>
                <a:ext uri="{FF2B5EF4-FFF2-40B4-BE49-F238E27FC236}">
                  <a16:creationId xmlns:a16="http://schemas.microsoft.com/office/drawing/2014/main" id="{9E1C374A-15CE-4590-8667-BF4139BEA359}"/>
                </a:ext>
              </a:extLst>
            </p:cNvPr>
            <p:cNvSpPr>
              <a:spLocks noChangeArrowheads="1"/>
            </p:cNvSpPr>
            <p:nvPr>
              <p:custDataLst>
                <p:tags r:id="rId91"/>
              </p:custDataLst>
            </p:nvPr>
          </p:nvSpPr>
          <p:spPr bwMode="auto">
            <a:xfrm>
              <a:off x="2701" y="3116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P</a:t>
              </a:r>
              <a:endParaRPr lang="de-DE" altLang="en-US" sz="2800"/>
            </a:p>
          </p:txBody>
        </p:sp>
        <p:sp>
          <p:nvSpPr>
            <p:cNvPr id="242" name="Rectangle 565">
              <a:extLst>
                <a:ext uri="{FF2B5EF4-FFF2-40B4-BE49-F238E27FC236}">
                  <a16:creationId xmlns:a16="http://schemas.microsoft.com/office/drawing/2014/main" id="{8746FD42-C98D-4857-84B6-C315DCEA7471}"/>
                </a:ext>
              </a:extLst>
            </p:cNvPr>
            <p:cNvSpPr>
              <a:spLocks noChangeArrowheads="1"/>
            </p:cNvSpPr>
            <p:nvPr>
              <p:custDataLst>
                <p:tags r:id="rId92"/>
              </p:custDataLst>
            </p:nvPr>
          </p:nvSpPr>
          <p:spPr bwMode="auto">
            <a:xfrm>
              <a:off x="2761" y="3173"/>
              <a:ext cx="10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k-1:j</a:t>
              </a:r>
              <a:endParaRPr lang="de-DE" altLang="en-US" sz="2800"/>
            </a:p>
          </p:txBody>
        </p:sp>
        <p:sp>
          <p:nvSpPr>
            <p:cNvPr id="243" name="Rectangle 566">
              <a:extLst>
                <a:ext uri="{FF2B5EF4-FFF2-40B4-BE49-F238E27FC236}">
                  <a16:creationId xmlns:a16="http://schemas.microsoft.com/office/drawing/2014/main" id="{FF8DBF6C-6A40-42A6-B9C0-B37AC093F916}"/>
                </a:ext>
              </a:extLst>
            </p:cNvPr>
            <p:cNvSpPr>
              <a:spLocks noChangeArrowheads="1"/>
            </p:cNvSpPr>
            <p:nvPr>
              <p:custDataLst>
                <p:tags r:id="rId93"/>
              </p:custDataLst>
            </p:nvPr>
          </p:nvSpPr>
          <p:spPr bwMode="auto">
            <a:xfrm>
              <a:off x="2873" y="3116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G</a:t>
              </a:r>
              <a:endParaRPr lang="de-DE" altLang="en-US" sz="2800"/>
            </a:p>
          </p:txBody>
        </p:sp>
        <p:sp>
          <p:nvSpPr>
            <p:cNvPr id="244" name="Rectangle 567">
              <a:extLst>
                <a:ext uri="{FF2B5EF4-FFF2-40B4-BE49-F238E27FC236}">
                  <a16:creationId xmlns:a16="http://schemas.microsoft.com/office/drawing/2014/main" id="{616E4358-6B93-4FB0-9046-4917C222B406}"/>
                </a:ext>
              </a:extLst>
            </p:cNvPr>
            <p:cNvSpPr>
              <a:spLocks noChangeArrowheads="1"/>
            </p:cNvSpPr>
            <p:nvPr>
              <p:custDataLst>
                <p:tags r:id="rId94"/>
              </p:custDataLst>
            </p:nvPr>
          </p:nvSpPr>
          <p:spPr bwMode="auto">
            <a:xfrm>
              <a:off x="2943" y="3173"/>
              <a:ext cx="5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i:k</a:t>
              </a:r>
              <a:endParaRPr lang="de-DE" altLang="en-US" sz="2800"/>
            </a:p>
          </p:txBody>
        </p:sp>
        <p:sp>
          <p:nvSpPr>
            <p:cNvPr id="245" name="Rectangle 568">
              <a:extLst>
                <a:ext uri="{FF2B5EF4-FFF2-40B4-BE49-F238E27FC236}">
                  <a16:creationId xmlns:a16="http://schemas.microsoft.com/office/drawing/2014/main" id="{655D4B2F-BF5F-42C9-A721-C0A86F8B1039}"/>
                </a:ext>
              </a:extLst>
            </p:cNvPr>
            <p:cNvSpPr>
              <a:spLocks noChangeArrowheads="1"/>
            </p:cNvSpPr>
            <p:nvPr>
              <p:custDataLst>
                <p:tags r:id="rId95"/>
              </p:custDataLst>
            </p:nvPr>
          </p:nvSpPr>
          <p:spPr bwMode="auto">
            <a:xfrm>
              <a:off x="2575" y="3116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P</a:t>
              </a:r>
              <a:endParaRPr lang="de-DE" altLang="en-US" sz="2800"/>
            </a:p>
          </p:txBody>
        </p:sp>
        <p:sp>
          <p:nvSpPr>
            <p:cNvPr id="246" name="Rectangle 569">
              <a:extLst>
                <a:ext uri="{FF2B5EF4-FFF2-40B4-BE49-F238E27FC236}">
                  <a16:creationId xmlns:a16="http://schemas.microsoft.com/office/drawing/2014/main" id="{09EA799D-7299-4961-BD3C-94E74AEE641D}"/>
                </a:ext>
              </a:extLst>
            </p:cNvPr>
            <p:cNvSpPr>
              <a:spLocks noChangeArrowheads="1"/>
            </p:cNvSpPr>
            <p:nvPr>
              <p:custDataLst>
                <p:tags r:id="rId96"/>
              </p:custDataLst>
            </p:nvPr>
          </p:nvSpPr>
          <p:spPr bwMode="auto">
            <a:xfrm>
              <a:off x="2636" y="3173"/>
              <a:ext cx="5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i:k</a:t>
              </a:r>
              <a:endParaRPr lang="de-DE" altLang="en-US" sz="2800"/>
            </a:p>
          </p:txBody>
        </p:sp>
        <p:sp>
          <p:nvSpPr>
            <p:cNvPr id="247" name="Line 589">
              <a:extLst>
                <a:ext uri="{FF2B5EF4-FFF2-40B4-BE49-F238E27FC236}">
                  <a16:creationId xmlns:a16="http://schemas.microsoft.com/office/drawing/2014/main" id="{657534EC-8461-40DD-A41E-D23562E58FB5}"/>
                </a:ext>
              </a:extLst>
            </p:cNvPr>
            <p:cNvSpPr>
              <a:spLocks noChangeShapeType="1"/>
            </p:cNvSpPr>
            <p:nvPr>
              <p:custDataLst>
                <p:tags r:id="rId97"/>
              </p:custDataLst>
            </p:nvPr>
          </p:nvSpPr>
          <p:spPr bwMode="auto">
            <a:xfrm flipV="1">
              <a:off x="2635" y="3246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Line 590">
              <a:extLst>
                <a:ext uri="{FF2B5EF4-FFF2-40B4-BE49-F238E27FC236}">
                  <a16:creationId xmlns:a16="http://schemas.microsoft.com/office/drawing/2014/main" id="{1EB12F72-50E8-4CB6-BEB8-4EB8A281538E}"/>
                </a:ext>
              </a:extLst>
            </p:cNvPr>
            <p:cNvSpPr>
              <a:spLocks noChangeShapeType="1"/>
            </p:cNvSpPr>
            <p:nvPr>
              <p:custDataLst>
                <p:tags r:id="rId98"/>
              </p:custDataLst>
            </p:nvPr>
          </p:nvSpPr>
          <p:spPr bwMode="auto">
            <a:xfrm flipV="1">
              <a:off x="2736" y="3246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Freeform 591">
              <a:extLst>
                <a:ext uri="{FF2B5EF4-FFF2-40B4-BE49-F238E27FC236}">
                  <a16:creationId xmlns:a16="http://schemas.microsoft.com/office/drawing/2014/main" id="{3BCD3D7C-BBB7-4559-8236-35586E2D64BF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635" y="3295"/>
              <a:ext cx="405" cy="51"/>
            </a:xfrm>
            <a:custGeom>
              <a:avLst/>
              <a:gdLst>
                <a:gd name="T0" fmla="*/ 0 w 405"/>
                <a:gd name="T1" fmla="*/ 0 h 51"/>
                <a:gd name="T2" fmla="*/ 405 w 405"/>
                <a:gd name="T3" fmla="*/ 0 h 51"/>
                <a:gd name="T4" fmla="*/ 405 w 405"/>
                <a:gd name="T5" fmla="*/ 51 h 51"/>
                <a:gd name="T6" fmla="*/ 0 60000 65536"/>
                <a:gd name="T7" fmla="*/ 0 60000 65536"/>
                <a:gd name="T8" fmla="*/ 0 60000 65536"/>
                <a:gd name="T9" fmla="*/ 0 w 405"/>
                <a:gd name="T10" fmla="*/ 0 h 51"/>
                <a:gd name="T11" fmla="*/ 405 w 405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5" h="51">
                  <a:moveTo>
                    <a:pt x="0" y="0"/>
                  </a:moveTo>
                  <a:lnTo>
                    <a:pt x="405" y="0"/>
                  </a:lnTo>
                  <a:lnTo>
                    <a:pt x="405" y="51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Line 592">
              <a:extLst>
                <a:ext uri="{FF2B5EF4-FFF2-40B4-BE49-F238E27FC236}">
                  <a16:creationId xmlns:a16="http://schemas.microsoft.com/office/drawing/2014/main" id="{E6521955-D881-409A-9887-CCECA95DE83D}"/>
                </a:ext>
              </a:extLst>
            </p:cNvPr>
            <p:cNvSpPr>
              <a:spLocks noChangeShapeType="1"/>
            </p:cNvSpPr>
            <p:nvPr>
              <p:custDataLst>
                <p:tags r:id="rId100"/>
              </p:custDataLst>
            </p:nvPr>
          </p:nvSpPr>
          <p:spPr bwMode="auto">
            <a:xfrm>
              <a:off x="3141" y="3246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Line 593">
              <a:extLst>
                <a:ext uri="{FF2B5EF4-FFF2-40B4-BE49-F238E27FC236}">
                  <a16:creationId xmlns:a16="http://schemas.microsoft.com/office/drawing/2014/main" id="{279B3EAD-FC9D-4782-ADD3-B1C63EED354F}"/>
                </a:ext>
              </a:extLst>
            </p:cNvPr>
            <p:cNvSpPr>
              <a:spLocks noChangeShapeType="1"/>
            </p:cNvSpPr>
            <p:nvPr>
              <p:custDataLst>
                <p:tags r:id="rId101"/>
              </p:custDataLst>
            </p:nvPr>
          </p:nvSpPr>
          <p:spPr bwMode="auto">
            <a:xfrm flipV="1">
              <a:off x="2939" y="3246"/>
              <a:ext cx="0" cy="35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Line 594">
              <a:extLst>
                <a:ext uri="{FF2B5EF4-FFF2-40B4-BE49-F238E27FC236}">
                  <a16:creationId xmlns:a16="http://schemas.microsoft.com/office/drawing/2014/main" id="{E373272D-C3E1-4B3A-A4C3-464D7B2DFACF}"/>
                </a:ext>
              </a:extLst>
            </p:cNvPr>
            <p:cNvSpPr>
              <a:spLocks noChangeShapeType="1"/>
            </p:cNvSpPr>
            <p:nvPr>
              <p:custDataLst>
                <p:tags r:id="rId102"/>
              </p:custDataLst>
            </p:nvPr>
          </p:nvSpPr>
          <p:spPr bwMode="auto">
            <a:xfrm>
              <a:off x="2686" y="3699"/>
              <a:ext cx="0" cy="25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Rectangle 595">
              <a:extLst>
                <a:ext uri="{FF2B5EF4-FFF2-40B4-BE49-F238E27FC236}">
                  <a16:creationId xmlns:a16="http://schemas.microsoft.com/office/drawing/2014/main" id="{C4D302DD-18D6-46FF-9B71-0CF953919EED}"/>
                </a:ext>
              </a:extLst>
            </p:cNvPr>
            <p:cNvSpPr>
              <a:spLocks noChangeArrowheads="1"/>
            </p:cNvSpPr>
            <p:nvPr>
              <p:custDataLst>
                <p:tags r:id="rId103"/>
              </p:custDataLst>
            </p:nvPr>
          </p:nvSpPr>
          <p:spPr bwMode="auto">
            <a:xfrm>
              <a:off x="2932" y="3961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G</a:t>
              </a:r>
              <a:endParaRPr lang="de-DE" altLang="en-US" sz="2800"/>
            </a:p>
          </p:txBody>
        </p:sp>
        <p:sp>
          <p:nvSpPr>
            <p:cNvPr id="254" name="Rectangle 596">
              <a:extLst>
                <a:ext uri="{FF2B5EF4-FFF2-40B4-BE49-F238E27FC236}">
                  <a16:creationId xmlns:a16="http://schemas.microsoft.com/office/drawing/2014/main" id="{7BE1F9E1-9C70-43B6-BEA1-E9EF9A14E65F}"/>
                </a:ext>
              </a:extLst>
            </p:cNvPr>
            <p:cNvSpPr>
              <a:spLocks noChangeArrowheads="1"/>
            </p:cNvSpPr>
            <p:nvPr>
              <p:custDataLst>
                <p:tags r:id="rId104"/>
              </p:custDataLst>
            </p:nvPr>
          </p:nvSpPr>
          <p:spPr bwMode="auto">
            <a:xfrm>
              <a:off x="3002" y="4018"/>
              <a:ext cx="5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900">
                  <a:solidFill>
                    <a:srgbClr val="000000"/>
                  </a:solidFill>
                </a:rPr>
                <a:t>i:j</a:t>
              </a:r>
              <a:endParaRPr lang="de-DE" altLang="en-US" sz="900"/>
            </a:p>
          </p:txBody>
        </p:sp>
        <p:sp>
          <p:nvSpPr>
            <p:cNvPr id="255" name="Rectangle 597">
              <a:extLst>
                <a:ext uri="{FF2B5EF4-FFF2-40B4-BE49-F238E27FC236}">
                  <a16:creationId xmlns:a16="http://schemas.microsoft.com/office/drawing/2014/main" id="{69A6D252-C378-4502-B3A8-2CB8FB8DFF84}"/>
                </a:ext>
              </a:extLst>
            </p:cNvPr>
            <p:cNvSpPr>
              <a:spLocks noChangeArrowheads="1"/>
            </p:cNvSpPr>
            <p:nvPr>
              <p:custDataLst>
                <p:tags r:id="rId105"/>
              </p:custDataLst>
            </p:nvPr>
          </p:nvSpPr>
          <p:spPr bwMode="auto">
            <a:xfrm>
              <a:off x="2633" y="3961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P</a:t>
              </a:r>
              <a:endParaRPr lang="de-DE" altLang="en-US" sz="2800"/>
            </a:p>
          </p:txBody>
        </p:sp>
        <p:sp>
          <p:nvSpPr>
            <p:cNvPr id="256" name="Rectangle 598">
              <a:extLst>
                <a:ext uri="{FF2B5EF4-FFF2-40B4-BE49-F238E27FC236}">
                  <a16:creationId xmlns:a16="http://schemas.microsoft.com/office/drawing/2014/main" id="{D6475CF9-CC0D-4490-9F2A-F994AE3DC912}"/>
                </a:ext>
              </a:extLst>
            </p:cNvPr>
            <p:cNvSpPr>
              <a:spLocks noChangeArrowheads="1"/>
            </p:cNvSpPr>
            <p:nvPr>
              <p:custDataLst>
                <p:tags r:id="rId106"/>
              </p:custDataLst>
            </p:nvPr>
          </p:nvSpPr>
          <p:spPr bwMode="auto">
            <a:xfrm>
              <a:off x="2694" y="4018"/>
              <a:ext cx="5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900">
                  <a:solidFill>
                    <a:srgbClr val="000000"/>
                  </a:solidFill>
                </a:rPr>
                <a:t>i:j</a:t>
              </a:r>
              <a:endParaRPr lang="de-DE" altLang="en-US" sz="900"/>
            </a:p>
          </p:txBody>
        </p:sp>
      </p:grpSp>
      <p:sp>
        <p:nvSpPr>
          <p:cNvPr id="257" name="Rectangle 519">
            <a:extLst>
              <a:ext uri="{FF2B5EF4-FFF2-40B4-BE49-F238E27FC236}">
                <a16:creationId xmlns:a16="http://schemas.microsoft.com/office/drawing/2014/main" id="{C42BD799-DA7D-4907-9406-4D381BB75E07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77857" y="1486393"/>
            <a:ext cx="319087" cy="320675"/>
          </a:xfrm>
          <a:prstGeom prst="rect">
            <a:avLst/>
          </a:prstGeom>
          <a:solidFill>
            <a:srgbClr val="FFFFCC"/>
          </a:solidFill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grpSp>
        <p:nvGrpSpPr>
          <p:cNvPr id="258" name="Group 639">
            <a:extLst>
              <a:ext uri="{FF2B5EF4-FFF2-40B4-BE49-F238E27FC236}">
                <a16:creationId xmlns:a16="http://schemas.microsoft.com/office/drawing/2014/main" id="{5E73CE1E-D59F-4EB6-BBF8-2F1722DA4D33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7706520" y="998646"/>
            <a:ext cx="741103" cy="1221025"/>
            <a:chOff x="3984" y="1479"/>
            <a:chExt cx="454" cy="748"/>
          </a:xfrm>
        </p:grpSpPr>
        <p:sp>
          <p:nvSpPr>
            <p:cNvPr id="259" name="Line 522">
              <a:extLst>
                <a:ext uri="{FF2B5EF4-FFF2-40B4-BE49-F238E27FC236}">
                  <a16:creationId xmlns:a16="http://schemas.microsoft.com/office/drawing/2014/main" id="{52C5FB67-5681-40AA-BA70-723E541B32C0}"/>
                </a:ext>
              </a:extLst>
            </p:cNvPr>
            <p:cNvSpPr>
              <a:spLocks noChangeShapeType="1"/>
            </p:cNvSpPr>
            <p:nvPr>
              <p:custDataLst>
                <p:tags r:id="rId46"/>
              </p:custDataLst>
            </p:nvPr>
          </p:nvSpPr>
          <p:spPr bwMode="auto">
            <a:xfrm>
              <a:off x="4387" y="170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Line 523">
              <a:extLst>
                <a:ext uri="{FF2B5EF4-FFF2-40B4-BE49-F238E27FC236}">
                  <a16:creationId xmlns:a16="http://schemas.microsoft.com/office/drawing/2014/main" id="{364992FC-7FBC-4C98-A81B-B96ECC551A5A}"/>
                </a:ext>
              </a:extLst>
            </p:cNvPr>
            <p:cNvSpPr>
              <a:spLocks noChangeShapeType="1"/>
            </p:cNvSpPr>
            <p:nvPr>
              <p:custDataLst>
                <p:tags r:id="rId47"/>
              </p:custDataLst>
            </p:nvPr>
          </p:nvSpPr>
          <p:spPr bwMode="auto">
            <a:xfrm>
              <a:off x="4286" y="170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Line 525">
              <a:extLst>
                <a:ext uri="{FF2B5EF4-FFF2-40B4-BE49-F238E27FC236}">
                  <a16:creationId xmlns:a16="http://schemas.microsoft.com/office/drawing/2014/main" id="{00A142A1-9A03-4192-B4B3-FDAC95A40DD7}"/>
                </a:ext>
              </a:extLst>
            </p:cNvPr>
            <p:cNvSpPr>
              <a:spLocks noChangeShapeType="1"/>
            </p:cNvSpPr>
            <p:nvPr>
              <p:custDataLst>
                <p:tags r:id="rId48"/>
              </p:custDataLst>
            </p:nvPr>
          </p:nvSpPr>
          <p:spPr bwMode="auto">
            <a:xfrm flipV="1">
              <a:off x="4337" y="2012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Freeform 526">
              <a:extLst>
                <a:ext uri="{FF2B5EF4-FFF2-40B4-BE49-F238E27FC236}">
                  <a16:creationId xmlns:a16="http://schemas.microsoft.com/office/drawing/2014/main" id="{829D9FA1-9B48-43CF-8148-17EB6F3C7351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4237" y="1911"/>
              <a:ext cx="201" cy="101"/>
            </a:xfrm>
            <a:custGeom>
              <a:avLst/>
              <a:gdLst>
                <a:gd name="T0" fmla="*/ 201 w 201"/>
                <a:gd name="T1" fmla="*/ 0 h 101"/>
                <a:gd name="T2" fmla="*/ 199 w 201"/>
                <a:gd name="T3" fmla="*/ 23 h 101"/>
                <a:gd name="T4" fmla="*/ 192 w 201"/>
                <a:gd name="T5" fmla="*/ 43 h 101"/>
                <a:gd name="T6" fmla="*/ 180 w 201"/>
                <a:gd name="T7" fmla="*/ 64 h 101"/>
                <a:gd name="T8" fmla="*/ 164 w 201"/>
                <a:gd name="T9" fmla="*/ 80 h 101"/>
                <a:gd name="T10" fmla="*/ 143 w 201"/>
                <a:gd name="T11" fmla="*/ 92 h 101"/>
                <a:gd name="T12" fmla="*/ 123 w 201"/>
                <a:gd name="T13" fmla="*/ 99 h 101"/>
                <a:gd name="T14" fmla="*/ 100 w 201"/>
                <a:gd name="T15" fmla="*/ 101 h 101"/>
                <a:gd name="T16" fmla="*/ 78 w 201"/>
                <a:gd name="T17" fmla="*/ 99 h 101"/>
                <a:gd name="T18" fmla="*/ 56 w 201"/>
                <a:gd name="T19" fmla="*/ 92 h 101"/>
                <a:gd name="T20" fmla="*/ 37 w 201"/>
                <a:gd name="T21" fmla="*/ 80 h 101"/>
                <a:gd name="T22" fmla="*/ 21 w 201"/>
                <a:gd name="T23" fmla="*/ 64 h 101"/>
                <a:gd name="T24" fmla="*/ 9 w 201"/>
                <a:gd name="T25" fmla="*/ 43 h 101"/>
                <a:gd name="T26" fmla="*/ 2 w 201"/>
                <a:gd name="T27" fmla="*/ 23 h 101"/>
                <a:gd name="T28" fmla="*/ 0 w 201"/>
                <a:gd name="T29" fmla="*/ 0 h 10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1"/>
                <a:gd name="T46" fmla="*/ 0 h 101"/>
                <a:gd name="T47" fmla="*/ 201 w 201"/>
                <a:gd name="T48" fmla="*/ 101 h 10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1" h="101">
                  <a:moveTo>
                    <a:pt x="201" y="0"/>
                  </a:moveTo>
                  <a:lnTo>
                    <a:pt x="199" y="23"/>
                  </a:lnTo>
                  <a:lnTo>
                    <a:pt x="192" y="43"/>
                  </a:lnTo>
                  <a:lnTo>
                    <a:pt x="180" y="64"/>
                  </a:lnTo>
                  <a:lnTo>
                    <a:pt x="164" y="80"/>
                  </a:lnTo>
                  <a:lnTo>
                    <a:pt x="143" y="92"/>
                  </a:lnTo>
                  <a:lnTo>
                    <a:pt x="123" y="99"/>
                  </a:lnTo>
                  <a:lnTo>
                    <a:pt x="100" y="101"/>
                  </a:lnTo>
                  <a:lnTo>
                    <a:pt x="78" y="99"/>
                  </a:lnTo>
                  <a:lnTo>
                    <a:pt x="56" y="92"/>
                  </a:lnTo>
                  <a:lnTo>
                    <a:pt x="37" y="80"/>
                  </a:lnTo>
                  <a:lnTo>
                    <a:pt x="21" y="64"/>
                  </a:lnTo>
                  <a:lnTo>
                    <a:pt x="9" y="43"/>
                  </a:lnTo>
                  <a:lnTo>
                    <a:pt x="2" y="23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Freeform 527">
              <a:extLst>
                <a:ext uri="{FF2B5EF4-FFF2-40B4-BE49-F238E27FC236}">
                  <a16:creationId xmlns:a16="http://schemas.microsoft.com/office/drawing/2014/main" id="{E19D3607-6A8C-4A0D-B973-881EE302B70E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4237" y="1759"/>
              <a:ext cx="201" cy="152"/>
            </a:xfrm>
            <a:custGeom>
              <a:avLst/>
              <a:gdLst>
                <a:gd name="T0" fmla="*/ 201 w 201"/>
                <a:gd name="T1" fmla="*/ 152 h 152"/>
                <a:gd name="T2" fmla="*/ 201 w 201"/>
                <a:gd name="T3" fmla="*/ 0 h 152"/>
                <a:gd name="T4" fmla="*/ 0 w 201"/>
                <a:gd name="T5" fmla="*/ 0 h 152"/>
                <a:gd name="T6" fmla="*/ 0 w 201"/>
                <a:gd name="T7" fmla="*/ 152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1"/>
                <a:gd name="T13" fmla="*/ 0 h 152"/>
                <a:gd name="T14" fmla="*/ 201 w 201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1" h="152">
                  <a:moveTo>
                    <a:pt x="201" y="1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Line 528">
              <a:extLst>
                <a:ext uri="{FF2B5EF4-FFF2-40B4-BE49-F238E27FC236}">
                  <a16:creationId xmlns:a16="http://schemas.microsoft.com/office/drawing/2014/main" id="{355823DB-793F-4E50-9A90-126E88F22C5D}"/>
                </a:ext>
              </a:extLst>
            </p:cNvPr>
            <p:cNvSpPr>
              <a:spLocks noChangeShapeType="1"/>
            </p:cNvSpPr>
            <p:nvPr>
              <p:custDataLst>
                <p:tags r:id="rId51"/>
              </p:custDataLst>
            </p:nvPr>
          </p:nvSpPr>
          <p:spPr bwMode="auto">
            <a:xfrm>
              <a:off x="4136" y="1709"/>
              <a:ext cx="0" cy="7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Line 529">
              <a:extLst>
                <a:ext uri="{FF2B5EF4-FFF2-40B4-BE49-F238E27FC236}">
                  <a16:creationId xmlns:a16="http://schemas.microsoft.com/office/drawing/2014/main" id="{BC4CC919-A731-47E3-B00A-9AA824A5E110}"/>
                </a:ext>
              </a:extLst>
            </p:cNvPr>
            <p:cNvSpPr>
              <a:spLocks noChangeShapeType="1"/>
            </p:cNvSpPr>
            <p:nvPr>
              <p:custDataLst>
                <p:tags r:id="rId52"/>
              </p:custDataLst>
            </p:nvPr>
          </p:nvSpPr>
          <p:spPr bwMode="auto">
            <a:xfrm>
              <a:off x="4035" y="1709"/>
              <a:ext cx="0" cy="7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Line 530">
              <a:extLst>
                <a:ext uri="{FF2B5EF4-FFF2-40B4-BE49-F238E27FC236}">
                  <a16:creationId xmlns:a16="http://schemas.microsoft.com/office/drawing/2014/main" id="{0B65EF3F-C6CB-4919-80E6-26DF35F9C5DE}"/>
                </a:ext>
              </a:extLst>
            </p:cNvPr>
            <p:cNvSpPr>
              <a:spLocks noChangeShapeType="1"/>
            </p:cNvSpPr>
            <p:nvPr>
              <p:custDataLst>
                <p:tags r:id="rId53"/>
              </p:custDataLst>
            </p:nvPr>
          </p:nvSpPr>
          <p:spPr bwMode="auto">
            <a:xfrm flipV="1">
              <a:off x="4084" y="2012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Freeform 531">
              <a:extLst>
                <a:ext uri="{FF2B5EF4-FFF2-40B4-BE49-F238E27FC236}">
                  <a16:creationId xmlns:a16="http://schemas.microsoft.com/office/drawing/2014/main" id="{ACB6705D-1C4C-462E-A81F-F3849534E978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3984" y="1810"/>
              <a:ext cx="100" cy="202"/>
            </a:xfrm>
            <a:custGeom>
              <a:avLst/>
              <a:gdLst>
                <a:gd name="T0" fmla="*/ 100 w 100"/>
                <a:gd name="T1" fmla="*/ 202 h 202"/>
                <a:gd name="T2" fmla="*/ 86 w 100"/>
                <a:gd name="T3" fmla="*/ 200 h 202"/>
                <a:gd name="T4" fmla="*/ 70 w 100"/>
                <a:gd name="T5" fmla="*/ 193 h 202"/>
                <a:gd name="T6" fmla="*/ 55 w 100"/>
                <a:gd name="T7" fmla="*/ 181 h 202"/>
                <a:gd name="T8" fmla="*/ 41 w 100"/>
                <a:gd name="T9" fmla="*/ 163 h 202"/>
                <a:gd name="T10" fmla="*/ 29 w 100"/>
                <a:gd name="T11" fmla="*/ 143 h 202"/>
                <a:gd name="T12" fmla="*/ 20 w 100"/>
                <a:gd name="T13" fmla="*/ 119 h 202"/>
                <a:gd name="T14" fmla="*/ 12 w 100"/>
                <a:gd name="T15" fmla="*/ 92 h 202"/>
                <a:gd name="T16" fmla="*/ 5 w 100"/>
                <a:gd name="T17" fmla="*/ 62 h 202"/>
                <a:gd name="T18" fmla="*/ 1 w 100"/>
                <a:gd name="T19" fmla="*/ 31 h 202"/>
                <a:gd name="T20" fmla="*/ 0 w 100"/>
                <a:gd name="T21" fmla="*/ 0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0"/>
                <a:gd name="T34" fmla="*/ 0 h 202"/>
                <a:gd name="T35" fmla="*/ 100 w 100"/>
                <a:gd name="T36" fmla="*/ 202 h 2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0" h="202">
                  <a:moveTo>
                    <a:pt x="100" y="202"/>
                  </a:moveTo>
                  <a:lnTo>
                    <a:pt x="86" y="200"/>
                  </a:lnTo>
                  <a:lnTo>
                    <a:pt x="70" y="193"/>
                  </a:lnTo>
                  <a:lnTo>
                    <a:pt x="55" y="181"/>
                  </a:lnTo>
                  <a:lnTo>
                    <a:pt x="41" y="163"/>
                  </a:lnTo>
                  <a:lnTo>
                    <a:pt x="29" y="143"/>
                  </a:lnTo>
                  <a:lnTo>
                    <a:pt x="20" y="119"/>
                  </a:lnTo>
                  <a:lnTo>
                    <a:pt x="12" y="92"/>
                  </a:lnTo>
                  <a:lnTo>
                    <a:pt x="5" y="62"/>
                  </a:lnTo>
                  <a:lnTo>
                    <a:pt x="1" y="31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Freeform 532">
              <a:extLst>
                <a:ext uri="{FF2B5EF4-FFF2-40B4-BE49-F238E27FC236}">
                  <a16:creationId xmlns:a16="http://schemas.microsoft.com/office/drawing/2014/main" id="{8A982F11-33AE-4535-BFE3-F98766A20D70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4084" y="1810"/>
              <a:ext cx="101" cy="202"/>
            </a:xfrm>
            <a:custGeom>
              <a:avLst/>
              <a:gdLst>
                <a:gd name="T0" fmla="*/ 101 w 101"/>
                <a:gd name="T1" fmla="*/ 0 h 202"/>
                <a:gd name="T2" fmla="*/ 101 w 101"/>
                <a:gd name="T3" fmla="*/ 31 h 202"/>
                <a:gd name="T4" fmla="*/ 97 w 101"/>
                <a:gd name="T5" fmla="*/ 62 h 202"/>
                <a:gd name="T6" fmla="*/ 91 w 101"/>
                <a:gd name="T7" fmla="*/ 92 h 202"/>
                <a:gd name="T8" fmla="*/ 83 w 101"/>
                <a:gd name="T9" fmla="*/ 119 h 202"/>
                <a:gd name="T10" fmla="*/ 72 w 101"/>
                <a:gd name="T11" fmla="*/ 143 h 202"/>
                <a:gd name="T12" fmla="*/ 61 w 101"/>
                <a:gd name="T13" fmla="*/ 163 h 202"/>
                <a:gd name="T14" fmla="*/ 46 w 101"/>
                <a:gd name="T15" fmla="*/ 181 h 202"/>
                <a:gd name="T16" fmla="*/ 33 w 101"/>
                <a:gd name="T17" fmla="*/ 193 h 202"/>
                <a:gd name="T18" fmla="*/ 17 w 101"/>
                <a:gd name="T19" fmla="*/ 200 h 202"/>
                <a:gd name="T20" fmla="*/ 0 w 101"/>
                <a:gd name="T21" fmla="*/ 20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202"/>
                <a:gd name="T35" fmla="*/ 101 w 101"/>
                <a:gd name="T36" fmla="*/ 202 h 2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202">
                  <a:moveTo>
                    <a:pt x="101" y="0"/>
                  </a:moveTo>
                  <a:lnTo>
                    <a:pt x="101" y="31"/>
                  </a:lnTo>
                  <a:lnTo>
                    <a:pt x="97" y="62"/>
                  </a:lnTo>
                  <a:lnTo>
                    <a:pt x="91" y="92"/>
                  </a:lnTo>
                  <a:lnTo>
                    <a:pt x="83" y="119"/>
                  </a:lnTo>
                  <a:lnTo>
                    <a:pt x="72" y="143"/>
                  </a:lnTo>
                  <a:lnTo>
                    <a:pt x="61" y="163"/>
                  </a:lnTo>
                  <a:lnTo>
                    <a:pt x="46" y="181"/>
                  </a:lnTo>
                  <a:lnTo>
                    <a:pt x="33" y="193"/>
                  </a:lnTo>
                  <a:lnTo>
                    <a:pt x="17" y="200"/>
                  </a:lnTo>
                  <a:lnTo>
                    <a:pt x="0" y="20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Freeform 533">
              <a:extLst>
                <a:ext uri="{FF2B5EF4-FFF2-40B4-BE49-F238E27FC236}">
                  <a16:creationId xmlns:a16="http://schemas.microsoft.com/office/drawing/2014/main" id="{A2D74BF0-352C-442F-9755-B4487682BDC7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3984" y="1759"/>
              <a:ext cx="100" cy="26"/>
            </a:xfrm>
            <a:custGeom>
              <a:avLst/>
              <a:gdLst>
                <a:gd name="T0" fmla="*/ 100 w 100"/>
                <a:gd name="T1" fmla="*/ 26 h 26"/>
                <a:gd name="T2" fmla="*/ 79 w 100"/>
                <a:gd name="T3" fmla="*/ 26 h 26"/>
                <a:gd name="T4" fmla="*/ 57 w 100"/>
                <a:gd name="T5" fmla="*/ 23 h 26"/>
                <a:gd name="T6" fmla="*/ 39 w 100"/>
                <a:gd name="T7" fmla="*/ 20 h 26"/>
                <a:gd name="T8" fmla="*/ 22 w 100"/>
                <a:gd name="T9" fmla="*/ 16 h 26"/>
                <a:gd name="T10" fmla="*/ 10 w 100"/>
                <a:gd name="T11" fmla="*/ 12 h 26"/>
                <a:gd name="T12" fmla="*/ 2 w 100"/>
                <a:gd name="T13" fmla="*/ 7 h 26"/>
                <a:gd name="T14" fmla="*/ 0 w 100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26"/>
                <a:gd name="T26" fmla="*/ 100 w 100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26">
                  <a:moveTo>
                    <a:pt x="100" y="26"/>
                  </a:moveTo>
                  <a:lnTo>
                    <a:pt x="79" y="26"/>
                  </a:lnTo>
                  <a:lnTo>
                    <a:pt x="57" y="23"/>
                  </a:lnTo>
                  <a:lnTo>
                    <a:pt x="39" y="20"/>
                  </a:lnTo>
                  <a:lnTo>
                    <a:pt x="22" y="16"/>
                  </a:lnTo>
                  <a:lnTo>
                    <a:pt x="10" y="12"/>
                  </a:lnTo>
                  <a:lnTo>
                    <a:pt x="2" y="7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Freeform 534">
              <a:extLst>
                <a:ext uri="{FF2B5EF4-FFF2-40B4-BE49-F238E27FC236}">
                  <a16:creationId xmlns:a16="http://schemas.microsoft.com/office/drawing/2014/main" id="{BFFE2C90-F453-4AA4-9F1D-24AE56B4E68D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4084" y="1763"/>
              <a:ext cx="101" cy="22"/>
            </a:xfrm>
            <a:custGeom>
              <a:avLst/>
              <a:gdLst>
                <a:gd name="T0" fmla="*/ 0 w 101"/>
                <a:gd name="T1" fmla="*/ 22 h 22"/>
                <a:gd name="T2" fmla="*/ 23 w 101"/>
                <a:gd name="T3" fmla="*/ 22 h 22"/>
                <a:gd name="T4" fmla="*/ 45 w 101"/>
                <a:gd name="T5" fmla="*/ 20 h 22"/>
                <a:gd name="T6" fmla="*/ 64 w 101"/>
                <a:gd name="T7" fmla="*/ 18 h 22"/>
                <a:gd name="T8" fmla="*/ 80 w 101"/>
                <a:gd name="T9" fmla="*/ 14 h 22"/>
                <a:gd name="T10" fmla="*/ 92 w 101"/>
                <a:gd name="T11" fmla="*/ 10 h 22"/>
                <a:gd name="T12" fmla="*/ 100 w 101"/>
                <a:gd name="T13" fmla="*/ 4 h 22"/>
                <a:gd name="T14" fmla="*/ 101 w 101"/>
                <a:gd name="T15" fmla="*/ 0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2"/>
                <a:gd name="T26" fmla="*/ 101 w 101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2">
                  <a:moveTo>
                    <a:pt x="0" y="22"/>
                  </a:moveTo>
                  <a:lnTo>
                    <a:pt x="23" y="22"/>
                  </a:lnTo>
                  <a:lnTo>
                    <a:pt x="45" y="20"/>
                  </a:lnTo>
                  <a:lnTo>
                    <a:pt x="64" y="18"/>
                  </a:lnTo>
                  <a:lnTo>
                    <a:pt x="80" y="14"/>
                  </a:lnTo>
                  <a:lnTo>
                    <a:pt x="92" y="10"/>
                  </a:lnTo>
                  <a:lnTo>
                    <a:pt x="100" y="4"/>
                  </a:lnTo>
                  <a:lnTo>
                    <a:pt x="101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Line 535">
              <a:extLst>
                <a:ext uri="{FF2B5EF4-FFF2-40B4-BE49-F238E27FC236}">
                  <a16:creationId xmlns:a16="http://schemas.microsoft.com/office/drawing/2014/main" id="{3F193FC7-1C7B-4FD5-B641-34CEE1905D3B}"/>
                </a:ext>
              </a:extLst>
            </p:cNvPr>
            <p:cNvSpPr>
              <a:spLocks noChangeShapeType="1"/>
            </p:cNvSpPr>
            <p:nvPr>
              <p:custDataLst>
                <p:tags r:id="rId58"/>
              </p:custDataLst>
            </p:nvPr>
          </p:nvSpPr>
          <p:spPr bwMode="auto">
            <a:xfrm>
              <a:off x="4185" y="1759"/>
              <a:ext cx="0" cy="5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Line 536">
              <a:extLst>
                <a:ext uri="{FF2B5EF4-FFF2-40B4-BE49-F238E27FC236}">
                  <a16:creationId xmlns:a16="http://schemas.microsoft.com/office/drawing/2014/main" id="{4F2E2B50-AD10-4EA1-A456-442F59F15D21}"/>
                </a:ext>
              </a:extLst>
            </p:cNvPr>
            <p:cNvSpPr>
              <a:spLocks noChangeShapeType="1"/>
            </p:cNvSpPr>
            <p:nvPr>
              <p:custDataLst>
                <p:tags r:id="rId59"/>
              </p:custDataLst>
            </p:nvPr>
          </p:nvSpPr>
          <p:spPr bwMode="auto">
            <a:xfrm>
              <a:off x="3984" y="1759"/>
              <a:ext cx="0" cy="5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Rectangle 537">
              <a:extLst>
                <a:ext uri="{FF2B5EF4-FFF2-40B4-BE49-F238E27FC236}">
                  <a16:creationId xmlns:a16="http://schemas.microsoft.com/office/drawing/2014/main" id="{73C27F09-0B31-4979-817E-7B18CBA74F16}"/>
                </a:ext>
              </a:extLst>
            </p:cNvPr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4098" y="1479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274" name="Rectangle 538">
              <a:extLst>
                <a:ext uri="{FF2B5EF4-FFF2-40B4-BE49-F238E27FC236}">
                  <a16:creationId xmlns:a16="http://schemas.microsoft.com/office/drawing/2014/main" id="{B741F0F6-5262-49CA-BF66-D4AEB2D6BE13}"/>
                </a:ext>
              </a:extLst>
            </p:cNvPr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4158" y="1536"/>
              <a:ext cx="1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</a:t>
              </a:r>
              <a:endParaRPr lang="de-DE" altLang="en-US" sz="2800"/>
            </a:p>
          </p:txBody>
        </p:sp>
        <p:sp>
          <p:nvSpPr>
            <p:cNvPr id="275" name="Rectangle 539">
              <a:extLst>
                <a:ext uri="{FF2B5EF4-FFF2-40B4-BE49-F238E27FC236}">
                  <a16:creationId xmlns:a16="http://schemas.microsoft.com/office/drawing/2014/main" id="{49BF23B5-C576-4AB1-8C17-AF36B632F24D}"/>
                </a:ext>
              </a:extLst>
            </p:cNvPr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3997" y="1479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276" name="Rectangle 540">
              <a:extLst>
                <a:ext uri="{FF2B5EF4-FFF2-40B4-BE49-F238E27FC236}">
                  <a16:creationId xmlns:a16="http://schemas.microsoft.com/office/drawing/2014/main" id="{34208270-220F-4856-B370-ED1D8E94C694}"/>
                </a:ext>
              </a:extLst>
            </p:cNvPr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4058" y="1536"/>
              <a:ext cx="1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</a:t>
              </a:r>
              <a:endParaRPr lang="de-DE" altLang="en-US" sz="2800"/>
            </a:p>
          </p:txBody>
        </p:sp>
        <p:sp>
          <p:nvSpPr>
            <p:cNvPr id="277" name="Rectangle 541">
              <a:extLst>
                <a:ext uri="{FF2B5EF4-FFF2-40B4-BE49-F238E27FC236}">
                  <a16:creationId xmlns:a16="http://schemas.microsoft.com/office/drawing/2014/main" id="{C906BCC4-74CA-4CF3-AE30-F1F5830DBBF1}"/>
                </a:ext>
              </a:extLst>
            </p:cNvPr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4281" y="2085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G</a:t>
              </a:r>
              <a:endParaRPr lang="de-DE" altLang="en-US" sz="2800"/>
            </a:p>
          </p:txBody>
        </p:sp>
        <p:sp>
          <p:nvSpPr>
            <p:cNvPr id="278" name="Rectangle 542">
              <a:extLst>
                <a:ext uri="{FF2B5EF4-FFF2-40B4-BE49-F238E27FC236}">
                  <a16:creationId xmlns:a16="http://schemas.microsoft.com/office/drawing/2014/main" id="{A83AB9BE-A031-436B-8114-414BDD5A6190}"/>
                </a:ext>
              </a:extLst>
            </p:cNvPr>
            <p:cNvSpPr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4351" y="2141"/>
              <a:ext cx="5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900">
                  <a:solidFill>
                    <a:srgbClr val="000000"/>
                  </a:solidFill>
                </a:rPr>
                <a:t>i:i</a:t>
              </a:r>
              <a:endParaRPr lang="de-DE" altLang="en-US" sz="900"/>
            </a:p>
          </p:txBody>
        </p:sp>
        <p:sp>
          <p:nvSpPr>
            <p:cNvPr id="279" name="Rectangle 543">
              <a:extLst>
                <a:ext uri="{FF2B5EF4-FFF2-40B4-BE49-F238E27FC236}">
                  <a16:creationId xmlns:a16="http://schemas.microsoft.com/office/drawing/2014/main" id="{C1D7AAC9-B129-4928-9080-1DD917ED0729}"/>
                </a:ext>
              </a:extLst>
            </p:cNvPr>
            <p:cNvSpPr>
              <a:spLocks noChangeArrowheads="1"/>
            </p:cNvSpPr>
            <p:nvPr>
              <p:custDataLst>
                <p:tags r:id="rId66"/>
              </p:custDataLst>
            </p:nvPr>
          </p:nvSpPr>
          <p:spPr bwMode="auto">
            <a:xfrm>
              <a:off x="4033" y="2085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P</a:t>
              </a:r>
              <a:endParaRPr lang="de-DE" altLang="en-US" sz="2800"/>
            </a:p>
          </p:txBody>
        </p:sp>
        <p:sp>
          <p:nvSpPr>
            <p:cNvPr id="280" name="Rectangle 544">
              <a:extLst>
                <a:ext uri="{FF2B5EF4-FFF2-40B4-BE49-F238E27FC236}">
                  <a16:creationId xmlns:a16="http://schemas.microsoft.com/office/drawing/2014/main" id="{3AE3D1FF-C5CC-41FA-8966-3F5A243737E5}"/>
                </a:ext>
              </a:extLst>
            </p:cNvPr>
            <p:cNvSpPr>
              <a:spLocks noChangeArrowheads="1"/>
            </p:cNvSpPr>
            <p:nvPr>
              <p:custDataLst>
                <p:tags r:id="rId67"/>
              </p:custDataLst>
            </p:nvPr>
          </p:nvSpPr>
          <p:spPr bwMode="auto">
            <a:xfrm>
              <a:off x="4094" y="2141"/>
              <a:ext cx="5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900">
                  <a:solidFill>
                    <a:srgbClr val="000000"/>
                  </a:solidFill>
                </a:rPr>
                <a:t>i:i</a:t>
              </a:r>
              <a:endParaRPr lang="de-DE" altLang="en-US" sz="900"/>
            </a:p>
          </p:txBody>
        </p:sp>
        <p:sp>
          <p:nvSpPr>
            <p:cNvPr id="281" name="Line 585">
              <a:extLst>
                <a:ext uri="{FF2B5EF4-FFF2-40B4-BE49-F238E27FC236}">
                  <a16:creationId xmlns:a16="http://schemas.microsoft.com/office/drawing/2014/main" id="{03E0629F-246C-4DB8-91B7-EE46AD2B195E}"/>
                </a:ext>
              </a:extLst>
            </p:cNvPr>
            <p:cNvSpPr>
              <a:spLocks noChangeShapeType="1"/>
            </p:cNvSpPr>
            <p:nvPr>
              <p:custDataLst>
                <p:tags r:id="rId68"/>
              </p:custDataLst>
            </p:nvPr>
          </p:nvSpPr>
          <p:spPr bwMode="auto">
            <a:xfrm>
              <a:off x="4035" y="1609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Line 586">
              <a:extLst>
                <a:ext uri="{FF2B5EF4-FFF2-40B4-BE49-F238E27FC236}">
                  <a16:creationId xmlns:a16="http://schemas.microsoft.com/office/drawing/2014/main" id="{E26939CD-0EFB-46A8-AD7D-A334148FC26B}"/>
                </a:ext>
              </a:extLst>
            </p:cNvPr>
            <p:cNvSpPr>
              <a:spLocks noChangeShapeType="1"/>
            </p:cNvSpPr>
            <p:nvPr>
              <p:custDataLst>
                <p:tags r:id="rId69"/>
              </p:custDataLst>
            </p:nvPr>
          </p:nvSpPr>
          <p:spPr bwMode="auto">
            <a:xfrm>
              <a:off x="4136" y="1609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Line 587">
              <a:extLst>
                <a:ext uri="{FF2B5EF4-FFF2-40B4-BE49-F238E27FC236}">
                  <a16:creationId xmlns:a16="http://schemas.microsoft.com/office/drawing/2014/main" id="{9197D43F-C1BA-4BBA-962C-3401F1311EED}"/>
                </a:ext>
              </a:extLst>
            </p:cNvPr>
            <p:cNvSpPr>
              <a:spLocks noChangeShapeType="1"/>
            </p:cNvSpPr>
            <p:nvPr>
              <p:custDataLst>
                <p:tags r:id="rId70"/>
              </p:custDataLst>
            </p:nvPr>
          </p:nvSpPr>
          <p:spPr bwMode="auto">
            <a:xfrm>
              <a:off x="4136" y="1709"/>
              <a:ext cx="251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Freeform 588">
              <a:extLst>
                <a:ext uri="{FF2B5EF4-FFF2-40B4-BE49-F238E27FC236}">
                  <a16:creationId xmlns:a16="http://schemas.microsoft.com/office/drawing/2014/main" id="{E9B4B080-C4D1-4095-B43A-3E5ADA936B81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4035" y="1658"/>
              <a:ext cx="251" cy="51"/>
            </a:xfrm>
            <a:custGeom>
              <a:avLst/>
              <a:gdLst>
                <a:gd name="T0" fmla="*/ 0 w 251"/>
                <a:gd name="T1" fmla="*/ 0 h 51"/>
                <a:gd name="T2" fmla="*/ 251 w 251"/>
                <a:gd name="T3" fmla="*/ 0 h 51"/>
                <a:gd name="T4" fmla="*/ 251 w 251"/>
                <a:gd name="T5" fmla="*/ 51 h 51"/>
                <a:gd name="T6" fmla="*/ 0 60000 65536"/>
                <a:gd name="T7" fmla="*/ 0 60000 65536"/>
                <a:gd name="T8" fmla="*/ 0 60000 65536"/>
                <a:gd name="T9" fmla="*/ 0 w 251"/>
                <a:gd name="T10" fmla="*/ 0 h 51"/>
                <a:gd name="T11" fmla="*/ 251 w 251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1" h="51">
                  <a:moveTo>
                    <a:pt x="0" y="0"/>
                  </a:moveTo>
                  <a:lnTo>
                    <a:pt x="251" y="0"/>
                  </a:lnTo>
                  <a:lnTo>
                    <a:pt x="251" y="51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5" name="Rectangle 599">
            <a:extLst>
              <a:ext uri="{FF2B5EF4-FFF2-40B4-BE49-F238E27FC236}">
                <a16:creationId xmlns:a16="http://schemas.microsoft.com/office/drawing/2014/main" id="{AF2A7429-C2F9-4B11-BD03-5E7908B7E584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20732" y="1561005"/>
            <a:ext cx="317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100">
                <a:solidFill>
                  <a:srgbClr val="000000"/>
                </a:solidFill>
              </a:rPr>
              <a:t>i</a:t>
            </a:r>
            <a:endParaRPr lang="de-DE" altLang="en-US" sz="2800"/>
          </a:p>
        </p:txBody>
      </p:sp>
      <p:sp>
        <p:nvSpPr>
          <p:cNvPr id="286" name="Rectangle 600">
            <a:extLst>
              <a:ext uri="{FF2B5EF4-FFF2-40B4-BE49-F238E27FC236}">
                <a16:creationId xmlns:a16="http://schemas.microsoft.com/office/drawing/2014/main" id="{6C3D89AA-08F0-4864-9E12-19E87AEBE23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63581" y="3289225"/>
            <a:ext cx="730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800">
                <a:solidFill>
                  <a:srgbClr val="000000"/>
                </a:solidFill>
              </a:rPr>
              <a:t>i:j</a:t>
            </a:r>
            <a:endParaRPr lang="de-DE" altLang="en-US" sz="2800"/>
          </a:p>
        </p:txBody>
      </p:sp>
      <p:grpSp>
        <p:nvGrpSpPr>
          <p:cNvPr id="287" name="Group 641">
            <a:extLst>
              <a:ext uri="{FF2B5EF4-FFF2-40B4-BE49-F238E27FC236}">
                <a16:creationId xmlns:a16="http://schemas.microsoft.com/office/drawing/2014/main" id="{8F9F04A0-B512-4376-AD3F-B911A56328B8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755183" y="4136377"/>
            <a:ext cx="646112" cy="1747838"/>
            <a:chOff x="3642" y="3116"/>
            <a:chExt cx="407" cy="1101"/>
          </a:xfrm>
        </p:grpSpPr>
        <p:sp>
          <p:nvSpPr>
            <p:cNvPr id="288" name="Line 601">
              <a:extLst>
                <a:ext uri="{FF2B5EF4-FFF2-40B4-BE49-F238E27FC236}">
                  <a16:creationId xmlns:a16="http://schemas.microsoft.com/office/drawing/2014/main" id="{8F4F4AB4-D513-4EB0-AF29-15708E3F1799}"/>
                </a:ext>
              </a:extLst>
            </p:cNvPr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3998" y="3346"/>
              <a:ext cx="0" cy="7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Line 602">
              <a:extLst>
                <a:ext uri="{FF2B5EF4-FFF2-40B4-BE49-F238E27FC236}">
                  <a16:creationId xmlns:a16="http://schemas.microsoft.com/office/drawing/2014/main" id="{43314D47-6570-47F7-9C43-B01C730295EF}"/>
                </a:ext>
              </a:extLst>
            </p:cNvPr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3897" y="3346"/>
              <a:ext cx="0" cy="7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Line 603">
              <a:extLst>
                <a:ext uri="{FF2B5EF4-FFF2-40B4-BE49-F238E27FC236}">
                  <a16:creationId xmlns:a16="http://schemas.microsoft.com/office/drawing/2014/main" id="{4CE036B6-FFB9-474C-A31F-AE477ED2B908}"/>
                </a:ext>
              </a:extLst>
            </p:cNvPr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3948" y="3649"/>
              <a:ext cx="0" cy="5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604">
              <a:extLst>
                <a:ext uri="{FF2B5EF4-FFF2-40B4-BE49-F238E27FC236}">
                  <a16:creationId xmlns:a16="http://schemas.microsoft.com/office/drawing/2014/main" id="{4083C589-97D5-4124-B435-28A35092A45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3847" y="3396"/>
              <a:ext cx="101" cy="26"/>
            </a:xfrm>
            <a:custGeom>
              <a:avLst/>
              <a:gdLst>
                <a:gd name="T0" fmla="*/ 101 w 101"/>
                <a:gd name="T1" fmla="*/ 26 h 26"/>
                <a:gd name="T2" fmla="*/ 78 w 101"/>
                <a:gd name="T3" fmla="*/ 26 h 26"/>
                <a:gd name="T4" fmla="*/ 56 w 101"/>
                <a:gd name="T5" fmla="*/ 23 h 26"/>
                <a:gd name="T6" fmla="*/ 38 w 101"/>
                <a:gd name="T7" fmla="*/ 20 h 26"/>
                <a:gd name="T8" fmla="*/ 21 w 101"/>
                <a:gd name="T9" fmla="*/ 16 h 26"/>
                <a:gd name="T10" fmla="*/ 9 w 101"/>
                <a:gd name="T11" fmla="*/ 12 h 26"/>
                <a:gd name="T12" fmla="*/ 1 w 101"/>
                <a:gd name="T13" fmla="*/ 7 h 26"/>
                <a:gd name="T14" fmla="*/ 0 w 101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6"/>
                <a:gd name="T26" fmla="*/ 101 w 101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6">
                  <a:moveTo>
                    <a:pt x="101" y="26"/>
                  </a:moveTo>
                  <a:lnTo>
                    <a:pt x="78" y="26"/>
                  </a:lnTo>
                  <a:lnTo>
                    <a:pt x="56" y="23"/>
                  </a:lnTo>
                  <a:lnTo>
                    <a:pt x="38" y="20"/>
                  </a:lnTo>
                  <a:lnTo>
                    <a:pt x="21" y="16"/>
                  </a:lnTo>
                  <a:lnTo>
                    <a:pt x="9" y="12"/>
                  </a:lnTo>
                  <a:lnTo>
                    <a:pt x="1" y="7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605">
              <a:extLst>
                <a:ext uri="{FF2B5EF4-FFF2-40B4-BE49-F238E27FC236}">
                  <a16:creationId xmlns:a16="http://schemas.microsoft.com/office/drawing/2014/main" id="{91D2A3E8-9910-4BCA-9738-B9ABE5F0258C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948" y="3400"/>
              <a:ext cx="101" cy="22"/>
            </a:xfrm>
            <a:custGeom>
              <a:avLst/>
              <a:gdLst>
                <a:gd name="T0" fmla="*/ 0 w 101"/>
                <a:gd name="T1" fmla="*/ 22 h 22"/>
                <a:gd name="T2" fmla="*/ 21 w 101"/>
                <a:gd name="T3" fmla="*/ 22 h 22"/>
                <a:gd name="T4" fmla="*/ 43 w 101"/>
                <a:gd name="T5" fmla="*/ 20 h 22"/>
                <a:gd name="T6" fmla="*/ 62 w 101"/>
                <a:gd name="T7" fmla="*/ 18 h 22"/>
                <a:gd name="T8" fmla="*/ 78 w 101"/>
                <a:gd name="T9" fmla="*/ 14 h 22"/>
                <a:gd name="T10" fmla="*/ 90 w 101"/>
                <a:gd name="T11" fmla="*/ 10 h 22"/>
                <a:gd name="T12" fmla="*/ 98 w 101"/>
                <a:gd name="T13" fmla="*/ 4 h 22"/>
                <a:gd name="T14" fmla="*/ 101 w 101"/>
                <a:gd name="T15" fmla="*/ 0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2"/>
                <a:gd name="T26" fmla="*/ 101 w 101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2">
                  <a:moveTo>
                    <a:pt x="0" y="22"/>
                  </a:moveTo>
                  <a:lnTo>
                    <a:pt x="21" y="22"/>
                  </a:lnTo>
                  <a:lnTo>
                    <a:pt x="43" y="20"/>
                  </a:lnTo>
                  <a:lnTo>
                    <a:pt x="62" y="18"/>
                  </a:lnTo>
                  <a:lnTo>
                    <a:pt x="78" y="14"/>
                  </a:lnTo>
                  <a:lnTo>
                    <a:pt x="90" y="10"/>
                  </a:lnTo>
                  <a:lnTo>
                    <a:pt x="98" y="4"/>
                  </a:lnTo>
                  <a:lnTo>
                    <a:pt x="101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Freeform 606">
              <a:extLst>
                <a:ext uri="{FF2B5EF4-FFF2-40B4-BE49-F238E27FC236}">
                  <a16:creationId xmlns:a16="http://schemas.microsoft.com/office/drawing/2014/main" id="{E478542E-009A-4DBD-8E29-A98EE96282E0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3847" y="3478"/>
              <a:ext cx="101" cy="171"/>
            </a:xfrm>
            <a:custGeom>
              <a:avLst/>
              <a:gdLst>
                <a:gd name="T0" fmla="*/ 101 w 101"/>
                <a:gd name="T1" fmla="*/ 171 h 171"/>
                <a:gd name="T2" fmla="*/ 85 w 101"/>
                <a:gd name="T3" fmla="*/ 171 h 171"/>
                <a:gd name="T4" fmla="*/ 70 w 101"/>
                <a:gd name="T5" fmla="*/ 166 h 171"/>
                <a:gd name="T6" fmla="*/ 55 w 101"/>
                <a:gd name="T7" fmla="*/ 156 h 171"/>
                <a:gd name="T8" fmla="*/ 42 w 101"/>
                <a:gd name="T9" fmla="*/ 143 h 171"/>
                <a:gd name="T10" fmla="*/ 30 w 101"/>
                <a:gd name="T11" fmla="*/ 125 h 171"/>
                <a:gd name="T12" fmla="*/ 20 w 101"/>
                <a:gd name="T13" fmla="*/ 105 h 171"/>
                <a:gd name="T14" fmla="*/ 12 w 101"/>
                <a:gd name="T15" fmla="*/ 82 h 171"/>
                <a:gd name="T16" fmla="*/ 5 w 101"/>
                <a:gd name="T17" fmla="*/ 57 h 171"/>
                <a:gd name="T18" fmla="*/ 1 w 101"/>
                <a:gd name="T19" fmla="*/ 29 h 171"/>
                <a:gd name="T20" fmla="*/ 0 w 101"/>
                <a:gd name="T21" fmla="*/ 0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171"/>
                <a:gd name="T35" fmla="*/ 101 w 101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171">
                  <a:moveTo>
                    <a:pt x="101" y="171"/>
                  </a:moveTo>
                  <a:lnTo>
                    <a:pt x="85" y="171"/>
                  </a:lnTo>
                  <a:lnTo>
                    <a:pt x="70" y="166"/>
                  </a:lnTo>
                  <a:lnTo>
                    <a:pt x="55" y="156"/>
                  </a:lnTo>
                  <a:lnTo>
                    <a:pt x="42" y="143"/>
                  </a:lnTo>
                  <a:lnTo>
                    <a:pt x="30" y="125"/>
                  </a:lnTo>
                  <a:lnTo>
                    <a:pt x="20" y="105"/>
                  </a:lnTo>
                  <a:lnTo>
                    <a:pt x="12" y="82"/>
                  </a:lnTo>
                  <a:lnTo>
                    <a:pt x="5" y="57"/>
                  </a:lnTo>
                  <a:lnTo>
                    <a:pt x="1" y="29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Freeform 607">
              <a:extLst>
                <a:ext uri="{FF2B5EF4-FFF2-40B4-BE49-F238E27FC236}">
                  <a16:creationId xmlns:a16="http://schemas.microsoft.com/office/drawing/2014/main" id="{0587E5B4-1779-4C27-8DFE-0B74932B19F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3948" y="3478"/>
              <a:ext cx="101" cy="171"/>
            </a:xfrm>
            <a:custGeom>
              <a:avLst/>
              <a:gdLst>
                <a:gd name="T0" fmla="*/ 101 w 101"/>
                <a:gd name="T1" fmla="*/ 0 h 171"/>
                <a:gd name="T2" fmla="*/ 98 w 101"/>
                <a:gd name="T3" fmla="*/ 29 h 171"/>
                <a:gd name="T4" fmla="*/ 94 w 101"/>
                <a:gd name="T5" fmla="*/ 57 h 171"/>
                <a:gd name="T6" fmla="*/ 89 w 101"/>
                <a:gd name="T7" fmla="*/ 82 h 171"/>
                <a:gd name="T8" fmla="*/ 79 w 101"/>
                <a:gd name="T9" fmla="*/ 105 h 171"/>
                <a:gd name="T10" fmla="*/ 70 w 101"/>
                <a:gd name="T11" fmla="*/ 125 h 171"/>
                <a:gd name="T12" fmla="*/ 58 w 101"/>
                <a:gd name="T13" fmla="*/ 143 h 171"/>
                <a:gd name="T14" fmla="*/ 44 w 101"/>
                <a:gd name="T15" fmla="*/ 156 h 171"/>
                <a:gd name="T16" fmla="*/ 29 w 101"/>
                <a:gd name="T17" fmla="*/ 166 h 171"/>
                <a:gd name="T18" fmla="*/ 15 w 101"/>
                <a:gd name="T19" fmla="*/ 171 h 171"/>
                <a:gd name="T20" fmla="*/ 0 w 101"/>
                <a:gd name="T21" fmla="*/ 171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171"/>
                <a:gd name="T35" fmla="*/ 101 w 101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171">
                  <a:moveTo>
                    <a:pt x="101" y="0"/>
                  </a:moveTo>
                  <a:lnTo>
                    <a:pt x="98" y="29"/>
                  </a:lnTo>
                  <a:lnTo>
                    <a:pt x="94" y="57"/>
                  </a:lnTo>
                  <a:lnTo>
                    <a:pt x="89" y="82"/>
                  </a:lnTo>
                  <a:lnTo>
                    <a:pt x="79" y="105"/>
                  </a:lnTo>
                  <a:lnTo>
                    <a:pt x="70" y="125"/>
                  </a:lnTo>
                  <a:lnTo>
                    <a:pt x="58" y="143"/>
                  </a:lnTo>
                  <a:lnTo>
                    <a:pt x="44" y="156"/>
                  </a:lnTo>
                  <a:lnTo>
                    <a:pt x="29" y="166"/>
                  </a:lnTo>
                  <a:lnTo>
                    <a:pt x="15" y="171"/>
                  </a:lnTo>
                  <a:lnTo>
                    <a:pt x="0" y="171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Line 608">
              <a:extLst>
                <a:ext uri="{FF2B5EF4-FFF2-40B4-BE49-F238E27FC236}">
                  <a16:creationId xmlns:a16="http://schemas.microsoft.com/office/drawing/2014/main" id="{A5B325B1-192C-4078-90A3-351DED6119E0}"/>
                </a:ext>
              </a:extLst>
            </p:cNvPr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4049" y="3424"/>
              <a:ext cx="0" cy="57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Line 609">
              <a:extLst>
                <a:ext uri="{FF2B5EF4-FFF2-40B4-BE49-F238E27FC236}">
                  <a16:creationId xmlns:a16="http://schemas.microsoft.com/office/drawing/2014/main" id="{1E3A743F-E881-4F64-9ECA-D36593F36743}"/>
                </a:ext>
              </a:extLst>
            </p:cNvPr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3847" y="3429"/>
              <a:ext cx="0" cy="56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610">
              <a:extLst>
                <a:ext uri="{FF2B5EF4-FFF2-40B4-BE49-F238E27FC236}">
                  <a16:creationId xmlns:a16="http://schemas.microsoft.com/office/drawing/2014/main" id="{41ED477D-9383-4034-89A4-654A0F59687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3847" y="3422"/>
              <a:ext cx="101" cy="28"/>
            </a:xfrm>
            <a:custGeom>
              <a:avLst/>
              <a:gdLst>
                <a:gd name="T0" fmla="*/ 101 w 101"/>
                <a:gd name="T1" fmla="*/ 28 h 28"/>
                <a:gd name="T2" fmla="*/ 78 w 101"/>
                <a:gd name="T3" fmla="*/ 27 h 28"/>
                <a:gd name="T4" fmla="*/ 56 w 101"/>
                <a:gd name="T5" fmla="*/ 24 h 28"/>
                <a:gd name="T6" fmla="*/ 38 w 101"/>
                <a:gd name="T7" fmla="*/ 21 h 28"/>
                <a:gd name="T8" fmla="*/ 21 w 101"/>
                <a:gd name="T9" fmla="*/ 16 h 28"/>
                <a:gd name="T10" fmla="*/ 9 w 101"/>
                <a:gd name="T11" fmla="*/ 12 h 28"/>
                <a:gd name="T12" fmla="*/ 1 w 101"/>
                <a:gd name="T13" fmla="*/ 5 h 28"/>
                <a:gd name="T14" fmla="*/ 0 w 101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8"/>
                <a:gd name="T26" fmla="*/ 101 w 101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8">
                  <a:moveTo>
                    <a:pt x="101" y="28"/>
                  </a:moveTo>
                  <a:lnTo>
                    <a:pt x="78" y="27"/>
                  </a:lnTo>
                  <a:lnTo>
                    <a:pt x="56" y="24"/>
                  </a:lnTo>
                  <a:lnTo>
                    <a:pt x="38" y="21"/>
                  </a:lnTo>
                  <a:lnTo>
                    <a:pt x="21" y="16"/>
                  </a:lnTo>
                  <a:lnTo>
                    <a:pt x="9" y="12"/>
                  </a:lnTo>
                  <a:lnTo>
                    <a:pt x="1" y="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Freeform 611">
              <a:extLst>
                <a:ext uri="{FF2B5EF4-FFF2-40B4-BE49-F238E27FC236}">
                  <a16:creationId xmlns:a16="http://schemas.microsoft.com/office/drawing/2014/main" id="{DEA416E0-4BD0-445E-89BB-D1E7F888B406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3948" y="3426"/>
              <a:ext cx="101" cy="24"/>
            </a:xfrm>
            <a:custGeom>
              <a:avLst/>
              <a:gdLst>
                <a:gd name="T0" fmla="*/ 0 w 101"/>
                <a:gd name="T1" fmla="*/ 24 h 24"/>
                <a:gd name="T2" fmla="*/ 21 w 101"/>
                <a:gd name="T3" fmla="*/ 23 h 24"/>
                <a:gd name="T4" fmla="*/ 43 w 101"/>
                <a:gd name="T5" fmla="*/ 21 h 24"/>
                <a:gd name="T6" fmla="*/ 63 w 101"/>
                <a:gd name="T7" fmla="*/ 17 h 24"/>
                <a:gd name="T8" fmla="*/ 78 w 101"/>
                <a:gd name="T9" fmla="*/ 15 h 24"/>
                <a:gd name="T10" fmla="*/ 90 w 101"/>
                <a:gd name="T11" fmla="*/ 9 h 24"/>
                <a:gd name="T12" fmla="*/ 98 w 101"/>
                <a:gd name="T13" fmla="*/ 5 h 24"/>
                <a:gd name="T14" fmla="*/ 101 w 101"/>
                <a:gd name="T15" fmla="*/ 0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4"/>
                <a:gd name="T26" fmla="*/ 101 w 101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4">
                  <a:moveTo>
                    <a:pt x="0" y="24"/>
                  </a:moveTo>
                  <a:lnTo>
                    <a:pt x="21" y="23"/>
                  </a:lnTo>
                  <a:lnTo>
                    <a:pt x="43" y="21"/>
                  </a:lnTo>
                  <a:lnTo>
                    <a:pt x="63" y="17"/>
                  </a:lnTo>
                  <a:lnTo>
                    <a:pt x="78" y="15"/>
                  </a:lnTo>
                  <a:lnTo>
                    <a:pt x="90" y="9"/>
                  </a:lnTo>
                  <a:lnTo>
                    <a:pt x="98" y="5"/>
                  </a:lnTo>
                  <a:lnTo>
                    <a:pt x="101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Line 612">
              <a:extLst>
                <a:ext uri="{FF2B5EF4-FFF2-40B4-BE49-F238E27FC236}">
                  <a16:creationId xmlns:a16="http://schemas.microsoft.com/office/drawing/2014/main" id="{16EFC7D0-72C3-4026-9B81-5E9EFAC31D13}"/>
                </a:ext>
              </a:extLst>
            </p:cNvPr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3897" y="3699"/>
              <a:ext cx="0" cy="74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Line 613">
              <a:extLst>
                <a:ext uri="{FF2B5EF4-FFF2-40B4-BE49-F238E27FC236}">
                  <a16:creationId xmlns:a16="http://schemas.microsoft.com/office/drawing/2014/main" id="{B3703235-5280-4D59-93F5-DCE254602305}"/>
                </a:ext>
              </a:extLst>
            </p:cNvPr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>
              <a:off x="3796" y="3699"/>
              <a:ext cx="0" cy="7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Line 614">
              <a:extLst>
                <a:ext uri="{FF2B5EF4-FFF2-40B4-BE49-F238E27FC236}">
                  <a16:creationId xmlns:a16="http://schemas.microsoft.com/office/drawing/2014/main" id="{2642E12E-4837-4ED4-93F0-D37614D2D014}"/>
                </a:ext>
              </a:extLst>
            </p:cNvPr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3847" y="4002"/>
              <a:ext cx="0" cy="5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615">
              <a:extLst>
                <a:ext uri="{FF2B5EF4-FFF2-40B4-BE49-F238E27FC236}">
                  <a16:creationId xmlns:a16="http://schemas.microsoft.com/office/drawing/2014/main" id="{E973DB51-AEF1-4F11-9F33-939318034BB1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3746" y="3750"/>
              <a:ext cx="101" cy="26"/>
            </a:xfrm>
            <a:custGeom>
              <a:avLst/>
              <a:gdLst>
                <a:gd name="T0" fmla="*/ 101 w 101"/>
                <a:gd name="T1" fmla="*/ 26 h 26"/>
                <a:gd name="T2" fmla="*/ 78 w 101"/>
                <a:gd name="T3" fmla="*/ 24 h 26"/>
                <a:gd name="T4" fmla="*/ 57 w 101"/>
                <a:gd name="T5" fmla="*/ 23 h 26"/>
                <a:gd name="T6" fmla="*/ 38 w 101"/>
                <a:gd name="T7" fmla="*/ 20 h 26"/>
                <a:gd name="T8" fmla="*/ 22 w 101"/>
                <a:gd name="T9" fmla="*/ 16 h 26"/>
                <a:gd name="T10" fmla="*/ 9 w 101"/>
                <a:gd name="T11" fmla="*/ 11 h 26"/>
                <a:gd name="T12" fmla="*/ 1 w 101"/>
                <a:gd name="T13" fmla="*/ 6 h 26"/>
                <a:gd name="T14" fmla="*/ 0 w 101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6"/>
                <a:gd name="T26" fmla="*/ 101 w 101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6">
                  <a:moveTo>
                    <a:pt x="101" y="26"/>
                  </a:moveTo>
                  <a:lnTo>
                    <a:pt x="78" y="24"/>
                  </a:lnTo>
                  <a:lnTo>
                    <a:pt x="57" y="23"/>
                  </a:lnTo>
                  <a:lnTo>
                    <a:pt x="38" y="20"/>
                  </a:lnTo>
                  <a:lnTo>
                    <a:pt x="22" y="16"/>
                  </a:lnTo>
                  <a:lnTo>
                    <a:pt x="9" y="11"/>
                  </a:lnTo>
                  <a:lnTo>
                    <a:pt x="1" y="6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616">
              <a:extLst>
                <a:ext uri="{FF2B5EF4-FFF2-40B4-BE49-F238E27FC236}">
                  <a16:creationId xmlns:a16="http://schemas.microsoft.com/office/drawing/2014/main" id="{B80FD0DC-6FF1-48C4-981F-D9353E78CC44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3847" y="3753"/>
              <a:ext cx="101" cy="23"/>
            </a:xfrm>
            <a:custGeom>
              <a:avLst/>
              <a:gdLst>
                <a:gd name="T0" fmla="*/ 0 w 101"/>
                <a:gd name="T1" fmla="*/ 23 h 23"/>
                <a:gd name="T2" fmla="*/ 21 w 101"/>
                <a:gd name="T3" fmla="*/ 21 h 23"/>
                <a:gd name="T4" fmla="*/ 43 w 101"/>
                <a:gd name="T5" fmla="*/ 20 h 23"/>
                <a:gd name="T6" fmla="*/ 62 w 101"/>
                <a:gd name="T7" fmla="*/ 17 h 23"/>
                <a:gd name="T8" fmla="*/ 78 w 101"/>
                <a:gd name="T9" fmla="*/ 15 h 23"/>
                <a:gd name="T10" fmla="*/ 90 w 101"/>
                <a:gd name="T11" fmla="*/ 9 h 23"/>
                <a:gd name="T12" fmla="*/ 98 w 101"/>
                <a:gd name="T13" fmla="*/ 5 h 23"/>
                <a:gd name="T14" fmla="*/ 101 w 101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3"/>
                <a:gd name="T26" fmla="*/ 101 w 101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3">
                  <a:moveTo>
                    <a:pt x="0" y="23"/>
                  </a:moveTo>
                  <a:lnTo>
                    <a:pt x="21" y="21"/>
                  </a:lnTo>
                  <a:lnTo>
                    <a:pt x="43" y="20"/>
                  </a:lnTo>
                  <a:lnTo>
                    <a:pt x="62" y="17"/>
                  </a:lnTo>
                  <a:lnTo>
                    <a:pt x="78" y="15"/>
                  </a:lnTo>
                  <a:lnTo>
                    <a:pt x="90" y="9"/>
                  </a:lnTo>
                  <a:lnTo>
                    <a:pt x="98" y="5"/>
                  </a:lnTo>
                  <a:lnTo>
                    <a:pt x="101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Freeform 617">
              <a:extLst>
                <a:ext uri="{FF2B5EF4-FFF2-40B4-BE49-F238E27FC236}">
                  <a16:creationId xmlns:a16="http://schemas.microsoft.com/office/drawing/2014/main" id="{8E0B1087-448B-48B9-A075-2F5639BA344F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3746" y="3832"/>
              <a:ext cx="101" cy="170"/>
            </a:xfrm>
            <a:custGeom>
              <a:avLst/>
              <a:gdLst>
                <a:gd name="T0" fmla="*/ 101 w 101"/>
                <a:gd name="T1" fmla="*/ 170 h 170"/>
                <a:gd name="T2" fmla="*/ 85 w 101"/>
                <a:gd name="T3" fmla="*/ 170 h 170"/>
                <a:gd name="T4" fmla="*/ 70 w 101"/>
                <a:gd name="T5" fmla="*/ 166 h 170"/>
                <a:gd name="T6" fmla="*/ 55 w 101"/>
                <a:gd name="T7" fmla="*/ 156 h 170"/>
                <a:gd name="T8" fmla="*/ 42 w 101"/>
                <a:gd name="T9" fmla="*/ 143 h 170"/>
                <a:gd name="T10" fmla="*/ 30 w 101"/>
                <a:gd name="T11" fmla="*/ 125 h 170"/>
                <a:gd name="T12" fmla="*/ 20 w 101"/>
                <a:gd name="T13" fmla="*/ 105 h 170"/>
                <a:gd name="T14" fmla="*/ 12 w 101"/>
                <a:gd name="T15" fmla="*/ 81 h 170"/>
                <a:gd name="T16" fmla="*/ 5 w 101"/>
                <a:gd name="T17" fmla="*/ 55 h 170"/>
                <a:gd name="T18" fmla="*/ 1 w 101"/>
                <a:gd name="T19" fmla="*/ 29 h 170"/>
                <a:gd name="T20" fmla="*/ 0 w 101"/>
                <a:gd name="T21" fmla="*/ 0 h 1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170"/>
                <a:gd name="T35" fmla="*/ 101 w 101"/>
                <a:gd name="T36" fmla="*/ 170 h 1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170">
                  <a:moveTo>
                    <a:pt x="101" y="170"/>
                  </a:moveTo>
                  <a:lnTo>
                    <a:pt x="85" y="170"/>
                  </a:lnTo>
                  <a:lnTo>
                    <a:pt x="70" y="166"/>
                  </a:lnTo>
                  <a:lnTo>
                    <a:pt x="55" y="156"/>
                  </a:lnTo>
                  <a:lnTo>
                    <a:pt x="42" y="143"/>
                  </a:lnTo>
                  <a:lnTo>
                    <a:pt x="30" y="125"/>
                  </a:lnTo>
                  <a:lnTo>
                    <a:pt x="20" y="105"/>
                  </a:lnTo>
                  <a:lnTo>
                    <a:pt x="12" y="81"/>
                  </a:lnTo>
                  <a:lnTo>
                    <a:pt x="5" y="55"/>
                  </a:lnTo>
                  <a:lnTo>
                    <a:pt x="1" y="29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Freeform 618">
              <a:extLst>
                <a:ext uri="{FF2B5EF4-FFF2-40B4-BE49-F238E27FC236}">
                  <a16:creationId xmlns:a16="http://schemas.microsoft.com/office/drawing/2014/main" id="{0436C183-A52F-4259-9BB9-C6E929F0FA91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3847" y="3832"/>
              <a:ext cx="101" cy="170"/>
            </a:xfrm>
            <a:custGeom>
              <a:avLst/>
              <a:gdLst>
                <a:gd name="T0" fmla="*/ 101 w 101"/>
                <a:gd name="T1" fmla="*/ 0 h 170"/>
                <a:gd name="T2" fmla="*/ 98 w 101"/>
                <a:gd name="T3" fmla="*/ 29 h 170"/>
                <a:gd name="T4" fmla="*/ 94 w 101"/>
                <a:gd name="T5" fmla="*/ 55 h 170"/>
                <a:gd name="T6" fmla="*/ 89 w 101"/>
                <a:gd name="T7" fmla="*/ 81 h 170"/>
                <a:gd name="T8" fmla="*/ 79 w 101"/>
                <a:gd name="T9" fmla="*/ 105 h 170"/>
                <a:gd name="T10" fmla="*/ 70 w 101"/>
                <a:gd name="T11" fmla="*/ 125 h 170"/>
                <a:gd name="T12" fmla="*/ 58 w 101"/>
                <a:gd name="T13" fmla="*/ 143 h 170"/>
                <a:gd name="T14" fmla="*/ 44 w 101"/>
                <a:gd name="T15" fmla="*/ 156 h 170"/>
                <a:gd name="T16" fmla="*/ 30 w 101"/>
                <a:gd name="T17" fmla="*/ 166 h 170"/>
                <a:gd name="T18" fmla="*/ 15 w 101"/>
                <a:gd name="T19" fmla="*/ 170 h 170"/>
                <a:gd name="T20" fmla="*/ 0 w 101"/>
                <a:gd name="T21" fmla="*/ 170 h 1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"/>
                <a:gd name="T34" fmla="*/ 0 h 170"/>
                <a:gd name="T35" fmla="*/ 101 w 101"/>
                <a:gd name="T36" fmla="*/ 170 h 1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" h="170">
                  <a:moveTo>
                    <a:pt x="101" y="0"/>
                  </a:moveTo>
                  <a:lnTo>
                    <a:pt x="98" y="29"/>
                  </a:lnTo>
                  <a:lnTo>
                    <a:pt x="94" y="55"/>
                  </a:lnTo>
                  <a:lnTo>
                    <a:pt x="89" y="81"/>
                  </a:lnTo>
                  <a:lnTo>
                    <a:pt x="79" y="105"/>
                  </a:lnTo>
                  <a:lnTo>
                    <a:pt x="70" y="125"/>
                  </a:lnTo>
                  <a:lnTo>
                    <a:pt x="58" y="143"/>
                  </a:lnTo>
                  <a:lnTo>
                    <a:pt x="44" y="156"/>
                  </a:lnTo>
                  <a:lnTo>
                    <a:pt x="30" y="166"/>
                  </a:lnTo>
                  <a:lnTo>
                    <a:pt x="15" y="170"/>
                  </a:lnTo>
                  <a:lnTo>
                    <a:pt x="0" y="17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Line 619">
              <a:extLst>
                <a:ext uri="{FF2B5EF4-FFF2-40B4-BE49-F238E27FC236}">
                  <a16:creationId xmlns:a16="http://schemas.microsoft.com/office/drawing/2014/main" id="{F4BC3BB3-DCC6-47C3-BA82-3B8077C6B5E9}"/>
                </a:ext>
              </a:extLst>
            </p:cNvPr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3948" y="3778"/>
              <a:ext cx="0" cy="57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Line 620">
              <a:extLst>
                <a:ext uri="{FF2B5EF4-FFF2-40B4-BE49-F238E27FC236}">
                  <a16:creationId xmlns:a16="http://schemas.microsoft.com/office/drawing/2014/main" id="{D1E436F2-00DA-432E-A117-4E7BC438DF81}"/>
                </a:ext>
              </a:extLst>
            </p:cNvPr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3746" y="3782"/>
              <a:ext cx="0" cy="57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Freeform 621">
              <a:extLst>
                <a:ext uri="{FF2B5EF4-FFF2-40B4-BE49-F238E27FC236}">
                  <a16:creationId xmlns:a16="http://schemas.microsoft.com/office/drawing/2014/main" id="{66BBA132-053A-4668-B9C2-F013BBC5A7AB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3746" y="3776"/>
              <a:ext cx="101" cy="28"/>
            </a:xfrm>
            <a:custGeom>
              <a:avLst/>
              <a:gdLst>
                <a:gd name="T0" fmla="*/ 101 w 101"/>
                <a:gd name="T1" fmla="*/ 28 h 28"/>
                <a:gd name="T2" fmla="*/ 78 w 101"/>
                <a:gd name="T3" fmla="*/ 27 h 28"/>
                <a:gd name="T4" fmla="*/ 57 w 101"/>
                <a:gd name="T5" fmla="*/ 24 h 28"/>
                <a:gd name="T6" fmla="*/ 38 w 101"/>
                <a:gd name="T7" fmla="*/ 20 h 28"/>
                <a:gd name="T8" fmla="*/ 22 w 101"/>
                <a:gd name="T9" fmla="*/ 16 h 28"/>
                <a:gd name="T10" fmla="*/ 9 w 101"/>
                <a:gd name="T11" fmla="*/ 11 h 28"/>
                <a:gd name="T12" fmla="*/ 1 w 101"/>
                <a:gd name="T13" fmla="*/ 5 h 28"/>
                <a:gd name="T14" fmla="*/ 0 w 101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8"/>
                <a:gd name="T26" fmla="*/ 101 w 101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8">
                  <a:moveTo>
                    <a:pt x="101" y="28"/>
                  </a:moveTo>
                  <a:lnTo>
                    <a:pt x="78" y="27"/>
                  </a:lnTo>
                  <a:lnTo>
                    <a:pt x="57" y="24"/>
                  </a:lnTo>
                  <a:lnTo>
                    <a:pt x="38" y="20"/>
                  </a:lnTo>
                  <a:lnTo>
                    <a:pt x="22" y="16"/>
                  </a:lnTo>
                  <a:lnTo>
                    <a:pt x="9" y="11"/>
                  </a:lnTo>
                  <a:lnTo>
                    <a:pt x="1" y="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Freeform 622">
              <a:extLst>
                <a:ext uri="{FF2B5EF4-FFF2-40B4-BE49-F238E27FC236}">
                  <a16:creationId xmlns:a16="http://schemas.microsoft.com/office/drawing/2014/main" id="{4988E474-4133-4992-A287-D84C76433EB9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3847" y="3778"/>
              <a:ext cx="101" cy="26"/>
            </a:xfrm>
            <a:custGeom>
              <a:avLst/>
              <a:gdLst>
                <a:gd name="T0" fmla="*/ 0 w 101"/>
                <a:gd name="T1" fmla="*/ 26 h 26"/>
                <a:gd name="T2" fmla="*/ 21 w 101"/>
                <a:gd name="T3" fmla="*/ 25 h 26"/>
                <a:gd name="T4" fmla="*/ 43 w 101"/>
                <a:gd name="T5" fmla="*/ 22 h 26"/>
                <a:gd name="T6" fmla="*/ 62 w 101"/>
                <a:gd name="T7" fmla="*/ 19 h 26"/>
                <a:gd name="T8" fmla="*/ 78 w 101"/>
                <a:gd name="T9" fmla="*/ 15 h 26"/>
                <a:gd name="T10" fmla="*/ 90 w 101"/>
                <a:gd name="T11" fmla="*/ 11 h 26"/>
                <a:gd name="T12" fmla="*/ 98 w 101"/>
                <a:gd name="T13" fmla="*/ 6 h 26"/>
                <a:gd name="T14" fmla="*/ 101 w 101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26"/>
                <a:gd name="T26" fmla="*/ 101 w 101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26">
                  <a:moveTo>
                    <a:pt x="0" y="26"/>
                  </a:moveTo>
                  <a:lnTo>
                    <a:pt x="21" y="25"/>
                  </a:lnTo>
                  <a:lnTo>
                    <a:pt x="43" y="22"/>
                  </a:lnTo>
                  <a:lnTo>
                    <a:pt x="62" y="19"/>
                  </a:lnTo>
                  <a:lnTo>
                    <a:pt x="78" y="15"/>
                  </a:lnTo>
                  <a:lnTo>
                    <a:pt x="90" y="11"/>
                  </a:lnTo>
                  <a:lnTo>
                    <a:pt x="98" y="6"/>
                  </a:lnTo>
                  <a:lnTo>
                    <a:pt x="101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" name="Line 623">
              <a:extLst>
                <a:ext uri="{FF2B5EF4-FFF2-40B4-BE49-F238E27FC236}">
                  <a16:creationId xmlns:a16="http://schemas.microsoft.com/office/drawing/2014/main" id="{5364C353-236B-4AE0-AD51-29BD3FF6F7BE}"/>
                </a:ext>
              </a:extLst>
            </p:cNvPr>
            <p:cNvSpPr>
              <a:spLocks noChangeShapeType="1"/>
            </p:cNvSpPr>
            <p:nvPr>
              <p:custDataLst>
                <p:tags r:id="rId34"/>
              </p:custDataLst>
            </p:nvPr>
          </p:nvSpPr>
          <p:spPr bwMode="auto">
            <a:xfrm flipH="1">
              <a:off x="3897" y="3699"/>
              <a:ext cx="51" cy="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Line 624">
              <a:extLst>
                <a:ext uri="{FF2B5EF4-FFF2-40B4-BE49-F238E27FC236}">
                  <a16:creationId xmlns:a16="http://schemas.microsoft.com/office/drawing/2014/main" id="{D3A6143B-2B47-440F-A764-C588ECE70662}"/>
                </a:ext>
              </a:extLst>
            </p:cNvPr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V="1">
              <a:off x="3796" y="3246"/>
              <a:ext cx="0" cy="45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Line 625">
              <a:extLst>
                <a:ext uri="{FF2B5EF4-FFF2-40B4-BE49-F238E27FC236}">
                  <a16:creationId xmlns:a16="http://schemas.microsoft.com/office/drawing/2014/main" id="{508F1F6A-74E6-44E4-934B-9C69E3CD2355}"/>
                </a:ext>
              </a:extLst>
            </p:cNvPr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V="1">
              <a:off x="3897" y="3246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Line 626">
              <a:extLst>
                <a:ext uri="{FF2B5EF4-FFF2-40B4-BE49-F238E27FC236}">
                  <a16:creationId xmlns:a16="http://schemas.microsoft.com/office/drawing/2014/main" id="{91A00CE7-23AD-427A-B222-B48FF655D41F}"/>
                </a:ext>
              </a:extLst>
            </p:cNvPr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 flipV="1">
              <a:off x="3998" y="3246"/>
              <a:ext cx="0" cy="10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Rectangle 627">
              <a:extLst>
                <a:ext uri="{FF2B5EF4-FFF2-40B4-BE49-F238E27FC236}">
                  <a16:creationId xmlns:a16="http://schemas.microsoft.com/office/drawing/2014/main" id="{F871A39E-ACDC-4FD8-A424-0694BCBE3244}"/>
                </a:ext>
              </a:extLst>
            </p:cNvPr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960" y="3116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B</a:t>
              </a:r>
              <a:endParaRPr lang="de-DE" altLang="en-US" sz="2800"/>
            </a:p>
          </p:txBody>
        </p:sp>
        <p:sp>
          <p:nvSpPr>
            <p:cNvPr id="315" name="Rectangle 628">
              <a:extLst>
                <a:ext uri="{FF2B5EF4-FFF2-40B4-BE49-F238E27FC236}">
                  <a16:creationId xmlns:a16="http://schemas.microsoft.com/office/drawing/2014/main" id="{9BFECBA9-87BA-4C78-B2C5-91657FA65C81}"/>
                </a:ext>
              </a:extLst>
            </p:cNvPr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4020" y="3173"/>
              <a:ext cx="1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</a:t>
              </a:r>
              <a:endParaRPr lang="de-DE" altLang="en-US" sz="2800"/>
            </a:p>
          </p:txBody>
        </p:sp>
        <p:sp>
          <p:nvSpPr>
            <p:cNvPr id="316" name="Rectangle 629">
              <a:extLst>
                <a:ext uri="{FF2B5EF4-FFF2-40B4-BE49-F238E27FC236}">
                  <a16:creationId xmlns:a16="http://schemas.microsoft.com/office/drawing/2014/main" id="{F37B2903-00B5-48AE-B20F-E7B5C400C69D}"/>
                </a:ext>
              </a:extLst>
            </p:cNvPr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859" y="3116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A</a:t>
              </a:r>
              <a:endParaRPr lang="de-DE" altLang="en-US" sz="2800"/>
            </a:p>
          </p:txBody>
        </p:sp>
        <p:sp>
          <p:nvSpPr>
            <p:cNvPr id="317" name="Rectangle 630">
              <a:extLst>
                <a:ext uri="{FF2B5EF4-FFF2-40B4-BE49-F238E27FC236}">
                  <a16:creationId xmlns:a16="http://schemas.microsoft.com/office/drawing/2014/main" id="{BC02EBA1-AEB2-4259-98D3-A07FF1B994FA}"/>
                </a:ext>
              </a:extLst>
            </p:cNvPr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920" y="3173"/>
              <a:ext cx="1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</a:t>
              </a:r>
              <a:endParaRPr lang="de-DE" altLang="en-US" sz="2800"/>
            </a:p>
          </p:txBody>
        </p:sp>
        <p:sp>
          <p:nvSpPr>
            <p:cNvPr id="318" name="Rectangle 631">
              <a:extLst>
                <a:ext uri="{FF2B5EF4-FFF2-40B4-BE49-F238E27FC236}">
                  <a16:creationId xmlns:a16="http://schemas.microsoft.com/office/drawing/2014/main" id="{71E87A65-FC0B-4BB3-904E-F5ED94EFCC40}"/>
                </a:ext>
              </a:extLst>
            </p:cNvPr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3642" y="3116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G</a:t>
              </a:r>
              <a:endParaRPr lang="de-DE" altLang="en-US" sz="2800"/>
            </a:p>
          </p:txBody>
        </p:sp>
        <p:sp>
          <p:nvSpPr>
            <p:cNvPr id="319" name="Rectangle 632">
              <a:extLst>
                <a:ext uri="{FF2B5EF4-FFF2-40B4-BE49-F238E27FC236}">
                  <a16:creationId xmlns:a16="http://schemas.microsoft.com/office/drawing/2014/main" id="{98FFD950-2362-43AB-A8DC-F0D5A3C5EA9D}"/>
                </a:ext>
              </a:extLst>
            </p:cNvPr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712" y="3173"/>
              <a:ext cx="12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700">
                  <a:solidFill>
                    <a:srgbClr val="000000"/>
                  </a:solidFill>
                </a:rPr>
                <a:t>i-1:-1</a:t>
              </a:r>
              <a:endParaRPr lang="de-DE" altLang="en-US" sz="2800"/>
            </a:p>
          </p:txBody>
        </p:sp>
        <p:sp>
          <p:nvSpPr>
            <p:cNvPr id="320" name="Rectangle 633">
              <a:extLst>
                <a:ext uri="{FF2B5EF4-FFF2-40B4-BE49-F238E27FC236}">
                  <a16:creationId xmlns:a16="http://schemas.microsoft.com/office/drawing/2014/main" id="{140CEAD1-9FF5-444F-B61D-A056A8852187}"/>
                </a:ext>
              </a:extLst>
            </p:cNvPr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809" y="4074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100">
                  <a:solidFill>
                    <a:srgbClr val="000000"/>
                  </a:solidFill>
                </a:rPr>
                <a:t>S</a:t>
              </a:r>
              <a:endParaRPr lang="de-DE" altLang="en-US" sz="2800"/>
            </a:p>
          </p:txBody>
        </p:sp>
        <p:sp>
          <p:nvSpPr>
            <p:cNvPr id="321" name="Rectangle 634">
              <a:extLst>
                <a:ext uri="{FF2B5EF4-FFF2-40B4-BE49-F238E27FC236}">
                  <a16:creationId xmlns:a16="http://schemas.microsoft.com/office/drawing/2014/main" id="{AC08C3B5-555B-467C-97A8-D6397420F6B1}"/>
                </a:ext>
              </a:extLst>
            </p:cNvPr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870" y="4131"/>
              <a:ext cx="1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900">
                  <a:solidFill>
                    <a:srgbClr val="000000"/>
                  </a:solidFill>
                </a:rPr>
                <a:t>i</a:t>
              </a:r>
              <a:endParaRPr lang="de-DE" altLang="en-US" sz="900"/>
            </a:p>
          </p:txBody>
        </p:sp>
      </p:grpSp>
      <p:sp>
        <p:nvSpPr>
          <p:cNvPr id="322" name="Rectangle 635">
            <a:extLst>
              <a:ext uri="{FF2B5EF4-FFF2-40B4-BE49-F238E27FC236}">
                <a16:creationId xmlns:a16="http://schemas.microsoft.com/office/drawing/2014/main" id="{37B8834E-737C-433C-B9C7-858DE85AC382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228681" y="4602807"/>
            <a:ext cx="317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100">
                <a:solidFill>
                  <a:srgbClr val="000000"/>
                </a:solidFill>
              </a:rPr>
              <a:t>i</a:t>
            </a:r>
            <a:endParaRPr lang="de-DE" altLang="en-US" sz="2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9601FB-7005-40BF-BD0D-3B3B33048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3667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Prefix Adder Delay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2EA1A22-DEFA-46DA-85AD-5416C09C149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8408" y="1066800"/>
            <a:ext cx="8314592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PA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pg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log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N(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pg_</a:t>
            </a:r>
            <a:r>
              <a:rPr lang="en-US" sz="32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prefix</a:t>
            </a:r>
            <a:r>
              <a:rPr lang="en-US" sz="3200" b="1" i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2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XOR</a:t>
            </a:r>
            <a:endParaRPr lang="en-US" sz="32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i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lvl="1">
              <a:spcBef>
                <a:spcPct val="20000"/>
              </a:spcBef>
            </a:pP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pg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: 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delay to produce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,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8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(AND or </a:t>
            </a:r>
            <a:r>
              <a:rPr lang="en-US" sz="2800" dirty="0" err="1">
                <a:latin typeface="+mj-lt"/>
                <a:cs typeface="Arial" charset="0"/>
              </a:rPr>
              <a:t>OR</a:t>
            </a:r>
            <a:r>
              <a:rPr lang="en-US" sz="2800" dirty="0">
                <a:latin typeface="+mj-lt"/>
                <a:cs typeface="Arial" charset="0"/>
              </a:rPr>
              <a:t> gate)</a:t>
            </a:r>
          </a:p>
          <a:p>
            <a:pPr lvl="1">
              <a:spcBef>
                <a:spcPct val="20000"/>
              </a:spcBef>
            </a:pP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pg_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prefix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: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delay of black prefix cell (AND-OR gate)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0B9929-C8E5-4170-ADBA-C44B93550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91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Adder Delay Comparisons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27C641-DBF0-4005-9C24-97CCD6A5D8C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90600"/>
            <a:ext cx="8610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Compare the delay of: 32-bit ripple-carry, CLA, and prefix adders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Arial" charset="0"/>
              </a:rPr>
              <a:t>CLA has 4-bit blocks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Arial" charset="0"/>
              </a:rPr>
              <a:t>2-input gate delay = 100 </a:t>
            </a:r>
            <a:r>
              <a:rPr lang="en-US" sz="2400" dirty="0" err="1">
                <a:latin typeface="+mj-lt"/>
                <a:cs typeface="Arial" charset="0"/>
              </a:rPr>
              <a:t>ps</a:t>
            </a:r>
            <a:r>
              <a:rPr lang="en-US" sz="2400" dirty="0">
                <a:latin typeface="+mj-lt"/>
                <a:cs typeface="Arial" charset="0"/>
              </a:rPr>
              <a:t>; full adder delay = 300 </a:t>
            </a:r>
            <a:r>
              <a:rPr lang="en-US" sz="2400" dirty="0" err="1">
                <a:latin typeface="+mj-lt"/>
                <a:cs typeface="Arial" charset="0"/>
              </a:rPr>
              <a:t>ps</a:t>
            </a:r>
            <a:endParaRPr lang="en-US" sz="8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baseline="-25000" dirty="0" err="1">
                <a:latin typeface="Times New Roman" pitchFamily="18" charset="0"/>
                <a:cs typeface="Arial" charset="0"/>
              </a:rPr>
              <a:t>ripple</a:t>
            </a:r>
            <a:r>
              <a:rPr lang="en-US" sz="2400" dirty="0">
                <a:latin typeface="Times New Roman" pitchFamily="18" charset="0"/>
                <a:cs typeface="Arial" charset="0"/>
              </a:rPr>
              <a:t> 	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Nt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FA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32(300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		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9.6 ns</a:t>
            </a:r>
            <a:endParaRPr lang="en-US" sz="24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CLA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	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pg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pg_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block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N/k</a:t>
            </a:r>
            <a:r>
              <a:rPr lang="en-US" sz="2400" dirty="0">
                <a:latin typeface="Times New Roman" pitchFamily="18" charset="0"/>
                <a:cs typeface="Arial" charset="0"/>
              </a:rPr>
              <a:t> – 1)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AND_OR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kt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FA</a:t>
            </a:r>
            <a:endParaRPr lang="en-US" sz="24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			</a:t>
            </a:r>
            <a:r>
              <a:rPr lang="en-US" sz="2400" dirty="0">
                <a:latin typeface="Times New Roman" pitchFamily="18" charset="0"/>
                <a:cs typeface="Arial" charset="0"/>
              </a:rPr>
              <a:t>= [100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dirty="0">
                <a:latin typeface="Times New Roman" pitchFamily="18" charset="0"/>
                <a:cs typeface="Arial" charset="0"/>
              </a:rPr>
              <a:t>600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dirty="0">
                <a:latin typeface="Times New Roman" pitchFamily="18" charset="0"/>
                <a:cs typeface="Arial" charset="0"/>
              </a:rPr>
              <a:t>(7)200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</a:t>
            </a:r>
            <a:r>
              <a:rPr lang="en-US" sz="2400" dirty="0">
                <a:latin typeface="Times New Roman" pitchFamily="18" charset="0"/>
                <a:cs typeface="Arial" charset="0"/>
              </a:rPr>
              <a:t> 4(300)]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endParaRPr lang="en-US" sz="24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			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3.3 ns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4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="1" i="1" baseline="-25000" dirty="0" err="1">
                <a:latin typeface="Times New Roman" pitchFamily="18" charset="0"/>
                <a:cs typeface="Arial" charset="0"/>
              </a:rPr>
              <a:t>PA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	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pg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dirty="0">
                <a:latin typeface="Times New Roman" pitchFamily="18" charset="0"/>
                <a:cs typeface="Arial" charset="0"/>
              </a:rPr>
              <a:t>log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N(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pg_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prefix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XOR</a:t>
            </a:r>
            <a:endParaRPr lang="en-US" sz="24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baseline="-25000" dirty="0">
                <a:latin typeface="Times New Roman" pitchFamily="18" charset="0"/>
                <a:cs typeface="Arial" charset="0"/>
              </a:rPr>
              <a:t>			</a:t>
            </a:r>
            <a:r>
              <a:rPr lang="en-US" sz="2400" dirty="0">
                <a:latin typeface="Times New Roman" pitchFamily="18" charset="0"/>
                <a:cs typeface="Arial" charset="0"/>
              </a:rPr>
              <a:t>= [100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dirty="0">
                <a:latin typeface="Times New Roman" pitchFamily="18" charset="0"/>
                <a:cs typeface="Arial" charset="0"/>
              </a:rPr>
              <a:t>log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400" dirty="0">
                <a:latin typeface="Times New Roman" pitchFamily="18" charset="0"/>
                <a:cs typeface="Arial" charset="0"/>
              </a:rPr>
              <a:t>32(200)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+ 100]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ps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		=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1.2 ns</a:t>
            </a:r>
            <a:endParaRPr lang="en-US" sz="2400" b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1C8461-1DE5-4CE4-A4BC-A2C2BADD89D9}"/>
              </a:ext>
            </a:extLst>
          </p:cNvPr>
          <p:cNvSpPr/>
          <p:nvPr/>
        </p:nvSpPr>
        <p:spPr>
          <a:xfrm>
            <a:off x="2286000" y="2286000"/>
            <a:ext cx="5486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FCF053-E628-4325-A756-9009D16D06E7}"/>
              </a:ext>
            </a:extLst>
          </p:cNvPr>
          <p:cNvSpPr/>
          <p:nvPr/>
        </p:nvSpPr>
        <p:spPr>
          <a:xfrm>
            <a:off x="2209800" y="3276600"/>
            <a:ext cx="5486400" cy="117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5C49D2-90DD-4274-B804-81C9495C7A3A}"/>
              </a:ext>
            </a:extLst>
          </p:cNvPr>
          <p:cNvSpPr/>
          <p:nvPr/>
        </p:nvSpPr>
        <p:spPr>
          <a:xfrm>
            <a:off x="2286000" y="4605759"/>
            <a:ext cx="5486400" cy="117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8C17AD-7AFA-4055-AD4B-C71F1E84C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49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Subtracters &amp; Comparators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035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2211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Subtracter</a:t>
            </a: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991EB7F4-2E93-41BF-9154-E933658DF80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9308159"/>
              </p:ext>
            </p:extLst>
          </p:nvPr>
        </p:nvGraphicFramePr>
        <p:xfrm>
          <a:off x="1371600" y="1511300"/>
          <a:ext cx="6338888" cy="466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942560" imgH="1428840" progId="Visio.Drawing.6">
                  <p:embed/>
                </p:oleObj>
              </mc:Choice>
              <mc:Fallback>
                <p:oleObj name="VISIO" r:id="rId6" imgW="1942560" imgH="1428840" progId="Visio.Drawing.6">
                  <p:embed/>
                  <p:pic>
                    <p:nvPicPr>
                      <p:cNvPr id="92058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11300"/>
                        <a:ext cx="6338888" cy="466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D14F33D0-89F0-4500-903E-2F13AF2E8EF5}"/>
              </a:ext>
            </a:extLst>
          </p:cNvPr>
          <p:cNvSpPr/>
          <p:nvPr/>
        </p:nvSpPr>
        <p:spPr>
          <a:xfrm>
            <a:off x="4504391" y="2679700"/>
            <a:ext cx="3725209" cy="332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42457-956A-43B7-9CB4-C02F618DD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89675D4-85C5-9F4E-823F-912A1DB9A46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990600"/>
            <a:ext cx="8610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A – B = A + B + 1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B99C93-9BB0-3848-9312-E21124ACA37D}"/>
              </a:ext>
            </a:extLst>
          </p:cNvPr>
          <p:cNvCxnSpPr>
            <a:cxnSpLocks/>
          </p:cNvCxnSpPr>
          <p:nvPr/>
        </p:nvCxnSpPr>
        <p:spPr>
          <a:xfrm>
            <a:off x="2438400" y="10668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129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2FCB9300-00C1-4B94-BBEE-EBB375ECF4B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63626575"/>
              </p:ext>
            </p:extLst>
          </p:nvPr>
        </p:nvGraphicFramePr>
        <p:xfrm>
          <a:off x="838200" y="990600"/>
          <a:ext cx="77724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836080" imgH="1689480" progId="Visio.Drawing.6">
                  <p:embed/>
                </p:oleObj>
              </mc:Choice>
              <mc:Fallback>
                <p:oleObj name="VISIO" r:id="rId5" imgW="2836080" imgH="1689480" progId="Visio.Drawing.6">
                  <p:embed/>
                  <p:pic>
                    <p:nvPicPr>
                      <p:cNvPr id="9216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90600"/>
                        <a:ext cx="7772400" cy="462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Comparator: Equality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4F33D0-89F0-4500-903E-2F13AF2E8EF5}"/>
              </a:ext>
            </a:extLst>
          </p:cNvPr>
          <p:cNvSpPr/>
          <p:nvPr/>
        </p:nvSpPr>
        <p:spPr>
          <a:xfrm>
            <a:off x="3733800" y="1905000"/>
            <a:ext cx="4781549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971718-7B17-45EA-B1AA-57F5D3991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00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71DA8F28-BFF1-48D9-BD6F-2DC6CFFBFA7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92615966"/>
              </p:ext>
            </p:extLst>
          </p:nvPr>
        </p:nvGraphicFramePr>
        <p:xfrm>
          <a:off x="5334000" y="1295400"/>
          <a:ext cx="2401888" cy="385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90745" imgH="990521" progId="Visio.Drawing.11">
                  <p:embed/>
                </p:oleObj>
              </mc:Choice>
              <mc:Fallback>
                <p:oleObj name="Visio" r:id="rId5" imgW="590745" imgH="990521" progId="Visio.Drawing.11">
                  <p:embed/>
                  <p:pic>
                    <p:nvPicPr>
                      <p:cNvPr id="9226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295400"/>
                        <a:ext cx="2401888" cy="385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Comparator: Signed Less Than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EE922-E8AA-40F2-ABCB-4A413AA5D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803D88B-1645-D948-BA9A-DD0E52B8313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990600"/>
            <a:ext cx="8610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A &lt; B if A-B is negative</a:t>
            </a:r>
          </a:p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Beware of overflow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6101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ALU: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Arithmetic Logic Unit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754386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205122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ALU: Arithmetic Logic Unit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4DBF2DC-0523-4E02-8569-E198F144A3E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990600"/>
            <a:ext cx="8610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ALU should perform: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Addition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Subtraction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AND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Arial" charset="0"/>
              </a:rPr>
              <a:t>OR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6769E8-A934-44F2-85E1-0CA5B9997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0368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ALU: Arithmetic Logic Unit</a:t>
            </a:r>
          </a:p>
        </p:txBody>
      </p:sp>
      <p:graphicFrame>
        <p:nvGraphicFramePr>
          <p:cNvPr id="3" name="Group 5">
            <a:extLst>
              <a:ext uri="{FF2B5EF4-FFF2-40B4-BE49-F238E27FC236}">
                <a16:creationId xmlns:a16="http://schemas.microsoft.com/office/drawing/2014/main" id="{A87973D9-9496-47B7-B08D-1DDC416D4745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9600" y="1219200"/>
          <a:ext cx="3657600" cy="238125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D74E5CA8-AE71-496B-87D3-9314319ED78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3581400"/>
            <a:ext cx="50292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2800" b="1" dirty="0">
                <a:latin typeface="+mj-lt"/>
                <a:cs typeface="Arial" charset="0"/>
              </a:rPr>
              <a:t>Perform </a:t>
            </a:r>
            <a:r>
              <a:rPr lang="en-US" sz="2800" b="1" i="1" dirty="0">
                <a:latin typeface="+mj-lt"/>
                <a:cs typeface="Arial" charset="0"/>
              </a:rPr>
              <a:t>A</a:t>
            </a:r>
            <a:r>
              <a:rPr lang="en-US" sz="2800" b="1" dirty="0">
                <a:latin typeface="+mj-lt"/>
                <a:cs typeface="Arial" charset="0"/>
              </a:rPr>
              <a:t> OR </a:t>
            </a:r>
            <a:r>
              <a:rPr lang="en-US" sz="2800" b="1" i="1" dirty="0">
                <a:latin typeface="+mj-lt"/>
                <a:cs typeface="Arial" charset="0"/>
              </a:rPr>
              <a:t>B</a:t>
            </a:r>
            <a:endParaRPr lang="en-US" sz="2800" i="1" dirty="0">
              <a:latin typeface="+mj-lt"/>
              <a:cs typeface="Arial" charset="0"/>
            </a:endParaRPr>
          </a:p>
          <a:p>
            <a:r>
              <a:rPr lang="en-US" sz="2000" i="1" dirty="0">
                <a:latin typeface="+mj-lt"/>
                <a:cs typeface="Arial" charset="0"/>
              </a:rPr>
              <a:t>ALUControl</a:t>
            </a:r>
            <a:r>
              <a:rPr lang="en-US" sz="2000" baseline="-25000" dirty="0">
                <a:latin typeface="+mj-lt"/>
                <a:cs typeface="Arial" charset="0"/>
              </a:rPr>
              <a:t>1:0</a:t>
            </a:r>
            <a:r>
              <a:rPr lang="en-US" sz="2000" dirty="0">
                <a:latin typeface="+mj-lt"/>
                <a:cs typeface="Arial" charset="0"/>
              </a:rPr>
              <a:t> = 11</a:t>
            </a:r>
          </a:p>
          <a:p>
            <a:r>
              <a:rPr lang="en-US" sz="2000" b="1" i="1" dirty="0">
                <a:latin typeface="+mj-lt"/>
                <a:cs typeface="Arial" charset="0"/>
              </a:rPr>
              <a:t>Result</a:t>
            </a:r>
            <a:r>
              <a:rPr lang="en-US" sz="2000" b="1" dirty="0">
                <a:latin typeface="+mj-lt"/>
                <a:cs typeface="Arial" charset="0"/>
              </a:rPr>
              <a:t> = </a:t>
            </a:r>
            <a:r>
              <a:rPr lang="en-US" sz="2000" b="1" i="1" dirty="0">
                <a:latin typeface="+mj-lt"/>
                <a:cs typeface="Arial" charset="0"/>
              </a:rPr>
              <a:t>A</a:t>
            </a:r>
            <a:r>
              <a:rPr lang="en-US" sz="2000" b="1" dirty="0">
                <a:latin typeface="+mj-lt"/>
                <a:cs typeface="Arial" charset="0"/>
              </a:rPr>
              <a:t> OR </a:t>
            </a:r>
            <a:r>
              <a:rPr lang="en-US" sz="2000" b="1" i="1" dirty="0">
                <a:latin typeface="+mj-lt"/>
                <a:cs typeface="Arial" charset="0"/>
              </a:rPr>
              <a:t>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79308-693F-4645-BA1C-33BF1F629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FC49A9B-8A10-4FA5-8D41-A5264037AD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264656"/>
              </p:ext>
            </p:extLst>
          </p:nvPr>
        </p:nvGraphicFramePr>
        <p:xfrm>
          <a:off x="4694519" y="1143000"/>
          <a:ext cx="4068481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329495" imgH="845867" progId="Visio.Drawing.15">
                  <p:embed/>
                </p:oleObj>
              </mc:Choice>
              <mc:Fallback>
                <p:oleObj name="Visio" r:id="rId6" imgW="1329495" imgH="84586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94519" y="1143000"/>
                        <a:ext cx="4068481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21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ALU: Arithmetic Logic Unit</a:t>
            </a:r>
          </a:p>
        </p:txBody>
      </p:sp>
      <p:graphicFrame>
        <p:nvGraphicFramePr>
          <p:cNvPr id="3" name="Group 5">
            <a:extLst>
              <a:ext uri="{FF2B5EF4-FFF2-40B4-BE49-F238E27FC236}">
                <a16:creationId xmlns:a16="http://schemas.microsoft.com/office/drawing/2014/main" id="{A87973D9-9496-47B7-B08D-1DDC416D4745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9600" y="1219200"/>
          <a:ext cx="3657600" cy="238125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D74E5CA8-AE71-496B-87D3-9314319ED78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3581400"/>
            <a:ext cx="4391291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2800" b="1" dirty="0">
                <a:latin typeface="+mj-lt"/>
                <a:cs typeface="Arial" charset="0"/>
              </a:rPr>
              <a:t>Perform </a:t>
            </a:r>
            <a:r>
              <a:rPr lang="en-US" sz="2800" b="1" i="1" dirty="0">
                <a:latin typeface="+mj-lt"/>
                <a:cs typeface="Arial" charset="0"/>
              </a:rPr>
              <a:t>A</a:t>
            </a:r>
            <a:r>
              <a:rPr lang="en-US" sz="2800" b="1" dirty="0">
                <a:latin typeface="+mj-lt"/>
                <a:cs typeface="Arial" charset="0"/>
              </a:rPr>
              <a:t> OR </a:t>
            </a:r>
            <a:r>
              <a:rPr lang="en-US" sz="2800" b="1" i="1" dirty="0">
                <a:latin typeface="+mj-lt"/>
                <a:cs typeface="Arial" charset="0"/>
              </a:rPr>
              <a:t>B</a:t>
            </a:r>
            <a:endParaRPr lang="en-US" sz="2800" i="1" dirty="0">
              <a:latin typeface="+mj-lt"/>
              <a:cs typeface="Arial" charset="0"/>
            </a:endParaRPr>
          </a:p>
          <a:p>
            <a:r>
              <a:rPr lang="en-US" sz="2000" i="1" dirty="0">
                <a:latin typeface="+mj-lt"/>
                <a:cs typeface="Arial" charset="0"/>
              </a:rPr>
              <a:t>ALUControl</a:t>
            </a:r>
            <a:r>
              <a:rPr lang="en-US" sz="2000" baseline="-25000" dirty="0">
                <a:latin typeface="+mj-lt"/>
                <a:cs typeface="Arial" charset="0"/>
              </a:rPr>
              <a:t>1:0</a:t>
            </a:r>
            <a:r>
              <a:rPr lang="en-US" sz="2000" dirty="0">
                <a:latin typeface="+mj-lt"/>
                <a:cs typeface="Arial" charset="0"/>
              </a:rPr>
              <a:t> = 11</a:t>
            </a:r>
          </a:p>
          <a:p>
            <a:r>
              <a:rPr lang="en-US" sz="2000" dirty="0">
                <a:latin typeface="+mj-lt"/>
                <a:cs typeface="Arial" charset="0"/>
              </a:rPr>
              <a:t>Mux selects output of OR gate as </a:t>
            </a:r>
            <a:r>
              <a:rPr lang="en-US" sz="2000" i="1" dirty="0">
                <a:latin typeface="+mj-lt"/>
                <a:cs typeface="Arial" charset="0"/>
              </a:rPr>
              <a:t>Result, </a:t>
            </a:r>
            <a:r>
              <a:rPr lang="en-US" sz="2000" dirty="0">
                <a:latin typeface="+mj-lt"/>
                <a:cs typeface="Arial" charset="0"/>
              </a:rPr>
              <a:t>so:</a:t>
            </a:r>
          </a:p>
          <a:p>
            <a:r>
              <a:rPr lang="en-US" sz="2000" i="1" dirty="0">
                <a:latin typeface="+mj-lt"/>
                <a:cs typeface="Arial" charset="0"/>
              </a:rPr>
              <a:t>    </a:t>
            </a:r>
            <a:r>
              <a:rPr lang="en-US" sz="2000" b="1" i="1" dirty="0">
                <a:latin typeface="+mj-lt"/>
                <a:cs typeface="Arial" charset="0"/>
              </a:rPr>
              <a:t>Result</a:t>
            </a:r>
            <a:r>
              <a:rPr lang="en-US" sz="2000" b="1" dirty="0">
                <a:latin typeface="+mj-lt"/>
                <a:cs typeface="Arial" charset="0"/>
              </a:rPr>
              <a:t> = </a:t>
            </a:r>
            <a:r>
              <a:rPr lang="en-US" sz="2000" b="1" i="1" dirty="0">
                <a:latin typeface="+mj-lt"/>
                <a:cs typeface="Arial" charset="0"/>
              </a:rPr>
              <a:t>A</a:t>
            </a:r>
            <a:r>
              <a:rPr lang="en-US" sz="2000" b="1" dirty="0">
                <a:latin typeface="+mj-lt"/>
                <a:cs typeface="Arial" charset="0"/>
              </a:rPr>
              <a:t> OR </a:t>
            </a:r>
            <a:r>
              <a:rPr lang="en-US" sz="2000" b="1" i="1" dirty="0">
                <a:latin typeface="+mj-lt"/>
                <a:cs typeface="Arial" charset="0"/>
              </a:rPr>
              <a:t>B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8D235-A0AC-4AA0-A8B2-87D8B6AE7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47BBEDD-4752-4298-93F4-C4E261C564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92443"/>
              </p:ext>
            </p:extLst>
          </p:nvPr>
        </p:nvGraphicFramePr>
        <p:xfrm>
          <a:off x="4495800" y="1108868"/>
          <a:ext cx="4495800" cy="460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541181" imgH="2602081" progId="Visio.Drawing.15">
                  <p:embed/>
                </p:oleObj>
              </mc:Choice>
              <mc:Fallback>
                <p:oleObj name="Visio" r:id="rId6" imgW="2541181" imgH="26020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95800" y="1108868"/>
                        <a:ext cx="4495800" cy="4602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938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ALU: Arithmetic Logic Unit</a:t>
            </a:r>
          </a:p>
        </p:txBody>
      </p:sp>
      <p:graphicFrame>
        <p:nvGraphicFramePr>
          <p:cNvPr id="3" name="Group 5">
            <a:extLst>
              <a:ext uri="{FF2B5EF4-FFF2-40B4-BE49-F238E27FC236}">
                <a16:creationId xmlns:a16="http://schemas.microsoft.com/office/drawing/2014/main" id="{A87973D9-9496-47B7-B08D-1DDC416D4745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9600" y="1219200"/>
          <a:ext cx="3657600" cy="238125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D74E5CA8-AE71-496B-87D3-9314319ED78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3581400"/>
            <a:ext cx="4391291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Example: </a:t>
            </a:r>
            <a:r>
              <a:rPr lang="en-US" sz="2800" b="1" dirty="0">
                <a:cs typeface="Arial" charset="0"/>
              </a:rPr>
              <a:t>Perform </a:t>
            </a:r>
            <a:r>
              <a:rPr lang="en-US" sz="2800" b="1" i="1" dirty="0">
                <a:cs typeface="Arial" charset="0"/>
              </a:rPr>
              <a:t>A</a:t>
            </a:r>
            <a:r>
              <a:rPr lang="en-US" sz="2800" b="1" dirty="0">
                <a:cs typeface="Arial" charset="0"/>
              </a:rPr>
              <a:t> + </a:t>
            </a:r>
            <a:r>
              <a:rPr lang="en-US" sz="2800" b="1" i="1" dirty="0">
                <a:cs typeface="Arial" charset="0"/>
              </a:rPr>
              <a:t>B</a:t>
            </a:r>
            <a:endParaRPr lang="en-US" sz="2800" i="1" dirty="0">
              <a:cs typeface="Arial" charset="0"/>
            </a:endParaRPr>
          </a:p>
          <a:p>
            <a:r>
              <a:rPr lang="en-US" sz="2400" i="1" dirty="0">
                <a:cs typeface="Arial" charset="0"/>
              </a:rPr>
              <a:t>ALUControl</a:t>
            </a:r>
            <a:r>
              <a:rPr lang="en-US" sz="2400" baseline="-25000" dirty="0">
                <a:cs typeface="Arial" charset="0"/>
              </a:rPr>
              <a:t>1:0</a:t>
            </a:r>
            <a:r>
              <a:rPr lang="en-US" sz="2400" dirty="0">
                <a:cs typeface="Arial" charset="0"/>
              </a:rPr>
              <a:t> = 00</a:t>
            </a:r>
          </a:p>
          <a:p>
            <a:r>
              <a:rPr lang="en-US" sz="2400" i="1" dirty="0">
                <a:cs typeface="Arial" charset="0"/>
              </a:rPr>
              <a:t>ALUControl</a:t>
            </a:r>
            <a:r>
              <a:rPr lang="en-US" sz="2400" baseline="-25000" dirty="0">
                <a:cs typeface="Arial" charset="0"/>
              </a:rPr>
              <a:t>0</a:t>
            </a:r>
            <a:r>
              <a:rPr lang="en-US" sz="2400" dirty="0">
                <a:cs typeface="Arial" charset="0"/>
              </a:rPr>
              <a:t> = 0, so:</a:t>
            </a:r>
          </a:p>
          <a:p>
            <a:r>
              <a:rPr lang="en-US" sz="2400" dirty="0">
                <a:cs typeface="Arial" charset="0"/>
              </a:rPr>
              <a:t>    </a:t>
            </a:r>
            <a:r>
              <a:rPr lang="en-US" sz="2400" dirty="0" err="1">
                <a:cs typeface="Arial" charset="0"/>
              </a:rPr>
              <a:t>C</a:t>
            </a:r>
            <a:r>
              <a:rPr lang="en-US" sz="2400" baseline="-25000" dirty="0" err="1">
                <a:cs typeface="Arial" charset="0"/>
              </a:rPr>
              <a:t>in</a:t>
            </a:r>
            <a:r>
              <a:rPr lang="en-US" sz="2400" dirty="0">
                <a:cs typeface="Arial" charset="0"/>
              </a:rPr>
              <a:t> to adder = 0</a:t>
            </a:r>
          </a:p>
          <a:p>
            <a:r>
              <a:rPr lang="en-US" sz="2400" dirty="0">
                <a:cs typeface="Arial" charset="0"/>
              </a:rPr>
              <a:t>    2</a:t>
            </a:r>
            <a:r>
              <a:rPr lang="en-US" sz="2400" baseline="30000" dirty="0">
                <a:cs typeface="Arial" charset="0"/>
              </a:rPr>
              <a:t>nd</a:t>
            </a:r>
            <a:r>
              <a:rPr lang="en-US" sz="2400" dirty="0">
                <a:cs typeface="Arial" charset="0"/>
              </a:rPr>
              <a:t> input to adder is </a:t>
            </a:r>
            <a:r>
              <a:rPr lang="en-US" sz="2400" i="1" dirty="0"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r>
              <a:rPr lang="en-US" sz="2400" dirty="0">
                <a:latin typeface="+mj-lt"/>
                <a:cs typeface="Arial" charset="0"/>
              </a:rPr>
              <a:t>Mux selects </a:t>
            </a:r>
            <a:r>
              <a:rPr lang="en-US" sz="2400" i="1" dirty="0">
                <a:latin typeface="+mj-lt"/>
                <a:cs typeface="Arial" charset="0"/>
              </a:rPr>
              <a:t>Sum</a:t>
            </a:r>
            <a:r>
              <a:rPr lang="en-US" sz="2400" dirty="0">
                <a:latin typeface="+mj-lt"/>
                <a:cs typeface="Arial" charset="0"/>
              </a:rPr>
              <a:t> as </a:t>
            </a:r>
            <a:r>
              <a:rPr lang="en-US" sz="2400" i="1" dirty="0">
                <a:latin typeface="+mj-lt"/>
                <a:cs typeface="Arial" charset="0"/>
              </a:rPr>
              <a:t>Result, </a:t>
            </a:r>
            <a:r>
              <a:rPr lang="en-US" sz="2400" dirty="0">
                <a:latin typeface="+mj-lt"/>
                <a:cs typeface="Arial" charset="0"/>
              </a:rPr>
              <a:t>so</a:t>
            </a:r>
          </a:p>
          <a:p>
            <a:r>
              <a:rPr lang="en-US" sz="2400" i="1" dirty="0">
                <a:latin typeface="+mj-lt"/>
                <a:cs typeface="Arial" charset="0"/>
              </a:rPr>
              <a:t>    </a:t>
            </a:r>
            <a:r>
              <a:rPr lang="en-US" sz="2400" b="1" i="1" dirty="0">
                <a:latin typeface="+mj-lt"/>
                <a:cs typeface="Arial" charset="0"/>
              </a:rPr>
              <a:t>Result</a:t>
            </a:r>
            <a:r>
              <a:rPr lang="en-US" sz="2400" b="1" dirty="0">
                <a:latin typeface="+mj-lt"/>
                <a:cs typeface="Arial" charset="0"/>
              </a:rPr>
              <a:t> = 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  <a:r>
              <a:rPr lang="en-US" sz="2400" b="1" dirty="0">
                <a:latin typeface="+mj-lt"/>
                <a:cs typeface="Arial" charset="0"/>
              </a:rPr>
              <a:t> + </a:t>
            </a:r>
            <a:r>
              <a:rPr lang="en-US" sz="2400" b="1" i="1" dirty="0">
                <a:latin typeface="+mj-lt"/>
                <a:cs typeface="Arial" charset="0"/>
              </a:rPr>
              <a:t>B</a:t>
            </a:r>
            <a:endParaRPr lang="en-US" sz="2000" b="1" i="1" dirty="0">
              <a:latin typeface="+mj-lt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9CD25A-F975-479E-BFFC-6A098F6C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B428F60-FDEF-4EE5-B7DB-EB8CEF90E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391291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487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</a:t>
            </a:r>
          </a:p>
        </p:txBody>
      </p:sp>
      <p:pic>
        <p:nvPicPr>
          <p:cNvPr id="5" name="Picture 102">
            <a:extLst>
              <a:ext uri="{FF2B5EF4-FFF2-40B4-BE49-F238E27FC236}">
                <a16:creationId xmlns:a16="http://schemas.microsoft.com/office/drawing/2014/main" id="{797AABAF-18CE-4FA3-A362-7EB0F8F7C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81200"/>
            <a:ext cx="3614036" cy="2451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5">
            <a:extLst>
              <a:ext uri="{FF2B5EF4-FFF2-40B4-BE49-F238E27FC236}">
                <a16:creationId xmlns:a16="http://schemas.microsoft.com/office/drawing/2014/main" id="{03F38C60-099E-4578-B776-9FDF7120A5D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1000" y="1954530"/>
          <a:ext cx="4708004" cy="2465070"/>
        </p:xfrm>
        <a:graphic>
          <a:graphicData uri="http://schemas.openxmlformats.org/drawingml/2006/table">
            <a:tbl>
              <a:tblPr/>
              <a:tblGrid>
                <a:gridCol w="1126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Flag</a:t>
                      </a:r>
                      <a:endParaRPr kumimoji="0" lang="en-US" sz="32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Result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 is 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j-lt"/>
                          <a:cs typeface="Arial" charset="0"/>
                        </a:rPr>
                        <a:t>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egative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Result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 is 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j-lt"/>
                          <a:cs typeface="Arial" charset="0"/>
                        </a:rPr>
                        <a:t>Z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Adder produces 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j-lt"/>
                          <a:cs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arry out</a:t>
                      </a:r>
                      <a:endParaRPr kumimoji="0" lang="en-US" sz="2400" b="0" i="1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Adder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o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j-lt"/>
                          <a:cs typeface="Arial" charset="0"/>
                        </a:rPr>
                        <a:t>V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erflowed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58D820-09F4-437A-9B58-4C743FA33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7339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</a:t>
            </a:r>
          </a:p>
        </p:txBody>
      </p:sp>
      <p:pic>
        <p:nvPicPr>
          <p:cNvPr id="2" name="Picture 104">
            <a:extLst>
              <a:ext uri="{FF2B5EF4-FFF2-40B4-BE49-F238E27FC236}">
                <a16:creationId xmlns:a16="http://schemas.microsoft.com/office/drawing/2014/main" id="{89B0E245-CF42-4FE2-AFDB-F69984A46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B8CEAB-AF50-41BB-A1DA-67E409269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2870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Flags: </a:t>
            </a:r>
            <a:r>
              <a:rPr lang="en-US" sz="4400" b="1" dirty="0">
                <a:solidFill>
                  <a:srgbClr val="0070C0"/>
                </a:solidFill>
                <a:latin typeface="+mj-lt"/>
              </a:rPr>
              <a:t>N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egative</a:t>
            </a:r>
          </a:p>
        </p:txBody>
      </p:sp>
      <p:pic>
        <p:nvPicPr>
          <p:cNvPr id="3" name="Picture 104">
            <a:extLst>
              <a:ext uri="{FF2B5EF4-FFF2-40B4-BE49-F238E27FC236}">
                <a16:creationId xmlns:a16="http://schemas.microsoft.com/office/drawing/2014/main" id="{F90C39B9-F053-4151-817C-286D4A7B3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0D7AA64A-456E-444D-94B3-9A5D6A2730A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43600" y="1045778"/>
            <a:ext cx="3200400" cy="466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N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400" dirty="0">
                <a:latin typeface="+mj-lt"/>
                <a:cs typeface="Arial" charset="0"/>
              </a:rPr>
              <a:t> if:</a:t>
            </a:r>
          </a:p>
          <a:p>
            <a:pPr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Result</a:t>
            </a:r>
            <a:r>
              <a:rPr lang="en-US" sz="2400" dirty="0">
                <a:latin typeface="+mj-lt"/>
                <a:cs typeface="Arial" charset="0"/>
              </a:rPr>
              <a:t> is </a:t>
            </a:r>
            <a:r>
              <a:rPr lang="en-US" sz="2400" b="1" dirty="0">
                <a:latin typeface="+mj-lt"/>
                <a:cs typeface="Arial" charset="0"/>
              </a:rPr>
              <a:t>negative</a:t>
            </a:r>
            <a:endParaRPr lang="en-US" sz="24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So,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N</a:t>
            </a:r>
            <a:r>
              <a:rPr lang="en-US" sz="2400" dirty="0">
                <a:latin typeface="+mj-lt"/>
                <a:cs typeface="Arial" charset="0"/>
              </a:rPr>
              <a:t> is connected to most significant bit of </a:t>
            </a:r>
            <a:r>
              <a:rPr lang="en-US" sz="2400" i="1" dirty="0">
                <a:latin typeface="+mj-lt"/>
                <a:cs typeface="Arial" charset="0"/>
              </a:rPr>
              <a:t>Result.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35488D-2B02-4DC3-B8EC-238C10038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316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Flags: </a:t>
            </a:r>
            <a:r>
              <a:rPr lang="en-US" sz="4400" b="1" dirty="0">
                <a:solidFill>
                  <a:srgbClr val="0070C0"/>
                </a:solidFill>
                <a:latin typeface="+mj-lt"/>
              </a:rPr>
              <a:t>Z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ero</a:t>
            </a:r>
          </a:p>
        </p:txBody>
      </p:sp>
      <p:pic>
        <p:nvPicPr>
          <p:cNvPr id="3" name="Picture 104">
            <a:extLst>
              <a:ext uri="{FF2B5EF4-FFF2-40B4-BE49-F238E27FC236}">
                <a16:creationId xmlns:a16="http://schemas.microsoft.com/office/drawing/2014/main" id="{F90C39B9-F053-4151-817C-286D4A7B3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BC8AF08-9B5F-45E6-84B6-63FBDA4FE6A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43600" y="1045778"/>
            <a:ext cx="3200400" cy="466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Z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400" dirty="0">
                <a:latin typeface="+mj-lt"/>
                <a:cs typeface="Arial" charset="0"/>
              </a:rPr>
              <a:t> if:</a:t>
            </a:r>
          </a:p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all</a:t>
            </a:r>
            <a:r>
              <a:rPr lang="en-US" sz="2400" dirty="0">
                <a:latin typeface="+mj-lt"/>
                <a:cs typeface="Arial" charset="0"/>
              </a:rPr>
              <a:t> of the bits of </a:t>
            </a:r>
            <a:r>
              <a:rPr lang="en-US" sz="2400" i="1" dirty="0">
                <a:latin typeface="+mj-lt"/>
                <a:cs typeface="Arial" charset="0"/>
              </a:rPr>
              <a:t>Result</a:t>
            </a:r>
            <a:r>
              <a:rPr lang="en-US" sz="2400" dirty="0">
                <a:latin typeface="+mj-lt"/>
                <a:cs typeface="Arial" charset="0"/>
              </a:rPr>
              <a:t> are 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051A2-028C-475A-A261-905C245B2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2343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Flags: </a:t>
            </a:r>
            <a:r>
              <a:rPr lang="en-US" sz="4400" b="1" dirty="0">
                <a:solidFill>
                  <a:srgbClr val="0070C0"/>
                </a:solidFill>
                <a:latin typeface="+mj-lt"/>
              </a:rPr>
              <a:t>C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arry</a:t>
            </a:r>
          </a:p>
        </p:txBody>
      </p:sp>
      <p:pic>
        <p:nvPicPr>
          <p:cNvPr id="3" name="Picture 104">
            <a:extLst>
              <a:ext uri="{FF2B5EF4-FFF2-40B4-BE49-F238E27FC236}">
                <a16:creationId xmlns:a16="http://schemas.microsoft.com/office/drawing/2014/main" id="{F90C39B9-F053-4151-817C-286D4A7B3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5C73627F-0AC0-41E5-A7EA-20DCC48474D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43600" y="1045778"/>
            <a:ext cx="3200400" cy="466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400" dirty="0">
                <a:latin typeface="+mj-lt"/>
                <a:cs typeface="Arial" charset="0"/>
              </a:rPr>
              <a:t> if:</a:t>
            </a:r>
          </a:p>
          <a:p>
            <a:pPr>
              <a:spcBef>
                <a:spcPct val="20000"/>
              </a:spcBef>
            </a:pPr>
            <a:r>
              <a:rPr lang="en-US" sz="2400" i="1" dirty="0" err="1">
                <a:latin typeface="+mj-lt"/>
                <a:cs typeface="Arial" charset="0"/>
              </a:rPr>
              <a:t>C</a:t>
            </a:r>
            <a:r>
              <a:rPr lang="en-US" sz="2400" i="1" baseline="-25000" dirty="0" err="1">
                <a:latin typeface="+mj-lt"/>
                <a:cs typeface="Arial" charset="0"/>
              </a:rPr>
              <a:t>out</a:t>
            </a:r>
            <a:r>
              <a:rPr lang="en-US" sz="2400" dirty="0">
                <a:latin typeface="+mj-lt"/>
                <a:cs typeface="Arial" charset="0"/>
              </a:rPr>
              <a:t> of Adder is 1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400" b="1" dirty="0">
                <a:latin typeface="+mj-lt"/>
                <a:cs typeface="Arial" charset="0"/>
              </a:rPr>
              <a:t>AND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ALU is adding or subtracting (</a:t>
            </a:r>
            <a:r>
              <a:rPr lang="en-US" sz="2400" dirty="0" err="1">
                <a:latin typeface="+mj-lt"/>
                <a:cs typeface="Arial" charset="0"/>
              </a:rPr>
              <a:t>ALUControl</a:t>
            </a:r>
            <a:r>
              <a:rPr lang="en-US" sz="2400" dirty="0">
                <a:latin typeface="+mj-lt"/>
                <a:cs typeface="Arial" charset="0"/>
              </a:rPr>
              <a:t> is 00 or 01)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BD199B-A714-44F7-9E40-C6566292F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6626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Flags: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o</a:t>
            </a:r>
            <a:r>
              <a:rPr lang="en-US" sz="4400" b="1" dirty="0" err="1">
                <a:solidFill>
                  <a:srgbClr val="0070C0"/>
                </a:solidFill>
                <a:latin typeface="+mj-lt"/>
              </a:rPr>
              <a:t>V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erflow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104">
            <a:extLst>
              <a:ext uri="{FF2B5EF4-FFF2-40B4-BE49-F238E27FC236}">
                <a16:creationId xmlns:a16="http://schemas.microsoft.com/office/drawing/2014/main" id="{F90C39B9-F053-4151-817C-286D4A7B3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6C6ADBA3-E6E8-408D-B149-D7B9E7DBD78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43600" y="1045778"/>
            <a:ext cx="3200400" cy="466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V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400" dirty="0">
                <a:latin typeface="+mj-lt"/>
                <a:cs typeface="Arial" charset="0"/>
              </a:rPr>
              <a:t> if: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The addition of 2 </a:t>
            </a:r>
            <a:r>
              <a:rPr lang="en-US" sz="2400" b="1" dirty="0">
                <a:latin typeface="+mj-lt"/>
                <a:cs typeface="Arial" charset="0"/>
              </a:rPr>
              <a:t>same-signed numbers </a:t>
            </a:r>
            <a:r>
              <a:rPr lang="en-US" sz="2400" dirty="0">
                <a:latin typeface="+mj-lt"/>
                <a:cs typeface="Arial" charset="0"/>
              </a:rPr>
              <a:t>produces a result with the </a:t>
            </a:r>
            <a:r>
              <a:rPr lang="en-US" sz="2400" b="1" dirty="0">
                <a:latin typeface="+mj-lt"/>
                <a:cs typeface="Arial" charset="0"/>
              </a:rPr>
              <a:t>opposite sign</a:t>
            </a:r>
          </a:p>
          <a:p>
            <a:pPr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D4D7E1-C573-4667-A0C6-443FAC2E9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87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1-Bit Adders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111BD92-97FB-4285-AEB2-7DCD6B3EE48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32481874"/>
              </p:ext>
            </p:extLst>
          </p:nvPr>
        </p:nvGraphicFramePr>
        <p:xfrm>
          <a:off x="1905000" y="1110587"/>
          <a:ext cx="4673347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507157" imgH="2659349" progId="Visio.Drawing.11">
                  <p:embed/>
                </p:oleObj>
              </mc:Choice>
              <mc:Fallback>
                <p:oleObj name="Visio" r:id="rId4" imgW="2507157" imgH="2659349" progId="Visio.Drawing.11">
                  <p:embed/>
                  <p:pic>
                    <p:nvPicPr>
                      <p:cNvPr id="11223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110587"/>
                        <a:ext cx="4673347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DBA4FDAE-FABC-493D-98E9-4EA12002FC20}"/>
              </a:ext>
            </a:extLst>
          </p:cNvPr>
          <p:cNvSpPr/>
          <p:nvPr/>
        </p:nvSpPr>
        <p:spPr>
          <a:xfrm>
            <a:off x="2931795" y="362902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AA8968-3C3E-4912-90F9-0B8BE8575D01}"/>
              </a:ext>
            </a:extLst>
          </p:cNvPr>
          <p:cNvSpPr/>
          <p:nvPr/>
        </p:nvSpPr>
        <p:spPr>
          <a:xfrm>
            <a:off x="3388995" y="362902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41CF9C-4DBC-4EC5-B74E-DC17F34C3F8A}"/>
              </a:ext>
            </a:extLst>
          </p:cNvPr>
          <p:cNvSpPr/>
          <p:nvPr/>
        </p:nvSpPr>
        <p:spPr>
          <a:xfrm>
            <a:off x="2971800" y="381381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49DF71-DC4B-46FB-92C5-FB7FBD0B0FCB}"/>
              </a:ext>
            </a:extLst>
          </p:cNvPr>
          <p:cNvSpPr/>
          <p:nvPr/>
        </p:nvSpPr>
        <p:spPr>
          <a:xfrm>
            <a:off x="3429000" y="381381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75D703-6054-41FB-8156-597A387A4E2D}"/>
              </a:ext>
            </a:extLst>
          </p:cNvPr>
          <p:cNvSpPr/>
          <p:nvPr/>
        </p:nvSpPr>
        <p:spPr>
          <a:xfrm>
            <a:off x="2971800" y="4053812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CF808-2FAB-4505-A87D-EFE62BBA9211}"/>
              </a:ext>
            </a:extLst>
          </p:cNvPr>
          <p:cNvSpPr/>
          <p:nvPr/>
        </p:nvSpPr>
        <p:spPr>
          <a:xfrm>
            <a:off x="3429000" y="4053812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ED7298-D909-4B7E-BA7D-33A9BD6A6013}"/>
              </a:ext>
            </a:extLst>
          </p:cNvPr>
          <p:cNvSpPr/>
          <p:nvPr/>
        </p:nvSpPr>
        <p:spPr>
          <a:xfrm>
            <a:off x="2971800" y="426720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1AE4FE-75CF-4F42-BE33-596C120C9A6A}"/>
              </a:ext>
            </a:extLst>
          </p:cNvPr>
          <p:cNvSpPr/>
          <p:nvPr/>
        </p:nvSpPr>
        <p:spPr>
          <a:xfrm>
            <a:off x="3429000" y="426720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72665F-2E9F-4FA8-A34F-4D3E8857835D}"/>
              </a:ext>
            </a:extLst>
          </p:cNvPr>
          <p:cNvSpPr/>
          <p:nvPr/>
        </p:nvSpPr>
        <p:spPr>
          <a:xfrm>
            <a:off x="2943224" y="4724400"/>
            <a:ext cx="561975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D760525-5EE2-4AB0-8D21-4A6B2EC1EE56}"/>
              </a:ext>
            </a:extLst>
          </p:cNvPr>
          <p:cNvSpPr/>
          <p:nvPr/>
        </p:nvSpPr>
        <p:spPr>
          <a:xfrm>
            <a:off x="2895600" y="4964402"/>
            <a:ext cx="457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095DB4-CC8D-499E-B9B2-EDE4113A603F}"/>
              </a:ext>
            </a:extLst>
          </p:cNvPr>
          <p:cNvSpPr/>
          <p:nvPr/>
        </p:nvSpPr>
        <p:spPr>
          <a:xfrm>
            <a:off x="5562600" y="364426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2658C5-36D7-40B4-A7EF-29AEF2B65E7B}"/>
              </a:ext>
            </a:extLst>
          </p:cNvPr>
          <p:cNvSpPr/>
          <p:nvPr/>
        </p:nvSpPr>
        <p:spPr>
          <a:xfrm>
            <a:off x="6019800" y="364426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D30CC6-6B40-4B87-BC1A-77BAEA091B1A}"/>
              </a:ext>
            </a:extLst>
          </p:cNvPr>
          <p:cNvSpPr/>
          <p:nvPr/>
        </p:nvSpPr>
        <p:spPr>
          <a:xfrm>
            <a:off x="5602605" y="382905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D4D138-C24F-4129-9086-64DCF580FD1B}"/>
              </a:ext>
            </a:extLst>
          </p:cNvPr>
          <p:cNvSpPr/>
          <p:nvPr/>
        </p:nvSpPr>
        <p:spPr>
          <a:xfrm>
            <a:off x="6059805" y="382905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0F13275-F6D1-4F78-A210-1C15092AC19A}"/>
              </a:ext>
            </a:extLst>
          </p:cNvPr>
          <p:cNvSpPr/>
          <p:nvPr/>
        </p:nvSpPr>
        <p:spPr>
          <a:xfrm>
            <a:off x="5602605" y="4069052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772FF0-AEAE-4204-AA34-F37DC12E2703}"/>
              </a:ext>
            </a:extLst>
          </p:cNvPr>
          <p:cNvSpPr/>
          <p:nvPr/>
        </p:nvSpPr>
        <p:spPr>
          <a:xfrm>
            <a:off x="6059805" y="4069052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3AC6D33-57C5-462A-B81D-16E92A359CB5}"/>
              </a:ext>
            </a:extLst>
          </p:cNvPr>
          <p:cNvSpPr/>
          <p:nvPr/>
        </p:nvSpPr>
        <p:spPr>
          <a:xfrm>
            <a:off x="5602605" y="428244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459BE5-7053-47A2-B41F-965636A84B09}"/>
              </a:ext>
            </a:extLst>
          </p:cNvPr>
          <p:cNvSpPr/>
          <p:nvPr/>
        </p:nvSpPr>
        <p:spPr>
          <a:xfrm>
            <a:off x="6059805" y="4282440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1E3FC4-2500-4CE7-97D1-0EE314399E83}"/>
              </a:ext>
            </a:extLst>
          </p:cNvPr>
          <p:cNvSpPr/>
          <p:nvPr/>
        </p:nvSpPr>
        <p:spPr>
          <a:xfrm>
            <a:off x="5562600" y="4488138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91F5D2-2AED-449A-8A39-8AC8EC54440A}"/>
              </a:ext>
            </a:extLst>
          </p:cNvPr>
          <p:cNvSpPr/>
          <p:nvPr/>
        </p:nvSpPr>
        <p:spPr>
          <a:xfrm>
            <a:off x="6019800" y="4488138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FF41AEA-C664-4065-AE6F-70BB51E03801}"/>
              </a:ext>
            </a:extLst>
          </p:cNvPr>
          <p:cNvSpPr/>
          <p:nvPr/>
        </p:nvSpPr>
        <p:spPr>
          <a:xfrm>
            <a:off x="5602605" y="4672923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8D566D0-3AD7-44E5-912C-873E1BD91EF4}"/>
              </a:ext>
            </a:extLst>
          </p:cNvPr>
          <p:cNvSpPr/>
          <p:nvPr/>
        </p:nvSpPr>
        <p:spPr>
          <a:xfrm>
            <a:off x="6059805" y="4672923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2B3612-9B8D-4AD2-A5AB-EDA22640D77A}"/>
              </a:ext>
            </a:extLst>
          </p:cNvPr>
          <p:cNvSpPr/>
          <p:nvPr/>
        </p:nvSpPr>
        <p:spPr>
          <a:xfrm>
            <a:off x="5602605" y="491292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30B8589-DC37-417D-A679-8B805D87C9D8}"/>
              </a:ext>
            </a:extLst>
          </p:cNvPr>
          <p:cNvSpPr/>
          <p:nvPr/>
        </p:nvSpPr>
        <p:spPr>
          <a:xfrm>
            <a:off x="6059805" y="4912925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1E39F47-DF77-472F-953C-B065E64BF64A}"/>
              </a:ext>
            </a:extLst>
          </p:cNvPr>
          <p:cNvSpPr/>
          <p:nvPr/>
        </p:nvSpPr>
        <p:spPr>
          <a:xfrm>
            <a:off x="5602605" y="5126313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8E13BBA-7AB5-4B89-9AA2-52A9D88A5812}"/>
              </a:ext>
            </a:extLst>
          </p:cNvPr>
          <p:cNvSpPr/>
          <p:nvPr/>
        </p:nvSpPr>
        <p:spPr>
          <a:xfrm>
            <a:off x="6059805" y="5126313"/>
            <a:ext cx="304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7DC9641-194A-4DFC-A293-5D526C5602F6}"/>
              </a:ext>
            </a:extLst>
          </p:cNvPr>
          <p:cNvSpPr/>
          <p:nvPr/>
        </p:nvSpPr>
        <p:spPr>
          <a:xfrm>
            <a:off x="4893945" y="5535930"/>
            <a:ext cx="1143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8F9980A-A075-43F4-AAAD-DC19E5D72C48}"/>
              </a:ext>
            </a:extLst>
          </p:cNvPr>
          <p:cNvSpPr/>
          <p:nvPr/>
        </p:nvSpPr>
        <p:spPr>
          <a:xfrm>
            <a:off x="4876800" y="5749290"/>
            <a:ext cx="1524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1C7939-B91F-4634-BCD0-6F86A2C64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16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>
            <a:extLst>
              <a:ext uri="{FF2B5EF4-FFF2-40B4-BE49-F238E27FC236}">
                <a16:creationId xmlns:a16="http://schemas.microsoft.com/office/drawing/2014/main" id="{66E03A22-1599-4AA2-8EA7-CCB16F87211B}"/>
              </a:ext>
            </a:extLst>
          </p:cNvPr>
          <p:cNvGrpSpPr/>
          <p:nvPr/>
        </p:nvGrpSpPr>
        <p:grpSpPr>
          <a:xfrm>
            <a:off x="228600" y="955040"/>
            <a:ext cx="3352800" cy="4836576"/>
            <a:chOff x="457200" y="914400"/>
            <a:chExt cx="3352800" cy="4836576"/>
          </a:xfrm>
        </p:grpSpPr>
        <p:pic>
          <p:nvPicPr>
            <p:cNvPr id="73" name="Picture 104">
              <a:extLst>
                <a:ext uri="{FF2B5EF4-FFF2-40B4-BE49-F238E27FC236}">
                  <a16:creationId xmlns:a16="http://schemas.microsoft.com/office/drawing/2014/main" id="{2998C27F-2CC1-44D2-AEE2-1502E81223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7788"/>
            <a:stretch/>
          </p:blipFill>
          <p:spPr bwMode="auto">
            <a:xfrm>
              <a:off x="457200" y="914400"/>
              <a:ext cx="2819400" cy="483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A35B06C-C895-4873-9237-25E364B0DE6F}"/>
                </a:ext>
              </a:extLst>
            </p:cNvPr>
            <p:cNvSpPr/>
            <p:nvPr/>
          </p:nvSpPr>
          <p:spPr>
            <a:xfrm>
              <a:off x="2819400" y="2971800"/>
              <a:ext cx="990600" cy="27431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9F20F71-4689-4227-A990-07F4434F0775}"/>
                </a:ext>
              </a:extLst>
            </p:cNvPr>
            <p:cNvSpPr/>
            <p:nvPr/>
          </p:nvSpPr>
          <p:spPr>
            <a:xfrm>
              <a:off x="2514600" y="4038601"/>
              <a:ext cx="990600" cy="16763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Flags: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o</a:t>
            </a:r>
            <a:r>
              <a:rPr lang="en-US" sz="4400" b="1" dirty="0" err="1">
                <a:solidFill>
                  <a:srgbClr val="0070C0"/>
                </a:solidFill>
                <a:latin typeface="+mj-lt"/>
              </a:rPr>
              <a:t>V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erflow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3828693-4508-4EA8-89E1-2B75A305AB67}"/>
              </a:ext>
            </a:extLst>
          </p:cNvPr>
          <p:cNvGrpSpPr/>
          <p:nvPr/>
        </p:nvGrpSpPr>
        <p:grpSpPr>
          <a:xfrm>
            <a:off x="228600" y="954624"/>
            <a:ext cx="3352800" cy="4836576"/>
            <a:chOff x="457200" y="914400"/>
            <a:chExt cx="3352800" cy="4836576"/>
          </a:xfrm>
        </p:grpSpPr>
        <p:pic>
          <p:nvPicPr>
            <p:cNvPr id="8" name="Picture 104">
              <a:extLst>
                <a:ext uri="{FF2B5EF4-FFF2-40B4-BE49-F238E27FC236}">
                  <a16:creationId xmlns:a16="http://schemas.microsoft.com/office/drawing/2014/main" id="{E8988E82-1414-4E16-B70C-29E09BC5DF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7788"/>
            <a:stretch/>
          </p:blipFill>
          <p:spPr bwMode="auto">
            <a:xfrm>
              <a:off x="457200" y="914400"/>
              <a:ext cx="2819400" cy="483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F2A9C87-C425-42E6-8ADB-E478421D6DCE}"/>
                </a:ext>
              </a:extLst>
            </p:cNvPr>
            <p:cNvSpPr/>
            <p:nvPr/>
          </p:nvSpPr>
          <p:spPr>
            <a:xfrm>
              <a:off x="2819400" y="2971800"/>
              <a:ext cx="990600" cy="27431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55EA424-AB61-4F6A-8D92-432907C84DD4}"/>
                </a:ext>
              </a:extLst>
            </p:cNvPr>
            <p:cNvSpPr/>
            <p:nvPr/>
          </p:nvSpPr>
          <p:spPr>
            <a:xfrm>
              <a:off x="2514600" y="4038601"/>
              <a:ext cx="990600" cy="16763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B45472B4-B99C-4CEA-8D9B-69B2F0B02813}"/>
              </a:ext>
            </a:extLst>
          </p:cNvPr>
          <p:cNvSpPr/>
          <p:nvPr/>
        </p:nvSpPr>
        <p:spPr>
          <a:xfrm>
            <a:off x="2103120" y="1676400"/>
            <a:ext cx="899160" cy="2438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88A2689-CE31-40E0-9098-D8C92E85F5C2}"/>
              </a:ext>
            </a:extLst>
          </p:cNvPr>
          <p:cNvGrpSpPr/>
          <p:nvPr/>
        </p:nvGrpSpPr>
        <p:grpSpPr>
          <a:xfrm>
            <a:off x="228600" y="954624"/>
            <a:ext cx="3352800" cy="4836576"/>
            <a:chOff x="457200" y="914400"/>
            <a:chExt cx="3352800" cy="4836576"/>
          </a:xfrm>
        </p:grpSpPr>
        <p:pic>
          <p:nvPicPr>
            <p:cNvPr id="43" name="Picture 104">
              <a:extLst>
                <a:ext uri="{FF2B5EF4-FFF2-40B4-BE49-F238E27FC236}">
                  <a16:creationId xmlns:a16="http://schemas.microsoft.com/office/drawing/2014/main" id="{77570047-D589-41F9-8E10-4DC11855FD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7788"/>
            <a:stretch/>
          </p:blipFill>
          <p:spPr bwMode="auto">
            <a:xfrm>
              <a:off x="457200" y="914400"/>
              <a:ext cx="2819400" cy="483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753A046-9DE9-4BEA-90DA-D0D662F87BD5}"/>
                </a:ext>
              </a:extLst>
            </p:cNvPr>
            <p:cNvSpPr/>
            <p:nvPr/>
          </p:nvSpPr>
          <p:spPr>
            <a:xfrm>
              <a:off x="2819400" y="2971800"/>
              <a:ext cx="990600" cy="27431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3DA3C6-1340-44D3-BA8F-6E189E6DB5B8}"/>
                </a:ext>
              </a:extLst>
            </p:cNvPr>
            <p:cNvSpPr/>
            <p:nvPr/>
          </p:nvSpPr>
          <p:spPr>
            <a:xfrm>
              <a:off x="2514600" y="4038601"/>
              <a:ext cx="990600" cy="16763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6C3BB834-D6F6-4C82-8FD4-80F9B1AF5500}"/>
              </a:ext>
            </a:extLst>
          </p:cNvPr>
          <p:cNvSpPr/>
          <p:nvPr/>
        </p:nvSpPr>
        <p:spPr>
          <a:xfrm>
            <a:off x="1371600" y="1905000"/>
            <a:ext cx="762000" cy="1600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7B763A7-07B3-40CD-9D8E-B4487827AEEF}"/>
              </a:ext>
            </a:extLst>
          </p:cNvPr>
          <p:cNvSpPr/>
          <p:nvPr/>
        </p:nvSpPr>
        <p:spPr>
          <a:xfrm>
            <a:off x="248920" y="1066384"/>
            <a:ext cx="1198880" cy="25150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0B61762-0472-4498-AD9C-A9477DF1B98D}"/>
              </a:ext>
            </a:extLst>
          </p:cNvPr>
          <p:cNvGrpSpPr/>
          <p:nvPr/>
        </p:nvGrpSpPr>
        <p:grpSpPr>
          <a:xfrm>
            <a:off x="228600" y="954624"/>
            <a:ext cx="3352800" cy="4836576"/>
            <a:chOff x="457200" y="914400"/>
            <a:chExt cx="3352800" cy="4836576"/>
          </a:xfrm>
        </p:grpSpPr>
        <p:pic>
          <p:nvPicPr>
            <p:cNvPr id="68" name="Picture 104">
              <a:extLst>
                <a:ext uri="{FF2B5EF4-FFF2-40B4-BE49-F238E27FC236}">
                  <a16:creationId xmlns:a16="http://schemas.microsoft.com/office/drawing/2014/main" id="{FDA6F78B-E900-47BC-981B-50171F210D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7788"/>
            <a:stretch/>
          </p:blipFill>
          <p:spPr bwMode="auto">
            <a:xfrm>
              <a:off x="457200" y="914400"/>
              <a:ext cx="2819400" cy="483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8C83F7F-FF97-46CD-A6C4-135346CAF71F}"/>
                </a:ext>
              </a:extLst>
            </p:cNvPr>
            <p:cNvSpPr/>
            <p:nvPr/>
          </p:nvSpPr>
          <p:spPr>
            <a:xfrm>
              <a:off x="2819400" y="2971800"/>
              <a:ext cx="990600" cy="27431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E998BB6-E1BA-4CB8-BBFC-A59A48747184}"/>
                </a:ext>
              </a:extLst>
            </p:cNvPr>
            <p:cNvSpPr/>
            <p:nvPr/>
          </p:nvSpPr>
          <p:spPr>
            <a:xfrm>
              <a:off x="2514600" y="4038601"/>
              <a:ext cx="990600" cy="16763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Slide Number Placeholder 70">
            <a:extLst>
              <a:ext uri="{FF2B5EF4-FFF2-40B4-BE49-F238E27FC236}">
                <a16:creationId xmlns:a16="http://schemas.microsoft.com/office/drawing/2014/main" id="{8762E700-E509-44EB-94E0-BF7C00835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E41D272-9DA0-4208-94BA-97FC670B646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00400" y="1121979"/>
            <a:ext cx="5867400" cy="466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V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400" dirty="0">
                <a:latin typeface="+mj-lt"/>
                <a:cs typeface="Arial" charset="0"/>
              </a:rPr>
              <a:t> if: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ALU is performing addition or subtraction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(</a:t>
            </a:r>
            <a:r>
              <a:rPr lang="en-US" sz="2400" i="1" dirty="0">
                <a:latin typeface="+mj-lt"/>
                <a:cs typeface="Arial" charset="0"/>
              </a:rPr>
              <a:t>ALUControl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dirty="0">
                <a:latin typeface="+mj-lt"/>
                <a:cs typeface="Arial" charset="0"/>
              </a:rPr>
              <a:t> = 0)</a:t>
            </a:r>
          </a:p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AND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 and Sum have opposite signs</a:t>
            </a:r>
          </a:p>
          <a:p>
            <a:pPr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AND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 and B have same signs for addition (</a:t>
            </a:r>
            <a:r>
              <a:rPr lang="en-US" sz="2400" i="1" dirty="0">
                <a:latin typeface="+mj-lt"/>
                <a:cs typeface="Arial" charset="0"/>
              </a:rPr>
              <a:t>ALUControl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dirty="0">
                <a:latin typeface="+mj-lt"/>
                <a:cs typeface="Arial" charset="0"/>
              </a:rPr>
              <a:t> = 0)                                           </a:t>
            </a:r>
            <a:r>
              <a:rPr lang="en-US" sz="2400" b="1" dirty="0">
                <a:cs typeface="Arial" charset="0"/>
              </a:rPr>
              <a:t>OR </a:t>
            </a:r>
            <a:endParaRPr lang="en-US" sz="24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 and B have different signs for subtraction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cs typeface="Arial" charset="0"/>
              </a:rPr>
              <a:t>(</a:t>
            </a:r>
            <a:r>
              <a:rPr lang="en-US" sz="2400" i="1" dirty="0">
                <a:cs typeface="Arial" charset="0"/>
              </a:rPr>
              <a:t>ALUControl</a:t>
            </a:r>
            <a:r>
              <a:rPr lang="en-US" sz="2400" baseline="-25000" dirty="0">
                <a:cs typeface="Arial" charset="0"/>
              </a:rPr>
              <a:t>0</a:t>
            </a:r>
            <a:r>
              <a:rPr lang="en-US" sz="2400" dirty="0">
                <a:cs typeface="Arial" charset="0"/>
              </a:rPr>
              <a:t> = 1)</a:t>
            </a:r>
            <a:endParaRPr lang="en-US" sz="2400" dirty="0">
              <a:latin typeface="+mj-lt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49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ALU with Status Flags</a:t>
            </a:r>
          </a:p>
        </p:txBody>
      </p:sp>
      <p:pic>
        <p:nvPicPr>
          <p:cNvPr id="2" name="Picture 104">
            <a:extLst>
              <a:ext uri="{FF2B5EF4-FFF2-40B4-BE49-F238E27FC236}">
                <a16:creationId xmlns:a16="http://schemas.microsoft.com/office/drawing/2014/main" id="{89B0E245-CF42-4FE2-AFDB-F69984A46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F2BC4F-0065-400D-BF2C-49C9BE2C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0363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Comparison based on Flags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E395A6-3D3B-41A7-8113-62AE92839D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84285" y="1036637"/>
            <a:ext cx="8783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1800" dirty="0">
              <a:solidFill>
                <a:srgbClr val="00CC99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6B65DB-79E0-4939-8D4D-57D8CACD0C4B}"/>
              </a:ext>
            </a:extLst>
          </p:cNvPr>
          <p:cNvSpPr/>
          <p:nvPr/>
        </p:nvSpPr>
        <p:spPr>
          <a:xfrm>
            <a:off x="2667000" y="144780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D330E9-98A5-46BF-B63D-4FA18E0FD1C4}"/>
              </a:ext>
            </a:extLst>
          </p:cNvPr>
          <p:cNvSpPr/>
          <p:nvPr/>
        </p:nvSpPr>
        <p:spPr>
          <a:xfrm>
            <a:off x="2682240" y="1727378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85843B-71F3-46E8-9813-CDC0DB7982AA}"/>
              </a:ext>
            </a:extLst>
          </p:cNvPr>
          <p:cNvSpPr/>
          <p:nvPr/>
        </p:nvSpPr>
        <p:spPr>
          <a:xfrm>
            <a:off x="2743200" y="304165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B2C238-BEC6-43DF-8EAD-1BBA84A536A3}"/>
              </a:ext>
            </a:extLst>
          </p:cNvPr>
          <p:cNvSpPr/>
          <p:nvPr/>
        </p:nvSpPr>
        <p:spPr>
          <a:xfrm>
            <a:off x="2758440" y="3339922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719984-9691-4868-B847-5B6796BFA6EC}"/>
              </a:ext>
            </a:extLst>
          </p:cNvPr>
          <p:cNvSpPr/>
          <p:nvPr/>
        </p:nvSpPr>
        <p:spPr>
          <a:xfrm>
            <a:off x="2819400" y="464820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7E7011-50B1-4745-BEFA-A9929B77C1B9}"/>
              </a:ext>
            </a:extLst>
          </p:cNvPr>
          <p:cNvSpPr/>
          <p:nvPr/>
        </p:nvSpPr>
        <p:spPr>
          <a:xfrm>
            <a:off x="2834640" y="4963338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0DF7686-89BD-0141-87C4-2DD6851D3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766521"/>
              </p:ext>
            </p:extLst>
          </p:nvPr>
        </p:nvGraphicFramePr>
        <p:xfrm>
          <a:off x="1295400" y="2362200"/>
          <a:ext cx="66294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987961289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9291798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3442886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Comparison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Signed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Unsigned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67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==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649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!=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~Z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~Z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383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&lt;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N ^ 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~C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9581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&lt;=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Z | (N ^ V)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Z | ~C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511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&gt;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~Z &amp; ~(N ^ V)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~Z &amp; 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4305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&gt;=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~(N ^ V)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844021"/>
                  </a:ext>
                </a:extLst>
              </a:tr>
            </a:tbl>
          </a:graphicData>
        </a:graphic>
      </p:graphicFrame>
      <p:sp>
        <p:nvSpPr>
          <p:cNvPr id="13" name="Rectangle 4">
            <a:extLst>
              <a:ext uri="{FF2B5EF4-FFF2-40B4-BE49-F238E27FC236}">
                <a16:creationId xmlns:a16="http://schemas.microsoft.com/office/drawing/2014/main" id="{BA6312D6-2792-874B-92AA-A6467754693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436685" y="1189037"/>
            <a:ext cx="8783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 dirty="0"/>
              <a:t>Compare by subtracting and checking flags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dirty="0"/>
              <a:t>Different for signed and unsigned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072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Other ALU Operations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E395A6-3D3B-41A7-8113-62AE92839D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84285" y="1036637"/>
            <a:ext cx="8783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Set Less Than </a:t>
            </a:r>
            <a:r>
              <a:rPr lang="en-US" dirty="0"/>
              <a:t>(also called Set if Less Than)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b="1" dirty="0"/>
              <a:t>Sets </a:t>
            </a:r>
            <a:r>
              <a:rPr lang="en-US" b="1" dirty="0" err="1"/>
              <a:t>lsb</a:t>
            </a:r>
            <a:r>
              <a:rPr lang="en-US" b="1" dirty="0"/>
              <a:t> </a:t>
            </a:r>
            <a:r>
              <a:rPr lang="en-US" dirty="0"/>
              <a:t>of result </a:t>
            </a:r>
            <a:r>
              <a:rPr lang="en-US" b="1" dirty="0"/>
              <a:t>if A &lt; B</a:t>
            </a:r>
          </a:p>
          <a:p>
            <a:pPr lvl="2"/>
            <a:r>
              <a:rPr lang="en-US" dirty="0"/>
              <a:t>Result = 0000…001 if A &lt; B</a:t>
            </a:r>
          </a:p>
          <a:p>
            <a:pPr lvl="2"/>
            <a:r>
              <a:rPr lang="en-US" dirty="0"/>
              <a:t>Result = 0000…000 otherwise</a:t>
            </a:r>
          </a:p>
          <a:p>
            <a:pPr lvl="1"/>
            <a:r>
              <a:rPr lang="en-US" dirty="0"/>
              <a:t>Comes in signed and unsigned flavors</a:t>
            </a:r>
          </a:p>
          <a:p>
            <a:r>
              <a:rPr lang="en-US" b="1" dirty="0">
                <a:solidFill>
                  <a:srgbClr val="0070C0"/>
                </a:solidFill>
              </a:rPr>
              <a:t>XOR</a:t>
            </a:r>
          </a:p>
          <a:p>
            <a:pPr lvl="1"/>
            <a:r>
              <a:rPr lang="en-US" dirty="0"/>
              <a:t>Result = A XOR B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63813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Extending ALU: SLT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  <p:graphicFrame>
        <p:nvGraphicFramePr>
          <p:cNvPr id="2" name="Group 5">
            <a:extLst>
              <a:ext uri="{FF2B5EF4-FFF2-40B4-BE49-F238E27FC236}">
                <a16:creationId xmlns:a16="http://schemas.microsoft.com/office/drawing/2014/main" id="{F0337243-5CFB-46AC-B5C0-5F9A817853AC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13145040"/>
              </p:ext>
            </p:extLst>
          </p:nvPr>
        </p:nvGraphicFramePr>
        <p:xfrm>
          <a:off x="533400" y="1219200"/>
          <a:ext cx="3657600" cy="2857500"/>
        </p:xfrm>
        <a:graphic>
          <a:graphicData uri="http://schemas.openxmlformats.org/drawingml/2006/table">
            <a:tbl>
              <a:tblPr/>
              <a:tblGrid>
                <a:gridCol w="216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538585"/>
                  </a:ext>
                </a:extLst>
              </a:tr>
            </a:tbl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0322B37-66F5-40C4-856B-8791C80A2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145875"/>
              </p:ext>
            </p:extLst>
          </p:nvPr>
        </p:nvGraphicFramePr>
        <p:xfrm>
          <a:off x="4198938" y="1085850"/>
          <a:ext cx="4945062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571803" imgH="2602081" progId="Visio.Drawing.15">
                  <p:embed/>
                </p:oleObj>
              </mc:Choice>
              <mc:Fallback>
                <p:oleObj name="Visio" r:id="rId5" imgW="2571803" imgH="2602081" progId="Visio.Drawing.15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8D7967F-3AC9-4261-89FC-BD53D91413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8938" y="1085850"/>
                        <a:ext cx="4945062" cy="501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D46DF8B6-197E-4FE0-9309-83389CFDFA88}"/>
              </a:ext>
            </a:extLst>
          </p:cNvPr>
          <p:cNvSpPr/>
          <p:nvPr/>
        </p:nvSpPr>
        <p:spPr>
          <a:xfrm>
            <a:off x="590455" y="3623989"/>
            <a:ext cx="762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48F0B7-F2D7-46F8-A100-A38F22FE2410}"/>
              </a:ext>
            </a:extLst>
          </p:cNvPr>
          <p:cNvSpPr/>
          <p:nvPr/>
        </p:nvSpPr>
        <p:spPr>
          <a:xfrm>
            <a:off x="612638" y="1755699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8FCD0B-B00A-44D5-8BFF-18041791F879}"/>
              </a:ext>
            </a:extLst>
          </p:cNvPr>
          <p:cNvSpPr/>
          <p:nvPr/>
        </p:nvSpPr>
        <p:spPr>
          <a:xfrm>
            <a:off x="609600" y="2227996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D46BD0-A2F2-49C1-BB40-C7A2299A05D6}"/>
              </a:ext>
            </a:extLst>
          </p:cNvPr>
          <p:cNvSpPr/>
          <p:nvPr/>
        </p:nvSpPr>
        <p:spPr>
          <a:xfrm>
            <a:off x="609600" y="2667000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B4FED0B-D24F-439B-A12D-C8FEF1F19817}"/>
              </a:ext>
            </a:extLst>
          </p:cNvPr>
          <p:cNvSpPr/>
          <p:nvPr/>
        </p:nvSpPr>
        <p:spPr>
          <a:xfrm>
            <a:off x="609600" y="3200400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CA7422-9767-401A-A074-2F6C9274C88A}"/>
              </a:ext>
            </a:extLst>
          </p:cNvPr>
          <p:cNvGrpSpPr/>
          <p:nvPr/>
        </p:nvGrpSpPr>
        <p:grpSpPr>
          <a:xfrm>
            <a:off x="4230808" y="990600"/>
            <a:ext cx="4913192" cy="5257800"/>
            <a:chOff x="4230808" y="990600"/>
            <a:chExt cx="4913192" cy="52578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FCC845B-80F9-43BB-9945-41FF4E775AD4}"/>
                </a:ext>
              </a:extLst>
            </p:cNvPr>
            <p:cNvSpPr/>
            <p:nvPr/>
          </p:nvSpPr>
          <p:spPr>
            <a:xfrm>
              <a:off x="4230808" y="990600"/>
              <a:ext cx="4800600" cy="5257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25" name="Object 24">
              <a:extLst>
                <a:ext uri="{FF2B5EF4-FFF2-40B4-BE49-F238E27FC236}">
                  <a16:creationId xmlns:a16="http://schemas.microsoft.com/office/drawing/2014/main" id="{68047BD0-0F36-4D01-8530-F890438EBB5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5005153"/>
                </p:ext>
              </p:extLst>
            </p:nvPr>
          </p:nvGraphicFramePr>
          <p:xfrm>
            <a:off x="4267200" y="1188689"/>
            <a:ext cx="4876800" cy="49925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7" imgW="2541181" imgH="2602081" progId="Visio.Drawing.15">
                    <p:embed/>
                  </p:oleObj>
                </mc:Choice>
                <mc:Fallback>
                  <p:oleObj name="Visio" r:id="rId7" imgW="2541181" imgH="2602081" progId="Visio.Drawing.15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7E18EBC1-88E2-4836-8A1C-25F22644B3B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267200" y="1188689"/>
                          <a:ext cx="4876800" cy="49925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"/>
    </p:custDataLst>
    <p:extLst>
      <p:ext uri="{BB962C8B-B14F-4D97-AF65-F5344CB8AC3E}">
        <p14:creationId xmlns:p14="http://schemas.microsoft.com/office/powerpoint/2010/main" val="136011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Fixing Overflow Error in SLT Logic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6DF8B6-197E-4FE0-9309-83389CFDFA88}"/>
              </a:ext>
            </a:extLst>
          </p:cNvPr>
          <p:cNvSpPr/>
          <p:nvPr/>
        </p:nvSpPr>
        <p:spPr>
          <a:xfrm>
            <a:off x="590455" y="3623989"/>
            <a:ext cx="762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48F0B7-F2D7-46F8-A100-A38F22FE2410}"/>
              </a:ext>
            </a:extLst>
          </p:cNvPr>
          <p:cNvSpPr/>
          <p:nvPr/>
        </p:nvSpPr>
        <p:spPr>
          <a:xfrm>
            <a:off x="612638" y="1755699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8FCD0B-B00A-44D5-8BFF-18041791F879}"/>
              </a:ext>
            </a:extLst>
          </p:cNvPr>
          <p:cNvSpPr/>
          <p:nvPr/>
        </p:nvSpPr>
        <p:spPr>
          <a:xfrm>
            <a:off x="609600" y="2227996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D46BD0-A2F2-49C1-BB40-C7A2299A05D6}"/>
              </a:ext>
            </a:extLst>
          </p:cNvPr>
          <p:cNvSpPr/>
          <p:nvPr/>
        </p:nvSpPr>
        <p:spPr>
          <a:xfrm>
            <a:off x="609600" y="2667000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B4FED0B-D24F-439B-A12D-C8FEF1F19817}"/>
              </a:ext>
            </a:extLst>
          </p:cNvPr>
          <p:cNvSpPr/>
          <p:nvPr/>
        </p:nvSpPr>
        <p:spPr>
          <a:xfrm>
            <a:off x="609600" y="3200400"/>
            <a:ext cx="14936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B824F6B-B056-4732-A1E4-C6B8F00BAA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467179"/>
              </p:ext>
            </p:extLst>
          </p:nvPr>
        </p:nvGraphicFramePr>
        <p:xfrm>
          <a:off x="682368" y="968374"/>
          <a:ext cx="7318632" cy="558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175618" imgH="3185364" progId="Visio.Drawing.15">
                  <p:embed/>
                </p:oleObj>
              </mc:Choice>
              <mc:Fallback>
                <p:oleObj name="Visio" r:id="rId4" imgW="4175618" imgH="318536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2368" y="968374"/>
                        <a:ext cx="7318632" cy="558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92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19812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Shifters,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Multipliers,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&amp; Dividers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638395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E395A6-3D3B-41A7-8113-62AE92839D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84285" y="1036637"/>
            <a:ext cx="8783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200" b="1" dirty="0"/>
              <a:t>Logical shifter: </a:t>
            </a:r>
            <a:r>
              <a:rPr lang="en-US" sz="2200" dirty="0"/>
              <a:t>shifts value to left or right and fills empty spaces with 0’s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&gt;&gt; 2 = </a:t>
            </a:r>
            <a:r>
              <a:rPr lang="en-US" sz="1800" dirty="0">
                <a:solidFill>
                  <a:schemeClr val="accent4"/>
                </a:solidFill>
              </a:rPr>
              <a:t>00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&lt;&lt; 2 = 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>
                <a:solidFill>
                  <a:schemeClr val="accent1"/>
                </a:solidFill>
              </a:rPr>
              <a:t>01</a:t>
            </a:r>
            <a:r>
              <a:rPr lang="en-US" sz="1800" dirty="0">
                <a:solidFill>
                  <a:schemeClr val="accent4"/>
                </a:solidFill>
              </a:rPr>
              <a:t>00</a:t>
            </a:r>
          </a:p>
          <a:p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200" b="1" dirty="0"/>
              <a:t>Arithmetic shifter:</a:t>
            </a:r>
            <a:r>
              <a:rPr lang="en-US" sz="2200" dirty="0"/>
              <a:t> same as logical shifter, but on right shift, fills empty spaces with the old most significant bit (</a:t>
            </a:r>
            <a:r>
              <a:rPr lang="en-US" sz="2200" dirty="0" err="1"/>
              <a:t>msb</a:t>
            </a:r>
            <a:r>
              <a:rPr lang="en-US" sz="2200" dirty="0"/>
              <a:t>)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&gt;&gt;&gt; 2 = </a:t>
            </a:r>
            <a:r>
              <a:rPr lang="en-US" sz="1800" dirty="0">
                <a:solidFill>
                  <a:schemeClr val="accent4"/>
                </a:solidFill>
              </a:rPr>
              <a:t>11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&lt;&lt;&lt; 2 = 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>
                <a:solidFill>
                  <a:schemeClr val="accent1"/>
                </a:solidFill>
              </a:rPr>
              <a:t>01</a:t>
            </a:r>
            <a:r>
              <a:rPr lang="en-US" sz="1800" dirty="0">
                <a:solidFill>
                  <a:schemeClr val="accent4"/>
                </a:solidFill>
              </a:rPr>
              <a:t>00</a:t>
            </a:r>
          </a:p>
          <a:p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200" b="1" dirty="0"/>
              <a:t>Rotator:</a:t>
            </a:r>
            <a:r>
              <a:rPr lang="en-US" sz="2200" dirty="0"/>
              <a:t> rotates bits in a circle, such that bits shifted off one end are shifted into the other end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ROR 2 = 01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</a:p>
          <a:p>
            <a:pPr lvl="1"/>
            <a:r>
              <a:rPr lang="en-US" sz="1800" dirty="0"/>
              <a:t>Ex: </a:t>
            </a:r>
            <a:r>
              <a:rPr lang="en-US" sz="1800" dirty="0">
                <a:solidFill>
                  <a:schemeClr val="accent1"/>
                </a:solidFill>
              </a:rPr>
              <a:t>11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/>
              <a:t>01 ROL 2 = </a:t>
            </a:r>
            <a:r>
              <a:rPr lang="en-US" sz="1800" dirty="0">
                <a:solidFill>
                  <a:srgbClr val="FF3300"/>
                </a:solidFill>
              </a:rPr>
              <a:t>0</a:t>
            </a:r>
            <a:r>
              <a:rPr lang="en-US" sz="1800" dirty="0">
                <a:solidFill>
                  <a:schemeClr val="accent1"/>
                </a:solidFill>
              </a:rPr>
              <a:t>01</a:t>
            </a:r>
            <a:r>
              <a:rPr lang="en-US" sz="1800" dirty="0"/>
              <a:t>11</a:t>
            </a:r>
            <a:endParaRPr lang="en-US" sz="1800" dirty="0">
              <a:solidFill>
                <a:srgbClr val="00CC99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6B65DB-79E0-4939-8D4D-57D8CACD0C4B}"/>
              </a:ext>
            </a:extLst>
          </p:cNvPr>
          <p:cNvSpPr/>
          <p:nvPr/>
        </p:nvSpPr>
        <p:spPr>
          <a:xfrm>
            <a:off x="2667000" y="144780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D330E9-98A5-46BF-B63D-4FA18E0FD1C4}"/>
              </a:ext>
            </a:extLst>
          </p:cNvPr>
          <p:cNvSpPr/>
          <p:nvPr/>
        </p:nvSpPr>
        <p:spPr>
          <a:xfrm>
            <a:off x="2682240" y="1727378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85843B-71F3-46E8-9813-CDC0DB7982AA}"/>
              </a:ext>
            </a:extLst>
          </p:cNvPr>
          <p:cNvSpPr/>
          <p:nvPr/>
        </p:nvSpPr>
        <p:spPr>
          <a:xfrm>
            <a:off x="2743200" y="304165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B2C238-BEC6-43DF-8EAD-1BBA84A536A3}"/>
              </a:ext>
            </a:extLst>
          </p:cNvPr>
          <p:cNvSpPr/>
          <p:nvPr/>
        </p:nvSpPr>
        <p:spPr>
          <a:xfrm>
            <a:off x="2758440" y="3339922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719984-9691-4868-B847-5B6796BFA6EC}"/>
              </a:ext>
            </a:extLst>
          </p:cNvPr>
          <p:cNvSpPr/>
          <p:nvPr/>
        </p:nvSpPr>
        <p:spPr>
          <a:xfrm>
            <a:off x="2819400" y="4648200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7E7011-50B1-4745-BEFA-A9929B77C1B9}"/>
              </a:ext>
            </a:extLst>
          </p:cNvPr>
          <p:cNvSpPr/>
          <p:nvPr/>
        </p:nvSpPr>
        <p:spPr>
          <a:xfrm>
            <a:off x="2834640" y="4963338"/>
            <a:ext cx="685800" cy="202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2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Shifter Design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45DAB-F931-4292-AD02-AAD56441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4F3138-6459-FF4C-B876-858933A14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1441056"/>
            <a:ext cx="5930900" cy="4807344"/>
          </a:xfrm>
          <a:prstGeom prst="rect">
            <a:avLst/>
          </a:prstGeom>
        </p:spPr>
      </p:pic>
      <p:sp>
        <p:nvSpPr>
          <p:cNvPr id="13" name="Rectangle 4">
            <a:extLst>
              <a:ext uri="{FF2B5EF4-FFF2-40B4-BE49-F238E27FC236}">
                <a16:creationId xmlns:a16="http://schemas.microsoft.com/office/drawing/2014/main" id="{55986F46-FF03-5A43-94F8-C10D263504C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84285" y="1036637"/>
            <a:ext cx="8783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/>
              <a:t>	      Shift Left	   Logical Shift Right	        Arithmetic Shift Right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50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Shifters as Multipliers and Dividers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B5E1904-EE3C-424D-BC1D-2445AA3B081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 dirty="0">
                <a:solidFill>
                  <a:srgbClr val="0070C0"/>
                </a:solidFill>
              </a:rPr>
              <a:t>A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i="1" dirty="0">
                <a:solidFill>
                  <a:srgbClr val="0070C0"/>
                </a:solidFill>
              </a:rPr>
              <a:t>N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cs typeface="Times New Roman" pitchFamily="18" charset="0"/>
              </a:rPr>
              <a:t>×</a:t>
            </a:r>
            <a:r>
              <a:rPr lang="en-US" b="1" dirty="0">
                <a:solidFill>
                  <a:srgbClr val="0070C0"/>
                </a:solidFill>
              </a:rPr>
              <a:t> 2</a:t>
            </a:r>
            <a:r>
              <a:rPr lang="en-US" b="1" i="1" baseline="30000" dirty="0">
                <a:solidFill>
                  <a:srgbClr val="0070C0"/>
                </a:solidFill>
              </a:rPr>
              <a:t>N</a:t>
            </a:r>
          </a:p>
          <a:p>
            <a:pPr lvl="1"/>
            <a:r>
              <a:rPr lang="en-US" sz="2600" b="1" dirty="0"/>
              <a:t>Example:</a:t>
            </a:r>
            <a:r>
              <a:rPr lang="en-US" sz="2600" dirty="0"/>
              <a:t> 00001 &lt;&lt; 3  = 01000  (1 </a:t>
            </a:r>
            <a:r>
              <a:rPr lang="en-US" sz="2600" dirty="0">
                <a:cs typeface="Times New Roman" pitchFamily="18" charset="0"/>
              </a:rPr>
              <a:t>× 2</a:t>
            </a:r>
            <a:r>
              <a:rPr lang="en-US" sz="2600" baseline="30000" dirty="0">
                <a:cs typeface="Times New Roman" pitchFamily="18" charset="0"/>
              </a:rPr>
              <a:t>3</a:t>
            </a:r>
            <a:r>
              <a:rPr lang="en-US" sz="2600" dirty="0">
                <a:cs typeface="Times New Roman" pitchFamily="18" charset="0"/>
              </a:rPr>
              <a:t> = 8)</a:t>
            </a:r>
          </a:p>
          <a:p>
            <a:pPr lvl="1"/>
            <a:r>
              <a:rPr lang="en-US" sz="2600" b="1" dirty="0"/>
              <a:t>Example: </a:t>
            </a:r>
            <a:r>
              <a:rPr lang="en-US" sz="2600" dirty="0"/>
              <a:t>11101 &lt;&lt; 2  = 10100  (-3 </a:t>
            </a:r>
            <a:r>
              <a:rPr lang="en-US" sz="2600" dirty="0">
                <a:cs typeface="Times New Roman" pitchFamily="18" charset="0"/>
              </a:rPr>
              <a:t>× 2</a:t>
            </a:r>
            <a:r>
              <a:rPr lang="en-US" sz="2600" baseline="30000" dirty="0">
                <a:cs typeface="Times New Roman" pitchFamily="18" charset="0"/>
              </a:rPr>
              <a:t>2</a:t>
            </a:r>
            <a:r>
              <a:rPr lang="en-US" sz="2600" dirty="0">
                <a:cs typeface="Times New Roman" pitchFamily="18" charset="0"/>
              </a:rPr>
              <a:t> = -12)</a:t>
            </a:r>
            <a:endParaRPr lang="en-US" sz="2600" dirty="0"/>
          </a:p>
          <a:p>
            <a:r>
              <a:rPr lang="en-US" b="1" i="1" dirty="0">
                <a:solidFill>
                  <a:srgbClr val="0070C0"/>
                </a:solidFill>
              </a:rPr>
              <a:t>A</a:t>
            </a:r>
            <a:r>
              <a:rPr lang="en-US" b="1" dirty="0">
                <a:solidFill>
                  <a:srgbClr val="0070C0"/>
                </a:solidFill>
              </a:rPr>
              <a:t> &gt;&gt;&gt; </a:t>
            </a:r>
            <a:r>
              <a:rPr lang="en-US" b="1" i="1" dirty="0">
                <a:solidFill>
                  <a:srgbClr val="0070C0"/>
                </a:solidFill>
              </a:rPr>
              <a:t>N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cs typeface="Times New Roman" pitchFamily="18" charset="0"/>
              </a:rPr>
              <a:t>÷</a:t>
            </a:r>
            <a:r>
              <a:rPr lang="en-US" b="1" dirty="0">
                <a:solidFill>
                  <a:srgbClr val="0070C0"/>
                </a:solidFill>
              </a:rPr>
              <a:t> 2</a:t>
            </a:r>
            <a:r>
              <a:rPr lang="en-US" b="1" i="1" baseline="30000" dirty="0">
                <a:solidFill>
                  <a:srgbClr val="0070C0"/>
                </a:solidFill>
              </a:rPr>
              <a:t>N</a:t>
            </a:r>
          </a:p>
          <a:p>
            <a:pPr lvl="1"/>
            <a:r>
              <a:rPr lang="en-US" sz="2600" b="1" dirty="0"/>
              <a:t>Example:</a:t>
            </a:r>
            <a:r>
              <a:rPr lang="en-US" sz="2600" dirty="0"/>
              <a:t> 01000 &gt;&gt;&gt; 1 = 00100  (8 </a:t>
            </a:r>
            <a:r>
              <a:rPr lang="en-US" sz="2600" dirty="0">
                <a:cs typeface="Times New Roman" pitchFamily="18" charset="0"/>
              </a:rPr>
              <a:t>÷ 2</a:t>
            </a:r>
            <a:r>
              <a:rPr lang="en-US" sz="2600" baseline="30000" dirty="0">
                <a:cs typeface="Times New Roman" pitchFamily="18" charset="0"/>
              </a:rPr>
              <a:t>1</a:t>
            </a:r>
            <a:r>
              <a:rPr lang="en-US" sz="2600" dirty="0">
                <a:cs typeface="Times New Roman" pitchFamily="18" charset="0"/>
              </a:rPr>
              <a:t> = 4)</a:t>
            </a:r>
            <a:endParaRPr lang="en-US" sz="2600" dirty="0"/>
          </a:p>
          <a:p>
            <a:pPr lvl="1"/>
            <a:r>
              <a:rPr lang="en-US" sz="2600" b="1" dirty="0"/>
              <a:t>Example:</a:t>
            </a:r>
            <a:r>
              <a:rPr lang="en-US" sz="2600" dirty="0"/>
              <a:t> 10000 &gt;&gt;&gt; 2 = 11100  (-16 </a:t>
            </a:r>
            <a:r>
              <a:rPr lang="en-US" sz="2600" dirty="0">
                <a:cs typeface="Times New Roman" pitchFamily="18" charset="0"/>
              </a:rPr>
              <a:t>÷ 2</a:t>
            </a:r>
            <a:r>
              <a:rPr lang="en-US" sz="2600" baseline="30000" dirty="0">
                <a:cs typeface="Times New Roman" pitchFamily="18" charset="0"/>
              </a:rPr>
              <a:t>2</a:t>
            </a:r>
            <a:r>
              <a:rPr lang="en-US" sz="2600" dirty="0">
                <a:cs typeface="Times New Roman" pitchFamily="18" charset="0"/>
              </a:rPr>
              <a:t> = -4)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8DFA91-26DF-4594-BAD0-99FCCD7F65E9}"/>
              </a:ext>
            </a:extLst>
          </p:cNvPr>
          <p:cNvSpPr/>
          <p:nvPr/>
        </p:nvSpPr>
        <p:spPr>
          <a:xfrm>
            <a:off x="1066800" y="1676400"/>
            <a:ext cx="6324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87076-A383-4C6E-A811-9C627AE0959D}"/>
              </a:ext>
            </a:extLst>
          </p:cNvPr>
          <p:cNvSpPr/>
          <p:nvPr/>
        </p:nvSpPr>
        <p:spPr>
          <a:xfrm>
            <a:off x="1219200" y="2148681"/>
            <a:ext cx="6400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1174C0-CB71-43AA-984E-599870981AD1}"/>
              </a:ext>
            </a:extLst>
          </p:cNvPr>
          <p:cNvSpPr/>
          <p:nvPr/>
        </p:nvSpPr>
        <p:spPr>
          <a:xfrm>
            <a:off x="1143000" y="3200400"/>
            <a:ext cx="6400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4B35F-1B60-4E76-9CD8-92D336B40D36}"/>
              </a:ext>
            </a:extLst>
          </p:cNvPr>
          <p:cNvSpPr/>
          <p:nvPr/>
        </p:nvSpPr>
        <p:spPr>
          <a:xfrm>
            <a:off x="1219200" y="3693160"/>
            <a:ext cx="6400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A0F6D-97FF-4058-88E1-1597A3CD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476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Multibit Adders: CPAs</a:t>
            </a:r>
          </a:p>
        </p:txBody>
      </p: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F891FDBF-DAE9-41E3-B6E1-6308EF750F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2556810"/>
              </p:ext>
            </p:extLst>
          </p:nvPr>
        </p:nvGraphicFramePr>
        <p:xfrm>
          <a:off x="2895600" y="4191000"/>
          <a:ext cx="2743200" cy="200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050120" imgH="802080" progId="Visio.Drawing.6">
                  <p:embed/>
                </p:oleObj>
              </mc:Choice>
              <mc:Fallback>
                <p:oleObj name="VISIO" r:id="rId5" imgW="1050120" imgH="802080" progId="Visio.Drawing.6">
                  <p:embed/>
                  <p:pic>
                    <p:nvPicPr>
                      <p:cNvPr id="9185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191000"/>
                        <a:ext cx="2743200" cy="2005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6">
            <a:extLst>
              <a:ext uri="{FF2B5EF4-FFF2-40B4-BE49-F238E27FC236}">
                <a16:creationId xmlns:a16="http://schemas.microsoft.com/office/drawing/2014/main" id="{CEB118D0-1598-450F-BACE-BD5637557F4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Types of carry propagate adders (CPAs):</a:t>
            </a:r>
          </a:p>
          <a:p>
            <a:pPr marL="742950" lvl="1" indent="-285750">
              <a:buFontTx/>
              <a:buChar char="–"/>
            </a:pPr>
            <a:r>
              <a:rPr lang="en-US" sz="2600" b="1" dirty="0">
                <a:latin typeface="+mj-lt"/>
                <a:cs typeface="Arial" charset="0"/>
              </a:rPr>
              <a:t>Ripple-carry </a:t>
            </a:r>
            <a:r>
              <a:rPr lang="en-US" sz="2600" dirty="0">
                <a:latin typeface="+mj-lt"/>
                <a:cs typeface="Arial" charset="0"/>
              </a:rPr>
              <a:t>		(slow)</a:t>
            </a:r>
          </a:p>
          <a:p>
            <a:pPr marL="742950" lvl="1" indent="-285750">
              <a:buFontTx/>
              <a:buChar char="–"/>
            </a:pPr>
            <a:r>
              <a:rPr lang="en-US" sz="2600" b="1" dirty="0">
                <a:latin typeface="+mj-lt"/>
                <a:cs typeface="Arial" charset="0"/>
              </a:rPr>
              <a:t>Carry-</a:t>
            </a:r>
            <a:r>
              <a:rPr lang="en-US" sz="2600" b="1" dirty="0" err="1">
                <a:latin typeface="+mj-lt"/>
                <a:cs typeface="Arial" charset="0"/>
              </a:rPr>
              <a:t>lookahead</a:t>
            </a:r>
            <a:r>
              <a:rPr lang="en-US" sz="2600" dirty="0">
                <a:latin typeface="+mj-lt"/>
                <a:cs typeface="Arial" charset="0"/>
              </a:rPr>
              <a:t> 	(fast)</a:t>
            </a:r>
          </a:p>
          <a:p>
            <a:pPr marL="742950" lvl="1" indent="-285750">
              <a:buFontTx/>
              <a:buChar char="–"/>
            </a:pPr>
            <a:r>
              <a:rPr lang="en-US" sz="2600" b="1" dirty="0">
                <a:latin typeface="+mj-lt"/>
                <a:cs typeface="Arial" charset="0"/>
              </a:rPr>
              <a:t>Prefix</a:t>
            </a:r>
            <a:r>
              <a:rPr lang="en-US" sz="2600" dirty="0">
                <a:latin typeface="+mj-lt"/>
                <a:cs typeface="Arial" charset="0"/>
              </a:rPr>
              <a:t> 			(faster)</a:t>
            </a:r>
          </a:p>
          <a:p>
            <a:pPr marL="342900" indent="-342900"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Carry-lookahead and prefix adders faster for large adders but require more hardware          </a:t>
            </a:r>
          </a:p>
          <a:p>
            <a:endParaRPr lang="en-US" sz="10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                                         Symbol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5959BE-C742-44D0-824C-3D0A5230F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22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Multipliers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2163C94-C0A7-4BC3-B602-3867D9A4252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78877"/>
            <a:ext cx="7467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/>
              <a:t>Partial products </a:t>
            </a:r>
            <a:r>
              <a:rPr lang="en-US" sz="2800"/>
              <a:t>formed by multiplying a single digit of the multiplier with multiplicand</a:t>
            </a:r>
          </a:p>
          <a:p>
            <a:r>
              <a:rPr lang="en-US" sz="2800" b="1"/>
              <a:t>Shifted</a:t>
            </a:r>
            <a:r>
              <a:rPr lang="en-US" sz="2800"/>
              <a:t> partial products </a:t>
            </a:r>
            <a:r>
              <a:rPr lang="en-US" sz="2800" b="1"/>
              <a:t>summed</a:t>
            </a:r>
            <a:r>
              <a:rPr lang="en-US" sz="2800"/>
              <a:t> to form result</a:t>
            </a:r>
            <a:endParaRPr lang="en-US" sz="2800" dirty="0">
              <a:solidFill>
                <a:schemeClr val="accent2"/>
              </a:solidFill>
            </a:endParaRPr>
          </a:p>
        </p:txBody>
      </p:sp>
      <p:graphicFrame>
        <p:nvGraphicFramePr>
          <p:cNvPr id="13" name="Object 7">
            <a:extLst>
              <a:ext uri="{FF2B5EF4-FFF2-40B4-BE49-F238E27FC236}">
                <a16:creationId xmlns:a16="http://schemas.microsoft.com/office/drawing/2014/main" id="{11A97208-319D-4498-A958-23072542CF3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371600" y="2209800"/>
          <a:ext cx="544656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223360" imgH="1461600" progId="Visio.Drawing.6">
                  <p:embed/>
                </p:oleObj>
              </mc:Choice>
              <mc:Fallback>
                <p:oleObj name="VISIO" r:id="rId5" imgW="2223360" imgH="1461600" progId="Visio.Drawing.6">
                  <p:embed/>
                  <p:pic>
                    <p:nvPicPr>
                      <p:cNvPr id="9461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209800"/>
                        <a:ext cx="5446565" cy="358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DD1C9A-0FDE-451A-99E1-4644FEB45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758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 x 4 Multiplier</a:t>
            </a:r>
          </a:p>
        </p:txBody>
      </p:sp>
      <p:pic>
        <p:nvPicPr>
          <p:cNvPr id="2" name="Picture 11">
            <a:extLst>
              <a:ext uri="{FF2B5EF4-FFF2-40B4-BE49-F238E27FC236}">
                <a16:creationId xmlns:a16="http://schemas.microsoft.com/office/drawing/2014/main" id="{5A582C55-1ED3-4F8F-BCA0-27C66B45D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63" y="2514600"/>
            <a:ext cx="8718737" cy="329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2">
            <a:extLst>
              <a:ext uri="{FF2B5EF4-FFF2-40B4-BE49-F238E27FC236}">
                <a16:creationId xmlns:a16="http://schemas.microsoft.com/office/drawing/2014/main" id="{A4B60ACF-3352-4874-A643-4BD7EFB9B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6" y="1066801"/>
            <a:ext cx="92906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D41B1-A00D-4965-A95E-02E0825FD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602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Dividers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3F5445B-9BB1-49BB-86D8-8645719F68F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978877"/>
            <a:ext cx="7467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b="1" dirty="0"/>
              <a:t>A/B = Q + R/B</a:t>
            </a:r>
          </a:p>
          <a:p>
            <a:pPr marL="0" indent="0">
              <a:buFont typeface="Arial" pitchFamily="34" charset="0"/>
              <a:buNone/>
            </a:pPr>
            <a:r>
              <a:rPr lang="en-US" sz="2800" b="1" dirty="0">
                <a:solidFill>
                  <a:srgbClr val="0070C0"/>
                </a:solidFill>
              </a:rPr>
              <a:t>Decimal Example:  </a:t>
            </a:r>
            <a:r>
              <a:rPr lang="en-US" sz="2800" b="1" dirty="0"/>
              <a:t>2584/15 = 172 R4</a:t>
            </a:r>
          </a:p>
          <a:p>
            <a:pPr marL="0" indent="0">
              <a:buFont typeface="Arial" pitchFamily="34" charset="0"/>
              <a:buNone/>
            </a:pPr>
            <a:r>
              <a:rPr lang="en-US" sz="2800" b="1" dirty="0"/>
              <a:t>Long-Hand:</a:t>
            </a:r>
          </a:p>
          <a:p>
            <a:pPr marL="0" indent="0">
              <a:buFont typeface="Arial" pitchFamily="34" charset="0"/>
              <a:buNone/>
            </a:pPr>
            <a:endParaRPr lang="en-US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6FC64F-C293-4C32-B7FF-FF8489D39B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3" y="2781300"/>
            <a:ext cx="1877970" cy="25812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52F9AC-58BC-4927-817F-FA9699C92C4F}"/>
              </a:ext>
            </a:extLst>
          </p:cNvPr>
          <p:cNvSpPr txBox="1"/>
          <p:nvPr/>
        </p:nvSpPr>
        <p:spPr>
          <a:xfrm>
            <a:off x="4800599" y="1991380"/>
            <a:ext cx="3743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Long-Hand Revisited: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801C1E-2BD1-4C15-A837-58075EB3D1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723" y="2447925"/>
            <a:ext cx="2172601" cy="342899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5A917-CEB5-4500-BBC2-F330347B4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900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Dividers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A082AF6-1ACD-40EB-AD80-9B8F32F4345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00025" y="978877"/>
            <a:ext cx="7467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b="1"/>
              <a:t>A/B = Q + R/B</a:t>
            </a:r>
          </a:p>
          <a:p>
            <a:pPr marL="0" indent="0">
              <a:buFont typeface="Arial" pitchFamily="34" charset="0"/>
              <a:buNone/>
            </a:pPr>
            <a:r>
              <a:rPr lang="en-US" sz="2800" b="1">
                <a:solidFill>
                  <a:srgbClr val="0070C0"/>
                </a:solidFill>
              </a:rPr>
              <a:t>Decimal:  </a:t>
            </a:r>
            <a:r>
              <a:rPr lang="en-US" sz="2800" b="1"/>
              <a:t>2584/15 = 172 R4</a:t>
            </a:r>
          </a:p>
          <a:p>
            <a:pPr marL="0" indent="0">
              <a:buFont typeface="Arial" pitchFamily="34" charset="0"/>
              <a:buNone/>
            </a:pPr>
            <a:endParaRPr lang="en-US" sz="2800" b="1" dirty="0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9B9902D6-2B2A-45DE-BE01-EC44E87DE7B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" y="762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94C80F-7AD4-460D-A419-94C906F8A2D4}"/>
              </a:ext>
            </a:extLst>
          </p:cNvPr>
          <p:cNvSpPr txBox="1"/>
          <p:nvPr/>
        </p:nvSpPr>
        <p:spPr>
          <a:xfrm>
            <a:off x="4495800" y="1487865"/>
            <a:ext cx="4657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Binary:</a:t>
            </a:r>
            <a:r>
              <a:rPr lang="en-US" sz="2800" b="1" dirty="0">
                <a:solidFill>
                  <a:schemeClr val="accent1"/>
                </a:solidFill>
              </a:rPr>
              <a:t>   </a:t>
            </a:r>
            <a:r>
              <a:rPr lang="en-US" sz="2800" b="1" dirty="0"/>
              <a:t>1101/0010 = 0110 R1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5F11BD0-1CE3-4363-B304-190C855A9A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973" y="2087126"/>
            <a:ext cx="2401202" cy="3789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E299EB-4C9C-414E-9F7B-2A824D7EED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706" y="2103157"/>
            <a:ext cx="2784694" cy="373566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10290A-9102-4590-AD31-3C657AF48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4113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Dividers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804E584-3835-49B6-8DB9-75A053DB436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37528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A/B = Q + R/B</a:t>
            </a:r>
            <a:endParaRPr lang="en-US" sz="26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endParaRPr lang="en-US" sz="2600" dirty="0">
              <a:latin typeface="Times New Roman" pitchFamily="18" charset="0"/>
              <a:cs typeface="Arial" charset="0"/>
            </a:endParaRP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R</a:t>
            </a:r>
            <a:r>
              <a:rPr lang="en-US" sz="2600" dirty="0">
                <a:latin typeface="Courier (W1)" pitchFamily="49" charset="0"/>
                <a:cs typeface="Arial" charset="0"/>
              </a:rPr>
              <a:t>’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0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for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N-1 to 0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    R = {R</a:t>
            </a:r>
            <a:r>
              <a:rPr lang="en-US" sz="2600" dirty="0">
                <a:latin typeface="Courier (W1)" pitchFamily="49" charset="0"/>
                <a:cs typeface="Arial" charset="0"/>
              </a:rPr>
              <a:t>’</a:t>
            </a:r>
            <a:r>
              <a:rPr lang="en-US" sz="2600" dirty="0">
                <a:latin typeface="Times New Roman" pitchFamily="18" charset="0"/>
                <a:cs typeface="Arial" charset="0"/>
              </a:rPr>
              <a:t> &lt;&lt; 1, A</a:t>
            </a:r>
            <a:r>
              <a:rPr lang="en-US" sz="26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600" dirty="0">
                <a:latin typeface="Times New Roman" pitchFamily="18" charset="0"/>
                <a:cs typeface="Arial" charset="0"/>
              </a:rPr>
              <a:t>}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    D = R - B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    if D &lt; 0, Q</a:t>
            </a:r>
            <a:r>
              <a:rPr lang="en-US" sz="26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600" dirty="0">
                <a:latin typeface="Times New Roman" pitchFamily="18" charset="0"/>
                <a:cs typeface="Arial" charset="0"/>
              </a:rPr>
              <a:t>= 0;  R</a:t>
            </a:r>
            <a:r>
              <a:rPr lang="en-US" sz="2600" dirty="0">
                <a:latin typeface="Courier (W1)" pitchFamily="49" charset="0"/>
                <a:cs typeface="Arial" charset="0"/>
              </a:rPr>
              <a:t>’</a:t>
            </a:r>
            <a:r>
              <a:rPr lang="en-US" sz="2600" dirty="0">
                <a:latin typeface="Times New Roman" pitchFamily="18" charset="0"/>
                <a:cs typeface="Arial" charset="0"/>
              </a:rPr>
              <a:t>= R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    else        Q</a:t>
            </a:r>
            <a:r>
              <a:rPr lang="en-US" sz="26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600" dirty="0">
                <a:latin typeface="Times New Roman" pitchFamily="18" charset="0"/>
                <a:cs typeface="Arial" charset="0"/>
              </a:rPr>
              <a:t>= 1;  R</a:t>
            </a:r>
            <a:r>
              <a:rPr lang="en-US" sz="2600" dirty="0">
                <a:latin typeface="Courier (W1)" pitchFamily="49" charset="0"/>
                <a:cs typeface="Arial" charset="0"/>
              </a:rPr>
              <a:t>’</a:t>
            </a:r>
            <a:r>
              <a:rPr lang="en-US" sz="2600" dirty="0">
                <a:latin typeface="Times New Roman" pitchFamily="18" charset="0"/>
                <a:cs typeface="Arial" charset="0"/>
              </a:rPr>
              <a:t>= D</a:t>
            </a:r>
          </a:p>
          <a:p>
            <a:r>
              <a:rPr lang="en-US" sz="2600" dirty="0">
                <a:latin typeface="Times New Roman" pitchFamily="18" charset="0"/>
                <a:cs typeface="Arial" charset="0"/>
              </a:rPr>
              <a:t>R=R</a:t>
            </a:r>
            <a:r>
              <a:rPr lang="en-US" sz="2600" dirty="0">
                <a:latin typeface="Courier (W1)" pitchFamily="49" charset="0"/>
                <a:cs typeface="Arial" charset="0"/>
              </a:rPr>
              <a:t>’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3B6505-3ADA-4CE2-8872-9376307A74B8}"/>
              </a:ext>
            </a:extLst>
          </p:cNvPr>
          <p:cNvSpPr txBox="1"/>
          <p:nvPr/>
        </p:nvSpPr>
        <p:spPr>
          <a:xfrm>
            <a:off x="4676774" y="1240215"/>
            <a:ext cx="4457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Binary:   </a:t>
            </a:r>
            <a:r>
              <a:rPr lang="en-US" sz="2800" b="1" dirty="0"/>
              <a:t>1101/10 = 0110 R1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6EDDC-1A43-42FC-9A03-4FAE994A4A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656" y="1855507"/>
            <a:ext cx="2784694" cy="3735669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E7A83-D7D4-43C5-87CE-2AF497E3A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948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 x 4 Divider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EDDE4DD-29EC-47DC-B642-DA5A5162C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867229"/>
            <a:ext cx="3148477" cy="240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D62DF718-A7AC-4A20-B0E9-17BF50F1269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14573" y="3105151"/>
            <a:ext cx="34532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200" b="1" dirty="0">
                <a:solidFill>
                  <a:srgbClr val="0070C0"/>
                </a:solidFill>
                <a:latin typeface="+mj-lt"/>
                <a:cs typeface="Arial" charset="0"/>
              </a:rPr>
              <a:t>Division: </a:t>
            </a:r>
            <a:r>
              <a:rPr lang="en-US" sz="2200" dirty="0">
                <a:latin typeface="Times New Roman" pitchFamily="18" charset="0"/>
                <a:cs typeface="Arial" charset="0"/>
              </a:rPr>
              <a:t>A/B = Q + R/B</a:t>
            </a:r>
            <a:endParaRPr lang="en-US" sz="2200" b="1" dirty="0">
              <a:solidFill>
                <a:schemeClr val="accent1"/>
              </a:solidFill>
              <a:latin typeface="+mj-lt"/>
              <a:cs typeface="Arial" charset="0"/>
            </a:endParaRP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R</a:t>
            </a:r>
            <a:r>
              <a:rPr lang="en-US" sz="2200" dirty="0">
                <a:latin typeface="Courier (W1)" pitchFamily="49" charset="0"/>
                <a:cs typeface="Arial" charset="0"/>
              </a:rPr>
              <a:t>’</a:t>
            </a:r>
            <a:r>
              <a:rPr lang="en-US" sz="2200" dirty="0">
                <a:latin typeface="Times New Roman" pitchFamily="18" charset="0"/>
                <a:cs typeface="Arial" charset="0"/>
              </a:rPr>
              <a:t> = 0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for </a:t>
            </a:r>
            <a:r>
              <a:rPr lang="en-US" sz="22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200" dirty="0">
                <a:latin typeface="Times New Roman" pitchFamily="18" charset="0"/>
                <a:cs typeface="Arial" charset="0"/>
              </a:rPr>
              <a:t> = N-1 to 0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  R = {R</a:t>
            </a:r>
            <a:r>
              <a:rPr lang="en-US" sz="2200" dirty="0">
                <a:latin typeface="Courier (W1)" pitchFamily="49" charset="0"/>
                <a:cs typeface="Arial" charset="0"/>
              </a:rPr>
              <a:t>’</a:t>
            </a:r>
            <a:r>
              <a:rPr lang="en-US" sz="2200" dirty="0">
                <a:latin typeface="Times New Roman" pitchFamily="18" charset="0"/>
                <a:cs typeface="Arial" charset="0"/>
              </a:rPr>
              <a:t> &lt;&lt; 1, A</a:t>
            </a:r>
            <a:r>
              <a:rPr lang="en-US" sz="22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200" dirty="0">
                <a:latin typeface="Times New Roman" pitchFamily="18" charset="0"/>
                <a:cs typeface="Arial" charset="0"/>
              </a:rPr>
              <a:t>}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  D = R - B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  if D &lt; 0, Q</a:t>
            </a:r>
            <a:r>
              <a:rPr lang="en-US" sz="22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200" dirty="0">
                <a:latin typeface="Times New Roman" pitchFamily="18" charset="0"/>
                <a:cs typeface="Arial" charset="0"/>
              </a:rPr>
              <a:t>=0, R</a:t>
            </a:r>
            <a:r>
              <a:rPr lang="en-US" sz="2200" dirty="0">
                <a:latin typeface="Courier (W1)" pitchFamily="49" charset="0"/>
                <a:cs typeface="Arial" charset="0"/>
              </a:rPr>
              <a:t>’</a:t>
            </a:r>
            <a:r>
              <a:rPr lang="en-US" sz="2200" dirty="0">
                <a:latin typeface="Times New Roman" pitchFamily="18" charset="0"/>
                <a:cs typeface="Arial" charset="0"/>
              </a:rPr>
              <a:t>=R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  else        Q</a:t>
            </a:r>
            <a:r>
              <a:rPr lang="en-US" sz="2200" i="1" baseline="-25000" dirty="0">
                <a:latin typeface="Times New Roman" pitchFamily="18" charset="0"/>
                <a:cs typeface="Arial" charset="0"/>
              </a:rPr>
              <a:t>i</a:t>
            </a:r>
            <a:r>
              <a:rPr lang="en-US" sz="2200" dirty="0">
                <a:latin typeface="Times New Roman" pitchFamily="18" charset="0"/>
                <a:cs typeface="Arial" charset="0"/>
              </a:rPr>
              <a:t>=1, R</a:t>
            </a:r>
            <a:r>
              <a:rPr lang="en-US" sz="2200" dirty="0">
                <a:latin typeface="Courier (W1)" pitchFamily="49" charset="0"/>
                <a:cs typeface="Arial" charset="0"/>
              </a:rPr>
              <a:t>’</a:t>
            </a:r>
            <a:r>
              <a:rPr lang="en-US" sz="2200" dirty="0">
                <a:latin typeface="Times New Roman" pitchFamily="18" charset="0"/>
                <a:cs typeface="Arial" charset="0"/>
              </a:rPr>
              <a:t>=D</a:t>
            </a:r>
          </a:p>
          <a:p>
            <a:r>
              <a:rPr lang="en-US" sz="2200" dirty="0">
                <a:latin typeface="Times New Roman" pitchFamily="18" charset="0"/>
                <a:cs typeface="Arial" charset="0"/>
              </a:rPr>
              <a:t>R=R</a:t>
            </a:r>
            <a:r>
              <a:rPr lang="en-US" sz="2200" dirty="0">
                <a:latin typeface="Courier (W1)" pitchFamily="49" charset="0"/>
                <a:cs typeface="Arial" charset="0"/>
              </a:rPr>
              <a:t>’</a:t>
            </a:r>
            <a:endParaRPr lang="en-US" sz="2200" dirty="0">
              <a:latin typeface="Times New Roman" pitchFamily="18" charset="0"/>
              <a:cs typeface="Arial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5FE1A89-D80E-428A-9BF3-84E41184D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990600"/>
            <a:ext cx="3394677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A65A3B3-7102-433C-B018-8AB9B08DD4E6}"/>
              </a:ext>
            </a:extLst>
          </p:cNvPr>
          <p:cNvSpPr txBox="1"/>
          <p:nvPr/>
        </p:nvSpPr>
        <p:spPr>
          <a:xfrm>
            <a:off x="123825" y="5448300"/>
            <a:ext cx="578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Each row computes one iteration of the division algorithm.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4ABF4F3-A461-4BDA-BE3A-45AF82D7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8203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 x 4 Divider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EDDE4DD-29EC-47DC-B642-DA5A5162C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867229"/>
            <a:ext cx="3148477" cy="240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C5FE1A89-D80E-428A-9BF3-84E41184D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990600"/>
            <a:ext cx="3394677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A65A3B3-7102-433C-B018-8AB9B08DD4E6}"/>
              </a:ext>
            </a:extLst>
          </p:cNvPr>
          <p:cNvSpPr txBox="1"/>
          <p:nvPr/>
        </p:nvSpPr>
        <p:spPr>
          <a:xfrm>
            <a:off x="123825" y="5448300"/>
            <a:ext cx="578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Each row computes one iteration of the division algorithm.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51DDCC-F9BC-4A14-B636-88666FF6B5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606" y="3124200"/>
            <a:ext cx="1966772" cy="263842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CB1ADA-62B3-484B-83CE-2F51B4CA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0985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Fixed-Point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Numbers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4397641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Number Systems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E0164A9-A8A3-4A5F-880B-75CEF0ADC11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72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Numbers we can represent using binary representations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Positive numbers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Unsigned binary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Negative numbers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Two’s complement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Sign/magnitude numbers</a:t>
            </a:r>
          </a:p>
          <a:p>
            <a:pPr lvl="2"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What about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fractions</a:t>
            </a:r>
            <a:r>
              <a:rPr lang="en-US" sz="3200" dirty="0">
                <a:latin typeface="+mj-lt"/>
                <a:cs typeface="Arial" charset="0"/>
              </a:rPr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FE222D-F323-4278-A4B7-1EE18E1C6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7684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Numbers with Fractions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85F2A47-A34E-4851-8429-C6FB4AB8E40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Two common notations: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Fixed-point: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binary point fixed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Floating-point: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binary point floats to the right of the most significant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91A99E-1AD2-48D7-A13C-365E91935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0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Ripple Carry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Addition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217199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Fixed-Point Numbers</a:t>
            </a: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84E69529-61FF-4DAD-B3A6-DED2352D3C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676400" y="1752600"/>
          <a:ext cx="6400800" cy="224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389960" imgH="487800" progId="Visio.Drawing.6">
                  <p:embed/>
                </p:oleObj>
              </mc:Choice>
              <mc:Fallback>
                <p:oleObj name="VISIO" r:id="rId5" imgW="1389960" imgH="487800" progId="Visio.Drawing.6">
                  <p:embed/>
                  <p:pic>
                    <p:nvPicPr>
                      <p:cNvPr id="9533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52600"/>
                        <a:ext cx="6400800" cy="2243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>
            <a:extLst>
              <a:ext uri="{FF2B5EF4-FFF2-40B4-BE49-F238E27FC236}">
                <a16:creationId xmlns:a16="http://schemas.microsoft.com/office/drawing/2014/main" id="{D8AC2B8A-04D8-4255-B77D-D065E6C9185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6.75 using 4 integer bits and 4 fraction bits: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Binary point is implied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The number of integer and fraction bits must be agreed upon beforehand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C381-1E31-4697-81B8-E9B245D9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709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Unsigned Fixed Point Formats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8AC2B8A-04D8-4255-B77D-D065E6C918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0668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 err="1">
                <a:latin typeface="+mj-lt"/>
                <a:cs typeface="Arial" charset="0"/>
              </a:rPr>
              <a:t>Ua.b</a:t>
            </a:r>
            <a:r>
              <a:rPr lang="en-US" sz="2800" b="1" dirty="0">
                <a:latin typeface="+mj-lt"/>
                <a:cs typeface="Arial" charset="0"/>
              </a:rPr>
              <a:t>: </a:t>
            </a:r>
            <a:r>
              <a:rPr lang="en-US" sz="2800" dirty="0">
                <a:latin typeface="+mj-lt"/>
                <a:cs typeface="Arial" charset="0"/>
              </a:rPr>
              <a:t>unsigned number with 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a</a:t>
            </a:r>
            <a:r>
              <a:rPr lang="en-US" sz="2800" dirty="0">
                <a:latin typeface="+mj-lt"/>
                <a:cs typeface="Arial" charset="0"/>
              </a:rPr>
              <a:t> integer bits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b</a:t>
            </a:r>
            <a:r>
              <a:rPr lang="en-US" sz="2800" dirty="0">
                <a:latin typeface="+mj-lt"/>
                <a:cs typeface="Arial" charset="0"/>
              </a:rPr>
              <a:t> fractional bits.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2800" b="1" dirty="0">
                <a:latin typeface="+mj-lt"/>
                <a:cs typeface="Arial" charset="0"/>
              </a:rPr>
              <a:t>6.75</a:t>
            </a:r>
            <a:r>
              <a:rPr lang="en-US" sz="2800" dirty="0">
                <a:latin typeface="+mj-lt"/>
                <a:cs typeface="Arial" charset="0"/>
              </a:rPr>
              <a:t> is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U4.4: </a:t>
            </a:r>
            <a:r>
              <a:rPr lang="en-US" sz="2800" dirty="0">
                <a:latin typeface="+mj-lt"/>
                <a:cs typeface="Arial" charset="0"/>
              </a:rPr>
              <a:t>01101100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U3.5: </a:t>
            </a:r>
            <a:r>
              <a:rPr lang="en-US" sz="2800" dirty="0">
                <a:latin typeface="+mj-lt"/>
                <a:cs typeface="Arial" charset="0"/>
              </a:rPr>
              <a:t>11011000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U6.2: </a:t>
            </a:r>
            <a:r>
              <a:rPr lang="en-US" sz="2800" dirty="0">
                <a:latin typeface="+mj-lt"/>
                <a:cs typeface="Arial" charset="0"/>
              </a:rPr>
              <a:t>00011011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8, 16, and 32-bit fixed point numbers are common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U8.8</a:t>
            </a:r>
            <a:r>
              <a:rPr lang="en-US" sz="2800" dirty="0">
                <a:latin typeface="+mj-lt"/>
                <a:cs typeface="Arial" charset="0"/>
              </a:rPr>
              <a:t> often represents sensor data, audio, pixels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U16.16</a:t>
            </a:r>
            <a:r>
              <a:rPr lang="en-US" sz="2800" dirty="0">
                <a:latin typeface="+mj-lt"/>
                <a:cs typeface="Arial" charset="0"/>
              </a:rPr>
              <a:t> used for higher precision signal processing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C381-1E31-4697-81B8-E9B245D9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09134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Signed Fixed Point Formats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8AC2B8A-04D8-4255-B77D-D065E6C918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 err="1">
                <a:latin typeface="+mj-lt"/>
                <a:cs typeface="Arial" charset="0"/>
              </a:rPr>
              <a:t>Qa.b</a:t>
            </a:r>
            <a:r>
              <a:rPr lang="en-US" sz="2600" b="1" dirty="0">
                <a:latin typeface="+mj-lt"/>
                <a:cs typeface="Arial" charset="0"/>
              </a:rPr>
              <a:t>: </a:t>
            </a:r>
            <a:r>
              <a:rPr lang="en-US" sz="2600" dirty="0">
                <a:latin typeface="+mj-lt"/>
                <a:cs typeface="Arial" charset="0"/>
              </a:rPr>
              <a:t>signed 2’s complement number with</a:t>
            </a:r>
          </a:p>
          <a:p>
            <a:pPr marL="800100" lvl="1" indent="-342900">
              <a:buFontTx/>
              <a:buChar char="•"/>
            </a:pPr>
            <a:r>
              <a:rPr lang="en-US" sz="2000" b="1" dirty="0">
                <a:latin typeface="+mj-lt"/>
                <a:cs typeface="Arial" charset="0"/>
              </a:rPr>
              <a:t>a</a:t>
            </a:r>
            <a:r>
              <a:rPr lang="en-US" sz="2000" dirty="0">
                <a:latin typeface="+mj-lt"/>
                <a:cs typeface="Arial" charset="0"/>
              </a:rPr>
              <a:t> integer bits (including the sign bit)</a:t>
            </a:r>
          </a:p>
          <a:p>
            <a:pPr marL="800100" lvl="1" indent="-342900">
              <a:buFontTx/>
              <a:buChar char="•"/>
            </a:pPr>
            <a:r>
              <a:rPr lang="en-US" sz="2000" b="1" dirty="0">
                <a:latin typeface="+mj-lt"/>
                <a:cs typeface="Arial" charset="0"/>
              </a:rPr>
              <a:t>b</a:t>
            </a:r>
            <a:r>
              <a:rPr lang="en-US" sz="2000" dirty="0">
                <a:latin typeface="+mj-lt"/>
                <a:cs typeface="Arial" charset="0"/>
              </a:rPr>
              <a:t> fractional bits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To negate a Q fixed point number:</a:t>
            </a:r>
          </a:p>
          <a:p>
            <a:pPr marL="800100" lvl="1" indent="-342900"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Invert the bits</a:t>
            </a:r>
          </a:p>
          <a:p>
            <a:pPr marL="800100" lvl="1" indent="-342900"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Add one to the LSB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Example: </a:t>
            </a:r>
            <a:r>
              <a:rPr lang="en-US" sz="2600" dirty="0">
                <a:latin typeface="+mj-lt"/>
                <a:cs typeface="Arial" charset="0"/>
              </a:rPr>
              <a:t>write </a:t>
            </a:r>
            <a:r>
              <a:rPr lang="en-US" sz="2600" b="1" dirty="0">
                <a:latin typeface="+mj-lt"/>
                <a:cs typeface="Arial" charset="0"/>
              </a:rPr>
              <a:t>-6.75 </a:t>
            </a:r>
            <a:r>
              <a:rPr lang="en-US" sz="2600" dirty="0">
                <a:latin typeface="+mj-lt"/>
                <a:cs typeface="Arial" charset="0"/>
              </a:rPr>
              <a:t>in Q4.4</a:t>
            </a:r>
          </a:p>
          <a:p>
            <a:pPr marL="800100" lvl="1" indent="-342900"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6.75 =          01101100</a:t>
            </a:r>
          </a:p>
          <a:p>
            <a:pPr marL="800100" lvl="1" indent="-342900"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Invert:         10010011 </a:t>
            </a:r>
          </a:p>
          <a:p>
            <a:pPr marL="800100" lvl="1" indent="-342900"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Add 1 LSB:  10010100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Q1.15</a:t>
            </a:r>
            <a:r>
              <a:rPr lang="en-US" sz="2600" dirty="0">
                <a:latin typeface="+mj-lt"/>
                <a:cs typeface="Arial" charset="0"/>
              </a:rPr>
              <a:t> (aka Q15) is common for signal processing (1, -1]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C381-1E31-4697-81B8-E9B245D9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22266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Saturating Arithmetic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8AC2B8A-04D8-4255-B77D-D065E6C918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Fixed point </a:t>
            </a:r>
            <a:r>
              <a:rPr lang="en-US" sz="2600" b="1" dirty="0">
                <a:latin typeface="+mj-lt"/>
                <a:cs typeface="Arial" charset="0"/>
              </a:rPr>
              <a:t>overflow</a:t>
            </a:r>
            <a:r>
              <a:rPr lang="en-US" sz="2600" dirty="0">
                <a:latin typeface="+mj-lt"/>
                <a:cs typeface="Arial" charset="0"/>
              </a:rPr>
              <a:t> is usually bad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Produces undesired artifacts: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Video: dark pixel in middle of bright pixels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Audio: clicking sounds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Saturating arithmetic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Instead of overflowing, use largest value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 U4.4: 11000000 + 01111000 = 11111111</a:t>
            </a:r>
          </a:p>
          <a:p>
            <a:pPr lvl="2">
              <a:spcBef>
                <a:spcPct val="20000"/>
              </a:spcBef>
            </a:pPr>
            <a:r>
              <a:rPr lang="en-US" sz="2600" dirty="0">
                <a:latin typeface="+mj-lt"/>
                <a:cs typeface="Arial" charset="0"/>
              </a:rPr>
              <a:t>	 12               + 7.5             = 15.9375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C381-1E31-4697-81B8-E9B245D9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3636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Floating-Point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Numbers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54922817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Numbers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2796DE3-A2CD-43AE-BD70-4F4203750B8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Binary point floats to the right of the most significant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Similar to decimal scientific notation</a:t>
            </a:r>
          </a:p>
          <a:p>
            <a:pPr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For example, write 273</a:t>
            </a:r>
            <a:r>
              <a:rPr lang="en-US" sz="2400" baseline="-25000" dirty="0">
                <a:latin typeface="+mj-lt"/>
                <a:cs typeface="Arial" charset="0"/>
              </a:rPr>
              <a:t>10</a:t>
            </a:r>
            <a:r>
              <a:rPr lang="en-US" sz="2400" dirty="0">
                <a:latin typeface="+mj-lt"/>
                <a:cs typeface="Arial" charset="0"/>
              </a:rPr>
              <a:t> in scientific notation: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+mj-lt"/>
                <a:cs typeface="Arial" charset="0"/>
              </a:rPr>
              <a:t>				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273 = 2.73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× 10</a:t>
            </a:r>
            <a:r>
              <a:rPr lang="en-US" sz="2400" b="1" baseline="300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In general, a number is written in scientific notation as: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		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±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× B</a:t>
            </a:r>
            <a:r>
              <a:rPr lang="en-US" sz="2400" b="1" baseline="300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E</a:t>
            </a:r>
            <a:endParaRPr lang="en-US" sz="20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M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= mantissa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B</a:t>
            </a:r>
            <a:r>
              <a:rPr lang="en-US" sz="2000" dirty="0">
                <a:latin typeface="+mj-lt"/>
                <a:cs typeface="Arial" charset="0"/>
              </a:rPr>
              <a:t>  = base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E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</a:t>
            </a:r>
            <a:r>
              <a:rPr lang="en-US" sz="2000" dirty="0">
                <a:latin typeface="+mj-lt"/>
                <a:cs typeface="Arial" charset="0"/>
              </a:rPr>
              <a:t>= exponent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In the example, M = 2.73, B = 10, and E = 2</a:t>
            </a:r>
            <a:endParaRPr lang="en-US" sz="1800" dirty="0">
              <a:latin typeface="+mj-lt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E9F757-3F28-4EC6-BFA1-649A74462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855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 vs. Fixed Point Numbers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8AC2B8A-04D8-4255-B77D-D065E6C918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Floating point numbers are like </a:t>
            </a:r>
            <a:r>
              <a:rPr lang="en-US" sz="2000" b="1" dirty="0">
                <a:latin typeface="+mj-lt"/>
                <a:cs typeface="Arial" charset="0"/>
              </a:rPr>
              <a:t>scientific notation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Allow a </a:t>
            </a:r>
            <a:r>
              <a:rPr lang="en-US" sz="2000" b="1" dirty="0">
                <a:latin typeface="+mj-lt"/>
                <a:cs typeface="Arial" charset="0"/>
              </a:rPr>
              <a:t>greater dynamic range </a:t>
            </a:r>
            <a:r>
              <a:rPr lang="en-US" sz="2000" dirty="0">
                <a:latin typeface="+mj-lt"/>
                <a:cs typeface="Arial" charset="0"/>
              </a:rPr>
              <a:t>of smallest to largest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+mj-lt"/>
                <a:cs typeface="Arial" charset="0"/>
              </a:rPr>
              <a:t>Arithmetic is harder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Mantissa must be aligned before adding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This costs performance and power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Fixed point numbers are </a:t>
            </a:r>
            <a:r>
              <a:rPr lang="en-US" sz="2000" b="1" dirty="0">
                <a:latin typeface="+mj-lt"/>
                <a:cs typeface="Arial" charset="0"/>
              </a:rPr>
              <a:t>harder for the programmer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+mj-lt"/>
                <a:cs typeface="Arial" charset="0"/>
              </a:rPr>
              <a:t>Smaller dynamic range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Take care of </a:t>
            </a:r>
            <a:r>
              <a:rPr lang="en-US" sz="2000" b="1" dirty="0">
                <a:latin typeface="+mj-lt"/>
                <a:cs typeface="Arial" charset="0"/>
              </a:rPr>
              <a:t>overflow</a:t>
            </a:r>
          </a:p>
          <a:p>
            <a:pPr lvl="1">
              <a:spcBef>
                <a:spcPct val="20000"/>
              </a:spcBef>
            </a:pPr>
            <a:endParaRPr lang="en-US" sz="2000" b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Floating Point </a:t>
            </a:r>
            <a:r>
              <a:rPr lang="en-US" sz="2000" dirty="0">
                <a:latin typeface="+mj-lt"/>
                <a:cs typeface="Arial" charset="0"/>
              </a:rPr>
              <a:t>is preferred for general-purpose computing where programming time is most important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Fixed Point </a:t>
            </a:r>
            <a:r>
              <a:rPr lang="en-US" sz="2000" dirty="0">
                <a:latin typeface="+mj-lt"/>
                <a:cs typeface="Arial" charset="0"/>
              </a:rPr>
              <a:t>is preferred for signal processing performance, power, and hardware cost matter most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Machine learning, video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000" dirty="0">
              <a:latin typeface="+mj-lt"/>
              <a:cs typeface="Arial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C381-1E31-4697-81B8-E9B245D9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70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Numbers</a:t>
            </a:r>
          </a:p>
        </p:txBody>
      </p:sp>
      <p:graphicFrame>
        <p:nvGraphicFramePr>
          <p:cNvPr id="5" name="Object 8">
            <a:extLst>
              <a:ext uri="{FF2B5EF4-FFF2-40B4-BE49-F238E27FC236}">
                <a16:creationId xmlns:a16="http://schemas.microsoft.com/office/drawing/2014/main" id="{AF7F3B7D-68E5-4D1C-B407-6A4FC2FC2B2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037492" y="1447800"/>
          <a:ext cx="7772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761560" imgH="460440" progId="Visio.Drawing.6">
                  <p:embed/>
                </p:oleObj>
              </mc:Choice>
              <mc:Fallback>
                <p:oleObj name="VISIO" r:id="rId6" imgW="2761560" imgH="460440" progId="Visio.Drawing.6">
                  <p:embed/>
                  <p:pic>
                    <p:nvPicPr>
                      <p:cNvPr id="9564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7492" y="1447800"/>
                        <a:ext cx="77724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B2FC853B-9992-4F24-A230-58A6C7E6223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represent the value 228</a:t>
            </a:r>
            <a:r>
              <a:rPr lang="en-US" sz="2400" baseline="-25000" dirty="0">
                <a:latin typeface="+mj-lt"/>
                <a:cs typeface="Arial" charset="0"/>
              </a:rPr>
              <a:t>10</a:t>
            </a:r>
            <a:r>
              <a:rPr lang="en-US" sz="2400" dirty="0">
                <a:latin typeface="+mj-lt"/>
                <a:cs typeface="Arial" charset="0"/>
              </a:rPr>
              <a:t> using a 32-bit floating point representation</a:t>
            </a:r>
          </a:p>
          <a:p>
            <a:pPr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000" dirty="0">
                <a:latin typeface="+mj-lt"/>
                <a:cs typeface="Arial" charset="0"/>
              </a:rPr>
              <a:t>We show three versions – </a:t>
            </a:r>
            <a:r>
              <a:rPr lang="en-US" sz="2000" b="1" dirty="0">
                <a:latin typeface="+mj-lt"/>
                <a:cs typeface="Arial" charset="0"/>
              </a:rPr>
              <a:t>the final version </a:t>
            </a:r>
            <a:r>
              <a:rPr lang="en-US" sz="2000" dirty="0">
                <a:latin typeface="+mj-lt"/>
                <a:cs typeface="Arial" charset="0"/>
              </a:rPr>
              <a:t>is called the: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="1" dirty="0">
                <a:latin typeface="+mj-lt"/>
                <a:cs typeface="Arial" charset="0"/>
              </a:rPr>
              <a:t>		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IEEE 754 floating-point standard</a:t>
            </a:r>
            <a:endParaRPr lang="en-US" sz="2000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5E3D64-5BFC-4BC0-AFC3-D92002F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63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A50EEDE-EC48-46D2-A3E9-D1668CE7371F}"/>
              </a:ext>
            </a:extLst>
          </p:cNvPr>
          <p:cNvSpPr txBox="1"/>
          <p:nvPr/>
        </p:nvSpPr>
        <p:spPr>
          <a:xfrm>
            <a:off x="7124700" y="1066800"/>
            <a:ext cx="20193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+mj-lt"/>
                <a:cs typeface="Arial" charset="0"/>
              </a:rPr>
              <a:t>A 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charset="0"/>
              </a:rPr>
              <a:t>common error </a:t>
            </a:r>
            <a:r>
              <a:rPr lang="en-US" sz="2000" b="1" dirty="0">
                <a:latin typeface="+mj-lt"/>
                <a:cs typeface="Arial" charset="0"/>
              </a:rPr>
              <a:t>is to 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charset="0"/>
              </a:rPr>
              <a:t>do step 2 first </a:t>
            </a:r>
            <a:r>
              <a:rPr lang="en-US" sz="2000" b="1" dirty="0">
                <a:latin typeface="+mj-lt"/>
                <a:cs typeface="Arial" charset="0"/>
              </a:rPr>
              <a:t>(and write the number in decimal scientific notation!)</a:t>
            </a:r>
            <a:endParaRPr lang="en-US" sz="20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FB2B207-9AEF-4BA2-B994-470107E26B15}"/>
              </a:ext>
            </a:extLst>
          </p:cNvPr>
          <p:cNvCxnSpPr>
            <a:cxnSpLocks/>
          </p:cNvCxnSpPr>
          <p:nvPr/>
        </p:nvCxnSpPr>
        <p:spPr>
          <a:xfrm flipH="1" flipV="1">
            <a:off x="4648200" y="1143000"/>
            <a:ext cx="24384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26ECDF6-60EC-4A8E-A475-6935B868491D}"/>
              </a:ext>
            </a:extLst>
          </p:cNvPr>
          <p:cNvCxnSpPr>
            <a:cxnSpLocks/>
          </p:cNvCxnSpPr>
          <p:nvPr/>
        </p:nvCxnSpPr>
        <p:spPr>
          <a:xfrm flipH="1">
            <a:off x="6324600" y="1752600"/>
            <a:ext cx="7620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Representation 1</a:t>
            </a:r>
          </a:p>
        </p:txBody>
      </p:sp>
      <p:graphicFrame>
        <p:nvGraphicFramePr>
          <p:cNvPr id="2" name="Object 6">
            <a:extLst>
              <a:ext uri="{FF2B5EF4-FFF2-40B4-BE49-F238E27FC236}">
                <a16:creationId xmlns:a16="http://schemas.microsoft.com/office/drawing/2014/main" id="{BD62FFEC-2CD8-44E0-8C42-E44C39275C3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73850172"/>
              </p:ext>
            </p:extLst>
          </p:nvPr>
        </p:nvGraphicFramePr>
        <p:xfrm>
          <a:off x="533400" y="4660900"/>
          <a:ext cx="76962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761560" imgH="460440" progId="Visio.Drawing.6">
                  <p:embed/>
                </p:oleObj>
              </mc:Choice>
              <mc:Fallback>
                <p:oleObj name="VISIO" r:id="rId6" imgW="2761560" imgH="460440" progId="Visio.Drawing.6">
                  <p:embed/>
                  <p:pic>
                    <p:nvPicPr>
                      <p:cNvPr id="8" name="Object 6">
                        <a:extLst>
                          <a:ext uri="{FF2B5EF4-FFF2-40B4-BE49-F238E27FC236}">
                            <a16:creationId xmlns:a16="http://schemas.microsoft.com/office/drawing/2014/main" id="{E3570811-DEA4-49EE-9D16-8251CAB3D1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660900"/>
                        <a:ext cx="7696200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BD1670F5-586A-4175-9DCE-410DA562C57A}"/>
              </a:ext>
            </a:extLst>
          </p:cNvPr>
          <p:cNvSpPr/>
          <p:nvPr/>
        </p:nvSpPr>
        <p:spPr>
          <a:xfrm>
            <a:off x="4572000" y="914400"/>
            <a:ext cx="46482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0A90573-C0F9-48B7-9AB2-95D25BD815D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914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latin typeface="+mj-lt"/>
                <a:cs typeface="Arial" charset="0"/>
              </a:rPr>
              <a:t>Convert decimal to binary: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228</a:t>
            </a:r>
            <a:r>
              <a:rPr lang="en-US" sz="20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10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= 11100100</a:t>
            </a:r>
            <a:r>
              <a:rPr lang="en-US" sz="20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latin typeface="+mj-lt"/>
                <a:cs typeface="Arial" charset="0"/>
              </a:rPr>
              <a:t>Write the number in “binary scientific notation”: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11100100</a:t>
            </a:r>
            <a:r>
              <a:rPr lang="en-US" sz="20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= 1.11001</a:t>
            </a:r>
            <a:r>
              <a:rPr lang="en-US" sz="20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×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2</a:t>
            </a:r>
            <a:r>
              <a:rPr lang="en-US" sz="20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7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latin typeface="+mj-lt"/>
                <a:cs typeface="Arial" charset="0"/>
              </a:rPr>
              <a:t>Fill in each field of the 32-bit floating point number: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The sign bit is positive (0)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The 8 exponent bits represent the value 7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The remaining 23 bits are the mantissa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151048-DFAC-40B9-804A-6CF9C3070F52}"/>
              </a:ext>
            </a:extLst>
          </p:cNvPr>
          <p:cNvSpPr/>
          <p:nvPr/>
        </p:nvSpPr>
        <p:spPr>
          <a:xfrm>
            <a:off x="762000" y="5080000"/>
            <a:ext cx="3048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EEDCDE-03A7-40C0-91F7-2B68B8A92D93}"/>
              </a:ext>
            </a:extLst>
          </p:cNvPr>
          <p:cNvSpPr/>
          <p:nvPr/>
        </p:nvSpPr>
        <p:spPr>
          <a:xfrm>
            <a:off x="1371600" y="5074920"/>
            <a:ext cx="13716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D00FF3-DC72-48FD-9A99-76570E8F63C6}"/>
              </a:ext>
            </a:extLst>
          </p:cNvPr>
          <p:cNvSpPr/>
          <p:nvPr/>
        </p:nvSpPr>
        <p:spPr>
          <a:xfrm>
            <a:off x="3429000" y="5059680"/>
            <a:ext cx="44196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0B36D692-CA6F-491B-BF81-1B633075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61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 animBg="1"/>
      <p:bldP spid="20" grpId="0" animBg="1"/>
      <p:bldP spid="21" grpId="0" animBg="1"/>
      <p:bldP spid="2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Representation 2</a:t>
            </a:r>
          </a:p>
        </p:txBody>
      </p:sp>
      <p:graphicFrame>
        <p:nvGraphicFramePr>
          <p:cNvPr id="15" name="Object 6">
            <a:extLst>
              <a:ext uri="{FF2B5EF4-FFF2-40B4-BE49-F238E27FC236}">
                <a16:creationId xmlns:a16="http://schemas.microsoft.com/office/drawing/2014/main" id="{5581691F-1697-49E1-B823-5777C5FDA0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609600" y="4495800"/>
          <a:ext cx="80772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761560" imgH="460440" progId="Visio.Drawing.6">
                  <p:embed/>
                </p:oleObj>
              </mc:Choice>
              <mc:Fallback>
                <p:oleObj name="VISIO" r:id="rId5" imgW="2761560" imgH="460440" progId="Visio.Drawing.6">
                  <p:embed/>
                  <p:pic>
                    <p:nvPicPr>
                      <p:cNvPr id="9687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495800"/>
                        <a:ext cx="8077200" cy="134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>
            <a:extLst>
              <a:ext uri="{FF2B5EF4-FFF2-40B4-BE49-F238E27FC236}">
                <a16:creationId xmlns:a16="http://schemas.microsoft.com/office/drawing/2014/main" id="{532B6E0D-5C20-4D9C-9DFC-768454C7432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First bit of the mantissa is always 1: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228</a:t>
            </a:r>
            <a:r>
              <a:rPr lang="en-US" sz="2000" baseline="-25000" dirty="0">
                <a:latin typeface="+mj-lt"/>
                <a:cs typeface="Arial" charset="0"/>
              </a:rPr>
              <a:t>10</a:t>
            </a:r>
            <a:r>
              <a:rPr lang="en-US" sz="2000" dirty="0">
                <a:latin typeface="+mj-lt"/>
                <a:cs typeface="Arial" charset="0"/>
              </a:rPr>
              <a:t> = 11100100</a:t>
            </a:r>
            <a:r>
              <a:rPr lang="en-US" sz="2000" baseline="-25000" dirty="0">
                <a:latin typeface="+mj-lt"/>
                <a:cs typeface="Arial" charset="0"/>
              </a:rPr>
              <a:t>2</a:t>
            </a:r>
            <a:r>
              <a:rPr lang="en-US" sz="2000" dirty="0">
                <a:latin typeface="+mj-lt"/>
                <a:cs typeface="Arial" charset="0"/>
              </a:rPr>
              <a:t> = </a:t>
            </a:r>
            <a:r>
              <a:rPr lang="en-US" sz="2000" b="1" dirty="0">
                <a:solidFill>
                  <a:srgbClr val="C00000"/>
                </a:solidFill>
                <a:latin typeface="+mj-lt"/>
                <a:cs typeface="Arial" charset="0"/>
              </a:rPr>
              <a:t>1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.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11001</a:t>
            </a:r>
            <a:r>
              <a:rPr lang="en-US" sz="2000" dirty="0"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Times New Roman" pitchFamily="18" charset="0"/>
              </a:rPr>
              <a:t>×</a:t>
            </a:r>
            <a:r>
              <a:rPr lang="en-US" sz="2000" dirty="0">
                <a:latin typeface="+mj-lt"/>
                <a:cs typeface="Arial" charset="0"/>
              </a:rPr>
              <a:t> 2</a:t>
            </a:r>
            <a:r>
              <a:rPr lang="en-US" sz="2000" baseline="30000" dirty="0">
                <a:latin typeface="+mj-lt"/>
                <a:cs typeface="Arial" charset="0"/>
              </a:rPr>
              <a:t>7</a:t>
            </a:r>
            <a:r>
              <a:rPr lang="en-US" sz="2000" dirty="0">
                <a:latin typeface="+mj-lt"/>
                <a:cs typeface="Arial" charset="0"/>
              </a:rPr>
              <a:t>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So, no need to store it: </a:t>
            </a:r>
            <a:r>
              <a:rPr lang="en-US" sz="2400" i="1" dirty="0">
                <a:latin typeface="+mj-lt"/>
                <a:cs typeface="Arial" charset="0"/>
              </a:rPr>
              <a:t>implicit leading 1</a:t>
            </a: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Store just </a:t>
            </a:r>
            <a:r>
              <a:rPr lang="en-US" sz="2400" b="1" dirty="0">
                <a:latin typeface="+mj-lt"/>
                <a:cs typeface="Arial" charset="0"/>
              </a:rPr>
              <a:t>fraction bits </a:t>
            </a:r>
            <a:r>
              <a:rPr lang="en-US" sz="2400" dirty="0">
                <a:latin typeface="+mj-lt"/>
                <a:cs typeface="Arial" charset="0"/>
              </a:rPr>
              <a:t>in 23-bit field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DF9DC-E633-4E55-AF44-35B365419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448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Ripple-Carry Adder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F7080C1-9497-4D33-A83A-A25D812BAFB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Chain 1-bit adders together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Carry ripples through entire chain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Disadvantage: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slow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9ACCA3F-B98B-41B0-8605-EB235A344BA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07708832"/>
              </p:ext>
            </p:extLst>
          </p:nvPr>
        </p:nvGraphicFramePr>
        <p:xfrm>
          <a:off x="139961" y="3200400"/>
          <a:ext cx="8851639" cy="193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135960" imgH="684360" progId="Visio.Drawing.6">
                  <p:embed/>
                </p:oleObj>
              </mc:Choice>
              <mc:Fallback>
                <p:oleObj name="VISIO" r:id="rId5" imgW="3135960" imgH="684360" progId="Visio.Drawing.6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587594-9413-4B4D-A132-4E8FF4DFFD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61" y="3200400"/>
                        <a:ext cx="8851639" cy="193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84108C-9A86-4214-964D-2A78BE39E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94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Representation 3</a:t>
            </a:r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8271581C-4A55-4857-AFD9-C45479F5AA3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85800" y="3619228"/>
          <a:ext cx="7924800" cy="1694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761560" imgH="590400" progId="Visio.Drawing.6">
                  <p:embed/>
                </p:oleObj>
              </mc:Choice>
              <mc:Fallback>
                <p:oleObj name="VISIO" r:id="rId7" imgW="2761560" imgH="590400" progId="Visio.Drawing.6">
                  <p:embed/>
                  <p:pic>
                    <p:nvPicPr>
                      <p:cNvPr id="9697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619228"/>
                        <a:ext cx="7924800" cy="1694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E46EA538-E4C2-4F1C-9457-FBFD4139794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8600" y="762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E098421-8871-4E5E-9FBA-8BF2FBF39AD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914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2400" b="1" i="1" dirty="0">
                <a:latin typeface="+mj-lt"/>
                <a:cs typeface="Arial" charset="0"/>
              </a:rPr>
              <a:t>Biased exponent</a:t>
            </a:r>
            <a:r>
              <a:rPr lang="en-US" sz="2400" b="1" dirty="0">
                <a:latin typeface="+mj-lt"/>
                <a:cs typeface="Arial" charset="0"/>
              </a:rPr>
              <a:t>:</a:t>
            </a:r>
            <a:r>
              <a:rPr lang="en-US" sz="2400" b="1" i="1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bias = 127 (01111111</a:t>
            </a:r>
            <a:r>
              <a:rPr lang="en-US" sz="2400" baseline="-25000" dirty="0">
                <a:latin typeface="+mj-lt"/>
                <a:cs typeface="Arial" charset="0"/>
              </a:rPr>
              <a:t>2</a:t>
            </a:r>
            <a:r>
              <a:rPr lang="en-US" sz="2400" dirty="0">
                <a:latin typeface="+mj-lt"/>
                <a:cs typeface="Arial" charset="0"/>
              </a:rPr>
              <a:t>) 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Biased exponent = bias + exponent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Exponent of 7 is stored as: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		127 + 7 = 134 = 0x10000110</a:t>
            </a:r>
            <a:r>
              <a:rPr lang="en-US" sz="2000" baseline="-25000" dirty="0">
                <a:latin typeface="+mj-lt"/>
                <a:cs typeface="Arial" charset="0"/>
              </a:rPr>
              <a:t>2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The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IEEE 754 32-bit floating-point representation</a:t>
            </a:r>
            <a:r>
              <a:rPr lang="en-US" sz="2400" dirty="0">
                <a:latin typeface="+mj-lt"/>
                <a:cs typeface="Arial" charset="0"/>
              </a:rPr>
              <a:t> of 228</a:t>
            </a:r>
            <a:r>
              <a:rPr lang="en-US" sz="2400" baseline="-25000" dirty="0">
                <a:latin typeface="+mj-lt"/>
                <a:cs typeface="Arial" charset="0"/>
              </a:rPr>
              <a:t>10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baseline="-25000" dirty="0">
              <a:latin typeface="+mj-lt"/>
              <a:cs typeface="Arial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baseline="-25000" dirty="0">
              <a:latin typeface="+mj-lt"/>
              <a:cs typeface="Arial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baseline="-25000" dirty="0">
              <a:latin typeface="+mj-lt"/>
              <a:cs typeface="Arial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baseline="-25000" dirty="0">
              <a:latin typeface="+mj-lt"/>
              <a:cs typeface="Arial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baseline="-250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	   </a:t>
            </a:r>
            <a:r>
              <a:rPr lang="en-US" sz="2800" dirty="0">
                <a:latin typeface="+mj-lt"/>
                <a:cs typeface="Arial" charset="0"/>
              </a:rPr>
              <a:t>in hexadecimal: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0x43640000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DFAACD-D82A-4E2B-B590-7D086A60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34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Example</a:t>
            </a: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F860C1C6-ABFE-499F-A77F-2A4BAC233B4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52500" y="4343400"/>
          <a:ext cx="73152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761560" imgH="460440" progId="Visio.Drawing.6">
                  <p:embed/>
                </p:oleObj>
              </mc:Choice>
              <mc:Fallback>
                <p:oleObj name="VISIO" r:id="rId6" imgW="2761560" imgH="460440" progId="Visio.Drawing.6">
                  <p:embed/>
                  <p:pic>
                    <p:nvPicPr>
                      <p:cNvPr id="11397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4343400"/>
                        <a:ext cx="73152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>
            <a:extLst>
              <a:ext uri="{FF2B5EF4-FFF2-40B4-BE49-F238E27FC236}">
                <a16:creationId xmlns:a16="http://schemas.microsoft.com/office/drawing/2014/main" id="{3B29BE64-1859-425B-B85E-FDA84043A4A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Write </a:t>
            </a:r>
            <a:r>
              <a:rPr lang="en-US" sz="2400" b="1" dirty="0">
                <a:latin typeface="+mj-lt"/>
                <a:cs typeface="Arial" charset="0"/>
              </a:rPr>
              <a:t>-58.25</a:t>
            </a:r>
            <a:r>
              <a:rPr lang="en-US" sz="2400" b="1" baseline="-25000" dirty="0">
                <a:latin typeface="+mj-lt"/>
                <a:cs typeface="Arial" charset="0"/>
              </a:rPr>
              <a:t>10</a:t>
            </a:r>
            <a:r>
              <a:rPr lang="en-US" sz="2400" b="1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in floating point (IEEE 754)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+mj-lt"/>
                <a:cs typeface="Arial" charset="0"/>
              </a:rPr>
              <a:t>Convert magnitude of decimal to binary: 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  <a:cs typeface="Arial" charset="0"/>
              </a:rPr>
              <a:t>	</a:t>
            </a:r>
            <a:r>
              <a:rPr lang="en-US" sz="1800" b="1" dirty="0">
                <a:latin typeface="+mj-lt"/>
                <a:cs typeface="Arial" charset="0"/>
              </a:rPr>
              <a:t>58.25</a:t>
            </a:r>
            <a:r>
              <a:rPr lang="en-US" sz="1800" b="1" baseline="-25000" dirty="0">
                <a:latin typeface="+mj-lt"/>
                <a:cs typeface="Arial" charset="0"/>
              </a:rPr>
              <a:t>10</a:t>
            </a:r>
            <a:r>
              <a:rPr lang="en-US" sz="1800" dirty="0">
                <a:latin typeface="+mj-lt"/>
                <a:cs typeface="Arial" charset="0"/>
              </a:rPr>
              <a:t> = 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111010.01</a:t>
            </a:r>
            <a:r>
              <a:rPr lang="en-US" sz="1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  <a:endParaRPr lang="en-US" sz="18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+mj-lt"/>
                <a:cs typeface="Arial" charset="0"/>
              </a:rPr>
              <a:t>Write in binary scientific notation: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1.1101001 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×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2</a:t>
            </a:r>
            <a:r>
              <a:rPr lang="en-US" sz="20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5</a:t>
            </a:r>
            <a:endParaRPr lang="en-US" sz="20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457200" indent="-457200" algn="just">
              <a:buFont typeface="+mj-lt"/>
              <a:buAutoNum type="arabicPeriod" startAt="3"/>
            </a:pPr>
            <a:r>
              <a:rPr lang="en-US" sz="2000" dirty="0">
                <a:latin typeface="+mj-lt"/>
                <a:cs typeface="Arial" charset="0"/>
              </a:rPr>
              <a:t>Fill in fields:</a:t>
            </a:r>
          </a:p>
          <a:p>
            <a:pPr lvl="1" algn="just"/>
            <a:r>
              <a:rPr lang="en-US" sz="1800" dirty="0">
                <a:latin typeface="+mj-lt"/>
                <a:cs typeface="Arial" charset="0"/>
              </a:rPr>
              <a:t>	</a:t>
            </a:r>
            <a:r>
              <a:rPr lang="en-US" sz="1800" b="1" dirty="0">
                <a:latin typeface="+mj-lt"/>
                <a:cs typeface="Arial" charset="0"/>
              </a:rPr>
              <a:t>Sign bit: </a:t>
            </a:r>
            <a:r>
              <a:rPr lang="en-US" sz="1800" b="1" dirty="0">
                <a:solidFill>
                  <a:schemeClr val="accent1"/>
                </a:solidFill>
                <a:latin typeface="+mj-lt"/>
                <a:cs typeface="Arial" charset="0"/>
              </a:rPr>
              <a:t>1</a:t>
            </a:r>
            <a:r>
              <a:rPr lang="en-US" sz="1800" dirty="0">
                <a:latin typeface="+mj-lt"/>
                <a:cs typeface="Arial" charset="0"/>
              </a:rPr>
              <a:t> (negative)</a:t>
            </a:r>
          </a:p>
          <a:p>
            <a:pPr lvl="1" algn="just"/>
            <a:r>
              <a:rPr lang="en-US" sz="1800" dirty="0">
                <a:latin typeface="+mj-lt"/>
                <a:cs typeface="Arial" charset="0"/>
              </a:rPr>
              <a:t>	</a:t>
            </a:r>
            <a:r>
              <a:rPr lang="en-US" sz="1800" b="1" dirty="0">
                <a:latin typeface="+mj-lt"/>
                <a:cs typeface="Arial" charset="0"/>
              </a:rPr>
              <a:t>8 exponent bits: </a:t>
            </a:r>
            <a:r>
              <a:rPr lang="en-US" sz="1800" dirty="0">
                <a:latin typeface="+mj-lt"/>
                <a:cs typeface="Arial" charset="0"/>
              </a:rPr>
              <a:t>(127 + 5) = 132 = 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10000100</a:t>
            </a:r>
            <a:r>
              <a:rPr lang="en-US" sz="1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2</a:t>
            </a:r>
          </a:p>
          <a:p>
            <a:pPr lvl="1" algn="just"/>
            <a:r>
              <a:rPr lang="en-US" sz="1800" dirty="0">
                <a:latin typeface="+mj-lt"/>
                <a:cs typeface="Arial" charset="0"/>
              </a:rPr>
              <a:t>	</a:t>
            </a:r>
            <a:r>
              <a:rPr lang="en-US" sz="1800" b="1" dirty="0">
                <a:latin typeface="+mj-lt"/>
                <a:cs typeface="Arial" charset="0"/>
              </a:rPr>
              <a:t>23 fraction bits: 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110 1001 0000 0000 0000 0000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endParaRPr lang="en-US" sz="1800" dirty="0">
              <a:latin typeface="+mj-lt"/>
              <a:cs typeface="Arial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endParaRPr lang="en-US" sz="1800" dirty="0">
              <a:latin typeface="+mj-lt"/>
              <a:cs typeface="Arial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Tx/>
              <a:buChar char="–"/>
            </a:pPr>
            <a:endParaRPr lang="en-US" sz="800" dirty="0">
              <a:latin typeface="+mj-lt"/>
              <a:cs typeface="Arial" charset="0"/>
            </a:endParaRPr>
          </a:p>
          <a:p>
            <a:pPr algn="just"/>
            <a:r>
              <a:rPr lang="en-US" sz="2000" dirty="0">
                <a:latin typeface="+mj-lt"/>
                <a:cs typeface="Arial" charset="0"/>
              </a:rPr>
              <a:t>		     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  <a:cs typeface="Arial" charset="0"/>
              </a:rPr>
              <a:t>		     in hexadecimal: 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0xC2690000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18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1AA20D-FB69-42F6-8855-072C0D390C56}"/>
              </a:ext>
            </a:extLst>
          </p:cNvPr>
          <p:cNvSpPr/>
          <p:nvPr/>
        </p:nvSpPr>
        <p:spPr>
          <a:xfrm>
            <a:off x="1183640" y="4744720"/>
            <a:ext cx="3048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363DCC6-8CD0-4569-BB29-AD9993CBF1F7}"/>
              </a:ext>
            </a:extLst>
          </p:cNvPr>
          <p:cNvSpPr/>
          <p:nvPr/>
        </p:nvSpPr>
        <p:spPr>
          <a:xfrm>
            <a:off x="1793240" y="4739640"/>
            <a:ext cx="13716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D25B57-BB48-4B8F-A54F-6C08FACA96A5}"/>
              </a:ext>
            </a:extLst>
          </p:cNvPr>
          <p:cNvSpPr/>
          <p:nvPr/>
        </p:nvSpPr>
        <p:spPr>
          <a:xfrm>
            <a:off x="3657600" y="4724400"/>
            <a:ext cx="4419600" cy="380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576201-7673-4E5E-8D7B-A9E9F8D20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73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Special Cases</a:t>
            </a:r>
          </a:p>
        </p:txBody>
      </p:sp>
      <p:graphicFrame>
        <p:nvGraphicFramePr>
          <p:cNvPr id="9" name="Group 87">
            <a:extLst>
              <a:ext uri="{FF2B5EF4-FFF2-40B4-BE49-F238E27FC236}">
                <a16:creationId xmlns:a16="http://schemas.microsoft.com/office/drawing/2014/main" id="{A331E973-5A58-4E62-99C2-95BF682042E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13216502"/>
              </p:ext>
            </p:extLst>
          </p:nvPr>
        </p:nvGraphicFramePr>
        <p:xfrm>
          <a:off x="238760" y="1143000"/>
          <a:ext cx="8686799" cy="3809998"/>
        </p:xfrm>
        <a:graphic>
          <a:graphicData uri="http://schemas.openxmlformats.org/drawingml/2006/table">
            <a:tbl>
              <a:tblPr/>
              <a:tblGrid>
                <a:gridCol w="1716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9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147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Sign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Exponent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Fraction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00000000000000000000000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4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∞</a:t>
                      </a: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11111111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00000000000000000000000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- 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11111111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00000000000000000000000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3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NaN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11111111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non-zero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4E8C73-F83B-4E7E-A7A6-6F3C04B2E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14734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Precision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93BE425-A771-4E70-B55F-4A4DC5CF401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Single-Precision: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32-bit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1 sign bit, 8 exponent bits, 23 fraction bits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bias = 127</a:t>
            </a:r>
          </a:p>
          <a:p>
            <a:pPr marL="742950" lvl="1" indent="-285750">
              <a:spcBef>
                <a:spcPct val="20000"/>
              </a:spcBef>
            </a:pPr>
            <a:endParaRPr lang="en-US" sz="26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Double-Precision: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64-bit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1 sign bit, 11 exponent bits, 52 fraction bits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bias = 1023</a:t>
            </a:r>
          </a:p>
          <a:p>
            <a:pPr marL="342900" indent="-342900">
              <a:spcBef>
                <a:spcPct val="20000"/>
              </a:spcBef>
            </a:pPr>
            <a:endParaRPr lang="en-US" sz="2600" dirty="0">
              <a:latin typeface="+mj-lt"/>
              <a:cs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18C22-58FE-44B5-B492-C7E525A6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4009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Rounding &amp; Overflow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1619DB9-3629-4ACF-B619-D8AC71D07BE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Overflow:</a:t>
            </a:r>
            <a:r>
              <a:rPr lang="en-US" sz="2400" dirty="0">
                <a:latin typeface="+mj-lt"/>
                <a:cs typeface="Arial" charset="0"/>
              </a:rPr>
              <a:t> 	 number too large to be represented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Underflow: </a:t>
            </a:r>
            <a:r>
              <a:rPr lang="en-US" sz="2400" dirty="0">
                <a:latin typeface="+mj-lt"/>
                <a:cs typeface="Arial" charset="0"/>
              </a:rPr>
              <a:t>number too small to be represented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Rounding modes:</a:t>
            </a:r>
            <a:r>
              <a:rPr lang="en-US" sz="2400" dirty="0">
                <a:latin typeface="+mj-lt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Down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Up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Toward zero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To nearest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Example: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round 1.100101 (1.578125)  to only 3 fraction bits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+mj-lt"/>
                <a:cs typeface="Arial" charset="0"/>
              </a:rPr>
              <a:t>Down: </a:t>
            </a:r>
            <a:r>
              <a:rPr lang="en-US" sz="2000" dirty="0">
                <a:latin typeface="+mj-lt"/>
                <a:cs typeface="Arial" charset="0"/>
              </a:rPr>
              <a:t>		1.100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+mj-lt"/>
                <a:cs typeface="Arial" charset="0"/>
              </a:rPr>
              <a:t>Up: </a:t>
            </a:r>
            <a:r>
              <a:rPr lang="en-US" sz="2000" dirty="0">
                <a:latin typeface="+mj-lt"/>
                <a:cs typeface="Arial" charset="0"/>
              </a:rPr>
              <a:t>		1.101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+mj-lt"/>
                <a:cs typeface="Arial" charset="0"/>
              </a:rPr>
              <a:t>Toward zero:</a:t>
            </a:r>
            <a:r>
              <a:rPr lang="en-US" sz="2000" dirty="0">
                <a:latin typeface="+mj-lt"/>
                <a:cs typeface="Arial" charset="0"/>
              </a:rPr>
              <a:t>	1.100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+mj-lt"/>
                <a:cs typeface="Arial" charset="0"/>
              </a:rPr>
              <a:t>To nearest:</a:t>
            </a:r>
            <a:r>
              <a:rPr lang="en-US" sz="2000" dirty="0">
                <a:latin typeface="+mj-lt"/>
                <a:cs typeface="Arial" charset="0"/>
              </a:rPr>
              <a:t>	1.101 (1.625 is closer to 1.578125 than 1.5 is)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B2E75-3CD7-4364-8CDA-810D359BA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72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Floating-Point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Addition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515138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Addition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C4ED2C5-C689-43AD-A6A5-F79D75E37CC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Extract</a:t>
            </a:r>
            <a:r>
              <a:rPr lang="en-US" sz="2400" dirty="0">
                <a:latin typeface="+mj-lt"/>
                <a:cs typeface="Arial" charset="0"/>
              </a:rPr>
              <a:t> exponent and fraction bits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Prepend </a:t>
            </a:r>
            <a:r>
              <a:rPr lang="en-US" sz="2400" dirty="0">
                <a:latin typeface="+mj-lt"/>
                <a:cs typeface="Arial" charset="0"/>
              </a:rPr>
              <a:t>leading 1 to form mantissa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Compare </a:t>
            </a:r>
            <a:r>
              <a:rPr lang="en-US" sz="2400" dirty="0">
                <a:latin typeface="+mj-lt"/>
                <a:cs typeface="Arial" charset="0"/>
              </a:rPr>
              <a:t>exponents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Shift </a:t>
            </a:r>
            <a:r>
              <a:rPr lang="en-US" sz="2400" dirty="0">
                <a:latin typeface="+mj-lt"/>
                <a:cs typeface="Arial" charset="0"/>
              </a:rPr>
              <a:t>smaller mantissa if necessary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Add</a:t>
            </a:r>
            <a:r>
              <a:rPr lang="en-US" sz="2400" dirty="0">
                <a:latin typeface="+mj-lt"/>
                <a:cs typeface="Arial" charset="0"/>
              </a:rPr>
              <a:t> mantissas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Normalize</a:t>
            </a:r>
            <a:r>
              <a:rPr lang="en-US" sz="2400" dirty="0">
                <a:latin typeface="+mj-lt"/>
                <a:cs typeface="Arial" charset="0"/>
              </a:rPr>
              <a:t> mantissa and adjust exponent if necessary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Round</a:t>
            </a:r>
            <a:r>
              <a:rPr lang="en-US" sz="2400" dirty="0">
                <a:latin typeface="+mj-lt"/>
                <a:cs typeface="Arial" charset="0"/>
              </a:rPr>
              <a:t> result</a:t>
            </a:r>
          </a:p>
          <a:p>
            <a:pPr marL="533400" indent="-5334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latin typeface="+mj-lt"/>
                <a:cs typeface="Arial" charset="0"/>
              </a:rPr>
              <a:t>Assemble</a:t>
            </a:r>
            <a:r>
              <a:rPr lang="en-US" sz="2400" dirty="0">
                <a:latin typeface="+mj-lt"/>
                <a:cs typeface="Arial" charset="0"/>
              </a:rPr>
              <a:t> exponent and fraction back into floating-point format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F9BED-BBE6-41FC-A4D5-E6B8360D3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0199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Addition Example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E143D06-4B5A-4AC9-89C0-76F7FBE1C47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Add the following floating-point numbers: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0x3FC00000</a:t>
            </a:r>
            <a:endParaRPr lang="en-US" sz="2400" baseline="-250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0x40500000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CEB6BD-1B18-479A-8331-8178C4E90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5894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Addition Example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6704BEB-8EFD-4ED5-9C5B-3BE6740B473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5000" y="1524000"/>
          <a:ext cx="4886325" cy="161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761560" imgH="911160" progId="Visio.Drawing.6">
                  <p:embed/>
                </p:oleObj>
              </mc:Choice>
              <mc:Fallback>
                <p:oleObj name="VISIO" r:id="rId6" imgW="2761560" imgH="911160" progId="Visio.Drawing.6">
                  <p:embed/>
                  <p:pic>
                    <p:nvPicPr>
                      <p:cNvPr id="97178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524000"/>
                        <a:ext cx="4886325" cy="161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77500C5D-8DF6-4C3F-B3BE-95C6C16A9DB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1.	Extract exponent and fraction bits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For first number (N1): 	       	S = 0, E = 127, F = .1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For second number (N2): 	S = 0, E = 128, F = .101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2.	Prepend leading 1 to form mantissa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N1:	1.1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N2:	1.101	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CD9835-C5D8-4C3A-BBF7-91CB2B38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85424D-99C8-084D-AA16-654985EEDD45}"/>
              </a:ext>
            </a:extLst>
          </p:cNvPr>
          <p:cNvSpPr/>
          <p:nvPr/>
        </p:nvSpPr>
        <p:spPr>
          <a:xfrm>
            <a:off x="644071" y="1752600"/>
            <a:ext cx="4572000" cy="11818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>
              <a:spcBef>
                <a:spcPct val="20000"/>
              </a:spcBef>
            </a:pPr>
            <a:r>
              <a:rPr lang="en-US" dirty="0">
                <a:cs typeface="Arial" charset="0"/>
              </a:rPr>
              <a:t>0x3FC00000</a:t>
            </a:r>
            <a:endParaRPr lang="en-US" baseline="-25000" dirty="0"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dirty="0">
                <a:cs typeface="Arial" charset="0"/>
              </a:rPr>
              <a:t>	</a:t>
            </a:r>
          </a:p>
          <a:p>
            <a:pPr marL="533400" indent="-533400">
              <a:spcBef>
                <a:spcPct val="20000"/>
              </a:spcBef>
            </a:pPr>
            <a:endParaRPr lang="en-US" sz="800" dirty="0"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dirty="0">
                <a:cs typeface="Arial" charset="0"/>
              </a:rPr>
              <a:t>0x40500000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943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Addition Example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DE5D29C-D85C-444E-9EBB-5768E3BF39B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3.	Compare exponents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127 – 128 = -1, so shift N1 right by 1 bit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4.	Shift smaller mantissa if necessary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shift N1’s mantissa: 1.1 &gt;&gt; 1 = 0.11  </a:t>
            </a:r>
            <a:r>
              <a:rPr lang="en-US" sz="2400" dirty="0">
                <a:solidFill>
                  <a:srgbClr val="FF0000"/>
                </a:solidFill>
                <a:latin typeface="+mj-lt"/>
                <a:cs typeface="Arial" charset="0"/>
              </a:rPr>
              <a:t>(</a:t>
            </a:r>
            <a:r>
              <a:rPr lang="en-US" sz="24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sz="2400" dirty="0">
                <a:solidFill>
                  <a:srgbClr val="FF0000"/>
                </a:solidFill>
                <a:latin typeface="+mj-lt"/>
                <a:cs typeface="Arial" charset="0"/>
              </a:rPr>
              <a:t>)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solidFill>
                <a:srgbClr val="C00000"/>
              </a:solidFill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5.	Add mantissas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		0.11   </a:t>
            </a:r>
            <a:r>
              <a:rPr lang="en-US" sz="2400" dirty="0"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latin typeface="+mj-lt"/>
                <a:cs typeface="Times New Roman" pitchFamily="18" charset="0"/>
              </a:rPr>
              <a:t>1</a:t>
            </a: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   	        +	1.101 </a:t>
            </a:r>
            <a:r>
              <a:rPr lang="en-US" sz="2400" dirty="0"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latin typeface="+mj-lt"/>
                <a:cs typeface="Times New Roman" pitchFamily="18" charset="0"/>
              </a:rPr>
              <a:t>1</a:t>
            </a: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		          10.011  </a:t>
            </a:r>
            <a:r>
              <a:rPr lang="en-US" sz="2400" dirty="0"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latin typeface="+mj-lt"/>
                <a:cs typeface="Times New Roman" pitchFamily="18" charset="0"/>
              </a:rPr>
              <a:t>1</a:t>
            </a: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74070526-E227-4740-8729-511EE0E59E15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981200" y="5029200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A748DB-38DF-457A-BF69-93BA998A2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0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Ripple-Carry Adder Delay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749ABE-8FC5-49BD-B082-0C09C5D0B30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8877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4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800" b="1" i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	</a:t>
            </a:r>
            <a:r>
              <a:rPr lang="en-US" sz="3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3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ripple</a:t>
            </a:r>
            <a:r>
              <a:rPr lang="en-US" sz="3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= </a:t>
            </a:r>
            <a:r>
              <a:rPr lang="en-US" sz="3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Nt</a:t>
            </a:r>
            <a:r>
              <a:rPr lang="en-US" sz="3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FA</a:t>
            </a:r>
            <a:endParaRPr lang="en-US" sz="3800" b="1" i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baseline="-25000" dirty="0">
                <a:latin typeface="Times New Roman" pitchFamily="18" charset="0"/>
                <a:cs typeface="Arial" charset="0"/>
              </a:rPr>
              <a:t>		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baseline="-25000" dirty="0">
                <a:latin typeface="Times New Roman" pitchFamily="18" charset="0"/>
                <a:cs typeface="Arial" charset="0"/>
              </a:rPr>
              <a:t>	</a:t>
            </a:r>
            <a:r>
              <a:rPr lang="en-US" sz="2400" i="1" baseline="-25000" dirty="0">
                <a:latin typeface="+mj-lt"/>
                <a:cs typeface="Arial" charset="0"/>
              </a:rPr>
              <a:t>    </a:t>
            </a:r>
            <a:r>
              <a:rPr lang="en-US" sz="2400" dirty="0">
                <a:latin typeface="+mj-lt"/>
                <a:cs typeface="Arial" charset="0"/>
              </a:rPr>
              <a:t>where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FA</a:t>
            </a:r>
            <a:r>
              <a:rPr lang="en-US" sz="2400" dirty="0">
                <a:latin typeface="+mj-lt"/>
                <a:cs typeface="Arial" charset="0"/>
              </a:rPr>
              <a:t> is the delay of a 1-bit full adder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B41D9D-28CC-4CFE-A493-1DEEA7F4FE01}"/>
              </a:ext>
            </a:extLst>
          </p:cNvPr>
          <p:cNvSpPr/>
          <p:nvPr/>
        </p:nvSpPr>
        <p:spPr>
          <a:xfrm>
            <a:off x="4343400" y="1752600"/>
            <a:ext cx="10668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CEDCB2-4ADA-47EA-8B8E-0E52944A3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774E949-CF83-4035-A60C-8B101EA5363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8343954"/>
              </p:ext>
            </p:extLst>
          </p:nvPr>
        </p:nvGraphicFramePr>
        <p:xfrm>
          <a:off x="139961" y="3200400"/>
          <a:ext cx="8851639" cy="193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135960" imgH="684360" progId="Visio.Drawing.6">
                  <p:embed/>
                </p:oleObj>
              </mc:Choice>
              <mc:Fallback>
                <p:oleObj name="VISIO" r:id="rId5" imgW="3135960" imgH="684360" progId="Visio.Drawing.6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9ACCA3F-B98B-41B0-8605-EB235A344B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61" y="3200400"/>
                        <a:ext cx="8851639" cy="193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61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Floating-Point Addition Example</a:t>
            </a:r>
          </a:p>
        </p:txBody>
      </p:sp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097CEEEA-28D1-407C-B677-2DF80A4450D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38200" y="4267200"/>
          <a:ext cx="7477125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761560" imgH="460440" progId="Visio.Drawing.6">
                  <p:embed/>
                </p:oleObj>
              </mc:Choice>
              <mc:Fallback>
                <p:oleObj name="VISIO" r:id="rId6" imgW="2761560" imgH="460440" progId="Visio.Drawing.6">
                  <p:embed/>
                  <p:pic>
                    <p:nvPicPr>
                      <p:cNvPr id="9748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67200"/>
                        <a:ext cx="7477125" cy="124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>
            <a:extLst>
              <a:ext uri="{FF2B5EF4-FFF2-40B4-BE49-F238E27FC236}">
                <a16:creationId xmlns:a16="http://schemas.microsoft.com/office/drawing/2014/main" id="{31671473-6961-457C-9A10-60603645C13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914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6.	Normalize mantissa and adjust exponent if necessary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10.011 </a:t>
            </a:r>
            <a:r>
              <a:rPr lang="en-US" sz="2400" dirty="0"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latin typeface="+mj-lt"/>
                <a:cs typeface="Times New Roman" pitchFamily="18" charset="0"/>
              </a:rPr>
              <a:t>1 </a:t>
            </a:r>
            <a:r>
              <a:rPr lang="en-US" sz="2400" dirty="0">
                <a:latin typeface="+mj-lt"/>
                <a:cs typeface="Arial" charset="0"/>
              </a:rPr>
              <a:t>= 1.0011 </a:t>
            </a:r>
            <a:r>
              <a:rPr lang="en-US" sz="2400" dirty="0">
                <a:latin typeface="+mj-lt"/>
                <a:cs typeface="Times New Roman" pitchFamily="18" charset="0"/>
              </a:rPr>
              <a:t>× 2</a:t>
            </a:r>
            <a:r>
              <a:rPr lang="en-US" sz="2400" baseline="30000" dirty="0">
                <a:latin typeface="+mj-lt"/>
                <a:cs typeface="Times New Roman" pitchFamily="18" charset="0"/>
              </a:rPr>
              <a:t>2</a:t>
            </a:r>
          </a:p>
          <a:p>
            <a:pPr marL="533400" indent="-533400">
              <a:spcBef>
                <a:spcPct val="20000"/>
              </a:spcBef>
            </a:pPr>
            <a:endParaRPr lang="en-US" sz="1000" baseline="30000" dirty="0">
              <a:latin typeface="+mj-lt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7.	Round result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No need (fits in 23 bits)</a:t>
            </a:r>
          </a:p>
          <a:p>
            <a:pPr marL="533400" indent="-533400"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sz="2400" b="1" dirty="0">
                <a:latin typeface="+mj-lt"/>
                <a:cs typeface="Arial" charset="0"/>
              </a:rPr>
              <a:t>8.	Assemble exponent and fraction back into floating-point format</a:t>
            </a:r>
          </a:p>
          <a:p>
            <a:pPr marL="533400" indent="-5334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S = 0, E = 2 + 127 = 129 = 10000001</a:t>
            </a:r>
            <a:r>
              <a:rPr lang="en-US" sz="2400" baseline="-25000" dirty="0">
                <a:latin typeface="+mj-lt"/>
                <a:cs typeface="Arial" charset="0"/>
              </a:rPr>
              <a:t>2</a:t>
            </a:r>
            <a:r>
              <a:rPr lang="en-US" sz="2400" dirty="0">
                <a:latin typeface="+mj-lt"/>
                <a:cs typeface="Arial" charset="0"/>
              </a:rPr>
              <a:t>, F = 001100...</a:t>
            </a: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1500" dirty="0">
              <a:latin typeface="+mj-lt"/>
              <a:cs typeface="Arial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1500" dirty="0">
              <a:latin typeface="+mj-lt"/>
              <a:cs typeface="Arial" charset="0"/>
            </a:endParaRPr>
          </a:p>
          <a:p>
            <a:pPr marL="533400" indent="-533400" algn="ctr"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in hexadecimal</a:t>
            </a:r>
            <a:r>
              <a:rPr lang="en-US" sz="2000" b="1" dirty="0">
                <a:solidFill>
                  <a:schemeClr val="accent1"/>
                </a:solidFill>
                <a:latin typeface="+mj-lt"/>
                <a:cs typeface="Arial" charset="0"/>
              </a:rPr>
              <a:t>: 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0x40980000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A1A0ED-5E40-43FA-876F-80D05E11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Counters &amp; Shift Registers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9146902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Counters</a:t>
            </a:r>
          </a:p>
        </p:txBody>
      </p:sp>
      <p:graphicFrame>
        <p:nvGraphicFramePr>
          <p:cNvPr id="8" name="Object 6">
            <a:extLst>
              <a:ext uri="{FF2B5EF4-FFF2-40B4-BE49-F238E27FC236}">
                <a16:creationId xmlns:a16="http://schemas.microsoft.com/office/drawing/2014/main" id="{993AE7A4-90E5-4F76-8BBA-DA3C05EB42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10871355"/>
              </p:ext>
            </p:extLst>
          </p:nvPr>
        </p:nvGraphicFramePr>
        <p:xfrm>
          <a:off x="2209800" y="3275012"/>
          <a:ext cx="4697413" cy="274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080800" imgH="1216440" progId="Visio.Drawing.6">
                  <p:embed/>
                </p:oleObj>
              </mc:Choice>
              <mc:Fallback>
                <p:oleObj name="VISIO" r:id="rId6" imgW="2080800" imgH="1216440" progId="Visio.Drawing.6">
                  <p:embed/>
                  <p:pic>
                    <p:nvPicPr>
                      <p:cNvPr id="975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275012"/>
                        <a:ext cx="4697413" cy="2744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>
            <a:extLst>
              <a:ext uri="{FF2B5EF4-FFF2-40B4-BE49-F238E27FC236}">
                <a16:creationId xmlns:a16="http://schemas.microsoft.com/office/drawing/2014/main" id="{FDD4679D-7686-4F13-902A-7376EFFBEFA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Increments on each clock edge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Used to cycle through numbers. For example,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000, 001, 010, 011, 100, 101, 110, 111, 000, 001…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Example uses: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Digital clock displays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Program counter: keeps track of current instruction executing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05F6C3-AA7A-4456-A99E-50E56D04574A}"/>
              </a:ext>
            </a:extLst>
          </p:cNvPr>
          <p:cNvSpPr/>
          <p:nvPr/>
        </p:nvSpPr>
        <p:spPr>
          <a:xfrm>
            <a:off x="4206240" y="4267200"/>
            <a:ext cx="3886200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98D4AE-7635-46A5-84F7-E146E236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607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Counter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Idiom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FDD4679D-7686-4F13-902A-7376EFFBEFA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module counter(input  logic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reset,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output logic [7:0] q);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always_ff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@(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if (reset) q &lt;= 0;   // synchronous reset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else       q &lt;= q+1; //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</a:p>
          <a:p>
            <a:pPr>
              <a:spcBef>
                <a:spcPct val="20000"/>
              </a:spcBef>
            </a:pP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// alternative more verbose 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module counter(input  logic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 reset,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output logic [7:0] q);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logic [7:0]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nextq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>
              <a:spcBef>
                <a:spcPct val="20000"/>
              </a:spcBef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assign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nextq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q + 1; // adder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always_ff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@(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 // state register with synchronous reset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if (reset) q &lt;= 0; 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else       q &lt;=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nextq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</a:p>
          <a:p>
            <a:pPr>
              <a:spcBef>
                <a:spcPct val="20000"/>
              </a:spcBef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</a:p>
          <a:p>
            <a:pPr>
              <a:spcBef>
                <a:spcPct val="20000"/>
              </a:spcBef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98D4AE-7635-46A5-84F7-E146E236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4079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Divide-by-2</a:t>
            </a:r>
            <a:r>
              <a:rPr lang="en-US" sz="4400" baseline="30000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Counter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FDD4679D-7686-4F13-902A-7376EFFBEFA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Most significant bit of an N-bit counter toggles every 2</a:t>
            </a:r>
            <a:r>
              <a:rPr lang="en-US" sz="2600" baseline="30000" dirty="0">
                <a:cs typeface="Arial" charset="0"/>
              </a:rPr>
              <a:t>N</a:t>
            </a:r>
            <a:r>
              <a:rPr lang="en-US" sz="2600" dirty="0">
                <a:cs typeface="Arial" charset="0"/>
              </a:rPr>
              <a:t> cycles.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Useful for slowing a clock.  Ex: blink an LED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Example: 50 MHz clock, 24-bit counter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cs typeface="Arial" charset="0"/>
              </a:rPr>
              <a:t>2.98 Hz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98D4AE-7635-46A5-84F7-E146E236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204375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Digitally Controlled Oscillator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FDD4679D-7686-4F13-902A-7376EFFBEFA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N-bit counter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Add p on each cycle, instead of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Most significant bit toggles at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out</a:t>
            </a:r>
            <a:r>
              <a:rPr lang="en-US" sz="2600" dirty="0">
                <a:cs typeface="Arial" charset="0"/>
              </a:rPr>
              <a:t> =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clk</a:t>
            </a:r>
            <a:r>
              <a:rPr lang="en-US" sz="2600" dirty="0">
                <a:cs typeface="Arial" charset="0"/>
              </a:rPr>
              <a:t> * p / 2</a:t>
            </a:r>
            <a:r>
              <a:rPr lang="en-US" sz="2600" baseline="30000" dirty="0">
                <a:cs typeface="Arial" charset="0"/>
              </a:rPr>
              <a:t>N</a:t>
            </a: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Example: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clk</a:t>
            </a:r>
            <a:r>
              <a:rPr lang="en-US" sz="2600" dirty="0">
                <a:cs typeface="Arial" charset="0"/>
              </a:rPr>
              <a:t> = 50 MHz clock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How to generate a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out</a:t>
            </a:r>
            <a:r>
              <a:rPr lang="en-US" sz="2600" dirty="0">
                <a:cs typeface="Arial" charset="0"/>
              </a:rPr>
              <a:t> = 200 Hz signal?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p/2</a:t>
            </a:r>
            <a:r>
              <a:rPr lang="en-US" sz="2600" baseline="30000" dirty="0">
                <a:cs typeface="Arial" charset="0"/>
              </a:rPr>
              <a:t>N</a:t>
            </a:r>
            <a:r>
              <a:rPr lang="en-US" sz="2600" dirty="0">
                <a:cs typeface="Arial" charset="0"/>
              </a:rPr>
              <a:t> = 200 / 50 MHz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Try N = 24, p = 67 </a:t>
            </a:r>
            <a:r>
              <a:rPr lang="en-US" sz="2600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600" dirty="0">
                <a:cs typeface="Arial" charset="0"/>
                <a:sym typeface="Wingdings"/>
              </a:rPr>
              <a:t>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out</a:t>
            </a:r>
            <a:r>
              <a:rPr lang="en-US" sz="2600" dirty="0">
                <a:cs typeface="Arial" charset="0"/>
              </a:rPr>
              <a:t> = 199.676 Hz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cs typeface="Arial" charset="0"/>
              </a:rPr>
              <a:t>Or  N = 32, p = 17179 </a:t>
            </a:r>
            <a:r>
              <a:rPr lang="en-US" sz="2600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600" dirty="0">
                <a:cs typeface="Arial" charset="0"/>
              </a:rPr>
              <a:t> </a:t>
            </a:r>
            <a:r>
              <a:rPr lang="en-US" sz="2600" dirty="0" err="1">
                <a:cs typeface="Arial" charset="0"/>
              </a:rPr>
              <a:t>f</a:t>
            </a:r>
            <a:r>
              <a:rPr lang="en-US" sz="2600" baseline="-25000" dirty="0" err="1">
                <a:cs typeface="Arial" charset="0"/>
              </a:rPr>
              <a:t>out</a:t>
            </a:r>
            <a:r>
              <a:rPr lang="en-US" sz="2600" dirty="0">
                <a:cs typeface="Arial" charset="0"/>
              </a:rPr>
              <a:t> = 199.990 Hz</a:t>
            </a:r>
          </a:p>
          <a:p>
            <a:pPr>
              <a:spcBef>
                <a:spcPct val="20000"/>
              </a:spcBef>
            </a:pPr>
            <a:endParaRPr lang="en-US" sz="2600" dirty="0"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98D4AE-7635-46A5-84F7-E146E236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3124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 Registers</a:t>
            </a:r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9A9979E-8977-4750-972E-975C44E3448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33881817"/>
              </p:ext>
            </p:extLst>
          </p:nvPr>
        </p:nvGraphicFramePr>
        <p:xfrm>
          <a:off x="1295400" y="3723620"/>
          <a:ext cx="1360488" cy="152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612360" imgH="720360" progId="Visio.Drawing.6">
                  <p:embed/>
                </p:oleObj>
              </mc:Choice>
              <mc:Fallback>
                <p:oleObj name="VISIO" r:id="rId9" imgW="612360" imgH="720360" progId="Visio.Drawing.6">
                  <p:embed/>
                  <p:pic>
                    <p:nvPicPr>
                      <p:cNvPr id="97690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723620"/>
                        <a:ext cx="1360488" cy="152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>
            <a:extLst>
              <a:ext uri="{FF2B5EF4-FFF2-40B4-BE49-F238E27FC236}">
                <a16:creationId xmlns:a16="http://schemas.microsoft.com/office/drawing/2014/main" id="{3562B999-2F46-42C9-AB75-9B37D888BB9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5318830"/>
              </p:ext>
            </p:extLst>
          </p:nvPr>
        </p:nvGraphicFramePr>
        <p:xfrm>
          <a:off x="2813538" y="3492456"/>
          <a:ext cx="5257800" cy="194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1" imgW="1914480" imgH="743040" progId="Visio.Drawing.6">
                  <p:embed/>
                </p:oleObj>
              </mc:Choice>
              <mc:Fallback>
                <p:oleObj name="VISIO" r:id="rId11" imgW="1914480" imgH="743040" progId="Visio.Drawing.6">
                  <p:embed/>
                  <p:pic>
                    <p:nvPicPr>
                      <p:cNvPr id="97690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3538" y="3492456"/>
                        <a:ext cx="5257800" cy="194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7">
            <a:extLst>
              <a:ext uri="{FF2B5EF4-FFF2-40B4-BE49-F238E27FC236}">
                <a16:creationId xmlns:a16="http://schemas.microsoft.com/office/drawing/2014/main" id="{63983031-0712-4342-9651-DDCDDF0D472E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0" y="3052107"/>
            <a:ext cx="3048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1D40EF"/>
                </a:solidFill>
              </a:rPr>
              <a:t>Implementation:</a:t>
            </a: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AE2BB054-D2E6-4ED3-ADD6-8A165A03DC8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Shift a new bit in on each clock edge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Shift a bit out on each clock edge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i="1" dirty="0">
                <a:latin typeface="+mj-lt"/>
                <a:cs typeface="Arial" charset="0"/>
              </a:rPr>
              <a:t>Serial-to-parallel converter</a:t>
            </a:r>
            <a:r>
              <a:rPr lang="en-US" sz="2600" dirty="0">
                <a:latin typeface="+mj-lt"/>
                <a:cs typeface="Arial" charset="0"/>
              </a:rPr>
              <a:t>: converts serial input (</a:t>
            </a:r>
            <a:r>
              <a:rPr lang="en-US" sz="2600" i="1" dirty="0">
                <a:latin typeface="+mj-lt"/>
                <a:cs typeface="Arial" charset="0"/>
              </a:rPr>
              <a:t>S</a:t>
            </a:r>
            <a:r>
              <a:rPr lang="en-US" sz="2600" baseline="-25000" dirty="0">
                <a:latin typeface="+mj-lt"/>
                <a:cs typeface="Arial" charset="0"/>
              </a:rPr>
              <a:t>in</a:t>
            </a:r>
            <a:r>
              <a:rPr lang="en-US" sz="2600" dirty="0">
                <a:latin typeface="+mj-lt"/>
                <a:cs typeface="Arial" charset="0"/>
              </a:rPr>
              <a:t>) to parallel output (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baseline="-25000" dirty="0">
                <a:latin typeface="+mj-lt"/>
                <a:cs typeface="Arial" charset="0"/>
              </a:rPr>
              <a:t>0:</a:t>
            </a:r>
            <a:r>
              <a:rPr lang="en-US" sz="2600" i="1" baseline="-25000" dirty="0">
                <a:latin typeface="+mj-lt"/>
                <a:cs typeface="Arial" charset="0"/>
              </a:rPr>
              <a:t>N</a:t>
            </a:r>
            <a:r>
              <a:rPr lang="en-US" sz="2600" baseline="-25000" dirty="0">
                <a:latin typeface="+mj-lt"/>
                <a:cs typeface="Arial" charset="0"/>
              </a:rPr>
              <a:t>-1</a:t>
            </a:r>
            <a:r>
              <a:rPr lang="en-US" sz="2600" dirty="0">
                <a:latin typeface="+mj-lt"/>
                <a:cs typeface="Arial" charset="0"/>
              </a:rPr>
              <a:t>)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F0A664DB-5C79-4ABE-B926-884B4AD56C6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95400" y="3048000"/>
            <a:ext cx="190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1D40EF"/>
                </a:solidFill>
              </a:rPr>
              <a:t>Symbol: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F580D4-4AB2-4544-BCDD-80036A277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11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 Register with Parallel Load</a:t>
            </a:r>
          </a:p>
        </p:txBody>
      </p:sp>
      <p:graphicFrame>
        <p:nvGraphicFramePr>
          <p:cNvPr id="11" name="Object 5">
            <a:extLst>
              <a:ext uri="{FF2B5EF4-FFF2-40B4-BE49-F238E27FC236}">
                <a16:creationId xmlns:a16="http://schemas.microsoft.com/office/drawing/2014/main" id="{5F78BB1C-BE97-4C37-A538-74E43CEF695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1365220"/>
              </p:ext>
            </p:extLst>
          </p:nvPr>
        </p:nvGraphicFramePr>
        <p:xfrm>
          <a:off x="533400" y="3192727"/>
          <a:ext cx="8077200" cy="2369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257640" imgH="1000080" progId="Visio.Drawing.6">
                  <p:embed/>
                </p:oleObj>
              </mc:Choice>
              <mc:Fallback>
                <p:oleObj name="VISIO" r:id="rId5" imgW="3257640" imgH="1000080" progId="Visio.Drawing.6">
                  <p:embed/>
                  <p:pic>
                    <p:nvPicPr>
                      <p:cNvPr id="97792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92727"/>
                        <a:ext cx="8077200" cy="2369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>
            <a:extLst>
              <a:ext uri="{FF2B5EF4-FFF2-40B4-BE49-F238E27FC236}">
                <a16:creationId xmlns:a16="http://schemas.microsoft.com/office/drawing/2014/main" id="{0D700D4F-4014-4EA2-BE30-950107AFAB2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696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When </a:t>
            </a:r>
            <a:r>
              <a:rPr lang="en-US" sz="2600" i="1" dirty="0">
                <a:latin typeface="+mj-lt"/>
                <a:cs typeface="Arial" charset="0"/>
              </a:rPr>
              <a:t>Load</a:t>
            </a:r>
            <a:r>
              <a:rPr lang="en-US" sz="2600" dirty="0">
                <a:latin typeface="+mj-lt"/>
                <a:cs typeface="Arial" charset="0"/>
              </a:rPr>
              <a:t> = 1, acts as a normal </a:t>
            </a:r>
            <a:r>
              <a:rPr lang="en-US" sz="2600" i="1" dirty="0">
                <a:latin typeface="+mj-lt"/>
                <a:cs typeface="Arial" charset="0"/>
              </a:rPr>
              <a:t>N</a:t>
            </a:r>
            <a:r>
              <a:rPr lang="en-US" sz="2600" dirty="0">
                <a:latin typeface="+mj-lt"/>
                <a:cs typeface="Arial" charset="0"/>
              </a:rPr>
              <a:t>-bit register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When </a:t>
            </a:r>
            <a:r>
              <a:rPr lang="en-US" sz="2600" i="1" dirty="0">
                <a:latin typeface="+mj-lt"/>
                <a:cs typeface="Arial" charset="0"/>
              </a:rPr>
              <a:t>Load</a:t>
            </a:r>
            <a:r>
              <a:rPr lang="en-US" sz="2600" dirty="0">
                <a:latin typeface="+mj-lt"/>
                <a:cs typeface="Arial" charset="0"/>
              </a:rPr>
              <a:t> = 0, acts as a shift register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Now can act as a </a:t>
            </a:r>
            <a:r>
              <a:rPr lang="en-US" sz="2600" i="1" dirty="0">
                <a:latin typeface="+mj-lt"/>
                <a:cs typeface="Arial" charset="0"/>
              </a:rPr>
              <a:t>serial-to-parallel converter</a:t>
            </a:r>
            <a:r>
              <a:rPr lang="en-US" sz="2600" dirty="0">
                <a:latin typeface="+mj-lt"/>
                <a:cs typeface="Arial" charset="0"/>
              </a:rPr>
              <a:t> (S</a:t>
            </a:r>
            <a:r>
              <a:rPr lang="en-US" sz="2600" baseline="-25000" dirty="0">
                <a:latin typeface="+mj-lt"/>
                <a:cs typeface="Arial" charset="0"/>
              </a:rPr>
              <a:t>in</a:t>
            </a:r>
            <a:r>
              <a:rPr lang="en-US" sz="2600" dirty="0">
                <a:latin typeface="+mj-lt"/>
                <a:cs typeface="Arial" charset="0"/>
              </a:rPr>
              <a:t> to 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baseline="-25000" dirty="0">
                <a:latin typeface="+mj-lt"/>
                <a:cs typeface="Arial" charset="0"/>
              </a:rPr>
              <a:t>0:</a:t>
            </a:r>
            <a:r>
              <a:rPr lang="en-US" sz="2600" i="1" baseline="-25000" dirty="0">
                <a:latin typeface="+mj-lt"/>
                <a:cs typeface="Arial" charset="0"/>
              </a:rPr>
              <a:t>N</a:t>
            </a:r>
            <a:r>
              <a:rPr lang="en-US" sz="2600" baseline="-25000" dirty="0">
                <a:latin typeface="+mj-lt"/>
                <a:cs typeface="Arial" charset="0"/>
              </a:rPr>
              <a:t>-1</a:t>
            </a:r>
            <a:r>
              <a:rPr lang="en-US" sz="2600" dirty="0">
                <a:latin typeface="+mj-lt"/>
                <a:cs typeface="Arial" charset="0"/>
              </a:rPr>
              <a:t>) or a </a:t>
            </a:r>
            <a:r>
              <a:rPr lang="en-US" sz="2600" i="1" dirty="0">
                <a:latin typeface="+mj-lt"/>
                <a:cs typeface="Arial" charset="0"/>
              </a:rPr>
              <a:t>parallel-to-serial converter</a:t>
            </a:r>
            <a:r>
              <a:rPr lang="en-US" sz="2600" dirty="0">
                <a:latin typeface="+mj-lt"/>
                <a:cs typeface="Arial" charset="0"/>
              </a:rPr>
              <a:t> (</a:t>
            </a:r>
            <a:r>
              <a:rPr lang="en-US" sz="2600" i="1" dirty="0">
                <a:latin typeface="+mj-lt"/>
                <a:cs typeface="Arial" charset="0"/>
              </a:rPr>
              <a:t>D</a:t>
            </a:r>
            <a:r>
              <a:rPr lang="en-US" sz="2600" baseline="-25000" dirty="0">
                <a:latin typeface="+mj-lt"/>
                <a:cs typeface="Arial" charset="0"/>
              </a:rPr>
              <a:t>0:</a:t>
            </a:r>
            <a:r>
              <a:rPr lang="en-US" sz="2600" i="1" baseline="-25000" dirty="0">
                <a:latin typeface="+mj-lt"/>
                <a:cs typeface="Arial" charset="0"/>
              </a:rPr>
              <a:t>N</a:t>
            </a:r>
            <a:r>
              <a:rPr lang="en-US" sz="2600" baseline="-25000" dirty="0">
                <a:latin typeface="+mj-lt"/>
                <a:cs typeface="Arial" charset="0"/>
              </a:rPr>
              <a:t>-1</a:t>
            </a:r>
            <a:r>
              <a:rPr lang="en-US" sz="2600" dirty="0">
                <a:latin typeface="+mj-lt"/>
                <a:cs typeface="Arial" charset="0"/>
              </a:rPr>
              <a:t> to </a:t>
            </a:r>
            <a:r>
              <a:rPr lang="en-US" sz="2600" i="1" dirty="0" err="1">
                <a:latin typeface="+mj-lt"/>
                <a:cs typeface="Arial" charset="0"/>
              </a:rPr>
              <a:t>S</a:t>
            </a:r>
            <a:r>
              <a:rPr lang="en-US" sz="2600" baseline="-25000" dirty="0" err="1">
                <a:latin typeface="+mj-lt"/>
                <a:cs typeface="Arial" charset="0"/>
              </a:rPr>
              <a:t>out</a:t>
            </a:r>
            <a:r>
              <a:rPr lang="en-US" sz="2600" dirty="0">
                <a:latin typeface="+mj-lt"/>
                <a:cs typeface="Arial" charset="0"/>
              </a:rPr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79FBA8-7DEE-486D-B64E-B1E268632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26281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Shift Register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Idiom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FDD4679D-7686-4F13-902A-7376EFFBEFA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module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shiftreg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#(parameter N=8)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(input  logic 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input  logic         reset, load,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input  logic         sin,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input  logic [N-1:0] d,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output logic [N-1:0] q,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output logic 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sout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always_ff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@(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posedge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reset)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if (reset)     q &lt;= 0;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else if (load) q &lt;= d;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else           q &lt;= {q[N-2:0], sin};</a:t>
            </a:r>
          </a:p>
          <a:p>
            <a:pPr>
              <a:spcBef>
                <a:spcPct val="20000"/>
              </a:spcBef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assign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sout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q[N-1];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</a:p>
          <a:p>
            <a:pPr>
              <a:spcBef>
                <a:spcPct val="20000"/>
              </a:spcBef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98D4AE-7635-46A5-84F7-E146E236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1752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5: Digital Building Blocks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243203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9.4"/>
</p:tagLst>
</file>

<file path=ppt/tags/tag4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4.1"/>
</p:tagLst>
</file>

<file path=ppt/tags/tag4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26.4"/>
</p:tagLst>
</file>

<file path=ppt/tags/tag4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2.8|40.4"/>
</p:tagLst>
</file>

<file path=ppt/tags/tag4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4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|5.7|48.4"/>
</p:tagLst>
</file>

<file path=ppt/tags/tag4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0.9|319.3|1.2|0.5|1.4|0.4"/>
</p:tagLst>
</file>

<file path=ppt/tags/tag4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34.4|50|42.2|79.8|24"/>
</p:tagLst>
</file>

<file path=ppt/tags/tag4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34.4|50|42.2|79.8|24"/>
</p:tagLst>
</file>

<file path=ppt/tags/tag4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34.4|50|42.2|79.8|24"/>
</p:tagLst>
</file>

<file path=ppt/tags/tag4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34.4|50|42.2|79.8|24"/>
</p:tagLst>
</file>

<file path=ppt/tags/tag4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1.7"/>
</p:tagLst>
</file>

<file path=ppt/tags/tag4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0.1|32.8|49.5|52.2|55.8"/>
</p:tagLst>
</file>

<file path=ppt/tags/tag4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54.5"/>
</p:tagLst>
</file>

<file path=ppt/tags/tag4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2|11.7|13"/>
</p:tagLst>
</file>

<file path=ppt/tags/tag4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6|10.4"/>
</p:tagLst>
</file>

<file path=ppt/tags/tag4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|40.8|73.3|1.1|0.4|0.3|3"/>
</p:tagLst>
</file>

<file path=ppt/tags/tag4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0.7"/>
</p:tagLst>
</file>

<file path=ppt/tags/tag4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9.6|0.4|0.9|1.1|0.4|0.5|1.4|1.3|24.5"/>
</p:tagLst>
</file>

<file path=ppt/tags/tag4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3.6|18.3|12|7.1|5.6|6.2"/>
</p:tagLst>
</file>

<file path=ppt/tags/tag4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5|36.4"/>
</p:tagLst>
</file>

<file path=ppt/tags/tag4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73.4|3.2"/>
</p:tagLst>
</file>

<file path=ppt/tags/tag4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4.3|32.6|65.7|1.6"/>
</p:tagLst>
</file>

<file path=ppt/tags/tag4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|8.4|31.3|82.6"/>
</p:tagLst>
</file>

<file path=ppt/tags/tag4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|8.4|31.3|82.6"/>
</p:tagLst>
</file>

<file path=ppt/tags/tag4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|8.4|31.3|82.6"/>
</p:tagLst>
</file>

<file path=ppt/tags/tag4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8.8"/>
</p:tagLst>
</file>

<file path=ppt/tags/tag4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21.4"/>
</p:tagLst>
</file>

<file path=ppt/tags/tag4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4|11.6|4.8|5.7|9|13.1"/>
</p:tagLst>
</file>

<file path=ppt/tags/tag4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5|13.8|21.5|0.9"/>
</p:tagLst>
</file>

<file path=ppt/tags/tag4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6.3|9.8"/>
</p:tagLst>
</file>

<file path=ppt/tags/tag4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1.9|10.4"/>
</p:tagLst>
</file>

<file path=ppt/tags/tag4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1"/>
</p:tagLst>
</file>

<file path=ppt/tags/tag4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|0.6|1.1"/>
</p:tagLst>
</file>

<file path=ppt/tags/tag4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7|0.3|0.2|0.4|10.2|0.3|0.2|0.4|8.6|0.3|0.3|0.3"/>
</p:tagLst>
</file>

<file path=ppt/tags/tag4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|13.3|11.2"/>
</p:tagLst>
</file>

<file path=ppt/tags/tag4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6.4"/>
</p:tagLst>
</file>

<file path=ppt/tags/tag4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2"/>
</p:tagLst>
</file>

<file path=ppt/tags/tag4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1"/>
</p:tagLst>
</file>

<file path=ppt/tags/tag4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3"/>
</p:tagLst>
</file>

<file path=ppt/tags/tag4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33798</TotalTime>
  <Words>6693</Words>
  <Application>Microsoft Office PowerPoint</Application>
  <PresentationFormat>On-screen Show (4:3)</PresentationFormat>
  <Paragraphs>1916</Paragraphs>
  <Slides>145</Slides>
  <Notes>145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145</vt:i4>
      </vt:variant>
    </vt:vector>
  </HeadingPairs>
  <TitlesOfParts>
    <vt:vector size="157" baseType="lpstr">
      <vt:lpstr>Arial</vt:lpstr>
      <vt:lpstr>Arial Black</vt:lpstr>
      <vt:lpstr>Calibri</vt:lpstr>
      <vt:lpstr>Courier (W1)</vt:lpstr>
      <vt:lpstr>Courier New</vt:lpstr>
      <vt:lpstr>Symbol</vt:lpstr>
      <vt:lpstr>Times New Roman</vt:lpstr>
      <vt:lpstr>Wingdings</vt:lpstr>
      <vt:lpstr>Office Theme</vt:lpstr>
      <vt:lpstr>Visio</vt:lpstr>
      <vt:lpstr>VISIO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525</cp:revision>
  <cp:lastPrinted>2020-08-16T23:33:40Z</cp:lastPrinted>
  <dcterms:created xsi:type="dcterms:W3CDTF">2012-08-07T04:56:47Z</dcterms:created>
  <dcterms:modified xsi:type="dcterms:W3CDTF">2021-09-15T18:09:14Z</dcterms:modified>
</cp:coreProperties>
</file>