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73" r:id="rId5"/>
    <p:sldId id="274" r:id="rId6"/>
    <p:sldId id="263" r:id="rId7"/>
    <p:sldId id="258" r:id="rId8"/>
    <p:sldId id="261" r:id="rId9"/>
    <p:sldId id="272" r:id="rId10"/>
    <p:sldId id="262" r:id="rId11"/>
    <p:sldId id="259" r:id="rId12"/>
    <p:sldId id="271" r:id="rId13"/>
    <p:sldId id="277" r:id="rId14"/>
    <p:sldId id="270" r:id="rId15"/>
    <p:sldId id="280" r:id="rId16"/>
    <p:sldId id="2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A389-EDF7-4146-87F4-08C5F84F307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2714-716B-4005-9676-CCB9A85180D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A389-EDF7-4146-87F4-08C5F84F307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2714-716B-4005-9676-CCB9A85180D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A389-EDF7-4146-87F4-08C5F84F307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2714-716B-4005-9676-CCB9A85180D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A389-EDF7-4146-87F4-08C5F84F307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2714-716B-4005-9676-CCB9A85180D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A389-EDF7-4146-87F4-08C5F84F307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2714-716B-4005-9676-CCB9A85180D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A389-EDF7-4146-87F4-08C5F84F307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2714-716B-4005-9676-CCB9A85180D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A389-EDF7-4146-87F4-08C5F84F307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2714-716B-4005-9676-CCB9A85180D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A389-EDF7-4146-87F4-08C5F84F307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2714-716B-4005-9676-CCB9A85180D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A389-EDF7-4146-87F4-08C5F84F307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2714-716B-4005-9676-CCB9A85180D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A389-EDF7-4146-87F4-08C5F84F307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2714-716B-4005-9676-CCB9A85180D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A389-EDF7-4146-87F4-08C5F84F307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E2714-716B-4005-9676-CCB9A85180D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8A389-EDF7-4146-87F4-08C5F84F307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E2714-716B-4005-9676-CCB9A85180D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22.jpeg"/><Relationship Id="rId7" Type="http://schemas.openxmlformats.org/officeDocument/2006/relationships/image" Target="../media/image21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hyperlink" Target="https://www.youtube.com/watch?v=djplRZPcOBY&amp;embeds_referring_euri=https://gorodz.info/&amp;source_ve_path=Mjg2NjY&amp;feature=emb_logo" TargetMode="External"/><Relationship Id="rId2" Type="http://schemas.openxmlformats.org/officeDocument/2006/relationships/image" Target="../media/image23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hyperlink" Target="https://vk.com/evavolonter" TargetMode="External"/><Relationship Id="rId8" Type="http://schemas.openxmlformats.org/officeDocument/2006/relationships/hyperlink" Target="https://vk.com/zar_home" TargetMode="External"/><Relationship Id="rId7" Type="http://schemas.openxmlformats.org/officeDocument/2006/relationships/hyperlink" Target="https://vk.com/public217321770" TargetMode="External"/><Relationship Id="rId6" Type="http://schemas.openxmlformats.org/officeDocument/2006/relationships/hyperlink" Target="https://vk.com/public211433408" TargetMode="External"/><Relationship Id="rId5" Type="http://schemas.openxmlformats.org/officeDocument/2006/relationships/hyperlink" Target="https://vk.com/ro_vesnik" TargetMode="External"/><Relationship Id="rId4" Type="http://schemas.openxmlformats.org/officeDocument/2006/relationships/hyperlink" Target="https://vk.com/volunteerzarechny" TargetMode="External"/><Relationship Id="rId3" Type="http://schemas.openxmlformats.org/officeDocument/2006/relationships/hyperlink" Target="https://vk.com/ro.vesnik_volonter" TargetMode="External"/><Relationship Id="rId2" Type="http://schemas.openxmlformats.org/officeDocument/2006/relationships/hyperlink" Target="https://vk.com/club214250083" TargetMode="Externa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5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9.jpe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hyperlink" Target="https://vk.com/zar_home?w=wall-60219547_2061" TargetMode="Externa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s://moydom.er.ru/voting/2246" TargetMode="External"/><Relationship Id="rId4" Type="http://schemas.openxmlformats.org/officeDocument/2006/relationships/hyperlink" Target="https://moydom.er.ru/voting/2299" TargetMode="External"/><Relationship Id="rId3" Type="http://schemas.openxmlformats.org/officeDocument/2006/relationships/hyperlink" Target="https://moydom.er.ru/voting/2295" TargetMode="External"/><Relationship Id="rId2" Type="http://schemas.openxmlformats.org/officeDocument/2006/relationships/hyperlink" Target="https://moydom.er.ru/voting/1726" TargetMode="Externa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hyperlink" Target="https://ok.ru/zarinbloom/statuses/155982199027129" TargetMode="External"/><Relationship Id="rId5" Type="http://schemas.openxmlformats.org/officeDocument/2006/relationships/hyperlink" Target="https://vk.com/wall-60219547_2025" TargetMode="External"/><Relationship Id="rId4" Type="http://schemas.openxmlformats.org/officeDocument/2006/relationships/hyperlink" Target="https://gorodz.info/news/37292" TargetMode="External"/><Relationship Id="rId3" Type="http://schemas.openxmlformats.org/officeDocument/2006/relationships/hyperlink" Target="http://www.zarechny.zato.ru/news/2023/07/27/42921" TargetMode="Externa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vesnik\Desktop\фон презентации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4085" y="764540"/>
            <a:ext cx="6350635" cy="14452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/>
                </a:solidFill>
              </a:rPr>
              <a:t>Соседские чаепития</a:t>
            </a:r>
            <a:endParaRPr lang="ru-RU" sz="4400" dirty="0" smtClean="0">
              <a:solidFill>
                <a:schemeClr val="accent2"/>
              </a:solidFill>
            </a:endParaRPr>
          </a:p>
          <a:p>
            <a:pPr algn="ctr"/>
            <a:r>
              <a:rPr lang="ru-RU" sz="44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в атомном городе</a:t>
            </a:r>
            <a:endParaRPr lang="ru-RU" sz="4400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746701"/>
            <a:ext cx="6480720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/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cs typeface="Aharoni" pitchFamily="2" charset="-79"/>
            </a:endParaRPr>
          </a:p>
        </p:txBody>
      </p:sp>
      <p:pic>
        <p:nvPicPr>
          <p:cNvPr id="8" name="Содержимое 6" descr="image_image_14365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750" y="620395"/>
            <a:ext cx="2035810" cy="199580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Изображение 8" descr="9HtkHVFtZy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395" y="2209800"/>
            <a:ext cx="5900420" cy="3935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vesnik\Desktop\фон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30" y="-1"/>
            <a:ext cx="9144000" cy="6858001"/>
          </a:xfrm>
          <a:prstGeom prst="rect">
            <a:avLst/>
          </a:prstGeom>
          <a:noFill/>
        </p:spPr>
      </p:pic>
      <p:pic>
        <p:nvPicPr>
          <p:cNvPr id="12" name="Picture 3" descr="C:\Users\Rovesnik\Desktop\Логотип Ровесни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40768"/>
            <a:ext cx="1872208" cy="1751776"/>
          </a:xfrm>
          <a:prstGeom prst="rect">
            <a:avLst/>
          </a:prstGeom>
          <a:noFill/>
        </p:spPr>
      </p:pic>
      <p:pic>
        <p:nvPicPr>
          <p:cNvPr id="7" name="Содержимое 26" descr="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26890" y="5127625"/>
            <a:ext cx="1521460" cy="575310"/>
          </a:xfrm>
          <a:prstGeom prst="rect">
            <a:avLst/>
          </a:prstGeom>
        </p:spPr>
      </p:pic>
      <p:pic>
        <p:nvPicPr>
          <p:cNvPr id="8" name="Содержимое 28" descr="trk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260" y="5158105"/>
            <a:ext cx="2207260" cy="443865"/>
          </a:xfrm>
          <a:prstGeom prst="rect">
            <a:avLst/>
          </a:prstGeom>
        </p:spPr>
      </p:pic>
      <p:pic>
        <p:nvPicPr>
          <p:cNvPr id="13" name="Содержимое 29" descr="zarpressa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1505" y="6355715"/>
            <a:ext cx="1960880" cy="4781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83285" y="4609465"/>
            <a:ext cx="5096510" cy="412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Информационная поддержка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4605" y="473075"/>
            <a:ext cx="4825365" cy="8147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НАШИ ПАРТНЁРЫ: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4395" y="2967355"/>
            <a:ext cx="2637155" cy="15360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 smtClean="0"/>
              <a:t> Сеть пекарен «Зареченский каравай» г. Заречный Пензенской области</a:t>
            </a:r>
            <a:endParaRPr lang="ru-RU" dirty="0" smtClean="0"/>
          </a:p>
          <a:p>
            <a:pPr algn="ctr"/>
            <a:r>
              <a:rPr lang="en-US" altLang="ru-RU" sz="1000" dirty="0"/>
              <a:t>https://zarechnyij.jsprav.ru/konditerskie-magazinyi/zarechenskii-karavai-1/</a:t>
            </a:r>
            <a:endParaRPr lang="en-US" alt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1820" y="3101340"/>
            <a:ext cx="26676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МАУ «</a:t>
            </a:r>
            <a:r>
              <a:rPr lang="ru-RU" dirty="0" err="1" smtClean="0"/>
              <a:t>Молодёжно-досуговый</a:t>
            </a:r>
            <a:r>
              <a:rPr lang="ru-RU" dirty="0" smtClean="0"/>
              <a:t> центр «Ровесник» г. Заречный Пензенской области  </a:t>
            </a:r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9" name="Содержимое 56" descr="zSqvBTiAzIFn04PFyL_uCsxB3owCQ0T6JIFiV9NBAOSyjGQSoeOHt0ODXk3pGhyQDaM4XMNaqGmCo03rxa43NhW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4725" y="1340485"/>
            <a:ext cx="17526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6740" y="3284855"/>
            <a:ext cx="2545080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МАУ "Управление общественных связей»  г. Заречный Пензенской области</a:t>
            </a:r>
            <a:endParaRPr lang="ru-RU" dirty="0" smtClean="0"/>
          </a:p>
          <a:p>
            <a:pPr algn="ctr"/>
            <a:r>
              <a:rPr lang="en-US" sz="1100" dirty="0" smtClean="0"/>
              <a:t>https://vk.com/public217321770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628015" y="5657850"/>
            <a:ext cx="1841500" cy="6419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dirty="0" err="1" smtClean="0"/>
              <a:t>Телерадиокампания</a:t>
            </a:r>
            <a:r>
              <a:rPr lang="ru-RU" dirty="0" smtClean="0"/>
              <a:t> «Заречный»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613025" y="4221480"/>
            <a:ext cx="3462655" cy="8172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100" dirty="0" smtClean="0"/>
              <a:t>https://vk.com/ro_vesnik</a:t>
            </a:r>
            <a:endParaRPr lang="ru-RU" sz="1100" dirty="0"/>
          </a:p>
        </p:txBody>
      </p:sp>
      <p:sp>
        <p:nvSpPr>
          <p:cNvPr id="24" name="Прямоугольник 23"/>
          <p:cNvSpPr/>
          <p:nvPr/>
        </p:nvSpPr>
        <p:spPr>
          <a:xfrm flipH="1">
            <a:off x="6724650" y="5097145"/>
            <a:ext cx="1649730" cy="109601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2" name="Изображение 1" descr="CjoOCT9UTd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25" y="4653280"/>
            <a:ext cx="2155190" cy="1379220"/>
          </a:xfrm>
          <a:prstGeom prst="rect">
            <a:avLst/>
          </a:prstGeom>
        </p:spPr>
      </p:pic>
      <p:pic>
        <p:nvPicPr>
          <p:cNvPr id="3" name="Изображение 2" descr="65fJJXZnBT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035" y="1340485"/>
            <a:ext cx="2752090" cy="1549400"/>
          </a:xfrm>
          <a:prstGeom prst="rect">
            <a:avLst/>
          </a:prstGeom>
        </p:spPr>
      </p:pic>
      <p:pic>
        <p:nvPicPr>
          <p:cNvPr id="4" name="Изображение 3" descr="image_image_14365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5285" y="5120005"/>
            <a:ext cx="1579880" cy="1559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vesnik\Desktop\фон презентации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Содержимое 19" descr="нестеров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548680"/>
            <a:ext cx="5976664" cy="30890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5661248"/>
            <a:ext cx="75608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https://vk.com/berezha_teat</a:t>
            </a:r>
            <a:endParaRPr lang="ru-RU" sz="1200" b="1" dirty="0" smtClean="0">
              <a:hlinkClick r:id="rId3"/>
            </a:endParaRPr>
          </a:p>
          <a:p>
            <a:r>
              <a:rPr lang="en-US" sz="1100" b="1" dirty="0" smtClean="0">
                <a:hlinkClick r:id="rId3"/>
              </a:rPr>
              <a:t>https://www.youtube.com/watch?v=djplRZPcOBY&amp;embeds_referring_euri=https%3A%2F%2Fgorodz.info%2F&amp;source_ve_path=Mjg2NjY&amp;feature=emb_logo</a:t>
            </a:r>
            <a:endParaRPr lang="ru-RU" sz="11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99592" y="3645024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_Simpler" panose="040D0804020B03060204" pitchFamily="82" charset="-52"/>
              </a:rPr>
              <a:t>Необходимые приобретения: </a:t>
            </a:r>
            <a:endParaRPr lang="ru-RU" dirty="0" smtClean="0">
              <a:solidFill>
                <a:srgbClr val="C00000"/>
              </a:solidFill>
              <a:latin typeface="a_Simpler" panose="040D0804020B03060204" pitchFamily="82" charset="-52"/>
            </a:endParaRPr>
          </a:p>
          <a:p>
            <a:pPr algn="ctr"/>
            <a:r>
              <a:rPr lang="ru-RU" sz="1200" dirty="0" smtClean="0">
                <a:latin typeface="a_Simpler" panose="040D0804020B03060204" pitchFamily="82" charset="-52"/>
              </a:rPr>
              <a:t>Оборудование  и  расходные материалы  </a:t>
            </a:r>
            <a:r>
              <a:rPr lang="ru-RU" sz="1200" dirty="0" smtClean="0">
                <a:latin typeface="a_Simpler" panose="040D0804020B03060204" pitchFamily="82" charset="-52"/>
              </a:rPr>
              <a:t>для организации чаепитий </a:t>
            </a:r>
            <a:endParaRPr lang="ru-RU" sz="1200" dirty="0" smtClean="0">
              <a:latin typeface="a_Simpler" panose="040D0804020B03060204" pitchFamily="82" charset="-52"/>
            </a:endParaRPr>
          </a:p>
          <a:p>
            <a:pPr algn="just"/>
            <a:r>
              <a:rPr lang="ru-RU" sz="1200" b="1" dirty="0" err="1" smtClean="0">
                <a:latin typeface="+mj-lt"/>
                <a:ea typeface="Adobe Ming Std L" panose="02020300000000000000" pitchFamily="18" charset="-128"/>
              </a:rPr>
              <a:t>Термопот</a:t>
            </a:r>
            <a:r>
              <a:rPr lang="ru-RU" sz="1200" b="1" dirty="0" smtClean="0">
                <a:latin typeface="+mj-lt"/>
                <a:ea typeface="Adobe Ming Std L" panose="02020300000000000000" pitchFamily="18" charset="-128"/>
              </a:rPr>
              <a:t>, генератор, самовар, заварочные чайники, щипцы для сахара, вилочки для лимона, чайные ситечки,  ткань для пошива скатерти и салфеток; семена пряных и лекарственных трав, кашпо, садовая мебель ; сахар, лимоны, имбирь, корица, гвоздика, кардамон, баранки и сушки.</a:t>
            </a:r>
            <a:endParaRPr lang="ru-RU" sz="1200" b="1" dirty="0" smtClean="0">
              <a:latin typeface="+mj-lt"/>
              <a:ea typeface="Adobe Ming Std L" panose="02020300000000000000" pitchFamily="18" charset="-128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_Simpler" panose="040D0804020B03060204" pitchFamily="82" charset="-52"/>
              </a:rPr>
              <a:t>Услуги:</a:t>
            </a:r>
            <a:endParaRPr lang="ru-RU" dirty="0" smtClean="0">
              <a:solidFill>
                <a:srgbClr val="C00000"/>
              </a:solidFill>
              <a:latin typeface="a_Simpler" panose="040D0804020B03060204" pitchFamily="82" charset="-52"/>
            </a:endParaRPr>
          </a:p>
          <a:p>
            <a:r>
              <a:rPr lang="ru-RU" sz="1200" dirty="0" smtClean="0">
                <a:latin typeface="a_Simpler" panose="040D0804020B03060204" pitchFamily="82" charset="-52"/>
              </a:rPr>
              <a:t>Издательская деятельность (печать открыток с рецептами)</a:t>
            </a:r>
            <a:endParaRPr lang="ru-RU" sz="1200" dirty="0" smtClean="0">
              <a:latin typeface="a_Simpler" panose="040D0804020B03060204" pitchFamily="82" charset="-52"/>
            </a:endParaRPr>
          </a:p>
          <a:p>
            <a:r>
              <a:rPr lang="ru-RU" sz="1200" dirty="0" smtClean="0">
                <a:latin typeface="a_Simpler" panose="040D0804020B03060204" pitchFamily="82" charset="-52"/>
              </a:rPr>
              <a:t>Аренда звуковой аппаратуры</a:t>
            </a:r>
            <a:endParaRPr lang="ru-RU" sz="1200" dirty="0" smtClean="0">
              <a:latin typeface="a_Simpler" panose="040D0804020B03060204" pitchFamily="82" charset="-52"/>
            </a:endParaRPr>
          </a:p>
          <a:p>
            <a:r>
              <a:rPr lang="ru-RU" sz="1200" dirty="0" smtClean="0">
                <a:latin typeface="a_Simpler" panose="040D0804020B03060204" pitchFamily="82" charset="-52"/>
              </a:rPr>
              <a:t>Транспортные услуги </a:t>
            </a:r>
            <a:endParaRPr lang="ru-RU" sz="1200" dirty="0" smtClean="0">
              <a:latin typeface="a_Simpler" panose="040D0804020B03060204" pitchFamily="82" charset="-52"/>
            </a:endParaRPr>
          </a:p>
          <a:p>
            <a:r>
              <a:rPr lang="ru-RU" sz="1200" b="1" dirty="0" smtClean="0">
                <a:latin typeface="a_Simpler" panose="040D0804020B03060204" pitchFamily="82" charset="-52"/>
              </a:rPr>
              <a:t>выступление детского </a:t>
            </a:r>
            <a:r>
              <a:rPr lang="ru-RU" sz="1200" b="1" dirty="0" err="1" smtClean="0">
                <a:latin typeface="a_Simpler" panose="040D0804020B03060204" pitchFamily="82" charset="-52"/>
              </a:rPr>
              <a:t>этно-театра</a:t>
            </a:r>
            <a:r>
              <a:rPr lang="ru-RU" sz="1200" b="1" dirty="0" smtClean="0">
                <a:latin typeface="a_Simpler" panose="040D0804020B03060204" pitchFamily="82" charset="-52"/>
              </a:rPr>
              <a:t> «</a:t>
            </a:r>
            <a:r>
              <a:rPr lang="ru-RU" sz="1200" b="1" dirty="0" err="1" smtClean="0">
                <a:latin typeface="a_Simpler" panose="040D0804020B03060204" pitchFamily="82" charset="-52"/>
              </a:rPr>
              <a:t>Бережа</a:t>
            </a:r>
            <a:r>
              <a:rPr lang="ru-RU" sz="1200" b="1" dirty="0" smtClean="0">
                <a:latin typeface="a_Simpler" panose="040D0804020B03060204" pitchFamily="82" charset="-52"/>
              </a:rPr>
              <a:t>» </a:t>
            </a:r>
            <a:endParaRPr lang="ru-RU" sz="1200" b="1" dirty="0">
              <a:latin typeface="a_Simpler" panose="040D0804020B03060204" pitchFamily="82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vesnik\Desktop\фон презентации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571480"/>
            <a:ext cx="814393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Полученные качественные результаты :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836712"/>
            <a:ext cx="4680520" cy="535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Развитие добрососедства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Сплочение  членов семьи и укрепление </a:t>
            </a:r>
            <a:r>
              <a:rPr lang="ru-RU" dirty="0" err="1" smtClean="0"/>
              <a:t>межпоколенных</a:t>
            </a:r>
            <a:r>
              <a:rPr lang="ru-RU" dirty="0" smtClean="0"/>
              <a:t> связей</a:t>
            </a:r>
            <a:endParaRPr lang="ru-RU" dirty="0" smtClean="0"/>
          </a:p>
          <a:p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 Самореализация жителей разного возраста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 Возрождение чайных традиций как символов гостеприимства и хлебосольства  народов России, способа укрепления здоровья и психологической разгрузки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Формирование  осознанного отношения к питанию через  информирование о чайных рецептах, мотивация жителей на сбор и выращивание трав для чая</a:t>
            </a:r>
            <a:endParaRPr lang="ru-RU" dirty="0" smtClean="0"/>
          </a:p>
          <a:p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 Вовлечение в волонтерскую </a:t>
            </a:r>
            <a:r>
              <a:rPr lang="ru-RU" dirty="0" err="1" smtClean="0"/>
              <a:t>деятельностть</a:t>
            </a:r>
            <a:r>
              <a:rPr lang="ru-RU" dirty="0" smtClean="0"/>
              <a:t>, развитие семейного </a:t>
            </a:r>
            <a:r>
              <a:rPr lang="ru-RU" dirty="0" err="1" smtClean="0"/>
              <a:t>волонтёрства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9" name="Содержимое 4" descr="CQq8Bw6xd1SfvBoMvHxKUiBJ9KpzQdc7ASscw81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3618402" cy="482453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vesnik\Desktop\фон презентации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476672"/>
            <a:ext cx="3745556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Реализация проекта оперативно отражалась в </a:t>
            </a:r>
            <a:r>
              <a:rPr lang="ru-RU" sz="1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соцсетях</a:t>
            </a:r>
            <a:r>
              <a:rPr lang="ru-RU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ru-RU" sz="1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572008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 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412776"/>
            <a:ext cx="36004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Серебряные волонтеры Заречного </a:t>
            </a:r>
            <a:endParaRPr lang="ru-RU" b="1" dirty="0" smtClean="0"/>
          </a:p>
          <a:p>
            <a:r>
              <a:rPr lang="en-US" b="1" dirty="0" smtClean="0">
                <a:hlinkClick r:id="rId2"/>
              </a:rPr>
              <a:t>https://vk.com/club214250083</a:t>
            </a:r>
            <a:endParaRPr lang="ru-RU" b="1" dirty="0" smtClean="0"/>
          </a:p>
          <a:p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err="1" smtClean="0"/>
              <a:t>ДОБРОвольцы</a:t>
            </a:r>
            <a:r>
              <a:rPr lang="ru-RU" b="1" dirty="0" smtClean="0"/>
              <a:t> Заречного Пензенской области </a:t>
            </a:r>
            <a:r>
              <a:rPr lang="en-US" b="1" dirty="0" smtClean="0">
                <a:hlinkClick r:id="rId3"/>
              </a:rPr>
              <a:t>https://vk.com/ro.vesnik_volonter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dirty="0" smtClean="0">
              <a:hlinkClick r:id="rId4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Городской волонтерский центр г. Заречного Пензенской области </a:t>
            </a:r>
            <a:r>
              <a:rPr lang="en-US" b="1" dirty="0" smtClean="0">
                <a:hlinkClick r:id="rId4"/>
              </a:rPr>
              <a:t>https://vk.com/volunteerzarechny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hlinkClick r:id="rId5"/>
              </a:rPr>
              <a:t> </a:t>
            </a:r>
            <a:r>
              <a:rPr lang="ru-RU" b="1" dirty="0" smtClean="0"/>
              <a:t>МАУ «</a:t>
            </a:r>
            <a:r>
              <a:rPr lang="ru-RU" b="1" dirty="0" err="1" smtClean="0"/>
              <a:t>Молодёжно-досуговый</a:t>
            </a:r>
            <a:r>
              <a:rPr lang="ru-RU" b="1" dirty="0" smtClean="0"/>
              <a:t> центр  «РОВЕСНИК» </a:t>
            </a:r>
            <a:r>
              <a:rPr lang="en-US" b="1" dirty="0" smtClean="0">
                <a:hlinkClick r:id="rId5"/>
              </a:rPr>
              <a:t>https://vk.com/ro_vesnik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764704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Центр городских сообществ</a:t>
            </a:r>
            <a:endParaRPr lang="ru-RU" b="1" dirty="0" smtClean="0"/>
          </a:p>
          <a:p>
            <a:r>
              <a:rPr lang="en-US" b="1" dirty="0" smtClean="0">
                <a:hlinkClick r:id="rId6"/>
              </a:rPr>
              <a:t>https://vk.com/public211433408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 </a:t>
            </a:r>
            <a:r>
              <a:rPr lang="ru-RU" dirty="0" smtClean="0"/>
              <a:t> </a:t>
            </a:r>
            <a:r>
              <a:rPr lang="ru-RU" b="1" dirty="0" smtClean="0"/>
              <a:t>МАУ «Управление общественных связей г. Заречного Пензенской области</a:t>
            </a:r>
            <a:endParaRPr lang="ru-RU" b="1" dirty="0" smtClean="0"/>
          </a:p>
          <a:p>
            <a:r>
              <a:rPr lang="en-US" b="1" dirty="0" smtClean="0">
                <a:hlinkClick r:id="rId7"/>
              </a:rPr>
              <a:t>https://vk.com/public217321770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Заречный - Комфортный город</a:t>
            </a:r>
            <a:endParaRPr lang="ru-RU" b="1" dirty="0" smtClean="0"/>
          </a:p>
          <a:p>
            <a:r>
              <a:rPr lang="en-US" b="1" dirty="0" smtClean="0">
                <a:hlinkClick r:id="rId8"/>
              </a:rPr>
              <a:t>https://vk.com/zar_home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на личной странице автора проекта</a:t>
            </a:r>
            <a:endParaRPr lang="ru-RU" b="1" dirty="0" smtClean="0"/>
          </a:p>
          <a:p>
            <a:r>
              <a:rPr lang="en-US" dirty="0" smtClean="0">
                <a:hlinkClick r:id="rId9"/>
              </a:rPr>
              <a:t>https://vk.com/evavolonter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" name="Содержимое 33" descr="4665254_origina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7984" y="3501008"/>
            <a:ext cx="4040188" cy="25759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vesnik\Desktop\фон презентации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408125" y="0"/>
            <a:ext cx="971738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4572008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 .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2" name="Содержимое 19" descr="dobro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605" y="980440"/>
            <a:ext cx="7980680" cy="504698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755576" y="4046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_AssuanTitulStrDst" panose="02040904030706050204" pitchFamily="18" charset="-52"/>
              </a:rPr>
              <a:t>Ждём на </a:t>
            </a:r>
            <a:r>
              <a:rPr lang="ru-RU" sz="2800" dirty="0" err="1" smtClean="0">
                <a:solidFill>
                  <a:srgbClr val="C00000"/>
                </a:solidFill>
                <a:latin typeface="a_AssuanTitulStrDst" panose="02040904030706050204" pitchFamily="18" charset="-52"/>
              </a:rPr>
              <a:t>чаептитие</a:t>
            </a:r>
            <a:r>
              <a:rPr lang="ru-RU" sz="2800" dirty="0" smtClean="0">
                <a:solidFill>
                  <a:srgbClr val="C00000"/>
                </a:solidFill>
                <a:latin typeface="a_AssuanTitulStrDst" panose="02040904030706050204" pitchFamily="18" charset="-52"/>
              </a:rPr>
              <a:t>!</a:t>
            </a:r>
            <a:endParaRPr lang="ru-RU" sz="2800" dirty="0">
              <a:solidFill>
                <a:srgbClr val="C00000"/>
              </a:solidFill>
              <a:latin typeface="a_AssuanTitulStrDst" panose="02040904030706050204" pitchFamily="18" charset="-5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vesnik\Desktop\фон презентации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408125" y="0"/>
            <a:ext cx="971738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4572008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 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73448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a_AssuanTitulStrDst" panose="02040904030706050204" pitchFamily="18" charset="-52"/>
              </a:rPr>
              <a:t>автор проекта</a:t>
            </a:r>
            <a:endParaRPr lang="ru-RU" sz="2800" dirty="0">
              <a:solidFill>
                <a:srgbClr val="C00000"/>
              </a:solidFill>
              <a:latin typeface="a_AssuanTitulStrDst" panose="02040904030706050204" pitchFamily="18" charset="-52"/>
            </a:endParaRPr>
          </a:p>
        </p:txBody>
      </p:sp>
      <p:pic>
        <p:nvPicPr>
          <p:cNvPr id="14" name="Google Shape;186;p6" descr="C:\Users\Соня\Desktop\Мывместе 2\Шаблон\Элементы\Ресурс 30.png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755576" y="5733256"/>
            <a:ext cx="656795" cy="6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1583339" y="5549710"/>
            <a:ext cx="3611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evao2012@yandex.ru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Содержимое 17" descr="q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5589240"/>
            <a:ext cx="1140158" cy="114015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 rot="10800000" flipV="1">
            <a:off x="5796136" y="5289594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https://vk.com/evavolonter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Изображение 3" descr="g6w5maWI_i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100455"/>
            <a:ext cx="3300730" cy="4400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vesnik\Desktop\фон презентации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7920880" cy="163004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2"/>
                </a:solidFill>
              </a:rPr>
              <a:t>Соседские чаепития </a:t>
            </a:r>
            <a:endParaRPr lang="ru-RU" sz="4400" dirty="0" smtClean="0">
              <a:solidFill>
                <a:schemeClr val="accent2"/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состоялись в 2024 г.</a:t>
            </a:r>
            <a:endParaRPr lang="ru-RU" sz="2800" dirty="0" smtClean="0">
              <a:solidFill>
                <a:schemeClr val="accent2"/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 в  ЗАТО г. Заречный Пензенской области</a:t>
            </a:r>
            <a:endParaRPr lang="ru-RU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746701"/>
            <a:ext cx="6480720" cy="5232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/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cs typeface="Aharoni" pitchFamily="2" charset="-79"/>
            </a:endParaRPr>
          </a:p>
        </p:txBody>
      </p:sp>
      <p:pic>
        <p:nvPicPr>
          <p:cNvPr id="11" name="Содержимое 3" descr="d75f97fb-a1a8-f90d-86eb-675ab67cb9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7391749" cy="421562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vesnik\Desktop\фон презентации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7" name="Содержимое 44" descr="HyO8b0AsD-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060848"/>
            <a:ext cx="3672408" cy="44971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" name="Содержимое 49" descr="Wszsbb5ec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988840"/>
            <a:ext cx="3312368" cy="4542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71600" y="1124744"/>
            <a:ext cx="669674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День спонтанных чаепитий (сентябрь, 2023 г.)</a:t>
            </a:r>
            <a:endParaRPr lang="ru-RU" sz="2000" dirty="0" smtClean="0"/>
          </a:p>
          <a:p>
            <a:pPr algn="ctr"/>
            <a:r>
              <a:rPr lang="en-US" sz="2000" dirty="0" smtClean="0">
                <a:hlinkClick r:id="rId4"/>
              </a:rPr>
              <a:t>https://vk.com/zar_home?w=wall-60219547_2061</a:t>
            </a:r>
            <a:endParaRPr lang="ru-RU" sz="2000" dirty="0" smtClean="0"/>
          </a:p>
          <a:p>
            <a:pPr algn="ctr"/>
            <a:r>
              <a:rPr lang="ru-RU" sz="2000" dirty="0" smtClean="0"/>
              <a:t>соседские чаепития нашли отклик у горожан</a:t>
            </a:r>
            <a:endParaRPr lang="ru-RU" sz="2000" dirty="0" smtClean="0"/>
          </a:p>
          <a:p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69269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КАК ВСЁ НАЧИНАЛОСЬ:  НАШ  ПИЛОТНЫЙ ПРОЕКТ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vesnik\Desktop\фон презентации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27584" y="1268760"/>
            <a:ext cx="4176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Это - неоднократные победители ежегодного городского конкурса общественных инициатив «Мой дом, мой двор»;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участники второго Всероссийского конкурса лучших практик управления многоквартирными домами "Лучший дом. Лучший двор» в номинациях «Самый лучший дом» и «Самый дружный дом»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https://moydom.er.ru/voting/1726</a:t>
            </a:r>
            <a:endParaRPr lang="ru-RU" dirty="0" smtClean="0"/>
          </a:p>
          <a:p>
            <a:pPr algn="just"/>
            <a:r>
              <a:rPr lang="en-US" dirty="0" smtClean="0">
                <a:hlinkClick r:id="rId3"/>
              </a:rPr>
              <a:t>https://moydom.er.ru/voting/2295</a:t>
            </a:r>
            <a:endParaRPr lang="ru-RU" dirty="0" smtClean="0"/>
          </a:p>
          <a:p>
            <a:pPr algn="just"/>
            <a:r>
              <a:rPr lang="en-US" dirty="0" smtClean="0">
                <a:hlinkClick r:id="rId4"/>
              </a:rPr>
              <a:t>https://moydom.er.ru/voting/2299</a:t>
            </a:r>
            <a:endParaRPr lang="ru-RU" dirty="0" smtClean="0"/>
          </a:p>
          <a:p>
            <a:pPr algn="just"/>
            <a:r>
              <a:rPr lang="en-US" dirty="0" smtClean="0">
                <a:hlinkClick r:id="rId5"/>
              </a:rPr>
              <a:t>https://moydom.er.ru/voting/2246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764704"/>
            <a:ext cx="532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Команда проекта: жители  ул. </a:t>
            </a:r>
            <a:r>
              <a:rPr lang="ru-RU" b="1" dirty="0" err="1" smtClean="0"/>
              <a:t>Ахунская</a:t>
            </a:r>
            <a:r>
              <a:rPr lang="ru-RU" b="1" dirty="0" smtClean="0"/>
              <a:t>/Зелёная </a:t>
            </a:r>
            <a:endParaRPr lang="ru-RU" b="1" dirty="0"/>
          </a:p>
        </p:txBody>
      </p:sp>
      <p:pic>
        <p:nvPicPr>
          <p:cNvPr id="15" name="Содержимое 10" descr="KIMM7Gf3s-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1340768"/>
            <a:ext cx="3528392" cy="525352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3059832" y="41490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зззз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vesnik\Desktop\фон презентации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Содержимое 51" descr="Ao_oRm_oA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005" y="620395"/>
            <a:ext cx="4999355" cy="333184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 rot="10800000" flipV="1">
            <a:off x="1475655" y="3635931"/>
            <a:ext cx="5976663" cy="2861310"/>
          </a:xfrm>
          <a:prstGeom prst="rect">
            <a:avLst/>
          </a:prstGeom>
          <a:solidFill>
            <a:srgbClr val="F2F2F7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СМИ о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нас: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hlinkClick r:id="rId3"/>
              </a:rPr>
              <a:t>https://vk.com/ro_vesnik?w=wall-33190780_11702</a:t>
            </a:r>
            <a:endParaRPr kumimoji="0" lang="en-US" altLang="ru-RU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hlinkClick r:id="rId3"/>
              </a:rPr>
              <a:t>https://vk.com/ro_vesnik?w=wall-33190780_11701</a:t>
            </a:r>
            <a:endParaRPr kumimoji="0" lang="en-US" altLang="ru-RU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hlinkClick r:id="rId3"/>
              </a:rPr>
              <a:t>https://vk.com/ro_vesnik?w=wall-33190780_11697</a:t>
            </a:r>
            <a:endParaRPr kumimoji="0" lang="en-US" altLang="ru-RU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hlinkClick r:id="rId3"/>
              </a:rPr>
              <a:t>http://www.zarechny.zato.ru/news/2023/07/27/42921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hlinkClick r:id="rId4"/>
              </a:rPr>
              <a:t>https://gorodz.info/news/37292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hlinkClick r:id="rId5"/>
              </a:rPr>
              <a:t>https://vk.com/wall-60219547_2025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  <a:hlinkClick r:id="rId6"/>
              </a:rPr>
              <a:t>https://ok.ru/zarinbloom/statuses/155982199027129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  <a:hlinkClick r:id="rId6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vesnik\Desktop\фон презентации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472" y="57148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_Simpler" panose="040D0804020B03060204" pitchFamily="82" charset="-52"/>
              </a:rPr>
              <a:t>Задачи ПРОЕКТА </a:t>
            </a:r>
            <a:endParaRPr lang="ru-RU" sz="2800" dirty="0" smtClean="0">
              <a:solidFill>
                <a:srgbClr val="C00000"/>
              </a:solidFill>
              <a:latin typeface="a_Simpler" panose="040D0804020B03060204" pitchFamily="82" charset="-52"/>
            </a:endParaRPr>
          </a:p>
        </p:txBody>
      </p:sp>
      <p:pic>
        <p:nvPicPr>
          <p:cNvPr id="10" name="Содержимое 12" descr="cHKaoLe5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321" y="980346"/>
            <a:ext cx="4364351" cy="29084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1187624" y="1412776"/>
            <a:ext cx="266429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_Simpler" panose="040D0804020B03060204" pitchFamily="82" charset="-52"/>
              </a:rPr>
              <a:t>Возрождение </a:t>
            </a:r>
            <a:endParaRPr lang="ru-RU" b="1" dirty="0" smtClean="0">
              <a:solidFill>
                <a:srgbClr val="C00000"/>
              </a:solidFill>
              <a:latin typeface="a_Simpler" panose="040D0804020B03060204" pitchFamily="82" charset="-52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_Simpler" panose="040D0804020B03060204" pitchFamily="82" charset="-52"/>
              </a:rPr>
              <a:t>забытых </a:t>
            </a:r>
            <a:endParaRPr lang="ru-RU" b="1" dirty="0" smtClean="0">
              <a:solidFill>
                <a:srgbClr val="C00000"/>
              </a:solidFill>
              <a:latin typeface="a_Simpler" panose="040D0804020B03060204" pitchFamily="82" charset="-52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_Simpler" panose="040D0804020B03060204" pitchFamily="82" charset="-52"/>
              </a:rPr>
              <a:t>традиций</a:t>
            </a:r>
            <a:endParaRPr lang="ru-RU" b="1" dirty="0" smtClean="0">
              <a:solidFill>
                <a:srgbClr val="C00000"/>
              </a:solidFill>
              <a:latin typeface="a_Simpler" panose="040D0804020B03060204" pitchFamily="82" charset="-52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a_Simpler" panose="040D0804020B03060204" pitchFamily="82" charset="-52"/>
              </a:rPr>
              <a:t>чаепитий</a:t>
            </a:r>
            <a:endParaRPr lang="ru-RU" b="1" dirty="0">
              <a:solidFill>
                <a:srgbClr val="C00000"/>
              </a:solidFill>
              <a:latin typeface="a_Simpler" panose="040D0804020B03060204" pitchFamily="8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0072" y="4293096"/>
            <a:ext cx="28803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_Simpler" panose="040D0804020B03060204" pitchFamily="82" charset="-52"/>
              </a:rPr>
              <a:t>Развитие</a:t>
            </a:r>
            <a:endParaRPr lang="ru-RU" b="1" dirty="0" smtClean="0">
              <a:solidFill>
                <a:srgbClr val="C00000"/>
              </a:solidFill>
              <a:latin typeface="a_Simpler" panose="040D0804020B03060204" pitchFamily="82" charset="-52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_Simpler" panose="040D0804020B03060204" pitchFamily="82" charset="-52"/>
              </a:rPr>
              <a:t> добрососедства </a:t>
            </a:r>
            <a:endParaRPr lang="ru-RU" b="1" dirty="0" smtClean="0">
              <a:solidFill>
                <a:srgbClr val="C00000"/>
              </a:solidFill>
              <a:latin typeface="a_Simpler" panose="040D0804020B03060204" pitchFamily="82" charset="-52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_Simpler" panose="040D0804020B03060204" pitchFamily="82" charset="-52"/>
              </a:rPr>
              <a:t>и </a:t>
            </a:r>
            <a:endParaRPr lang="ru-RU" b="1" dirty="0" smtClean="0">
              <a:solidFill>
                <a:srgbClr val="C00000"/>
              </a:solidFill>
              <a:latin typeface="a_Simpler" panose="040D0804020B03060204" pitchFamily="82" charset="-52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_Simpler" panose="040D0804020B03060204" pitchFamily="82" charset="-52"/>
              </a:rPr>
              <a:t>Семейного </a:t>
            </a:r>
            <a:r>
              <a:rPr lang="ru-RU" b="1" dirty="0" err="1" smtClean="0">
                <a:solidFill>
                  <a:srgbClr val="C00000"/>
                </a:solidFill>
                <a:latin typeface="a_Simpler" panose="040D0804020B03060204" pitchFamily="82" charset="-52"/>
              </a:rPr>
              <a:t>волонтерства</a:t>
            </a:r>
            <a:endParaRPr lang="ru-RU" b="1" dirty="0" smtClean="0">
              <a:solidFill>
                <a:srgbClr val="C00000"/>
              </a:solidFill>
              <a:latin typeface="a_Simpler" panose="040D0804020B03060204" pitchFamily="82" charset="-52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a_Simpler" panose="040D0804020B03060204" pitchFamily="82" charset="-52"/>
            </a:endParaRPr>
          </a:p>
        </p:txBody>
      </p:sp>
      <p:pic>
        <p:nvPicPr>
          <p:cNvPr id="2" name="Изображение 1" descr="dC2GdlYcq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" y="3295650"/>
            <a:ext cx="3773805" cy="28308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vesnik\Desktop\фон презентации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548680"/>
            <a:ext cx="7344816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Мероприятия проекта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900" b="1" dirty="0" err="1" smtClean="0"/>
              <a:t>иммерсивные</a:t>
            </a:r>
            <a:r>
              <a:rPr lang="ru-RU" sz="1900" b="1" dirty="0" smtClean="0"/>
              <a:t>  мини-спектакли </a:t>
            </a:r>
            <a:r>
              <a:rPr lang="ru-RU" sz="1900" dirty="0" smtClean="0"/>
              <a:t>(демонстрация традиций чаепития у разных сословий  и народов на Руси; вовлечение в действо зрителей) </a:t>
            </a:r>
            <a:endParaRPr lang="ru-RU" sz="19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19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900" b="1" dirty="0" smtClean="0"/>
              <a:t>соседские чаепития-посиделки </a:t>
            </a:r>
            <a:r>
              <a:rPr lang="ru-RU" sz="1900" dirty="0" smtClean="0"/>
              <a:t>(с чествованием активистов двора,  викторинами и конкурсами про чай и про соседей, исполнением народных песен)</a:t>
            </a:r>
            <a:endParaRPr lang="ru-RU" sz="19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19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900" dirty="0" smtClean="0"/>
              <a:t> </a:t>
            </a:r>
            <a:r>
              <a:rPr lang="ru-RU" sz="1900" b="1" dirty="0" smtClean="0"/>
              <a:t>частушечные </a:t>
            </a:r>
            <a:r>
              <a:rPr lang="ru-RU" sz="1900" b="1" dirty="0" err="1" smtClean="0"/>
              <a:t>баттлы</a:t>
            </a:r>
            <a:r>
              <a:rPr lang="ru-RU" sz="1900" b="1" dirty="0" smtClean="0"/>
              <a:t> </a:t>
            </a:r>
            <a:r>
              <a:rPr lang="ru-RU" sz="1900" dirty="0" smtClean="0"/>
              <a:t>(авторские частушки со словами: «соседи» и «чай» и производных от них (однокоренных); «Семейные традиции») </a:t>
            </a:r>
            <a:endParaRPr lang="ru-RU" sz="19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9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 smtClean="0"/>
              <a:t> </a:t>
            </a:r>
            <a:r>
              <a:rPr lang="ru-RU" sz="1900" b="1" dirty="0" smtClean="0"/>
              <a:t>тематические </a:t>
            </a:r>
            <a:r>
              <a:rPr lang="ru-RU" sz="1900" b="1" dirty="0" err="1" smtClean="0"/>
              <a:t>фотозоны</a:t>
            </a:r>
            <a:endParaRPr lang="ru-RU" sz="19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19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 smtClean="0"/>
              <a:t> </a:t>
            </a:r>
            <a:r>
              <a:rPr lang="ru-RU" sz="1900" b="1" dirty="0" smtClean="0"/>
              <a:t>чайный </a:t>
            </a:r>
            <a:r>
              <a:rPr lang="ru-RU" sz="1900" b="1" dirty="0" err="1" smtClean="0"/>
              <a:t>квест</a:t>
            </a:r>
            <a:r>
              <a:rPr lang="ru-RU" sz="1900" b="1" dirty="0" smtClean="0"/>
              <a:t>- дегустация</a:t>
            </a:r>
            <a:endParaRPr lang="ru-RU" sz="1900" b="1" dirty="0" smtClean="0"/>
          </a:p>
          <a:p>
            <a:r>
              <a:rPr lang="en-US" sz="1900" dirty="0" smtClean="0"/>
              <a:t> </a:t>
            </a:r>
            <a:r>
              <a:rPr lang="ru-RU" sz="1900" dirty="0" smtClean="0"/>
              <a:t> </a:t>
            </a:r>
            <a:endParaRPr lang="ru-RU" sz="19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 smtClean="0"/>
              <a:t> </a:t>
            </a:r>
            <a:r>
              <a:rPr lang="ru-RU" sz="1900" b="1" dirty="0" smtClean="0"/>
              <a:t>выставка  рукоделия  жителей </a:t>
            </a:r>
            <a:endParaRPr lang="ru-RU" sz="1900" b="1" dirty="0" smtClean="0"/>
          </a:p>
          <a:p>
            <a:endParaRPr lang="ru-RU" dirty="0"/>
          </a:p>
        </p:txBody>
      </p:sp>
      <p:pic>
        <p:nvPicPr>
          <p:cNvPr id="6" name="Содержимое 8" descr="1655034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861048"/>
            <a:ext cx="4420058" cy="26132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vesnik\Desktop\фон презентации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3" descr="C:\Users\Rovesnik\Desktop\бережа\927F5aoCa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3947283" cy="396044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00000"/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979712" y="476672"/>
            <a:ext cx="5544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НАШИ ПОМОЩНИКИ </a:t>
            </a:r>
            <a:endParaRPr lang="ru-RU" sz="2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из общественных организаций </a:t>
            </a:r>
            <a:endParaRPr lang="ru-RU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5589241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Добровольцы Городского</a:t>
            </a:r>
            <a:endParaRPr lang="ru-RU" b="1" dirty="0" smtClean="0"/>
          </a:p>
          <a:p>
            <a:r>
              <a:rPr lang="ru-RU" b="1" dirty="0" smtClean="0"/>
              <a:t> волонтерского центра</a:t>
            </a:r>
            <a:endParaRPr lang="ru-RU" dirty="0"/>
          </a:p>
        </p:txBody>
      </p:sp>
      <p:pic>
        <p:nvPicPr>
          <p:cNvPr id="13" name="Содержимое 43" descr="dwKXK31xr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12776"/>
            <a:ext cx="2963466" cy="39512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1" y="5661248"/>
            <a:ext cx="3240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«Клуб жильцов»</a:t>
            </a:r>
            <a:endParaRPr lang="ru-RU" b="1" dirty="0" smtClean="0"/>
          </a:p>
          <a:p>
            <a:r>
              <a:rPr lang="ru-RU" b="1" dirty="0" smtClean="0"/>
              <a:t> (ул. </a:t>
            </a:r>
            <a:r>
              <a:rPr lang="ru-RU" b="1" dirty="0" err="1" smtClean="0"/>
              <a:t>Ахунская</a:t>
            </a:r>
            <a:r>
              <a:rPr lang="ru-RU" b="1" dirty="0" smtClean="0"/>
              <a:t>/Зелёная)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ovesnik\Desktop\фон презентации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8" name="Содержимое 41" descr="u81OuovF8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2634192" cy="3951288"/>
          </a:xfrm>
          <a:prstGeom prst="rect">
            <a:avLst/>
          </a:prstGeom>
        </p:spPr>
      </p:pic>
      <p:pic>
        <p:nvPicPr>
          <p:cNvPr id="9" name="Picture 2" descr="E:\с диска Г\ОРУДЖЕВА\Фото\2024\День объятий\fTnsNW-Ag7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2"/>
            <a:ext cx="4416491" cy="33123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83568" y="764704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НАШИ ПОМОЩНИКИ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9952" y="4725144"/>
            <a:ext cx="439248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  волонтеры культуры из объединения «</a:t>
            </a:r>
            <a:r>
              <a:rPr lang="ru-RU" b="1" dirty="0" err="1" smtClean="0"/>
              <a:t>ДОБРОволецЗаречного</a:t>
            </a:r>
            <a:r>
              <a:rPr lang="ru-RU" b="1" dirty="0" smtClean="0"/>
              <a:t>»</a:t>
            </a:r>
            <a:endParaRPr lang="ru-RU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  Отряд «</a:t>
            </a:r>
            <a:r>
              <a:rPr lang="ru-RU" b="1" dirty="0" err="1" smtClean="0"/>
              <a:t>Добрята</a:t>
            </a:r>
            <a:r>
              <a:rPr lang="ru-RU" b="1" dirty="0" smtClean="0"/>
              <a:t>» - 5Б класс МБОУ г. Заречный «Лицей № 230»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4182</Words>
  <Application>WPS Presentation</Application>
  <PresentationFormat>Экран (4:3)</PresentationFormat>
  <Paragraphs>162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SimSun</vt:lpstr>
      <vt:lpstr>Wingdings</vt:lpstr>
      <vt:lpstr>Arial Black</vt:lpstr>
      <vt:lpstr>Aharoni</vt:lpstr>
      <vt:lpstr>Times New Roman</vt:lpstr>
      <vt:lpstr>a_Simpler</vt:lpstr>
      <vt:lpstr>Adobe Ming Std L</vt:lpstr>
      <vt:lpstr>a_AssuanTitulStrDst</vt:lpstr>
      <vt:lpstr>Calibri</vt:lpstr>
      <vt:lpstr>Microsoft YaHei</vt:lpstr>
      <vt:lpstr>Arial Unicode MS</vt:lpstr>
      <vt:lpstr>Andantino script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Rovesnik</dc:creator>
  <cp:lastModifiedBy>Ева Оруджева</cp:lastModifiedBy>
  <cp:revision>206</cp:revision>
  <dcterms:created xsi:type="dcterms:W3CDTF">2021-07-28T07:27:00Z</dcterms:created>
  <dcterms:modified xsi:type="dcterms:W3CDTF">2025-06-23T15:59:05Z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98C9376B962448AAAC74444BE23CBEFC_12</vt:lpwstr>
  </property>
  <property fmtid="{D5CDD505-2E9C-101B-9397-08002B2CF9AE}" pid="3" name="KSOProductBuildVer">
    <vt:lpwstr>1049-12.2.0.21546</vt:lpwstr>
  </property>
</Properties>
</file>