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handoutMasterIdLst>
    <p:handoutMasterId r:id="rId41"/>
  </p:handoutMasterIdLst>
  <p:sldIdLst>
    <p:sldId id="281" r:id="rId2"/>
    <p:sldId id="332" r:id="rId3"/>
    <p:sldId id="289" r:id="rId4"/>
    <p:sldId id="303" r:id="rId5"/>
    <p:sldId id="316" r:id="rId6"/>
    <p:sldId id="317" r:id="rId7"/>
    <p:sldId id="305" r:id="rId8"/>
    <p:sldId id="306" r:id="rId9"/>
    <p:sldId id="256" r:id="rId10"/>
    <p:sldId id="257" r:id="rId11"/>
    <p:sldId id="259" r:id="rId12"/>
    <p:sldId id="285" r:id="rId13"/>
    <p:sldId id="258" r:id="rId14"/>
    <p:sldId id="292" r:id="rId15"/>
    <p:sldId id="291" r:id="rId16"/>
    <p:sldId id="282" r:id="rId17"/>
    <p:sldId id="290" r:id="rId18"/>
    <p:sldId id="337" r:id="rId19"/>
    <p:sldId id="392" r:id="rId20"/>
    <p:sldId id="389" r:id="rId21"/>
    <p:sldId id="393" r:id="rId22"/>
    <p:sldId id="312" r:id="rId23"/>
    <p:sldId id="319" r:id="rId24"/>
    <p:sldId id="376" r:id="rId25"/>
    <p:sldId id="340" r:id="rId26"/>
    <p:sldId id="323" r:id="rId27"/>
    <p:sldId id="313" r:id="rId28"/>
    <p:sldId id="359" r:id="rId29"/>
    <p:sldId id="360" r:id="rId30"/>
    <p:sldId id="347" r:id="rId31"/>
    <p:sldId id="361" r:id="rId32"/>
    <p:sldId id="366" r:id="rId33"/>
    <p:sldId id="318" r:id="rId34"/>
    <p:sldId id="342" r:id="rId35"/>
    <p:sldId id="341" r:id="rId36"/>
    <p:sldId id="343" r:id="rId37"/>
    <p:sldId id="356" r:id="rId38"/>
    <p:sldId id="398" r:id="rId39"/>
    <p:sldId id="379" r:id="rId40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80" autoAdjust="0"/>
    <p:restoredTop sz="94638" autoAdjust="0"/>
  </p:normalViewPr>
  <p:slideViewPr>
    <p:cSldViewPr>
      <p:cViewPr varScale="1">
        <p:scale>
          <a:sx n="87" d="100"/>
          <a:sy n="87" d="100"/>
        </p:scale>
        <p:origin x="124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9" d="100"/>
          <a:sy n="69" d="100"/>
        </p:scale>
        <p:origin x="-2838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243126-4EF4-49A7-B202-EB6367ABB810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5F0C220-D22B-4940-B9C8-58E8C0749AEE}">
      <dgm:prSet phldrT="[Текст]" custT="1"/>
      <dgm:spPr>
        <a:noFill/>
        <a:ln>
          <a:solidFill>
            <a:schemeClr val="accent1"/>
          </a:solidFill>
        </a:ln>
      </dgm:spPr>
      <dgm:t>
        <a:bodyPr/>
        <a:lstStyle/>
        <a:p>
          <a:r>
            <a:rPr lang="ru-RU" sz="2400" dirty="0" smtClean="0">
              <a:solidFill>
                <a:schemeClr val="tx1"/>
              </a:solidFill>
              <a:latin typeface="+mj-lt"/>
            </a:rPr>
            <a:t>Землеустройство</a:t>
          </a:r>
          <a:endParaRPr lang="ru-RU" sz="2400" dirty="0">
            <a:solidFill>
              <a:schemeClr val="tx1"/>
            </a:solidFill>
            <a:latin typeface="+mj-lt"/>
          </a:endParaRPr>
        </a:p>
      </dgm:t>
    </dgm:pt>
    <dgm:pt modelId="{9CCCAFCA-017D-47CF-957E-143677F95E8E}" type="parTrans" cxnId="{25666B6A-1C67-47AF-8A15-A6B1BC8DE7CD}">
      <dgm:prSet/>
      <dgm:spPr/>
      <dgm:t>
        <a:bodyPr/>
        <a:lstStyle/>
        <a:p>
          <a:endParaRPr lang="ru-RU"/>
        </a:p>
      </dgm:t>
    </dgm:pt>
    <dgm:pt modelId="{F34F8103-91E8-4ED4-952F-54CBDB0F3026}" type="sibTrans" cxnId="{25666B6A-1C67-47AF-8A15-A6B1BC8DE7CD}">
      <dgm:prSet/>
      <dgm:spPr/>
      <dgm:t>
        <a:bodyPr/>
        <a:lstStyle/>
        <a:p>
          <a:endParaRPr lang="ru-RU"/>
        </a:p>
      </dgm:t>
    </dgm:pt>
    <dgm:pt modelId="{1BA39B4E-3019-46D7-BF92-76247252E178}">
      <dgm:prSet phldrT="[Текст]" custT="1"/>
      <dgm:spPr>
        <a:noFill/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ru-RU" sz="2000" dirty="0" err="1" smtClean="0">
              <a:solidFill>
                <a:schemeClr val="tx1"/>
              </a:solidFill>
              <a:latin typeface="+mj-lt"/>
            </a:rPr>
            <a:t>Лесовосста</a:t>
          </a:r>
          <a:r>
            <a:rPr lang="ru-RU" sz="2000" dirty="0" smtClean="0">
              <a:solidFill>
                <a:schemeClr val="tx1"/>
              </a:solidFill>
              <a:latin typeface="+mj-lt"/>
            </a:rPr>
            <a:t>-</a:t>
          </a:r>
        </a:p>
        <a:p>
          <a:r>
            <a:rPr lang="ru-RU" sz="2000" dirty="0" err="1" smtClean="0">
              <a:solidFill>
                <a:schemeClr val="tx1"/>
              </a:solidFill>
              <a:latin typeface="+mj-lt"/>
            </a:rPr>
            <a:t>новление</a:t>
          </a:r>
          <a:endParaRPr lang="ru-RU" sz="2000" dirty="0">
            <a:solidFill>
              <a:schemeClr val="tx1"/>
            </a:solidFill>
            <a:latin typeface="+mj-lt"/>
          </a:endParaRPr>
        </a:p>
      </dgm:t>
    </dgm:pt>
    <dgm:pt modelId="{404B9412-6CA9-4625-B4C5-0F0ECA138CB3}" type="parTrans" cxnId="{C738E6FD-2D7D-4EAC-8A77-85863D3A761D}">
      <dgm:prSet/>
      <dgm:spPr/>
      <dgm:t>
        <a:bodyPr/>
        <a:lstStyle/>
        <a:p>
          <a:endParaRPr lang="ru-RU"/>
        </a:p>
      </dgm:t>
    </dgm:pt>
    <dgm:pt modelId="{FA45F1E7-892B-45C4-9F7E-939D4DA334BD}" type="sibTrans" cxnId="{C738E6FD-2D7D-4EAC-8A77-85863D3A761D}">
      <dgm:prSet/>
      <dgm:spPr/>
      <dgm:t>
        <a:bodyPr/>
        <a:lstStyle/>
        <a:p>
          <a:endParaRPr lang="ru-RU"/>
        </a:p>
      </dgm:t>
    </dgm:pt>
    <dgm:pt modelId="{D408335B-3F12-47FC-9E42-8AF96708E891}">
      <dgm:prSet phldrT="[Текст]" custT="1"/>
      <dgm:spPr>
        <a:noFill/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+mj-lt"/>
            </a:rPr>
            <a:t>Управление водными ресурсами</a:t>
          </a:r>
          <a:endParaRPr lang="ru-RU" sz="2000" dirty="0">
            <a:solidFill>
              <a:schemeClr val="tx1"/>
            </a:solidFill>
            <a:latin typeface="+mj-lt"/>
          </a:endParaRPr>
        </a:p>
      </dgm:t>
    </dgm:pt>
    <dgm:pt modelId="{3AEE4823-5753-48DA-91A4-2F94AF7A5E22}" type="parTrans" cxnId="{CF930AA0-94EC-48F4-932A-C0022A1DE8F1}">
      <dgm:prSet/>
      <dgm:spPr/>
      <dgm:t>
        <a:bodyPr/>
        <a:lstStyle/>
        <a:p>
          <a:endParaRPr lang="ru-RU"/>
        </a:p>
      </dgm:t>
    </dgm:pt>
    <dgm:pt modelId="{0A6F3FF6-0617-43E3-88D0-18DCA45BB7A9}" type="sibTrans" cxnId="{CF930AA0-94EC-48F4-932A-C0022A1DE8F1}">
      <dgm:prSet/>
      <dgm:spPr/>
      <dgm:t>
        <a:bodyPr/>
        <a:lstStyle/>
        <a:p>
          <a:endParaRPr lang="ru-RU"/>
        </a:p>
      </dgm:t>
    </dgm:pt>
    <dgm:pt modelId="{B42B10D2-2531-4578-A736-A61FC4F47887}">
      <dgm:prSet phldrT="[Текст]" custT="1"/>
      <dgm:spPr>
        <a:noFill/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+mj-lt"/>
            </a:rPr>
            <a:t>Проекты </a:t>
          </a:r>
          <a:r>
            <a:rPr lang="ru-RU" sz="2000" dirty="0" err="1" smtClean="0">
              <a:solidFill>
                <a:schemeClr val="tx1"/>
              </a:solidFill>
              <a:latin typeface="+mj-lt"/>
            </a:rPr>
            <a:t>экологичес</a:t>
          </a:r>
          <a:r>
            <a:rPr lang="ru-RU" sz="2000" dirty="0" smtClean="0">
              <a:solidFill>
                <a:schemeClr val="tx1"/>
              </a:solidFill>
              <a:latin typeface="+mj-lt"/>
            </a:rPr>
            <a:t>-кого туризма</a:t>
          </a:r>
          <a:endParaRPr lang="ru-RU" sz="2000" dirty="0">
            <a:solidFill>
              <a:schemeClr val="tx1"/>
            </a:solidFill>
            <a:latin typeface="+mj-lt"/>
          </a:endParaRPr>
        </a:p>
      </dgm:t>
    </dgm:pt>
    <dgm:pt modelId="{A0BE30C8-50B7-4A08-A111-5F4331F50FB4}" type="parTrans" cxnId="{E604840E-5A1D-4F71-8C20-74643372F464}">
      <dgm:prSet/>
      <dgm:spPr/>
      <dgm:t>
        <a:bodyPr/>
        <a:lstStyle/>
        <a:p>
          <a:endParaRPr lang="ru-RU"/>
        </a:p>
      </dgm:t>
    </dgm:pt>
    <dgm:pt modelId="{EC8467D7-48CB-49A6-A46D-DC8CF4D93E83}" type="sibTrans" cxnId="{E604840E-5A1D-4F71-8C20-74643372F464}">
      <dgm:prSet/>
      <dgm:spPr/>
      <dgm:t>
        <a:bodyPr/>
        <a:lstStyle/>
        <a:p>
          <a:endParaRPr lang="ru-RU"/>
        </a:p>
      </dgm:t>
    </dgm:pt>
    <dgm:pt modelId="{0D4194A1-E94D-48F1-BDF6-AE1626E62791}">
      <dgm:prSet phldrT="[Текст]" custT="1"/>
      <dgm:spPr>
        <a:noFill/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+mj-lt"/>
            </a:rPr>
            <a:t>Органическое сельское хозяйство</a:t>
          </a:r>
          <a:endParaRPr lang="ru-RU" sz="2000" dirty="0">
            <a:solidFill>
              <a:schemeClr val="tx1"/>
            </a:solidFill>
            <a:latin typeface="+mj-lt"/>
          </a:endParaRPr>
        </a:p>
      </dgm:t>
    </dgm:pt>
    <dgm:pt modelId="{DBCA2135-9AF6-4C58-AA4B-65434FE7DFF1}" type="parTrans" cxnId="{FE19DD37-24DA-40FB-95B6-119E5A158D5F}">
      <dgm:prSet/>
      <dgm:spPr/>
      <dgm:t>
        <a:bodyPr/>
        <a:lstStyle/>
        <a:p>
          <a:endParaRPr lang="ru-RU"/>
        </a:p>
      </dgm:t>
    </dgm:pt>
    <dgm:pt modelId="{42E03420-B6AD-4B04-8663-D856F4377A77}" type="sibTrans" cxnId="{FE19DD37-24DA-40FB-95B6-119E5A158D5F}">
      <dgm:prSet/>
      <dgm:spPr/>
      <dgm:t>
        <a:bodyPr/>
        <a:lstStyle/>
        <a:p>
          <a:endParaRPr lang="ru-RU"/>
        </a:p>
      </dgm:t>
    </dgm:pt>
    <dgm:pt modelId="{A26ED162-16E5-4219-B6CC-0B82C3F87CA8}" type="pres">
      <dgm:prSet presAssocID="{3E243126-4EF4-49A7-B202-EB6367ABB81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3C14149-B7B6-4A44-B9E9-F2668796E626}" type="pres">
      <dgm:prSet presAssocID="{95F0C220-D22B-4940-B9C8-58E8C0749AEE}" presName="hierRoot1" presStyleCnt="0">
        <dgm:presLayoutVars>
          <dgm:hierBranch val="init"/>
        </dgm:presLayoutVars>
      </dgm:prSet>
      <dgm:spPr/>
    </dgm:pt>
    <dgm:pt modelId="{01FD397C-C343-440B-9CFB-25095E373BD1}" type="pres">
      <dgm:prSet presAssocID="{95F0C220-D22B-4940-B9C8-58E8C0749AEE}" presName="rootComposite1" presStyleCnt="0"/>
      <dgm:spPr/>
    </dgm:pt>
    <dgm:pt modelId="{EAD4EC67-FDF9-4EA7-A74D-1B6EA398374E}" type="pres">
      <dgm:prSet presAssocID="{95F0C220-D22B-4940-B9C8-58E8C0749AEE}" presName="rootText1" presStyleLbl="node0" presStyleIdx="0" presStyleCnt="1" custScaleX="34663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A796E79-B9C3-4A21-A071-196B2B658541}" type="pres">
      <dgm:prSet presAssocID="{95F0C220-D22B-4940-B9C8-58E8C0749AEE}" presName="rootConnector1" presStyleLbl="node1" presStyleIdx="0" presStyleCnt="0"/>
      <dgm:spPr/>
      <dgm:t>
        <a:bodyPr/>
        <a:lstStyle/>
        <a:p>
          <a:endParaRPr lang="ru-RU"/>
        </a:p>
      </dgm:t>
    </dgm:pt>
    <dgm:pt modelId="{58B81526-2E4A-48BE-AAE8-3F397F0297E6}" type="pres">
      <dgm:prSet presAssocID="{95F0C220-D22B-4940-B9C8-58E8C0749AEE}" presName="hierChild2" presStyleCnt="0"/>
      <dgm:spPr/>
    </dgm:pt>
    <dgm:pt modelId="{CDE3DA8D-4C55-411E-9030-6AF3AEBD8403}" type="pres">
      <dgm:prSet presAssocID="{DBCA2135-9AF6-4C58-AA4B-65434FE7DFF1}" presName="Name37" presStyleLbl="parChTrans1D2" presStyleIdx="0" presStyleCnt="4"/>
      <dgm:spPr/>
      <dgm:t>
        <a:bodyPr/>
        <a:lstStyle/>
        <a:p>
          <a:endParaRPr lang="ru-RU"/>
        </a:p>
      </dgm:t>
    </dgm:pt>
    <dgm:pt modelId="{FA6F2494-2AF1-444B-AB0F-62242ECD5D82}" type="pres">
      <dgm:prSet presAssocID="{0D4194A1-E94D-48F1-BDF6-AE1626E62791}" presName="hierRoot2" presStyleCnt="0">
        <dgm:presLayoutVars>
          <dgm:hierBranch val="init"/>
        </dgm:presLayoutVars>
      </dgm:prSet>
      <dgm:spPr/>
    </dgm:pt>
    <dgm:pt modelId="{DD23C376-2DA5-4DCA-AFEB-63628F7BD4B6}" type="pres">
      <dgm:prSet presAssocID="{0D4194A1-E94D-48F1-BDF6-AE1626E62791}" presName="rootComposite" presStyleCnt="0"/>
      <dgm:spPr/>
    </dgm:pt>
    <dgm:pt modelId="{974A5FCE-0D67-4590-8902-2CCDDCB8525C}" type="pres">
      <dgm:prSet presAssocID="{0D4194A1-E94D-48F1-BDF6-AE1626E62791}" presName="rootText" presStyleLbl="node2" presStyleIdx="0" presStyleCnt="4" custScaleY="19732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892139-6085-4639-A67F-FE933F5675AA}" type="pres">
      <dgm:prSet presAssocID="{0D4194A1-E94D-48F1-BDF6-AE1626E62791}" presName="rootConnector" presStyleLbl="node2" presStyleIdx="0" presStyleCnt="4"/>
      <dgm:spPr/>
      <dgm:t>
        <a:bodyPr/>
        <a:lstStyle/>
        <a:p>
          <a:endParaRPr lang="ru-RU"/>
        </a:p>
      </dgm:t>
    </dgm:pt>
    <dgm:pt modelId="{D93B2B40-E0EF-4651-9784-FF7A85E60AEB}" type="pres">
      <dgm:prSet presAssocID="{0D4194A1-E94D-48F1-BDF6-AE1626E62791}" presName="hierChild4" presStyleCnt="0"/>
      <dgm:spPr/>
    </dgm:pt>
    <dgm:pt modelId="{C4861006-A54A-4031-B5CA-3CD8F5341C8B}" type="pres">
      <dgm:prSet presAssocID="{0D4194A1-E94D-48F1-BDF6-AE1626E62791}" presName="hierChild5" presStyleCnt="0"/>
      <dgm:spPr/>
    </dgm:pt>
    <dgm:pt modelId="{241CE891-20E0-4619-9E3B-6C44F2AA0D06}" type="pres">
      <dgm:prSet presAssocID="{404B9412-6CA9-4625-B4C5-0F0ECA138CB3}" presName="Name37" presStyleLbl="parChTrans1D2" presStyleIdx="1" presStyleCnt="4"/>
      <dgm:spPr/>
      <dgm:t>
        <a:bodyPr/>
        <a:lstStyle/>
        <a:p>
          <a:endParaRPr lang="ru-RU"/>
        </a:p>
      </dgm:t>
    </dgm:pt>
    <dgm:pt modelId="{6E47423A-7D1A-4F4F-B2E3-4A4BB6C56EEA}" type="pres">
      <dgm:prSet presAssocID="{1BA39B4E-3019-46D7-BF92-76247252E178}" presName="hierRoot2" presStyleCnt="0">
        <dgm:presLayoutVars>
          <dgm:hierBranch val="init"/>
        </dgm:presLayoutVars>
      </dgm:prSet>
      <dgm:spPr/>
    </dgm:pt>
    <dgm:pt modelId="{2B6B69B6-EFB0-4BD4-ABC8-DB4359C51522}" type="pres">
      <dgm:prSet presAssocID="{1BA39B4E-3019-46D7-BF92-76247252E178}" presName="rootComposite" presStyleCnt="0"/>
      <dgm:spPr/>
    </dgm:pt>
    <dgm:pt modelId="{21BC7189-E4F4-4AAE-A64F-8954F223A281}" type="pres">
      <dgm:prSet presAssocID="{1BA39B4E-3019-46D7-BF92-76247252E178}" presName="rootText" presStyleLbl="node2" presStyleIdx="1" presStyleCnt="4" custScaleY="19732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D8EA50-A043-431B-86E8-F46C92119572}" type="pres">
      <dgm:prSet presAssocID="{1BA39B4E-3019-46D7-BF92-76247252E178}" presName="rootConnector" presStyleLbl="node2" presStyleIdx="1" presStyleCnt="4"/>
      <dgm:spPr/>
      <dgm:t>
        <a:bodyPr/>
        <a:lstStyle/>
        <a:p>
          <a:endParaRPr lang="ru-RU"/>
        </a:p>
      </dgm:t>
    </dgm:pt>
    <dgm:pt modelId="{A7CB7C8A-96B4-4FDB-BB44-2108987AEB2B}" type="pres">
      <dgm:prSet presAssocID="{1BA39B4E-3019-46D7-BF92-76247252E178}" presName="hierChild4" presStyleCnt="0"/>
      <dgm:spPr/>
    </dgm:pt>
    <dgm:pt modelId="{C31B9A84-579A-4440-B87D-C5EBCC40FE38}" type="pres">
      <dgm:prSet presAssocID="{1BA39B4E-3019-46D7-BF92-76247252E178}" presName="hierChild5" presStyleCnt="0"/>
      <dgm:spPr/>
    </dgm:pt>
    <dgm:pt modelId="{B98B99A1-3462-4322-952D-00A965911093}" type="pres">
      <dgm:prSet presAssocID="{3AEE4823-5753-48DA-91A4-2F94AF7A5E22}" presName="Name37" presStyleLbl="parChTrans1D2" presStyleIdx="2" presStyleCnt="4"/>
      <dgm:spPr/>
      <dgm:t>
        <a:bodyPr/>
        <a:lstStyle/>
        <a:p>
          <a:endParaRPr lang="ru-RU"/>
        </a:p>
      </dgm:t>
    </dgm:pt>
    <dgm:pt modelId="{997A2683-568A-436A-A095-A241CCF2F1CC}" type="pres">
      <dgm:prSet presAssocID="{D408335B-3F12-47FC-9E42-8AF96708E891}" presName="hierRoot2" presStyleCnt="0">
        <dgm:presLayoutVars>
          <dgm:hierBranch val="init"/>
        </dgm:presLayoutVars>
      </dgm:prSet>
      <dgm:spPr/>
    </dgm:pt>
    <dgm:pt modelId="{811DEBCE-2F02-46F9-B37F-2B478B7B9BC2}" type="pres">
      <dgm:prSet presAssocID="{D408335B-3F12-47FC-9E42-8AF96708E891}" presName="rootComposite" presStyleCnt="0"/>
      <dgm:spPr/>
    </dgm:pt>
    <dgm:pt modelId="{5C72AEBD-ABFD-411D-9C59-3E26246C37F2}" type="pres">
      <dgm:prSet presAssocID="{D408335B-3F12-47FC-9E42-8AF96708E891}" presName="rootText" presStyleLbl="node2" presStyleIdx="2" presStyleCnt="4" custScaleY="1934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7F41A6F-A286-4A1E-B508-A74D804104AE}" type="pres">
      <dgm:prSet presAssocID="{D408335B-3F12-47FC-9E42-8AF96708E891}" presName="rootConnector" presStyleLbl="node2" presStyleIdx="2" presStyleCnt="4"/>
      <dgm:spPr/>
      <dgm:t>
        <a:bodyPr/>
        <a:lstStyle/>
        <a:p>
          <a:endParaRPr lang="ru-RU"/>
        </a:p>
      </dgm:t>
    </dgm:pt>
    <dgm:pt modelId="{5634F5B3-977F-4D6D-9262-3185971AB9B0}" type="pres">
      <dgm:prSet presAssocID="{D408335B-3F12-47FC-9E42-8AF96708E891}" presName="hierChild4" presStyleCnt="0"/>
      <dgm:spPr/>
    </dgm:pt>
    <dgm:pt modelId="{28CE053E-FFB7-4CB0-855D-1319244AFEC2}" type="pres">
      <dgm:prSet presAssocID="{D408335B-3F12-47FC-9E42-8AF96708E891}" presName="hierChild5" presStyleCnt="0"/>
      <dgm:spPr/>
    </dgm:pt>
    <dgm:pt modelId="{F1635524-6969-4FC4-82BE-6E1FD9812545}" type="pres">
      <dgm:prSet presAssocID="{A0BE30C8-50B7-4A08-A111-5F4331F50FB4}" presName="Name37" presStyleLbl="parChTrans1D2" presStyleIdx="3" presStyleCnt="4"/>
      <dgm:spPr/>
      <dgm:t>
        <a:bodyPr/>
        <a:lstStyle/>
        <a:p>
          <a:endParaRPr lang="ru-RU"/>
        </a:p>
      </dgm:t>
    </dgm:pt>
    <dgm:pt modelId="{1B53C698-3F27-49B5-A580-44207A77C7B3}" type="pres">
      <dgm:prSet presAssocID="{B42B10D2-2531-4578-A736-A61FC4F47887}" presName="hierRoot2" presStyleCnt="0">
        <dgm:presLayoutVars>
          <dgm:hierBranch val="init"/>
        </dgm:presLayoutVars>
      </dgm:prSet>
      <dgm:spPr/>
    </dgm:pt>
    <dgm:pt modelId="{016DE165-E2DA-49BA-A806-ED54196A2563}" type="pres">
      <dgm:prSet presAssocID="{B42B10D2-2531-4578-A736-A61FC4F47887}" presName="rootComposite" presStyleCnt="0"/>
      <dgm:spPr/>
    </dgm:pt>
    <dgm:pt modelId="{8A3AB058-92B6-4E74-88B1-C1A9DB656232}" type="pres">
      <dgm:prSet presAssocID="{B42B10D2-2531-4578-A736-A61FC4F47887}" presName="rootText" presStyleLbl="node2" presStyleIdx="3" presStyleCnt="4" custScaleY="1934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1098359-389A-40B2-8175-6F97FB94395C}" type="pres">
      <dgm:prSet presAssocID="{B42B10D2-2531-4578-A736-A61FC4F47887}" presName="rootConnector" presStyleLbl="node2" presStyleIdx="3" presStyleCnt="4"/>
      <dgm:spPr/>
      <dgm:t>
        <a:bodyPr/>
        <a:lstStyle/>
        <a:p>
          <a:endParaRPr lang="ru-RU"/>
        </a:p>
      </dgm:t>
    </dgm:pt>
    <dgm:pt modelId="{60E430EE-73BC-4F65-A973-39B126D18416}" type="pres">
      <dgm:prSet presAssocID="{B42B10D2-2531-4578-A736-A61FC4F47887}" presName="hierChild4" presStyleCnt="0"/>
      <dgm:spPr/>
    </dgm:pt>
    <dgm:pt modelId="{FD857B0C-5141-4D35-AA30-470E7A5A3803}" type="pres">
      <dgm:prSet presAssocID="{B42B10D2-2531-4578-A736-A61FC4F47887}" presName="hierChild5" presStyleCnt="0"/>
      <dgm:spPr/>
    </dgm:pt>
    <dgm:pt modelId="{E6BBDBEB-1092-4F71-B2D8-B294334C4FF3}" type="pres">
      <dgm:prSet presAssocID="{95F0C220-D22B-4940-B9C8-58E8C0749AEE}" presName="hierChild3" presStyleCnt="0"/>
      <dgm:spPr/>
    </dgm:pt>
  </dgm:ptLst>
  <dgm:cxnLst>
    <dgm:cxn modelId="{35BA4ED5-D67C-4202-AAD6-26F138D58C5E}" type="presOf" srcId="{0D4194A1-E94D-48F1-BDF6-AE1626E62791}" destId="{78892139-6085-4639-A67F-FE933F5675AA}" srcOrd="1" destOrd="0" presId="urn:microsoft.com/office/officeart/2005/8/layout/orgChart1"/>
    <dgm:cxn modelId="{C360AD67-FD9C-40F7-B83D-B94825792A68}" type="presOf" srcId="{B42B10D2-2531-4578-A736-A61FC4F47887}" destId="{61098359-389A-40B2-8175-6F97FB94395C}" srcOrd="1" destOrd="0" presId="urn:microsoft.com/office/officeart/2005/8/layout/orgChart1"/>
    <dgm:cxn modelId="{FE19DD37-24DA-40FB-95B6-119E5A158D5F}" srcId="{95F0C220-D22B-4940-B9C8-58E8C0749AEE}" destId="{0D4194A1-E94D-48F1-BDF6-AE1626E62791}" srcOrd="0" destOrd="0" parTransId="{DBCA2135-9AF6-4C58-AA4B-65434FE7DFF1}" sibTransId="{42E03420-B6AD-4B04-8663-D856F4377A77}"/>
    <dgm:cxn modelId="{C738E6FD-2D7D-4EAC-8A77-85863D3A761D}" srcId="{95F0C220-D22B-4940-B9C8-58E8C0749AEE}" destId="{1BA39B4E-3019-46D7-BF92-76247252E178}" srcOrd="1" destOrd="0" parTransId="{404B9412-6CA9-4625-B4C5-0F0ECA138CB3}" sibTransId="{FA45F1E7-892B-45C4-9F7E-939D4DA334BD}"/>
    <dgm:cxn modelId="{50DF4B64-0303-4875-87B7-0A8FD4BB981D}" type="presOf" srcId="{1BA39B4E-3019-46D7-BF92-76247252E178}" destId="{21BC7189-E4F4-4AAE-A64F-8954F223A281}" srcOrd="0" destOrd="0" presId="urn:microsoft.com/office/officeart/2005/8/layout/orgChart1"/>
    <dgm:cxn modelId="{9D5A8272-9462-4BE6-893B-49E8F3AB9BA2}" type="presOf" srcId="{D408335B-3F12-47FC-9E42-8AF96708E891}" destId="{F7F41A6F-A286-4A1E-B508-A74D804104AE}" srcOrd="1" destOrd="0" presId="urn:microsoft.com/office/officeart/2005/8/layout/orgChart1"/>
    <dgm:cxn modelId="{08509DB8-778D-4744-A602-A24096E783E8}" type="presOf" srcId="{B42B10D2-2531-4578-A736-A61FC4F47887}" destId="{8A3AB058-92B6-4E74-88B1-C1A9DB656232}" srcOrd="0" destOrd="0" presId="urn:microsoft.com/office/officeart/2005/8/layout/orgChart1"/>
    <dgm:cxn modelId="{22CD37BD-DB3A-43AA-BA53-AE21CEC9B6FB}" type="presOf" srcId="{A0BE30C8-50B7-4A08-A111-5F4331F50FB4}" destId="{F1635524-6969-4FC4-82BE-6E1FD9812545}" srcOrd="0" destOrd="0" presId="urn:microsoft.com/office/officeart/2005/8/layout/orgChart1"/>
    <dgm:cxn modelId="{E604840E-5A1D-4F71-8C20-74643372F464}" srcId="{95F0C220-D22B-4940-B9C8-58E8C0749AEE}" destId="{B42B10D2-2531-4578-A736-A61FC4F47887}" srcOrd="3" destOrd="0" parTransId="{A0BE30C8-50B7-4A08-A111-5F4331F50FB4}" sibTransId="{EC8467D7-48CB-49A6-A46D-DC8CF4D93E83}"/>
    <dgm:cxn modelId="{9676B113-9592-40E1-8EF8-8925D9AB25E4}" type="presOf" srcId="{404B9412-6CA9-4625-B4C5-0F0ECA138CB3}" destId="{241CE891-20E0-4619-9E3B-6C44F2AA0D06}" srcOrd="0" destOrd="0" presId="urn:microsoft.com/office/officeart/2005/8/layout/orgChart1"/>
    <dgm:cxn modelId="{CF930AA0-94EC-48F4-932A-C0022A1DE8F1}" srcId="{95F0C220-D22B-4940-B9C8-58E8C0749AEE}" destId="{D408335B-3F12-47FC-9E42-8AF96708E891}" srcOrd="2" destOrd="0" parTransId="{3AEE4823-5753-48DA-91A4-2F94AF7A5E22}" sibTransId="{0A6F3FF6-0617-43E3-88D0-18DCA45BB7A9}"/>
    <dgm:cxn modelId="{E6CEC842-9148-49C5-AF00-80C1840486D7}" type="presOf" srcId="{95F0C220-D22B-4940-B9C8-58E8C0749AEE}" destId="{5A796E79-B9C3-4A21-A071-196B2B658541}" srcOrd="1" destOrd="0" presId="urn:microsoft.com/office/officeart/2005/8/layout/orgChart1"/>
    <dgm:cxn modelId="{25666B6A-1C67-47AF-8A15-A6B1BC8DE7CD}" srcId="{3E243126-4EF4-49A7-B202-EB6367ABB810}" destId="{95F0C220-D22B-4940-B9C8-58E8C0749AEE}" srcOrd="0" destOrd="0" parTransId="{9CCCAFCA-017D-47CF-957E-143677F95E8E}" sibTransId="{F34F8103-91E8-4ED4-952F-54CBDB0F3026}"/>
    <dgm:cxn modelId="{C3DC337E-9900-4AEA-8689-7966390C25CF}" type="presOf" srcId="{3E243126-4EF4-49A7-B202-EB6367ABB810}" destId="{A26ED162-16E5-4219-B6CC-0B82C3F87CA8}" srcOrd="0" destOrd="0" presId="urn:microsoft.com/office/officeart/2005/8/layout/orgChart1"/>
    <dgm:cxn modelId="{64209D6C-3A30-4B7F-9D0E-C0C667AA051B}" type="presOf" srcId="{D408335B-3F12-47FC-9E42-8AF96708E891}" destId="{5C72AEBD-ABFD-411D-9C59-3E26246C37F2}" srcOrd="0" destOrd="0" presId="urn:microsoft.com/office/officeart/2005/8/layout/orgChart1"/>
    <dgm:cxn modelId="{34FBA473-6440-45E2-9D3E-5007D4CBA82F}" type="presOf" srcId="{3AEE4823-5753-48DA-91A4-2F94AF7A5E22}" destId="{B98B99A1-3462-4322-952D-00A965911093}" srcOrd="0" destOrd="0" presId="urn:microsoft.com/office/officeart/2005/8/layout/orgChart1"/>
    <dgm:cxn modelId="{4823D1B2-19CB-4EBB-9E30-0D6F5821EBCA}" type="presOf" srcId="{DBCA2135-9AF6-4C58-AA4B-65434FE7DFF1}" destId="{CDE3DA8D-4C55-411E-9030-6AF3AEBD8403}" srcOrd="0" destOrd="0" presId="urn:microsoft.com/office/officeart/2005/8/layout/orgChart1"/>
    <dgm:cxn modelId="{06D57604-B317-4AF6-A6E3-C792230231CF}" type="presOf" srcId="{95F0C220-D22B-4940-B9C8-58E8C0749AEE}" destId="{EAD4EC67-FDF9-4EA7-A74D-1B6EA398374E}" srcOrd="0" destOrd="0" presId="urn:microsoft.com/office/officeart/2005/8/layout/orgChart1"/>
    <dgm:cxn modelId="{2FCC7F74-28BC-4F51-97AA-CFAB31F5ACE7}" type="presOf" srcId="{0D4194A1-E94D-48F1-BDF6-AE1626E62791}" destId="{974A5FCE-0D67-4590-8902-2CCDDCB8525C}" srcOrd="0" destOrd="0" presId="urn:microsoft.com/office/officeart/2005/8/layout/orgChart1"/>
    <dgm:cxn modelId="{C5500F83-0270-4CB1-BC4A-FE248F502280}" type="presOf" srcId="{1BA39B4E-3019-46D7-BF92-76247252E178}" destId="{9ED8EA50-A043-431B-86E8-F46C92119572}" srcOrd="1" destOrd="0" presId="urn:microsoft.com/office/officeart/2005/8/layout/orgChart1"/>
    <dgm:cxn modelId="{9D777A3A-F68F-4D1B-9C3A-3EC261DF1433}" type="presParOf" srcId="{A26ED162-16E5-4219-B6CC-0B82C3F87CA8}" destId="{43C14149-B7B6-4A44-B9E9-F2668796E626}" srcOrd="0" destOrd="0" presId="urn:microsoft.com/office/officeart/2005/8/layout/orgChart1"/>
    <dgm:cxn modelId="{3F0FE70C-9744-4DEB-8D17-F7D181D63382}" type="presParOf" srcId="{43C14149-B7B6-4A44-B9E9-F2668796E626}" destId="{01FD397C-C343-440B-9CFB-25095E373BD1}" srcOrd="0" destOrd="0" presId="urn:microsoft.com/office/officeart/2005/8/layout/orgChart1"/>
    <dgm:cxn modelId="{C77306CC-2E4E-4455-88DE-19ACE14D6D0C}" type="presParOf" srcId="{01FD397C-C343-440B-9CFB-25095E373BD1}" destId="{EAD4EC67-FDF9-4EA7-A74D-1B6EA398374E}" srcOrd="0" destOrd="0" presId="urn:microsoft.com/office/officeart/2005/8/layout/orgChart1"/>
    <dgm:cxn modelId="{74409CBD-EF6A-4578-89AA-97D965CE3C3F}" type="presParOf" srcId="{01FD397C-C343-440B-9CFB-25095E373BD1}" destId="{5A796E79-B9C3-4A21-A071-196B2B658541}" srcOrd="1" destOrd="0" presId="urn:microsoft.com/office/officeart/2005/8/layout/orgChart1"/>
    <dgm:cxn modelId="{EE0F6503-836C-409E-8530-0095A6722627}" type="presParOf" srcId="{43C14149-B7B6-4A44-B9E9-F2668796E626}" destId="{58B81526-2E4A-48BE-AAE8-3F397F0297E6}" srcOrd="1" destOrd="0" presId="urn:microsoft.com/office/officeart/2005/8/layout/orgChart1"/>
    <dgm:cxn modelId="{003C9F68-72E8-48B7-9DDD-BC90DE2E4B79}" type="presParOf" srcId="{58B81526-2E4A-48BE-AAE8-3F397F0297E6}" destId="{CDE3DA8D-4C55-411E-9030-6AF3AEBD8403}" srcOrd="0" destOrd="0" presId="urn:microsoft.com/office/officeart/2005/8/layout/orgChart1"/>
    <dgm:cxn modelId="{8496B89E-510D-47B1-B45B-F652FE0EBE39}" type="presParOf" srcId="{58B81526-2E4A-48BE-AAE8-3F397F0297E6}" destId="{FA6F2494-2AF1-444B-AB0F-62242ECD5D82}" srcOrd="1" destOrd="0" presId="urn:microsoft.com/office/officeart/2005/8/layout/orgChart1"/>
    <dgm:cxn modelId="{CE1F0CA8-D88A-41FB-8862-252E067038EB}" type="presParOf" srcId="{FA6F2494-2AF1-444B-AB0F-62242ECD5D82}" destId="{DD23C376-2DA5-4DCA-AFEB-63628F7BD4B6}" srcOrd="0" destOrd="0" presId="urn:microsoft.com/office/officeart/2005/8/layout/orgChart1"/>
    <dgm:cxn modelId="{93A3E7B8-C164-4C87-9F2C-016D85003B60}" type="presParOf" srcId="{DD23C376-2DA5-4DCA-AFEB-63628F7BD4B6}" destId="{974A5FCE-0D67-4590-8902-2CCDDCB8525C}" srcOrd="0" destOrd="0" presId="urn:microsoft.com/office/officeart/2005/8/layout/orgChart1"/>
    <dgm:cxn modelId="{957EB67D-EC34-49CB-B235-A0DF7F1DF5B1}" type="presParOf" srcId="{DD23C376-2DA5-4DCA-AFEB-63628F7BD4B6}" destId="{78892139-6085-4639-A67F-FE933F5675AA}" srcOrd="1" destOrd="0" presId="urn:microsoft.com/office/officeart/2005/8/layout/orgChart1"/>
    <dgm:cxn modelId="{B68116C3-E583-4BCB-96AF-66132811FD22}" type="presParOf" srcId="{FA6F2494-2AF1-444B-AB0F-62242ECD5D82}" destId="{D93B2B40-E0EF-4651-9784-FF7A85E60AEB}" srcOrd="1" destOrd="0" presId="urn:microsoft.com/office/officeart/2005/8/layout/orgChart1"/>
    <dgm:cxn modelId="{B963FC7E-623A-4BEA-A36B-E483CCDA55BB}" type="presParOf" srcId="{FA6F2494-2AF1-444B-AB0F-62242ECD5D82}" destId="{C4861006-A54A-4031-B5CA-3CD8F5341C8B}" srcOrd="2" destOrd="0" presId="urn:microsoft.com/office/officeart/2005/8/layout/orgChart1"/>
    <dgm:cxn modelId="{4314B034-FAE4-4FC6-9B38-637BE93558FC}" type="presParOf" srcId="{58B81526-2E4A-48BE-AAE8-3F397F0297E6}" destId="{241CE891-20E0-4619-9E3B-6C44F2AA0D06}" srcOrd="2" destOrd="0" presId="urn:microsoft.com/office/officeart/2005/8/layout/orgChart1"/>
    <dgm:cxn modelId="{B1687999-D0AE-465B-84BC-363E1F9B563D}" type="presParOf" srcId="{58B81526-2E4A-48BE-AAE8-3F397F0297E6}" destId="{6E47423A-7D1A-4F4F-B2E3-4A4BB6C56EEA}" srcOrd="3" destOrd="0" presId="urn:microsoft.com/office/officeart/2005/8/layout/orgChart1"/>
    <dgm:cxn modelId="{D93F359C-777D-4B5C-B8EB-61ACFEB3036B}" type="presParOf" srcId="{6E47423A-7D1A-4F4F-B2E3-4A4BB6C56EEA}" destId="{2B6B69B6-EFB0-4BD4-ABC8-DB4359C51522}" srcOrd="0" destOrd="0" presId="urn:microsoft.com/office/officeart/2005/8/layout/orgChart1"/>
    <dgm:cxn modelId="{AC5AFF91-9F3D-46FC-A313-E553BE46957E}" type="presParOf" srcId="{2B6B69B6-EFB0-4BD4-ABC8-DB4359C51522}" destId="{21BC7189-E4F4-4AAE-A64F-8954F223A281}" srcOrd="0" destOrd="0" presId="urn:microsoft.com/office/officeart/2005/8/layout/orgChart1"/>
    <dgm:cxn modelId="{F930E291-1D25-4AE6-8964-FAC0B7312A11}" type="presParOf" srcId="{2B6B69B6-EFB0-4BD4-ABC8-DB4359C51522}" destId="{9ED8EA50-A043-431B-86E8-F46C92119572}" srcOrd="1" destOrd="0" presId="urn:microsoft.com/office/officeart/2005/8/layout/orgChart1"/>
    <dgm:cxn modelId="{959BA434-02E6-4AA8-8269-A3872DB14E8E}" type="presParOf" srcId="{6E47423A-7D1A-4F4F-B2E3-4A4BB6C56EEA}" destId="{A7CB7C8A-96B4-4FDB-BB44-2108987AEB2B}" srcOrd="1" destOrd="0" presId="urn:microsoft.com/office/officeart/2005/8/layout/orgChart1"/>
    <dgm:cxn modelId="{B019CF95-4742-48F8-918A-BAD6A35E9B49}" type="presParOf" srcId="{6E47423A-7D1A-4F4F-B2E3-4A4BB6C56EEA}" destId="{C31B9A84-579A-4440-B87D-C5EBCC40FE38}" srcOrd="2" destOrd="0" presId="urn:microsoft.com/office/officeart/2005/8/layout/orgChart1"/>
    <dgm:cxn modelId="{92703CD5-2550-4B9E-B605-632EA86D59B1}" type="presParOf" srcId="{58B81526-2E4A-48BE-AAE8-3F397F0297E6}" destId="{B98B99A1-3462-4322-952D-00A965911093}" srcOrd="4" destOrd="0" presId="urn:microsoft.com/office/officeart/2005/8/layout/orgChart1"/>
    <dgm:cxn modelId="{65CA111D-2E31-447E-BDE1-71D5B48498BF}" type="presParOf" srcId="{58B81526-2E4A-48BE-AAE8-3F397F0297E6}" destId="{997A2683-568A-436A-A095-A241CCF2F1CC}" srcOrd="5" destOrd="0" presId="urn:microsoft.com/office/officeart/2005/8/layout/orgChart1"/>
    <dgm:cxn modelId="{D9517D0A-7DDA-4BCE-B2DB-7743C7A90751}" type="presParOf" srcId="{997A2683-568A-436A-A095-A241CCF2F1CC}" destId="{811DEBCE-2F02-46F9-B37F-2B478B7B9BC2}" srcOrd="0" destOrd="0" presId="urn:microsoft.com/office/officeart/2005/8/layout/orgChart1"/>
    <dgm:cxn modelId="{112A88A9-DB72-404A-87E0-70FAAE0B089F}" type="presParOf" srcId="{811DEBCE-2F02-46F9-B37F-2B478B7B9BC2}" destId="{5C72AEBD-ABFD-411D-9C59-3E26246C37F2}" srcOrd="0" destOrd="0" presId="urn:microsoft.com/office/officeart/2005/8/layout/orgChart1"/>
    <dgm:cxn modelId="{68037364-3A41-43FC-9DCE-5F3C5F783E54}" type="presParOf" srcId="{811DEBCE-2F02-46F9-B37F-2B478B7B9BC2}" destId="{F7F41A6F-A286-4A1E-B508-A74D804104AE}" srcOrd="1" destOrd="0" presId="urn:microsoft.com/office/officeart/2005/8/layout/orgChart1"/>
    <dgm:cxn modelId="{D181A137-CB71-46F0-97B8-566916378458}" type="presParOf" srcId="{997A2683-568A-436A-A095-A241CCF2F1CC}" destId="{5634F5B3-977F-4D6D-9262-3185971AB9B0}" srcOrd="1" destOrd="0" presId="urn:microsoft.com/office/officeart/2005/8/layout/orgChart1"/>
    <dgm:cxn modelId="{98170743-401C-454E-8C8D-F511A37415AB}" type="presParOf" srcId="{997A2683-568A-436A-A095-A241CCF2F1CC}" destId="{28CE053E-FFB7-4CB0-855D-1319244AFEC2}" srcOrd="2" destOrd="0" presId="urn:microsoft.com/office/officeart/2005/8/layout/orgChart1"/>
    <dgm:cxn modelId="{8315627D-1380-4D15-9937-D077901BAE29}" type="presParOf" srcId="{58B81526-2E4A-48BE-AAE8-3F397F0297E6}" destId="{F1635524-6969-4FC4-82BE-6E1FD9812545}" srcOrd="6" destOrd="0" presId="urn:microsoft.com/office/officeart/2005/8/layout/orgChart1"/>
    <dgm:cxn modelId="{82620C79-6925-4DBB-A002-DE6A08A81F56}" type="presParOf" srcId="{58B81526-2E4A-48BE-AAE8-3F397F0297E6}" destId="{1B53C698-3F27-49B5-A580-44207A77C7B3}" srcOrd="7" destOrd="0" presId="urn:microsoft.com/office/officeart/2005/8/layout/orgChart1"/>
    <dgm:cxn modelId="{2E3053B8-B2F0-4005-B7A8-23DAFE2888A6}" type="presParOf" srcId="{1B53C698-3F27-49B5-A580-44207A77C7B3}" destId="{016DE165-E2DA-49BA-A806-ED54196A2563}" srcOrd="0" destOrd="0" presId="urn:microsoft.com/office/officeart/2005/8/layout/orgChart1"/>
    <dgm:cxn modelId="{6A23E0F1-5D9E-4CC2-84E0-2A014320B8B9}" type="presParOf" srcId="{016DE165-E2DA-49BA-A806-ED54196A2563}" destId="{8A3AB058-92B6-4E74-88B1-C1A9DB656232}" srcOrd="0" destOrd="0" presId="urn:microsoft.com/office/officeart/2005/8/layout/orgChart1"/>
    <dgm:cxn modelId="{30643F73-6B04-4928-808B-FFC4BD1B59C4}" type="presParOf" srcId="{016DE165-E2DA-49BA-A806-ED54196A2563}" destId="{61098359-389A-40B2-8175-6F97FB94395C}" srcOrd="1" destOrd="0" presId="urn:microsoft.com/office/officeart/2005/8/layout/orgChart1"/>
    <dgm:cxn modelId="{4608A8D4-008E-4E00-95A6-92C58A28E039}" type="presParOf" srcId="{1B53C698-3F27-49B5-A580-44207A77C7B3}" destId="{60E430EE-73BC-4F65-A973-39B126D18416}" srcOrd="1" destOrd="0" presId="urn:microsoft.com/office/officeart/2005/8/layout/orgChart1"/>
    <dgm:cxn modelId="{9D32A5F9-BA98-4179-81B8-BA46087F8D3A}" type="presParOf" srcId="{1B53C698-3F27-49B5-A580-44207A77C7B3}" destId="{FD857B0C-5141-4D35-AA30-470E7A5A3803}" srcOrd="2" destOrd="0" presId="urn:microsoft.com/office/officeart/2005/8/layout/orgChart1"/>
    <dgm:cxn modelId="{4FF73EB0-27C7-41DA-AC81-3F13199BCE54}" type="presParOf" srcId="{43C14149-B7B6-4A44-B9E9-F2668796E626}" destId="{E6BBDBEB-1092-4F71-B2D8-B294334C4FF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243126-4EF4-49A7-B202-EB6367ABB810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5F0C220-D22B-4940-B9C8-58E8C0749AEE}">
      <dgm:prSet phldrT="[Текст]"/>
      <dgm:spPr>
        <a:noFill/>
        <a:ln>
          <a:solidFill>
            <a:schemeClr val="accent1"/>
          </a:solidFill>
        </a:ln>
      </dgm:spPr>
      <dgm:t>
        <a:bodyPr/>
        <a:lstStyle/>
        <a:p>
          <a:r>
            <a:rPr lang="ru-RU" b="0" dirty="0" smtClean="0">
              <a:solidFill>
                <a:schemeClr val="tx1"/>
              </a:solidFill>
              <a:effectLst/>
            </a:rPr>
            <a:t>Основные направления специальности </a:t>
          </a:r>
          <a:endParaRPr lang="ru-RU" dirty="0">
            <a:solidFill>
              <a:schemeClr val="tx1"/>
            </a:solidFill>
          </a:endParaRPr>
        </a:p>
      </dgm:t>
    </dgm:pt>
    <dgm:pt modelId="{9CCCAFCA-017D-47CF-957E-143677F95E8E}" type="parTrans" cxnId="{25666B6A-1C67-47AF-8A15-A6B1BC8DE7CD}">
      <dgm:prSet/>
      <dgm:spPr/>
      <dgm:t>
        <a:bodyPr/>
        <a:lstStyle/>
        <a:p>
          <a:endParaRPr lang="ru-RU"/>
        </a:p>
      </dgm:t>
    </dgm:pt>
    <dgm:pt modelId="{F34F8103-91E8-4ED4-952F-54CBDB0F3026}" type="sibTrans" cxnId="{25666B6A-1C67-47AF-8A15-A6B1BC8DE7CD}">
      <dgm:prSet/>
      <dgm:spPr/>
      <dgm:t>
        <a:bodyPr/>
        <a:lstStyle/>
        <a:p>
          <a:endParaRPr lang="ru-RU"/>
        </a:p>
      </dgm:t>
    </dgm:pt>
    <dgm:pt modelId="{1BA39B4E-3019-46D7-BF92-76247252E178}">
      <dgm:prSet phldrT="[Текст]"/>
      <dgm:spPr>
        <a:noFill/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Фанерное производство</a:t>
          </a:r>
          <a:endParaRPr lang="ru-RU" dirty="0"/>
        </a:p>
      </dgm:t>
    </dgm:pt>
    <dgm:pt modelId="{404B9412-6CA9-4625-B4C5-0F0ECA138CB3}" type="parTrans" cxnId="{C738E6FD-2D7D-4EAC-8A77-85863D3A761D}">
      <dgm:prSet/>
      <dgm:spPr/>
      <dgm:t>
        <a:bodyPr/>
        <a:lstStyle/>
        <a:p>
          <a:endParaRPr lang="ru-RU"/>
        </a:p>
      </dgm:t>
    </dgm:pt>
    <dgm:pt modelId="{FA45F1E7-892B-45C4-9F7E-939D4DA334BD}" type="sibTrans" cxnId="{C738E6FD-2D7D-4EAC-8A77-85863D3A761D}">
      <dgm:prSet/>
      <dgm:spPr/>
      <dgm:t>
        <a:bodyPr/>
        <a:lstStyle/>
        <a:p>
          <a:endParaRPr lang="ru-RU"/>
        </a:p>
      </dgm:t>
    </dgm:pt>
    <dgm:pt modelId="{D408335B-3F12-47FC-9E42-8AF96708E891}">
      <dgm:prSet phldrT="[Текст]"/>
      <dgm:spPr>
        <a:noFill/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Лесопильное производство </a:t>
          </a:r>
          <a:endParaRPr lang="ru-RU" dirty="0"/>
        </a:p>
      </dgm:t>
    </dgm:pt>
    <dgm:pt modelId="{3AEE4823-5753-48DA-91A4-2F94AF7A5E22}" type="parTrans" cxnId="{CF930AA0-94EC-48F4-932A-C0022A1DE8F1}">
      <dgm:prSet/>
      <dgm:spPr/>
      <dgm:t>
        <a:bodyPr/>
        <a:lstStyle/>
        <a:p>
          <a:endParaRPr lang="ru-RU"/>
        </a:p>
      </dgm:t>
    </dgm:pt>
    <dgm:pt modelId="{0A6F3FF6-0617-43E3-88D0-18DCA45BB7A9}" type="sibTrans" cxnId="{CF930AA0-94EC-48F4-932A-C0022A1DE8F1}">
      <dgm:prSet/>
      <dgm:spPr/>
      <dgm:t>
        <a:bodyPr/>
        <a:lstStyle/>
        <a:p>
          <a:endParaRPr lang="ru-RU"/>
        </a:p>
      </dgm:t>
    </dgm:pt>
    <dgm:pt modelId="{B42B10D2-2531-4578-A736-A61FC4F47887}">
      <dgm:prSet phldrT="[Текст]"/>
      <dgm:spPr>
        <a:noFill/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Спичечное производство </a:t>
          </a:r>
          <a:endParaRPr lang="ru-RU" dirty="0"/>
        </a:p>
      </dgm:t>
    </dgm:pt>
    <dgm:pt modelId="{A0BE30C8-50B7-4A08-A111-5F4331F50FB4}" type="parTrans" cxnId="{E604840E-5A1D-4F71-8C20-74643372F464}">
      <dgm:prSet/>
      <dgm:spPr/>
      <dgm:t>
        <a:bodyPr/>
        <a:lstStyle/>
        <a:p>
          <a:endParaRPr lang="ru-RU"/>
        </a:p>
      </dgm:t>
    </dgm:pt>
    <dgm:pt modelId="{EC8467D7-48CB-49A6-A46D-DC8CF4D93E83}" type="sibTrans" cxnId="{E604840E-5A1D-4F71-8C20-74643372F464}">
      <dgm:prSet/>
      <dgm:spPr/>
      <dgm:t>
        <a:bodyPr/>
        <a:lstStyle/>
        <a:p>
          <a:endParaRPr lang="ru-RU"/>
        </a:p>
      </dgm:t>
    </dgm:pt>
    <dgm:pt modelId="{0D4194A1-E94D-48F1-BDF6-AE1626E62791}">
      <dgm:prSet phldrT="[Текст]"/>
      <dgm:spPr>
        <a:noFill/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Мебельное производство</a:t>
          </a:r>
          <a:endParaRPr lang="ru-RU" dirty="0"/>
        </a:p>
      </dgm:t>
    </dgm:pt>
    <dgm:pt modelId="{DBCA2135-9AF6-4C58-AA4B-65434FE7DFF1}" type="parTrans" cxnId="{FE19DD37-24DA-40FB-95B6-119E5A158D5F}">
      <dgm:prSet/>
      <dgm:spPr/>
      <dgm:t>
        <a:bodyPr/>
        <a:lstStyle/>
        <a:p>
          <a:endParaRPr lang="ru-RU"/>
        </a:p>
      </dgm:t>
    </dgm:pt>
    <dgm:pt modelId="{42E03420-B6AD-4B04-8663-D856F4377A77}" type="sibTrans" cxnId="{FE19DD37-24DA-40FB-95B6-119E5A158D5F}">
      <dgm:prSet/>
      <dgm:spPr/>
      <dgm:t>
        <a:bodyPr/>
        <a:lstStyle/>
        <a:p>
          <a:endParaRPr lang="ru-RU"/>
        </a:p>
      </dgm:t>
    </dgm:pt>
    <dgm:pt modelId="{A26ED162-16E5-4219-B6CC-0B82C3F87CA8}" type="pres">
      <dgm:prSet presAssocID="{3E243126-4EF4-49A7-B202-EB6367ABB81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3C14149-B7B6-4A44-B9E9-F2668796E626}" type="pres">
      <dgm:prSet presAssocID="{95F0C220-D22B-4940-B9C8-58E8C0749AEE}" presName="hierRoot1" presStyleCnt="0">
        <dgm:presLayoutVars>
          <dgm:hierBranch val="init"/>
        </dgm:presLayoutVars>
      </dgm:prSet>
      <dgm:spPr/>
    </dgm:pt>
    <dgm:pt modelId="{01FD397C-C343-440B-9CFB-25095E373BD1}" type="pres">
      <dgm:prSet presAssocID="{95F0C220-D22B-4940-B9C8-58E8C0749AEE}" presName="rootComposite1" presStyleCnt="0"/>
      <dgm:spPr/>
    </dgm:pt>
    <dgm:pt modelId="{EAD4EC67-FDF9-4EA7-A74D-1B6EA398374E}" type="pres">
      <dgm:prSet presAssocID="{95F0C220-D22B-4940-B9C8-58E8C0749AEE}" presName="rootText1" presStyleLbl="node0" presStyleIdx="0" presStyleCnt="1" custScaleX="22200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A796E79-B9C3-4A21-A071-196B2B658541}" type="pres">
      <dgm:prSet presAssocID="{95F0C220-D22B-4940-B9C8-58E8C0749AEE}" presName="rootConnector1" presStyleLbl="node1" presStyleIdx="0" presStyleCnt="0"/>
      <dgm:spPr/>
      <dgm:t>
        <a:bodyPr/>
        <a:lstStyle/>
        <a:p>
          <a:endParaRPr lang="ru-RU"/>
        </a:p>
      </dgm:t>
    </dgm:pt>
    <dgm:pt modelId="{58B81526-2E4A-48BE-AAE8-3F397F0297E6}" type="pres">
      <dgm:prSet presAssocID="{95F0C220-D22B-4940-B9C8-58E8C0749AEE}" presName="hierChild2" presStyleCnt="0"/>
      <dgm:spPr/>
    </dgm:pt>
    <dgm:pt modelId="{CDE3DA8D-4C55-411E-9030-6AF3AEBD8403}" type="pres">
      <dgm:prSet presAssocID="{DBCA2135-9AF6-4C58-AA4B-65434FE7DFF1}" presName="Name37" presStyleLbl="parChTrans1D2" presStyleIdx="0" presStyleCnt="4"/>
      <dgm:spPr/>
      <dgm:t>
        <a:bodyPr/>
        <a:lstStyle/>
        <a:p>
          <a:endParaRPr lang="ru-RU"/>
        </a:p>
      </dgm:t>
    </dgm:pt>
    <dgm:pt modelId="{FA6F2494-2AF1-444B-AB0F-62242ECD5D82}" type="pres">
      <dgm:prSet presAssocID="{0D4194A1-E94D-48F1-BDF6-AE1626E62791}" presName="hierRoot2" presStyleCnt="0">
        <dgm:presLayoutVars>
          <dgm:hierBranch val="init"/>
        </dgm:presLayoutVars>
      </dgm:prSet>
      <dgm:spPr/>
    </dgm:pt>
    <dgm:pt modelId="{DD23C376-2DA5-4DCA-AFEB-63628F7BD4B6}" type="pres">
      <dgm:prSet presAssocID="{0D4194A1-E94D-48F1-BDF6-AE1626E62791}" presName="rootComposite" presStyleCnt="0"/>
      <dgm:spPr/>
    </dgm:pt>
    <dgm:pt modelId="{974A5FCE-0D67-4590-8902-2CCDDCB8525C}" type="pres">
      <dgm:prSet presAssocID="{0D4194A1-E94D-48F1-BDF6-AE1626E62791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892139-6085-4639-A67F-FE933F5675AA}" type="pres">
      <dgm:prSet presAssocID="{0D4194A1-E94D-48F1-BDF6-AE1626E62791}" presName="rootConnector" presStyleLbl="node2" presStyleIdx="0" presStyleCnt="4"/>
      <dgm:spPr/>
      <dgm:t>
        <a:bodyPr/>
        <a:lstStyle/>
        <a:p>
          <a:endParaRPr lang="ru-RU"/>
        </a:p>
      </dgm:t>
    </dgm:pt>
    <dgm:pt modelId="{D93B2B40-E0EF-4651-9784-FF7A85E60AEB}" type="pres">
      <dgm:prSet presAssocID="{0D4194A1-E94D-48F1-BDF6-AE1626E62791}" presName="hierChild4" presStyleCnt="0"/>
      <dgm:spPr/>
    </dgm:pt>
    <dgm:pt modelId="{C4861006-A54A-4031-B5CA-3CD8F5341C8B}" type="pres">
      <dgm:prSet presAssocID="{0D4194A1-E94D-48F1-BDF6-AE1626E62791}" presName="hierChild5" presStyleCnt="0"/>
      <dgm:spPr/>
    </dgm:pt>
    <dgm:pt modelId="{241CE891-20E0-4619-9E3B-6C44F2AA0D06}" type="pres">
      <dgm:prSet presAssocID="{404B9412-6CA9-4625-B4C5-0F0ECA138CB3}" presName="Name37" presStyleLbl="parChTrans1D2" presStyleIdx="1" presStyleCnt="4"/>
      <dgm:spPr/>
      <dgm:t>
        <a:bodyPr/>
        <a:lstStyle/>
        <a:p>
          <a:endParaRPr lang="ru-RU"/>
        </a:p>
      </dgm:t>
    </dgm:pt>
    <dgm:pt modelId="{6E47423A-7D1A-4F4F-B2E3-4A4BB6C56EEA}" type="pres">
      <dgm:prSet presAssocID="{1BA39B4E-3019-46D7-BF92-76247252E178}" presName="hierRoot2" presStyleCnt="0">
        <dgm:presLayoutVars>
          <dgm:hierBranch val="init"/>
        </dgm:presLayoutVars>
      </dgm:prSet>
      <dgm:spPr/>
    </dgm:pt>
    <dgm:pt modelId="{2B6B69B6-EFB0-4BD4-ABC8-DB4359C51522}" type="pres">
      <dgm:prSet presAssocID="{1BA39B4E-3019-46D7-BF92-76247252E178}" presName="rootComposite" presStyleCnt="0"/>
      <dgm:spPr/>
    </dgm:pt>
    <dgm:pt modelId="{21BC7189-E4F4-4AAE-A64F-8954F223A281}" type="pres">
      <dgm:prSet presAssocID="{1BA39B4E-3019-46D7-BF92-76247252E178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D8EA50-A043-431B-86E8-F46C92119572}" type="pres">
      <dgm:prSet presAssocID="{1BA39B4E-3019-46D7-BF92-76247252E178}" presName="rootConnector" presStyleLbl="node2" presStyleIdx="1" presStyleCnt="4"/>
      <dgm:spPr/>
      <dgm:t>
        <a:bodyPr/>
        <a:lstStyle/>
        <a:p>
          <a:endParaRPr lang="ru-RU"/>
        </a:p>
      </dgm:t>
    </dgm:pt>
    <dgm:pt modelId="{A7CB7C8A-96B4-4FDB-BB44-2108987AEB2B}" type="pres">
      <dgm:prSet presAssocID="{1BA39B4E-3019-46D7-BF92-76247252E178}" presName="hierChild4" presStyleCnt="0"/>
      <dgm:spPr/>
    </dgm:pt>
    <dgm:pt modelId="{C31B9A84-579A-4440-B87D-C5EBCC40FE38}" type="pres">
      <dgm:prSet presAssocID="{1BA39B4E-3019-46D7-BF92-76247252E178}" presName="hierChild5" presStyleCnt="0"/>
      <dgm:spPr/>
    </dgm:pt>
    <dgm:pt modelId="{B98B99A1-3462-4322-952D-00A965911093}" type="pres">
      <dgm:prSet presAssocID="{3AEE4823-5753-48DA-91A4-2F94AF7A5E22}" presName="Name37" presStyleLbl="parChTrans1D2" presStyleIdx="2" presStyleCnt="4"/>
      <dgm:spPr/>
      <dgm:t>
        <a:bodyPr/>
        <a:lstStyle/>
        <a:p>
          <a:endParaRPr lang="ru-RU"/>
        </a:p>
      </dgm:t>
    </dgm:pt>
    <dgm:pt modelId="{997A2683-568A-436A-A095-A241CCF2F1CC}" type="pres">
      <dgm:prSet presAssocID="{D408335B-3F12-47FC-9E42-8AF96708E891}" presName="hierRoot2" presStyleCnt="0">
        <dgm:presLayoutVars>
          <dgm:hierBranch val="init"/>
        </dgm:presLayoutVars>
      </dgm:prSet>
      <dgm:spPr/>
    </dgm:pt>
    <dgm:pt modelId="{811DEBCE-2F02-46F9-B37F-2B478B7B9BC2}" type="pres">
      <dgm:prSet presAssocID="{D408335B-3F12-47FC-9E42-8AF96708E891}" presName="rootComposite" presStyleCnt="0"/>
      <dgm:spPr/>
    </dgm:pt>
    <dgm:pt modelId="{5C72AEBD-ABFD-411D-9C59-3E26246C37F2}" type="pres">
      <dgm:prSet presAssocID="{D408335B-3F12-47FC-9E42-8AF96708E891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7F41A6F-A286-4A1E-B508-A74D804104AE}" type="pres">
      <dgm:prSet presAssocID="{D408335B-3F12-47FC-9E42-8AF96708E891}" presName="rootConnector" presStyleLbl="node2" presStyleIdx="2" presStyleCnt="4"/>
      <dgm:spPr/>
      <dgm:t>
        <a:bodyPr/>
        <a:lstStyle/>
        <a:p>
          <a:endParaRPr lang="ru-RU"/>
        </a:p>
      </dgm:t>
    </dgm:pt>
    <dgm:pt modelId="{5634F5B3-977F-4D6D-9262-3185971AB9B0}" type="pres">
      <dgm:prSet presAssocID="{D408335B-3F12-47FC-9E42-8AF96708E891}" presName="hierChild4" presStyleCnt="0"/>
      <dgm:spPr/>
    </dgm:pt>
    <dgm:pt modelId="{28CE053E-FFB7-4CB0-855D-1319244AFEC2}" type="pres">
      <dgm:prSet presAssocID="{D408335B-3F12-47FC-9E42-8AF96708E891}" presName="hierChild5" presStyleCnt="0"/>
      <dgm:spPr/>
    </dgm:pt>
    <dgm:pt modelId="{F1635524-6969-4FC4-82BE-6E1FD9812545}" type="pres">
      <dgm:prSet presAssocID="{A0BE30C8-50B7-4A08-A111-5F4331F50FB4}" presName="Name37" presStyleLbl="parChTrans1D2" presStyleIdx="3" presStyleCnt="4"/>
      <dgm:spPr/>
      <dgm:t>
        <a:bodyPr/>
        <a:lstStyle/>
        <a:p>
          <a:endParaRPr lang="ru-RU"/>
        </a:p>
      </dgm:t>
    </dgm:pt>
    <dgm:pt modelId="{1B53C698-3F27-49B5-A580-44207A77C7B3}" type="pres">
      <dgm:prSet presAssocID="{B42B10D2-2531-4578-A736-A61FC4F47887}" presName="hierRoot2" presStyleCnt="0">
        <dgm:presLayoutVars>
          <dgm:hierBranch val="init"/>
        </dgm:presLayoutVars>
      </dgm:prSet>
      <dgm:spPr/>
    </dgm:pt>
    <dgm:pt modelId="{016DE165-E2DA-49BA-A806-ED54196A2563}" type="pres">
      <dgm:prSet presAssocID="{B42B10D2-2531-4578-A736-A61FC4F47887}" presName="rootComposite" presStyleCnt="0"/>
      <dgm:spPr/>
    </dgm:pt>
    <dgm:pt modelId="{8A3AB058-92B6-4E74-88B1-C1A9DB656232}" type="pres">
      <dgm:prSet presAssocID="{B42B10D2-2531-4578-A736-A61FC4F47887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1098359-389A-40B2-8175-6F97FB94395C}" type="pres">
      <dgm:prSet presAssocID="{B42B10D2-2531-4578-A736-A61FC4F47887}" presName="rootConnector" presStyleLbl="node2" presStyleIdx="3" presStyleCnt="4"/>
      <dgm:spPr/>
      <dgm:t>
        <a:bodyPr/>
        <a:lstStyle/>
        <a:p>
          <a:endParaRPr lang="ru-RU"/>
        </a:p>
      </dgm:t>
    </dgm:pt>
    <dgm:pt modelId="{60E430EE-73BC-4F65-A973-39B126D18416}" type="pres">
      <dgm:prSet presAssocID="{B42B10D2-2531-4578-A736-A61FC4F47887}" presName="hierChild4" presStyleCnt="0"/>
      <dgm:spPr/>
    </dgm:pt>
    <dgm:pt modelId="{FD857B0C-5141-4D35-AA30-470E7A5A3803}" type="pres">
      <dgm:prSet presAssocID="{B42B10D2-2531-4578-A736-A61FC4F47887}" presName="hierChild5" presStyleCnt="0"/>
      <dgm:spPr/>
    </dgm:pt>
    <dgm:pt modelId="{E6BBDBEB-1092-4F71-B2D8-B294334C4FF3}" type="pres">
      <dgm:prSet presAssocID="{95F0C220-D22B-4940-B9C8-58E8C0749AEE}" presName="hierChild3" presStyleCnt="0"/>
      <dgm:spPr/>
    </dgm:pt>
  </dgm:ptLst>
  <dgm:cxnLst>
    <dgm:cxn modelId="{8FEDCA8D-6095-4647-8347-A7BBC51ECF02}" type="presOf" srcId="{3E243126-4EF4-49A7-B202-EB6367ABB810}" destId="{A26ED162-16E5-4219-B6CC-0B82C3F87CA8}" srcOrd="0" destOrd="0" presId="urn:microsoft.com/office/officeart/2005/8/layout/orgChart1"/>
    <dgm:cxn modelId="{37791807-7518-4523-A90A-C0835C4E190F}" type="presOf" srcId="{3AEE4823-5753-48DA-91A4-2F94AF7A5E22}" destId="{B98B99A1-3462-4322-952D-00A965911093}" srcOrd="0" destOrd="0" presId="urn:microsoft.com/office/officeart/2005/8/layout/orgChart1"/>
    <dgm:cxn modelId="{8270E789-7DEB-4DEC-9E96-D97A6FE4167A}" type="presOf" srcId="{A0BE30C8-50B7-4A08-A111-5F4331F50FB4}" destId="{F1635524-6969-4FC4-82BE-6E1FD9812545}" srcOrd="0" destOrd="0" presId="urn:microsoft.com/office/officeart/2005/8/layout/orgChart1"/>
    <dgm:cxn modelId="{FE19DD37-24DA-40FB-95B6-119E5A158D5F}" srcId="{95F0C220-D22B-4940-B9C8-58E8C0749AEE}" destId="{0D4194A1-E94D-48F1-BDF6-AE1626E62791}" srcOrd="0" destOrd="0" parTransId="{DBCA2135-9AF6-4C58-AA4B-65434FE7DFF1}" sibTransId="{42E03420-B6AD-4B04-8663-D856F4377A77}"/>
    <dgm:cxn modelId="{C738E6FD-2D7D-4EAC-8A77-85863D3A761D}" srcId="{95F0C220-D22B-4940-B9C8-58E8C0749AEE}" destId="{1BA39B4E-3019-46D7-BF92-76247252E178}" srcOrd="1" destOrd="0" parTransId="{404B9412-6CA9-4625-B4C5-0F0ECA138CB3}" sibTransId="{FA45F1E7-892B-45C4-9F7E-939D4DA334BD}"/>
    <dgm:cxn modelId="{AEF1757C-178C-4F1B-A6C0-E49BC07EB33E}" type="presOf" srcId="{B42B10D2-2531-4578-A736-A61FC4F47887}" destId="{8A3AB058-92B6-4E74-88B1-C1A9DB656232}" srcOrd="0" destOrd="0" presId="urn:microsoft.com/office/officeart/2005/8/layout/orgChart1"/>
    <dgm:cxn modelId="{8E83665E-3034-4507-B477-C58CE1B99B2B}" type="presOf" srcId="{1BA39B4E-3019-46D7-BF92-76247252E178}" destId="{21BC7189-E4F4-4AAE-A64F-8954F223A281}" srcOrd="0" destOrd="0" presId="urn:microsoft.com/office/officeart/2005/8/layout/orgChart1"/>
    <dgm:cxn modelId="{DA034BFF-2CEE-4B4C-88AB-896560EB4050}" type="presOf" srcId="{1BA39B4E-3019-46D7-BF92-76247252E178}" destId="{9ED8EA50-A043-431B-86E8-F46C92119572}" srcOrd="1" destOrd="0" presId="urn:microsoft.com/office/officeart/2005/8/layout/orgChart1"/>
    <dgm:cxn modelId="{3018951B-9986-4DCE-A823-4228D7CD9230}" type="presOf" srcId="{D408335B-3F12-47FC-9E42-8AF96708E891}" destId="{F7F41A6F-A286-4A1E-B508-A74D804104AE}" srcOrd="1" destOrd="0" presId="urn:microsoft.com/office/officeart/2005/8/layout/orgChart1"/>
    <dgm:cxn modelId="{C990E0A4-40D9-4333-A66C-4ADB390F8396}" type="presOf" srcId="{DBCA2135-9AF6-4C58-AA4B-65434FE7DFF1}" destId="{CDE3DA8D-4C55-411E-9030-6AF3AEBD8403}" srcOrd="0" destOrd="0" presId="urn:microsoft.com/office/officeart/2005/8/layout/orgChart1"/>
    <dgm:cxn modelId="{E604840E-5A1D-4F71-8C20-74643372F464}" srcId="{95F0C220-D22B-4940-B9C8-58E8C0749AEE}" destId="{B42B10D2-2531-4578-A736-A61FC4F47887}" srcOrd="3" destOrd="0" parTransId="{A0BE30C8-50B7-4A08-A111-5F4331F50FB4}" sibTransId="{EC8467D7-48CB-49A6-A46D-DC8CF4D93E83}"/>
    <dgm:cxn modelId="{CF930AA0-94EC-48F4-932A-C0022A1DE8F1}" srcId="{95F0C220-D22B-4940-B9C8-58E8C0749AEE}" destId="{D408335B-3F12-47FC-9E42-8AF96708E891}" srcOrd="2" destOrd="0" parTransId="{3AEE4823-5753-48DA-91A4-2F94AF7A5E22}" sibTransId="{0A6F3FF6-0617-43E3-88D0-18DCA45BB7A9}"/>
    <dgm:cxn modelId="{815D1832-0A1D-4E6C-91D8-516EF0E94C7D}" type="presOf" srcId="{0D4194A1-E94D-48F1-BDF6-AE1626E62791}" destId="{974A5FCE-0D67-4590-8902-2CCDDCB8525C}" srcOrd="0" destOrd="0" presId="urn:microsoft.com/office/officeart/2005/8/layout/orgChart1"/>
    <dgm:cxn modelId="{25666B6A-1C67-47AF-8A15-A6B1BC8DE7CD}" srcId="{3E243126-4EF4-49A7-B202-EB6367ABB810}" destId="{95F0C220-D22B-4940-B9C8-58E8C0749AEE}" srcOrd="0" destOrd="0" parTransId="{9CCCAFCA-017D-47CF-957E-143677F95E8E}" sibTransId="{F34F8103-91E8-4ED4-952F-54CBDB0F3026}"/>
    <dgm:cxn modelId="{65748351-9B93-4AEE-86E6-942F97CAB227}" type="presOf" srcId="{95F0C220-D22B-4940-B9C8-58E8C0749AEE}" destId="{EAD4EC67-FDF9-4EA7-A74D-1B6EA398374E}" srcOrd="0" destOrd="0" presId="urn:microsoft.com/office/officeart/2005/8/layout/orgChart1"/>
    <dgm:cxn modelId="{D290EC5B-1FA9-4927-A907-605E3AE1EC8C}" type="presOf" srcId="{404B9412-6CA9-4625-B4C5-0F0ECA138CB3}" destId="{241CE891-20E0-4619-9E3B-6C44F2AA0D06}" srcOrd="0" destOrd="0" presId="urn:microsoft.com/office/officeart/2005/8/layout/orgChart1"/>
    <dgm:cxn modelId="{ACDA63B2-1476-4688-B999-A4EB0211CC91}" type="presOf" srcId="{D408335B-3F12-47FC-9E42-8AF96708E891}" destId="{5C72AEBD-ABFD-411D-9C59-3E26246C37F2}" srcOrd="0" destOrd="0" presId="urn:microsoft.com/office/officeart/2005/8/layout/orgChart1"/>
    <dgm:cxn modelId="{4641C8AB-5FA8-454F-BC03-567CC5A09AA2}" type="presOf" srcId="{0D4194A1-E94D-48F1-BDF6-AE1626E62791}" destId="{78892139-6085-4639-A67F-FE933F5675AA}" srcOrd="1" destOrd="0" presId="urn:microsoft.com/office/officeart/2005/8/layout/orgChart1"/>
    <dgm:cxn modelId="{F2076214-E15C-4815-936F-C0C418EB7D76}" type="presOf" srcId="{B42B10D2-2531-4578-A736-A61FC4F47887}" destId="{61098359-389A-40B2-8175-6F97FB94395C}" srcOrd="1" destOrd="0" presId="urn:microsoft.com/office/officeart/2005/8/layout/orgChart1"/>
    <dgm:cxn modelId="{6008F5C6-C38A-4A7E-9608-CF00E0E30035}" type="presOf" srcId="{95F0C220-D22B-4940-B9C8-58E8C0749AEE}" destId="{5A796E79-B9C3-4A21-A071-196B2B658541}" srcOrd="1" destOrd="0" presId="urn:microsoft.com/office/officeart/2005/8/layout/orgChart1"/>
    <dgm:cxn modelId="{E19E8A4C-208B-4433-8740-BF67949566B6}" type="presParOf" srcId="{A26ED162-16E5-4219-B6CC-0B82C3F87CA8}" destId="{43C14149-B7B6-4A44-B9E9-F2668796E626}" srcOrd="0" destOrd="0" presId="urn:microsoft.com/office/officeart/2005/8/layout/orgChart1"/>
    <dgm:cxn modelId="{FDC36FD2-86EF-450E-A1A2-E0B671060BEB}" type="presParOf" srcId="{43C14149-B7B6-4A44-B9E9-F2668796E626}" destId="{01FD397C-C343-440B-9CFB-25095E373BD1}" srcOrd="0" destOrd="0" presId="urn:microsoft.com/office/officeart/2005/8/layout/orgChart1"/>
    <dgm:cxn modelId="{ED45460A-FCD8-40F7-8A86-6745DB1A3DC3}" type="presParOf" srcId="{01FD397C-C343-440B-9CFB-25095E373BD1}" destId="{EAD4EC67-FDF9-4EA7-A74D-1B6EA398374E}" srcOrd="0" destOrd="0" presId="urn:microsoft.com/office/officeart/2005/8/layout/orgChart1"/>
    <dgm:cxn modelId="{E7960D08-52C3-48B3-8B36-488FFC4047F0}" type="presParOf" srcId="{01FD397C-C343-440B-9CFB-25095E373BD1}" destId="{5A796E79-B9C3-4A21-A071-196B2B658541}" srcOrd="1" destOrd="0" presId="urn:microsoft.com/office/officeart/2005/8/layout/orgChart1"/>
    <dgm:cxn modelId="{B73C689F-E043-4ADB-821A-4AEF333C9605}" type="presParOf" srcId="{43C14149-B7B6-4A44-B9E9-F2668796E626}" destId="{58B81526-2E4A-48BE-AAE8-3F397F0297E6}" srcOrd="1" destOrd="0" presId="urn:microsoft.com/office/officeart/2005/8/layout/orgChart1"/>
    <dgm:cxn modelId="{3797960E-6023-48B5-8475-CFDD3B779795}" type="presParOf" srcId="{58B81526-2E4A-48BE-AAE8-3F397F0297E6}" destId="{CDE3DA8D-4C55-411E-9030-6AF3AEBD8403}" srcOrd="0" destOrd="0" presId="urn:microsoft.com/office/officeart/2005/8/layout/orgChart1"/>
    <dgm:cxn modelId="{4D8C1A0C-3114-490B-9FA5-835F471EF2EC}" type="presParOf" srcId="{58B81526-2E4A-48BE-AAE8-3F397F0297E6}" destId="{FA6F2494-2AF1-444B-AB0F-62242ECD5D82}" srcOrd="1" destOrd="0" presId="urn:microsoft.com/office/officeart/2005/8/layout/orgChart1"/>
    <dgm:cxn modelId="{54D51704-A16C-43B8-9794-D880A603A544}" type="presParOf" srcId="{FA6F2494-2AF1-444B-AB0F-62242ECD5D82}" destId="{DD23C376-2DA5-4DCA-AFEB-63628F7BD4B6}" srcOrd="0" destOrd="0" presId="urn:microsoft.com/office/officeart/2005/8/layout/orgChart1"/>
    <dgm:cxn modelId="{7794D91D-461D-4FB8-A176-F91C109A48E4}" type="presParOf" srcId="{DD23C376-2DA5-4DCA-AFEB-63628F7BD4B6}" destId="{974A5FCE-0D67-4590-8902-2CCDDCB8525C}" srcOrd="0" destOrd="0" presId="urn:microsoft.com/office/officeart/2005/8/layout/orgChart1"/>
    <dgm:cxn modelId="{992408E8-863F-4D25-BD09-7F01017A8AE7}" type="presParOf" srcId="{DD23C376-2DA5-4DCA-AFEB-63628F7BD4B6}" destId="{78892139-6085-4639-A67F-FE933F5675AA}" srcOrd="1" destOrd="0" presId="urn:microsoft.com/office/officeart/2005/8/layout/orgChart1"/>
    <dgm:cxn modelId="{8AC0E7A3-3DA0-4049-8793-AD0B60554623}" type="presParOf" srcId="{FA6F2494-2AF1-444B-AB0F-62242ECD5D82}" destId="{D93B2B40-E0EF-4651-9784-FF7A85E60AEB}" srcOrd="1" destOrd="0" presId="urn:microsoft.com/office/officeart/2005/8/layout/orgChart1"/>
    <dgm:cxn modelId="{F236D05B-F569-4661-A263-FEE69BE4A863}" type="presParOf" srcId="{FA6F2494-2AF1-444B-AB0F-62242ECD5D82}" destId="{C4861006-A54A-4031-B5CA-3CD8F5341C8B}" srcOrd="2" destOrd="0" presId="urn:microsoft.com/office/officeart/2005/8/layout/orgChart1"/>
    <dgm:cxn modelId="{44B1D51F-FFDB-40EE-B163-5034C0494EA8}" type="presParOf" srcId="{58B81526-2E4A-48BE-AAE8-3F397F0297E6}" destId="{241CE891-20E0-4619-9E3B-6C44F2AA0D06}" srcOrd="2" destOrd="0" presId="urn:microsoft.com/office/officeart/2005/8/layout/orgChart1"/>
    <dgm:cxn modelId="{B3BD576E-1368-48E0-94C6-F8590E54152A}" type="presParOf" srcId="{58B81526-2E4A-48BE-AAE8-3F397F0297E6}" destId="{6E47423A-7D1A-4F4F-B2E3-4A4BB6C56EEA}" srcOrd="3" destOrd="0" presId="urn:microsoft.com/office/officeart/2005/8/layout/orgChart1"/>
    <dgm:cxn modelId="{FB46C7F1-5B99-4576-A7F9-957FD15AAC66}" type="presParOf" srcId="{6E47423A-7D1A-4F4F-B2E3-4A4BB6C56EEA}" destId="{2B6B69B6-EFB0-4BD4-ABC8-DB4359C51522}" srcOrd="0" destOrd="0" presId="urn:microsoft.com/office/officeart/2005/8/layout/orgChart1"/>
    <dgm:cxn modelId="{194FDFB5-2C24-4E73-80D0-3E44A0654933}" type="presParOf" srcId="{2B6B69B6-EFB0-4BD4-ABC8-DB4359C51522}" destId="{21BC7189-E4F4-4AAE-A64F-8954F223A281}" srcOrd="0" destOrd="0" presId="urn:microsoft.com/office/officeart/2005/8/layout/orgChart1"/>
    <dgm:cxn modelId="{A4798DDF-DA2B-425E-B714-BF9020C6F075}" type="presParOf" srcId="{2B6B69B6-EFB0-4BD4-ABC8-DB4359C51522}" destId="{9ED8EA50-A043-431B-86E8-F46C92119572}" srcOrd="1" destOrd="0" presId="urn:microsoft.com/office/officeart/2005/8/layout/orgChart1"/>
    <dgm:cxn modelId="{1715138E-8116-4F09-8FA5-045E96E7A4D9}" type="presParOf" srcId="{6E47423A-7D1A-4F4F-B2E3-4A4BB6C56EEA}" destId="{A7CB7C8A-96B4-4FDB-BB44-2108987AEB2B}" srcOrd="1" destOrd="0" presId="urn:microsoft.com/office/officeart/2005/8/layout/orgChart1"/>
    <dgm:cxn modelId="{4BB4180F-03AF-4DEA-9B0C-08321C2E5C96}" type="presParOf" srcId="{6E47423A-7D1A-4F4F-B2E3-4A4BB6C56EEA}" destId="{C31B9A84-579A-4440-B87D-C5EBCC40FE38}" srcOrd="2" destOrd="0" presId="urn:microsoft.com/office/officeart/2005/8/layout/orgChart1"/>
    <dgm:cxn modelId="{87F4A93D-A64D-4E84-A784-635B759568B6}" type="presParOf" srcId="{58B81526-2E4A-48BE-AAE8-3F397F0297E6}" destId="{B98B99A1-3462-4322-952D-00A965911093}" srcOrd="4" destOrd="0" presId="urn:microsoft.com/office/officeart/2005/8/layout/orgChart1"/>
    <dgm:cxn modelId="{FB769CC6-2A13-4638-9404-5D48ED590A91}" type="presParOf" srcId="{58B81526-2E4A-48BE-AAE8-3F397F0297E6}" destId="{997A2683-568A-436A-A095-A241CCF2F1CC}" srcOrd="5" destOrd="0" presId="urn:microsoft.com/office/officeart/2005/8/layout/orgChart1"/>
    <dgm:cxn modelId="{54371D7A-5243-4247-B500-6594C75ADCBD}" type="presParOf" srcId="{997A2683-568A-436A-A095-A241CCF2F1CC}" destId="{811DEBCE-2F02-46F9-B37F-2B478B7B9BC2}" srcOrd="0" destOrd="0" presId="urn:microsoft.com/office/officeart/2005/8/layout/orgChart1"/>
    <dgm:cxn modelId="{C1E7A342-794C-40E7-B401-AD9B49DDC531}" type="presParOf" srcId="{811DEBCE-2F02-46F9-B37F-2B478B7B9BC2}" destId="{5C72AEBD-ABFD-411D-9C59-3E26246C37F2}" srcOrd="0" destOrd="0" presId="urn:microsoft.com/office/officeart/2005/8/layout/orgChart1"/>
    <dgm:cxn modelId="{A44398AD-083A-4814-B526-CF911F8AA788}" type="presParOf" srcId="{811DEBCE-2F02-46F9-B37F-2B478B7B9BC2}" destId="{F7F41A6F-A286-4A1E-B508-A74D804104AE}" srcOrd="1" destOrd="0" presId="urn:microsoft.com/office/officeart/2005/8/layout/orgChart1"/>
    <dgm:cxn modelId="{EEE6BBE2-05B1-4F01-AC02-86FB4901D166}" type="presParOf" srcId="{997A2683-568A-436A-A095-A241CCF2F1CC}" destId="{5634F5B3-977F-4D6D-9262-3185971AB9B0}" srcOrd="1" destOrd="0" presId="urn:microsoft.com/office/officeart/2005/8/layout/orgChart1"/>
    <dgm:cxn modelId="{2AB04DF3-860B-48A1-9625-F8CF00BA45FE}" type="presParOf" srcId="{997A2683-568A-436A-A095-A241CCF2F1CC}" destId="{28CE053E-FFB7-4CB0-855D-1319244AFEC2}" srcOrd="2" destOrd="0" presId="urn:microsoft.com/office/officeart/2005/8/layout/orgChart1"/>
    <dgm:cxn modelId="{BD744E2A-547C-4FEE-8620-F3613B6C64DE}" type="presParOf" srcId="{58B81526-2E4A-48BE-AAE8-3F397F0297E6}" destId="{F1635524-6969-4FC4-82BE-6E1FD9812545}" srcOrd="6" destOrd="0" presId="urn:microsoft.com/office/officeart/2005/8/layout/orgChart1"/>
    <dgm:cxn modelId="{790A2723-8F82-47CF-A2D0-5B1DE36E4F2C}" type="presParOf" srcId="{58B81526-2E4A-48BE-AAE8-3F397F0297E6}" destId="{1B53C698-3F27-49B5-A580-44207A77C7B3}" srcOrd="7" destOrd="0" presId="urn:microsoft.com/office/officeart/2005/8/layout/orgChart1"/>
    <dgm:cxn modelId="{21ED3967-7CBE-4FD6-9D1F-991D0054A9BB}" type="presParOf" srcId="{1B53C698-3F27-49B5-A580-44207A77C7B3}" destId="{016DE165-E2DA-49BA-A806-ED54196A2563}" srcOrd="0" destOrd="0" presId="urn:microsoft.com/office/officeart/2005/8/layout/orgChart1"/>
    <dgm:cxn modelId="{6780B09A-20CB-439C-A89B-1D367D19D81B}" type="presParOf" srcId="{016DE165-E2DA-49BA-A806-ED54196A2563}" destId="{8A3AB058-92B6-4E74-88B1-C1A9DB656232}" srcOrd="0" destOrd="0" presId="urn:microsoft.com/office/officeart/2005/8/layout/orgChart1"/>
    <dgm:cxn modelId="{8C4AB97F-16EC-469D-91B9-B0D0311179ED}" type="presParOf" srcId="{016DE165-E2DA-49BA-A806-ED54196A2563}" destId="{61098359-389A-40B2-8175-6F97FB94395C}" srcOrd="1" destOrd="0" presId="urn:microsoft.com/office/officeart/2005/8/layout/orgChart1"/>
    <dgm:cxn modelId="{D77CF6E7-C014-4B00-BA3A-FC8976115D5A}" type="presParOf" srcId="{1B53C698-3F27-49B5-A580-44207A77C7B3}" destId="{60E430EE-73BC-4F65-A973-39B126D18416}" srcOrd="1" destOrd="0" presId="urn:microsoft.com/office/officeart/2005/8/layout/orgChart1"/>
    <dgm:cxn modelId="{06363CF6-7BB0-451A-8097-2BB834050279}" type="presParOf" srcId="{1B53C698-3F27-49B5-A580-44207A77C7B3}" destId="{FD857B0C-5141-4D35-AA30-470E7A5A3803}" srcOrd="2" destOrd="0" presId="urn:microsoft.com/office/officeart/2005/8/layout/orgChart1"/>
    <dgm:cxn modelId="{01F4BBB4-D6FB-4AC7-84FE-BD9A4F33678A}" type="presParOf" srcId="{43C14149-B7B6-4A44-B9E9-F2668796E626}" destId="{E6BBDBEB-1092-4F71-B2D8-B294334C4FF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243126-4EF4-49A7-B202-EB6367ABB810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5F0C220-D22B-4940-B9C8-58E8C0749AEE}">
      <dgm:prSet phldrT="[Текст]" custT="1"/>
      <dgm:spPr>
        <a:noFill/>
        <a:ln>
          <a:solidFill>
            <a:schemeClr val="accent1"/>
          </a:solidFill>
        </a:ln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Должности и профессии по которым можно работать, после окончания нашего техникума  </a:t>
          </a:r>
          <a:endParaRPr lang="ru-RU" sz="2000" dirty="0">
            <a:solidFill>
              <a:schemeClr val="tx1"/>
            </a:solidFill>
          </a:endParaRPr>
        </a:p>
      </dgm:t>
    </dgm:pt>
    <dgm:pt modelId="{9CCCAFCA-017D-47CF-957E-143677F95E8E}" type="parTrans" cxnId="{25666B6A-1C67-47AF-8A15-A6B1BC8DE7CD}">
      <dgm:prSet/>
      <dgm:spPr/>
      <dgm:t>
        <a:bodyPr/>
        <a:lstStyle/>
        <a:p>
          <a:endParaRPr lang="ru-RU"/>
        </a:p>
      </dgm:t>
    </dgm:pt>
    <dgm:pt modelId="{F34F8103-91E8-4ED4-952F-54CBDB0F3026}" type="sibTrans" cxnId="{25666B6A-1C67-47AF-8A15-A6B1BC8DE7CD}">
      <dgm:prSet/>
      <dgm:spPr/>
      <dgm:t>
        <a:bodyPr/>
        <a:lstStyle/>
        <a:p>
          <a:endParaRPr lang="ru-RU"/>
        </a:p>
      </dgm:t>
    </dgm:pt>
    <dgm:pt modelId="{1BA39B4E-3019-46D7-BF92-76247252E178}">
      <dgm:prSet phldrT="[Текст]" custT="1"/>
      <dgm:spPr>
        <a:noFill/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Дизайнер-конструктор мебели</a:t>
          </a:r>
          <a:endParaRPr lang="ru-RU" sz="2000" dirty="0"/>
        </a:p>
      </dgm:t>
    </dgm:pt>
    <dgm:pt modelId="{404B9412-6CA9-4625-B4C5-0F0ECA138CB3}" type="parTrans" cxnId="{C738E6FD-2D7D-4EAC-8A77-85863D3A761D}">
      <dgm:prSet/>
      <dgm:spPr/>
      <dgm:t>
        <a:bodyPr/>
        <a:lstStyle/>
        <a:p>
          <a:endParaRPr lang="ru-RU"/>
        </a:p>
      </dgm:t>
    </dgm:pt>
    <dgm:pt modelId="{FA45F1E7-892B-45C4-9F7E-939D4DA334BD}" type="sibTrans" cxnId="{C738E6FD-2D7D-4EAC-8A77-85863D3A761D}">
      <dgm:prSet/>
      <dgm:spPr/>
      <dgm:t>
        <a:bodyPr/>
        <a:lstStyle/>
        <a:p>
          <a:endParaRPr lang="ru-RU"/>
        </a:p>
      </dgm:t>
    </dgm:pt>
    <dgm:pt modelId="{D408335B-3F12-47FC-9E42-8AF96708E891}">
      <dgm:prSet phldrT="[Текст]" custT="1"/>
      <dgm:spPr>
        <a:noFill/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Техник-технолог</a:t>
          </a:r>
          <a:endParaRPr lang="ru-RU" sz="2000" dirty="0"/>
        </a:p>
      </dgm:t>
    </dgm:pt>
    <dgm:pt modelId="{3AEE4823-5753-48DA-91A4-2F94AF7A5E22}" type="parTrans" cxnId="{CF930AA0-94EC-48F4-932A-C0022A1DE8F1}">
      <dgm:prSet/>
      <dgm:spPr/>
      <dgm:t>
        <a:bodyPr/>
        <a:lstStyle/>
        <a:p>
          <a:endParaRPr lang="ru-RU"/>
        </a:p>
      </dgm:t>
    </dgm:pt>
    <dgm:pt modelId="{0A6F3FF6-0617-43E3-88D0-18DCA45BB7A9}" type="sibTrans" cxnId="{CF930AA0-94EC-48F4-932A-C0022A1DE8F1}">
      <dgm:prSet/>
      <dgm:spPr/>
      <dgm:t>
        <a:bodyPr/>
        <a:lstStyle/>
        <a:p>
          <a:endParaRPr lang="ru-RU"/>
        </a:p>
      </dgm:t>
    </dgm:pt>
    <dgm:pt modelId="{B42B10D2-2531-4578-A736-A61FC4F47887}">
      <dgm:prSet phldrT="[Текст]" custT="1"/>
      <dgm:spPr>
        <a:noFill/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Оператор автоматических и полуавтоматических линий</a:t>
          </a:r>
          <a:endParaRPr lang="ru-RU" sz="2000" dirty="0"/>
        </a:p>
      </dgm:t>
    </dgm:pt>
    <dgm:pt modelId="{A0BE30C8-50B7-4A08-A111-5F4331F50FB4}" type="parTrans" cxnId="{E604840E-5A1D-4F71-8C20-74643372F464}">
      <dgm:prSet/>
      <dgm:spPr/>
      <dgm:t>
        <a:bodyPr/>
        <a:lstStyle/>
        <a:p>
          <a:endParaRPr lang="ru-RU"/>
        </a:p>
      </dgm:t>
    </dgm:pt>
    <dgm:pt modelId="{EC8467D7-48CB-49A6-A46D-DC8CF4D93E83}" type="sibTrans" cxnId="{E604840E-5A1D-4F71-8C20-74643372F464}">
      <dgm:prSet/>
      <dgm:spPr/>
      <dgm:t>
        <a:bodyPr/>
        <a:lstStyle/>
        <a:p>
          <a:endParaRPr lang="ru-RU"/>
        </a:p>
      </dgm:t>
    </dgm:pt>
    <dgm:pt modelId="{0D4194A1-E94D-48F1-BDF6-AE1626E62791}">
      <dgm:prSet phldrT="[Текст]" custT="1"/>
      <dgm:spPr>
        <a:noFill/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Станочник деревообрабатывающих станков</a:t>
          </a:r>
          <a:endParaRPr lang="ru-RU" sz="2000" dirty="0"/>
        </a:p>
      </dgm:t>
    </dgm:pt>
    <dgm:pt modelId="{DBCA2135-9AF6-4C58-AA4B-65434FE7DFF1}" type="parTrans" cxnId="{FE19DD37-24DA-40FB-95B6-119E5A158D5F}">
      <dgm:prSet/>
      <dgm:spPr/>
      <dgm:t>
        <a:bodyPr/>
        <a:lstStyle/>
        <a:p>
          <a:endParaRPr lang="ru-RU"/>
        </a:p>
      </dgm:t>
    </dgm:pt>
    <dgm:pt modelId="{42E03420-B6AD-4B04-8663-D856F4377A77}" type="sibTrans" cxnId="{FE19DD37-24DA-40FB-95B6-119E5A158D5F}">
      <dgm:prSet/>
      <dgm:spPr/>
      <dgm:t>
        <a:bodyPr/>
        <a:lstStyle/>
        <a:p>
          <a:endParaRPr lang="ru-RU"/>
        </a:p>
      </dgm:t>
    </dgm:pt>
    <dgm:pt modelId="{A26ED162-16E5-4219-B6CC-0B82C3F87CA8}" type="pres">
      <dgm:prSet presAssocID="{3E243126-4EF4-49A7-B202-EB6367ABB81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3C14149-B7B6-4A44-B9E9-F2668796E626}" type="pres">
      <dgm:prSet presAssocID="{95F0C220-D22B-4940-B9C8-58E8C0749AEE}" presName="hierRoot1" presStyleCnt="0">
        <dgm:presLayoutVars>
          <dgm:hierBranch val="init"/>
        </dgm:presLayoutVars>
      </dgm:prSet>
      <dgm:spPr/>
    </dgm:pt>
    <dgm:pt modelId="{01FD397C-C343-440B-9CFB-25095E373BD1}" type="pres">
      <dgm:prSet presAssocID="{95F0C220-D22B-4940-B9C8-58E8C0749AEE}" presName="rootComposite1" presStyleCnt="0"/>
      <dgm:spPr/>
    </dgm:pt>
    <dgm:pt modelId="{EAD4EC67-FDF9-4EA7-A74D-1B6EA398374E}" type="pres">
      <dgm:prSet presAssocID="{95F0C220-D22B-4940-B9C8-58E8C0749AEE}" presName="rootText1" presStyleLbl="node0" presStyleIdx="0" presStyleCnt="1" custScaleX="34663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A796E79-B9C3-4A21-A071-196B2B658541}" type="pres">
      <dgm:prSet presAssocID="{95F0C220-D22B-4940-B9C8-58E8C0749AEE}" presName="rootConnector1" presStyleLbl="node1" presStyleIdx="0" presStyleCnt="0"/>
      <dgm:spPr/>
      <dgm:t>
        <a:bodyPr/>
        <a:lstStyle/>
        <a:p>
          <a:endParaRPr lang="ru-RU"/>
        </a:p>
      </dgm:t>
    </dgm:pt>
    <dgm:pt modelId="{58B81526-2E4A-48BE-AAE8-3F397F0297E6}" type="pres">
      <dgm:prSet presAssocID="{95F0C220-D22B-4940-B9C8-58E8C0749AEE}" presName="hierChild2" presStyleCnt="0"/>
      <dgm:spPr/>
    </dgm:pt>
    <dgm:pt modelId="{CDE3DA8D-4C55-411E-9030-6AF3AEBD8403}" type="pres">
      <dgm:prSet presAssocID="{DBCA2135-9AF6-4C58-AA4B-65434FE7DFF1}" presName="Name37" presStyleLbl="parChTrans1D2" presStyleIdx="0" presStyleCnt="4"/>
      <dgm:spPr/>
      <dgm:t>
        <a:bodyPr/>
        <a:lstStyle/>
        <a:p>
          <a:endParaRPr lang="ru-RU"/>
        </a:p>
      </dgm:t>
    </dgm:pt>
    <dgm:pt modelId="{FA6F2494-2AF1-444B-AB0F-62242ECD5D82}" type="pres">
      <dgm:prSet presAssocID="{0D4194A1-E94D-48F1-BDF6-AE1626E62791}" presName="hierRoot2" presStyleCnt="0">
        <dgm:presLayoutVars>
          <dgm:hierBranch val="init"/>
        </dgm:presLayoutVars>
      </dgm:prSet>
      <dgm:spPr/>
    </dgm:pt>
    <dgm:pt modelId="{DD23C376-2DA5-4DCA-AFEB-63628F7BD4B6}" type="pres">
      <dgm:prSet presAssocID="{0D4194A1-E94D-48F1-BDF6-AE1626E62791}" presName="rootComposite" presStyleCnt="0"/>
      <dgm:spPr/>
    </dgm:pt>
    <dgm:pt modelId="{974A5FCE-0D67-4590-8902-2CCDDCB8525C}" type="pres">
      <dgm:prSet presAssocID="{0D4194A1-E94D-48F1-BDF6-AE1626E62791}" presName="rootText" presStyleLbl="node2" presStyleIdx="0" presStyleCnt="4" custScaleY="19732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892139-6085-4639-A67F-FE933F5675AA}" type="pres">
      <dgm:prSet presAssocID="{0D4194A1-E94D-48F1-BDF6-AE1626E62791}" presName="rootConnector" presStyleLbl="node2" presStyleIdx="0" presStyleCnt="4"/>
      <dgm:spPr/>
      <dgm:t>
        <a:bodyPr/>
        <a:lstStyle/>
        <a:p>
          <a:endParaRPr lang="ru-RU"/>
        </a:p>
      </dgm:t>
    </dgm:pt>
    <dgm:pt modelId="{D93B2B40-E0EF-4651-9784-FF7A85E60AEB}" type="pres">
      <dgm:prSet presAssocID="{0D4194A1-E94D-48F1-BDF6-AE1626E62791}" presName="hierChild4" presStyleCnt="0"/>
      <dgm:spPr/>
    </dgm:pt>
    <dgm:pt modelId="{C4861006-A54A-4031-B5CA-3CD8F5341C8B}" type="pres">
      <dgm:prSet presAssocID="{0D4194A1-E94D-48F1-BDF6-AE1626E62791}" presName="hierChild5" presStyleCnt="0"/>
      <dgm:spPr/>
    </dgm:pt>
    <dgm:pt modelId="{241CE891-20E0-4619-9E3B-6C44F2AA0D06}" type="pres">
      <dgm:prSet presAssocID="{404B9412-6CA9-4625-B4C5-0F0ECA138CB3}" presName="Name37" presStyleLbl="parChTrans1D2" presStyleIdx="1" presStyleCnt="4"/>
      <dgm:spPr/>
      <dgm:t>
        <a:bodyPr/>
        <a:lstStyle/>
        <a:p>
          <a:endParaRPr lang="ru-RU"/>
        </a:p>
      </dgm:t>
    </dgm:pt>
    <dgm:pt modelId="{6E47423A-7D1A-4F4F-B2E3-4A4BB6C56EEA}" type="pres">
      <dgm:prSet presAssocID="{1BA39B4E-3019-46D7-BF92-76247252E178}" presName="hierRoot2" presStyleCnt="0">
        <dgm:presLayoutVars>
          <dgm:hierBranch val="init"/>
        </dgm:presLayoutVars>
      </dgm:prSet>
      <dgm:spPr/>
    </dgm:pt>
    <dgm:pt modelId="{2B6B69B6-EFB0-4BD4-ABC8-DB4359C51522}" type="pres">
      <dgm:prSet presAssocID="{1BA39B4E-3019-46D7-BF92-76247252E178}" presName="rootComposite" presStyleCnt="0"/>
      <dgm:spPr/>
    </dgm:pt>
    <dgm:pt modelId="{21BC7189-E4F4-4AAE-A64F-8954F223A281}" type="pres">
      <dgm:prSet presAssocID="{1BA39B4E-3019-46D7-BF92-76247252E178}" presName="rootText" presStyleLbl="node2" presStyleIdx="1" presStyleCnt="4" custScaleY="19732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D8EA50-A043-431B-86E8-F46C92119572}" type="pres">
      <dgm:prSet presAssocID="{1BA39B4E-3019-46D7-BF92-76247252E178}" presName="rootConnector" presStyleLbl="node2" presStyleIdx="1" presStyleCnt="4"/>
      <dgm:spPr/>
      <dgm:t>
        <a:bodyPr/>
        <a:lstStyle/>
        <a:p>
          <a:endParaRPr lang="ru-RU"/>
        </a:p>
      </dgm:t>
    </dgm:pt>
    <dgm:pt modelId="{A7CB7C8A-96B4-4FDB-BB44-2108987AEB2B}" type="pres">
      <dgm:prSet presAssocID="{1BA39B4E-3019-46D7-BF92-76247252E178}" presName="hierChild4" presStyleCnt="0"/>
      <dgm:spPr/>
    </dgm:pt>
    <dgm:pt modelId="{C31B9A84-579A-4440-B87D-C5EBCC40FE38}" type="pres">
      <dgm:prSet presAssocID="{1BA39B4E-3019-46D7-BF92-76247252E178}" presName="hierChild5" presStyleCnt="0"/>
      <dgm:spPr/>
    </dgm:pt>
    <dgm:pt modelId="{B98B99A1-3462-4322-952D-00A965911093}" type="pres">
      <dgm:prSet presAssocID="{3AEE4823-5753-48DA-91A4-2F94AF7A5E22}" presName="Name37" presStyleLbl="parChTrans1D2" presStyleIdx="2" presStyleCnt="4"/>
      <dgm:spPr/>
      <dgm:t>
        <a:bodyPr/>
        <a:lstStyle/>
        <a:p>
          <a:endParaRPr lang="ru-RU"/>
        </a:p>
      </dgm:t>
    </dgm:pt>
    <dgm:pt modelId="{997A2683-568A-436A-A095-A241CCF2F1CC}" type="pres">
      <dgm:prSet presAssocID="{D408335B-3F12-47FC-9E42-8AF96708E891}" presName="hierRoot2" presStyleCnt="0">
        <dgm:presLayoutVars>
          <dgm:hierBranch val="init"/>
        </dgm:presLayoutVars>
      </dgm:prSet>
      <dgm:spPr/>
    </dgm:pt>
    <dgm:pt modelId="{811DEBCE-2F02-46F9-B37F-2B478B7B9BC2}" type="pres">
      <dgm:prSet presAssocID="{D408335B-3F12-47FC-9E42-8AF96708E891}" presName="rootComposite" presStyleCnt="0"/>
      <dgm:spPr/>
    </dgm:pt>
    <dgm:pt modelId="{5C72AEBD-ABFD-411D-9C59-3E26246C37F2}" type="pres">
      <dgm:prSet presAssocID="{D408335B-3F12-47FC-9E42-8AF96708E891}" presName="rootText" presStyleLbl="node2" presStyleIdx="2" presStyleCnt="4" custScaleY="1934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7F41A6F-A286-4A1E-B508-A74D804104AE}" type="pres">
      <dgm:prSet presAssocID="{D408335B-3F12-47FC-9E42-8AF96708E891}" presName="rootConnector" presStyleLbl="node2" presStyleIdx="2" presStyleCnt="4"/>
      <dgm:spPr/>
      <dgm:t>
        <a:bodyPr/>
        <a:lstStyle/>
        <a:p>
          <a:endParaRPr lang="ru-RU"/>
        </a:p>
      </dgm:t>
    </dgm:pt>
    <dgm:pt modelId="{5634F5B3-977F-4D6D-9262-3185971AB9B0}" type="pres">
      <dgm:prSet presAssocID="{D408335B-3F12-47FC-9E42-8AF96708E891}" presName="hierChild4" presStyleCnt="0"/>
      <dgm:spPr/>
    </dgm:pt>
    <dgm:pt modelId="{28CE053E-FFB7-4CB0-855D-1319244AFEC2}" type="pres">
      <dgm:prSet presAssocID="{D408335B-3F12-47FC-9E42-8AF96708E891}" presName="hierChild5" presStyleCnt="0"/>
      <dgm:spPr/>
    </dgm:pt>
    <dgm:pt modelId="{F1635524-6969-4FC4-82BE-6E1FD9812545}" type="pres">
      <dgm:prSet presAssocID="{A0BE30C8-50B7-4A08-A111-5F4331F50FB4}" presName="Name37" presStyleLbl="parChTrans1D2" presStyleIdx="3" presStyleCnt="4"/>
      <dgm:spPr/>
      <dgm:t>
        <a:bodyPr/>
        <a:lstStyle/>
        <a:p>
          <a:endParaRPr lang="ru-RU"/>
        </a:p>
      </dgm:t>
    </dgm:pt>
    <dgm:pt modelId="{1B53C698-3F27-49B5-A580-44207A77C7B3}" type="pres">
      <dgm:prSet presAssocID="{B42B10D2-2531-4578-A736-A61FC4F47887}" presName="hierRoot2" presStyleCnt="0">
        <dgm:presLayoutVars>
          <dgm:hierBranch val="init"/>
        </dgm:presLayoutVars>
      </dgm:prSet>
      <dgm:spPr/>
    </dgm:pt>
    <dgm:pt modelId="{016DE165-E2DA-49BA-A806-ED54196A2563}" type="pres">
      <dgm:prSet presAssocID="{B42B10D2-2531-4578-A736-A61FC4F47887}" presName="rootComposite" presStyleCnt="0"/>
      <dgm:spPr/>
    </dgm:pt>
    <dgm:pt modelId="{8A3AB058-92B6-4E74-88B1-C1A9DB656232}" type="pres">
      <dgm:prSet presAssocID="{B42B10D2-2531-4578-A736-A61FC4F47887}" presName="rootText" presStyleLbl="node2" presStyleIdx="3" presStyleCnt="4" custScaleY="1934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1098359-389A-40B2-8175-6F97FB94395C}" type="pres">
      <dgm:prSet presAssocID="{B42B10D2-2531-4578-A736-A61FC4F47887}" presName="rootConnector" presStyleLbl="node2" presStyleIdx="3" presStyleCnt="4"/>
      <dgm:spPr/>
      <dgm:t>
        <a:bodyPr/>
        <a:lstStyle/>
        <a:p>
          <a:endParaRPr lang="ru-RU"/>
        </a:p>
      </dgm:t>
    </dgm:pt>
    <dgm:pt modelId="{60E430EE-73BC-4F65-A973-39B126D18416}" type="pres">
      <dgm:prSet presAssocID="{B42B10D2-2531-4578-A736-A61FC4F47887}" presName="hierChild4" presStyleCnt="0"/>
      <dgm:spPr/>
    </dgm:pt>
    <dgm:pt modelId="{FD857B0C-5141-4D35-AA30-470E7A5A3803}" type="pres">
      <dgm:prSet presAssocID="{B42B10D2-2531-4578-A736-A61FC4F47887}" presName="hierChild5" presStyleCnt="0"/>
      <dgm:spPr/>
    </dgm:pt>
    <dgm:pt modelId="{E6BBDBEB-1092-4F71-B2D8-B294334C4FF3}" type="pres">
      <dgm:prSet presAssocID="{95F0C220-D22B-4940-B9C8-58E8C0749AEE}" presName="hierChild3" presStyleCnt="0"/>
      <dgm:spPr/>
    </dgm:pt>
  </dgm:ptLst>
  <dgm:cxnLst>
    <dgm:cxn modelId="{35BA4ED5-D67C-4202-AAD6-26F138D58C5E}" type="presOf" srcId="{0D4194A1-E94D-48F1-BDF6-AE1626E62791}" destId="{78892139-6085-4639-A67F-FE933F5675AA}" srcOrd="1" destOrd="0" presId="urn:microsoft.com/office/officeart/2005/8/layout/orgChart1"/>
    <dgm:cxn modelId="{C360AD67-FD9C-40F7-B83D-B94825792A68}" type="presOf" srcId="{B42B10D2-2531-4578-A736-A61FC4F47887}" destId="{61098359-389A-40B2-8175-6F97FB94395C}" srcOrd="1" destOrd="0" presId="urn:microsoft.com/office/officeart/2005/8/layout/orgChart1"/>
    <dgm:cxn modelId="{FE19DD37-24DA-40FB-95B6-119E5A158D5F}" srcId="{95F0C220-D22B-4940-B9C8-58E8C0749AEE}" destId="{0D4194A1-E94D-48F1-BDF6-AE1626E62791}" srcOrd="0" destOrd="0" parTransId="{DBCA2135-9AF6-4C58-AA4B-65434FE7DFF1}" sibTransId="{42E03420-B6AD-4B04-8663-D856F4377A77}"/>
    <dgm:cxn modelId="{C738E6FD-2D7D-4EAC-8A77-85863D3A761D}" srcId="{95F0C220-D22B-4940-B9C8-58E8C0749AEE}" destId="{1BA39B4E-3019-46D7-BF92-76247252E178}" srcOrd="1" destOrd="0" parTransId="{404B9412-6CA9-4625-B4C5-0F0ECA138CB3}" sibTransId="{FA45F1E7-892B-45C4-9F7E-939D4DA334BD}"/>
    <dgm:cxn modelId="{50DF4B64-0303-4875-87B7-0A8FD4BB981D}" type="presOf" srcId="{1BA39B4E-3019-46D7-BF92-76247252E178}" destId="{21BC7189-E4F4-4AAE-A64F-8954F223A281}" srcOrd="0" destOrd="0" presId="urn:microsoft.com/office/officeart/2005/8/layout/orgChart1"/>
    <dgm:cxn modelId="{9D5A8272-9462-4BE6-893B-49E8F3AB9BA2}" type="presOf" srcId="{D408335B-3F12-47FC-9E42-8AF96708E891}" destId="{F7F41A6F-A286-4A1E-B508-A74D804104AE}" srcOrd="1" destOrd="0" presId="urn:microsoft.com/office/officeart/2005/8/layout/orgChart1"/>
    <dgm:cxn modelId="{08509DB8-778D-4744-A602-A24096E783E8}" type="presOf" srcId="{B42B10D2-2531-4578-A736-A61FC4F47887}" destId="{8A3AB058-92B6-4E74-88B1-C1A9DB656232}" srcOrd="0" destOrd="0" presId="urn:microsoft.com/office/officeart/2005/8/layout/orgChart1"/>
    <dgm:cxn modelId="{22CD37BD-DB3A-43AA-BA53-AE21CEC9B6FB}" type="presOf" srcId="{A0BE30C8-50B7-4A08-A111-5F4331F50FB4}" destId="{F1635524-6969-4FC4-82BE-6E1FD9812545}" srcOrd="0" destOrd="0" presId="urn:microsoft.com/office/officeart/2005/8/layout/orgChart1"/>
    <dgm:cxn modelId="{E604840E-5A1D-4F71-8C20-74643372F464}" srcId="{95F0C220-D22B-4940-B9C8-58E8C0749AEE}" destId="{B42B10D2-2531-4578-A736-A61FC4F47887}" srcOrd="3" destOrd="0" parTransId="{A0BE30C8-50B7-4A08-A111-5F4331F50FB4}" sibTransId="{EC8467D7-48CB-49A6-A46D-DC8CF4D93E83}"/>
    <dgm:cxn modelId="{9676B113-9592-40E1-8EF8-8925D9AB25E4}" type="presOf" srcId="{404B9412-6CA9-4625-B4C5-0F0ECA138CB3}" destId="{241CE891-20E0-4619-9E3B-6C44F2AA0D06}" srcOrd="0" destOrd="0" presId="urn:microsoft.com/office/officeart/2005/8/layout/orgChart1"/>
    <dgm:cxn modelId="{CF930AA0-94EC-48F4-932A-C0022A1DE8F1}" srcId="{95F0C220-D22B-4940-B9C8-58E8C0749AEE}" destId="{D408335B-3F12-47FC-9E42-8AF96708E891}" srcOrd="2" destOrd="0" parTransId="{3AEE4823-5753-48DA-91A4-2F94AF7A5E22}" sibTransId="{0A6F3FF6-0617-43E3-88D0-18DCA45BB7A9}"/>
    <dgm:cxn modelId="{E6CEC842-9148-49C5-AF00-80C1840486D7}" type="presOf" srcId="{95F0C220-D22B-4940-B9C8-58E8C0749AEE}" destId="{5A796E79-B9C3-4A21-A071-196B2B658541}" srcOrd="1" destOrd="0" presId="urn:microsoft.com/office/officeart/2005/8/layout/orgChart1"/>
    <dgm:cxn modelId="{25666B6A-1C67-47AF-8A15-A6B1BC8DE7CD}" srcId="{3E243126-4EF4-49A7-B202-EB6367ABB810}" destId="{95F0C220-D22B-4940-B9C8-58E8C0749AEE}" srcOrd="0" destOrd="0" parTransId="{9CCCAFCA-017D-47CF-957E-143677F95E8E}" sibTransId="{F34F8103-91E8-4ED4-952F-54CBDB0F3026}"/>
    <dgm:cxn modelId="{C3DC337E-9900-4AEA-8689-7966390C25CF}" type="presOf" srcId="{3E243126-4EF4-49A7-B202-EB6367ABB810}" destId="{A26ED162-16E5-4219-B6CC-0B82C3F87CA8}" srcOrd="0" destOrd="0" presId="urn:microsoft.com/office/officeart/2005/8/layout/orgChart1"/>
    <dgm:cxn modelId="{64209D6C-3A30-4B7F-9D0E-C0C667AA051B}" type="presOf" srcId="{D408335B-3F12-47FC-9E42-8AF96708E891}" destId="{5C72AEBD-ABFD-411D-9C59-3E26246C37F2}" srcOrd="0" destOrd="0" presId="urn:microsoft.com/office/officeart/2005/8/layout/orgChart1"/>
    <dgm:cxn modelId="{34FBA473-6440-45E2-9D3E-5007D4CBA82F}" type="presOf" srcId="{3AEE4823-5753-48DA-91A4-2F94AF7A5E22}" destId="{B98B99A1-3462-4322-952D-00A965911093}" srcOrd="0" destOrd="0" presId="urn:microsoft.com/office/officeart/2005/8/layout/orgChart1"/>
    <dgm:cxn modelId="{4823D1B2-19CB-4EBB-9E30-0D6F5821EBCA}" type="presOf" srcId="{DBCA2135-9AF6-4C58-AA4B-65434FE7DFF1}" destId="{CDE3DA8D-4C55-411E-9030-6AF3AEBD8403}" srcOrd="0" destOrd="0" presId="urn:microsoft.com/office/officeart/2005/8/layout/orgChart1"/>
    <dgm:cxn modelId="{06D57604-B317-4AF6-A6E3-C792230231CF}" type="presOf" srcId="{95F0C220-D22B-4940-B9C8-58E8C0749AEE}" destId="{EAD4EC67-FDF9-4EA7-A74D-1B6EA398374E}" srcOrd="0" destOrd="0" presId="urn:microsoft.com/office/officeart/2005/8/layout/orgChart1"/>
    <dgm:cxn modelId="{2FCC7F74-28BC-4F51-97AA-CFAB31F5ACE7}" type="presOf" srcId="{0D4194A1-E94D-48F1-BDF6-AE1626E62791}" destId="{974A5FCE-0D67-4590-8902-2CCDDCB8525C}" srcOrd="0" destOrd="0" presId="urn:microsoft.com/office/officeart/2005/8/layout/orgChart1"/>
    <dgm:cxn modelId="{C5500F83-0270-4CB1-BC4A-FE248F502280}" type="presOf" srcId="{1BA39B4E-3019-46D7-BF92-76247252E178}" destId="{9ED8EA50-A043-431B-86E8-F46C92119572}" srcOrd="1" destOrd="0" presId="urn:microsoft.com/office/officeart/2005/8/layout/orgChart1"/>
    <dgm:cxn modelId="{9D777A3A-F68F-4D1B-9C3A-3EC261DF1433}" type="presParOf" srcId="{A26ED162-16E5-4219-B6CC-0B82C3F87CA8}" destId="{43C14149-B7B6-4A44-B9E9-F2668796E626}" srcOrd="0" destOrd="0" presId="urn:microsoft.com/office/officeart/2005/8/layout/orgChart1"/>
    <dgm:cxn modelId="{3F0FE70C-9744-4DEB-8D17-F7D181D63382}" type="presParOf" srcId="{43C14149-B7B6-4A44-B9E9-F2668796E626}" destId="{01FD397C-C343-440B-9CFB-25095E373BD1}" srcOrd="0" destOrd="0" presId="urn:microsoft.com/office/officeart/2005/8/layout/orgChart1"/>
    <dgm:cxn modelId="{C77306CC-2E4E-4455-88DE-19ACE14D6D0C}" type="presParOf" srcId="{01FD397C-C343-440B-9CFB-25095E373BD1}" destId="{EAD4EC67-FDF9-4EA7-A74D-1B6EA398374E}" srcOrd="0" destOrd="0" presId="urn:microsoft.com/office/officeart/2005/8/layout/orgChart1"/>
    <dgm:cxn modelId="{74409CBD-EF6A-4578-89AA-97D965CE3C3F}" type="presParOf" srcId="{01FD397C-C343-440B-9CFB-25095E373BD1}" destId="{5A796E79-B9C3-4A21-A071-196B2B658541}" srcOrd="1" destOrd="0" presId="urn:microsoft.com/office/officeart/2005/8/layout/orgChart1"/>
    <dgm:cxn modelId="{EE0F6503-836C-409E-8530-0095A6722627}" type="presParOf" srcId="{43C14149-B7B6-4A44-B9E9-F2668796E626}" destId="{58B81526-2E4A-48BE-AAE8-3F397F0297E6}" srcOrd="1" destOrd="0" presId="urn:microsoft.com/office/officeart/2005/8/layout/orgChart1"/>
    <dgm:cxn modelId="{003C9F68-72E8-48B7-9DDD-BC90DE2E4B79}" type="presParOf" srcId="{58B81526-2E4A-48BE-AAE8-3F397F0297E6}" destId="{CDE3DA8D-4C55-411E-9030-6AF3AEBD8403}" srcOrd="0" destOrd="0" presId="urn:microsoft.com/office/officeart/2005/8/layout/orgChart1"/>
    <dgm:cxn modelId="{8496B89E-510D-47B1-B45B-F652FE0EBE39}" type="presParOf" srcId="{58B81526-2E4A-48BE-AAE8-3F397F0297E6}" destId="{FA6F2494-2AF1-444B-AB0F-62242ECD5D82}" srcOrd="1" destOrd="0" presId="urn:microsoft.com/office/officeart/2005/8/layout/orgChart1"/>
    <dgm:cxn modelId="{CE1F0CA8-D88A-41FB-8862-252E067038EB}" type="presParOf" srcId="{FA6F2494-2AF1-444B-AB0F-62242ECD5D82}" destId="{DD23C376-2DA5-4DCA-AFEB-63628F7BD4B6}" srcOrd="0" destOrd="0" presId="urn:microsoft.com/office/officeart/2005/8/layout/orgChart1"/>
    <dgm:cxn modelId="{93A3E7B8-C164-4C87-9F2C-016D85003B60}" type="presParOf" srcId="{DD23C376-2DA5-4DCA-AFEB-63628F7BD4B6}" destId="{974A5FCE-0D67-4590-8902-2CCDDCB8525C}" srcOrd="0" destOrd="0" presId="urn:microsoft.com/office/officeart/2005/8/layout/orgChart1"/>
    <dgm:cxn modelId="{957EB67D-EC34-49CB-B235-A0DF7F1DF5B1}" type="presParOf" srcId="{DD23C376-2DA5-4DCA-AFEB-63628F7BD4B6}" destId="{78892139-6085-4639-A67F-FE933F5675AA}" srcOrd="1" destOrd="0" presId="urn:microsoft.com/office/officeart/2005/8/layout/orgChart1"/>
    <dgm:cxn modelId="{B68116C3-E583-4BCB-96AF-66132811FD22}" type="presParOf" srcId="{FA6F2494-2AF1-444B-AB0F-62242ECD5D82}" destId="{D93B2B40-E0EF-4651-9784-FF7A85E60AEB}" srcOrd="1" destOrd="0" presId="urn:microsoft.com/office/officeart/2005/8/layout/orgChart1"/>
    <dgm:cxn modelId="{B963FC7E-623A-4BEA-A36B-E483CCDA55BB}" type="presParOf" srcId="{FA6F2494-2AF1-444B-AB0F-62242ECD5D82}" destId="{C4861006-A54A-4031-B5CA-3CD8F5341C8B}" srcOrd="2" destOrd="0" presId="urn:microsoft.com/office/officeart/2005/8/layout/orgChart1"/>
    <dgm:cxn modelId="{4314B034-FAE4-4FC6-9B38-637BE93558FC}" type="presParOf" srcId="{58B81526-2E4A-48BE-AAE8-3F397F0297E6}" destId="{241CE891-20E0-4619-9E3B-6C44F2AA0D06}" srcOrd="2" destOrd="0" presId="urn:microsoft.com/office/officeart/2005/8/layout/orgChart1"/>
    <dgm:cxn modelId="{B1687999-D0AE-465B-84BC-363E1F9B563D}" type="presParOf" srcId="{58B81526-2E4A-48BE-AAE8-3F397F0297E6}" destId="{6E47423A-7D1A-4F4F-B2E3-4A4BB6C56EEA}" srcOrd="3" destOrd="0" presId="urn:microsoft.com/office/officeart/2005/8/layout/orgChart1"/>
    <dgm:cxn modelId="{D93F359C-777D-4B5C-B8EB-61ACFEB3036B}" type="presParOf" srcId="{6E47423A-7D1A-4F4F-B2E3-4A4BB6C56EEA}" destId="{2B6B69B6-EFB0-4BD4-ABC8-DB4359C51522}" srcOrd="0" destOrd="0" presId="urn:microsoft.com/office/officeart/2005/8/layout/orgChart1"/>
    <dgm:cxn modelId="{AC5AFF91-9F3D-46FC-A313-E553BE46957E}" type="presParOf" srcId="{2B6B69B6-EFB0-4BD4-ABC8-DB4359C51522}" destId="{21BC7189-E4F4-4AAE-A64F-8954F223A281}" srcOrd="0" destOrd="0" presId="urn:microsoft.com/office/officeart/2005/8/layout/orgChart1"/>
    <dgm:cxn modelId="{F930E291-1D25-4AE6-8964-FAC0B7312A11}" type="presParOf" srcId="{2B6B69B6-EFB0-4BD4-ABC8-DB4359C51522}" destId="{9ED8EA50-A043-431B-86E8-F46C92119572}" srcOrd="1" destOrd="0" presId="urn:microsoft.com/office/officeart/2005/8/layout/orgChart1"/>
    <dgm:cxn modelId="{959BA434-02E6-4AA8-8269-A3872DB14E8E}" type="presParOf" srcId="{6E47423A-7D1A-4F4F-B2E3-4A4BB6C56EEA}" destId="{A7CB7C8A-96B4-4FDB-BB44-2108987AEB2B}" srcOrd="1" destOrd="0" presId="urn:microsoft.com/office/officeart/2005/8/layout/orgChart1"/>
    <dgm:cxn modelId="{B019CF95-4742-48F8-918A-BAD6A35E9B49}" type="presParOf" srcId="{6E47423A-7D1A-4F4F-B2E3-4A4BB6C56EEA}" destId="{C31B9A84-579A-4440-B87D-C5EBCC40FE38}" srcOrd="2" destOrd="0" presId="urn:microsoft.com/office/officeart/2005/8/layout/orgChart1"/>
    <dgm:cxn modelId="{92703CD5-2550-4B9E-B605-632EA86D59B1}" type="presParOf" srcId="{58B81526-2E4A-48BE-AAE8-3F397F0297E6}" destId="{B98B99A1-3462-4322-952D-00A965911093}" srcOrd="4" destOrd="0" presId="urn:microsoft.com/office/officeart/2005/8/layout/orgChart1"/>
    <dgm:cxn modelId="{65CA111D-2E31-447E-BDE1-71D5B48498BF}" type="presParOf" srcId="{58B81526-2E4A-48BE-AAE8-3F397F0297E6}" destId="{997A2683-568A-436A-A095-A241CCF2F1CC}" srcOrd="5" destOrd="0" presId="urn:microsoft.com/office/officeart/2005/8/layout/orgChart1"/>
    <dgm:cxn modelId="{D9517D0A-7DDA-4BCE-B2DB-7743C7A90751}" type="presParOf" srcId="{997A2683-568A-436A-A095-A241CCF2F1CC}" destId="{811DEBCE-2F02-46F9-B37F-2B478B7B9BC2}" srcOrd="0" destOrd="0" presId="urn:microsoft.com/office/officeart/2005/8/layout/orgChart1"/>
    <dgm:cxn modelId="{112A88A9-DB72-404A-87E0-70FAAE0B089F}" type="presParOf" srcId="{811DEBCE-2F02-46F9-B37F-2B478B7B9BC2}" destId="{5C72AEBD-ABFD-411D-9C59-3E26246C37F2}" srcOrd="0" destOrd="0" presId="urn:microsoft.com/office/officeart/2005/8/layout/orgChart1"/>
    <dgm:cxn modelId="{68037364-3A41-43FC-9DCE-5F3C5F783E54}" type="presParOf" srcId="{811DEBCE-2F02-46F9-B37F-2B478B7B9BC2}" destId="{F7F41A6F-A286-4A1E-B508-A74D804104AE}" srcOrd="1" destOrd="0" presId="urn:microsoft.com/office/officeart/2005/8/layout/orgChart1"/>
    <dgm:cxn modelId="{D181A137-CB71-46F0-97B8-566916378458}" type="presParOf" srcId="{997A2683-568A-436A-A095-A241CCF2F1CC}" destId="{5634F5B3-977F-4D6D-9262-3185971AB9B0}" srcOrd="1" destOrd="0" presId="urn:microsoft.com/office/officeart/2005/8/layout/orgChart1"/>
    <dgm:cxn modelId="{98170743-401C-454E-8C8D-F511A37415AB}" type="presParOf" srcId="{997A2683-568A-436A-A095-A241CCF2F1CC}" destId="{28CE053E-FFB7-4CB0-855D-1319244AFEC2}" srcOrd="2" destOrd="0" presId="urn:microsoft.com/office/officeart/2005/8/layout/orgChart1"/>
    <dgm:cxn modelId="{8315627D-1380-4D15-9937-D077901BAE29}" type="presParOf" srcId="{58B81526-2E4A-48BE-AAE8-3F397F0297E6}" destId="{F1635524-6969-4FC4-82BE-6E1FD9812545}" srcOrd="6" destOrd="0" presId="urn:microsoft.com/office/officeart/2005/8/layout/orgChart1"/>
    <dgm:cxn modelId="{82620C79-6925-4DBB-A002-DE6A08A81F56}" type="presParOf" srcId="{58B81526-2E4A-48BE-AAE8-3F397F0297E6}" destId="{1B53C698-3F27-49B5-A580-44207A77C7B3}" srcOrd="7" destOrd="0" presId="urn:microsoft.com/office/officeart/2005/8/layout/orgChart1"/>
    <dgm:cxn modelId="{2E3053B8-B2F0-4005-B7A8-23DAFE2888A6}" type="presParOf" srcId="{1B53C698-3F27-49B5-A580-44207A77C7B3}" destId="{016DE165-E2DA-49BA-A806-ED54196A2563}" srcOrd="0" destOrd="0" presId="urn:microsoft.com/office/officeart/2005/8/layout/orgChart1"/>
    <dgm:cxn modelId="{6A23E0F1-5D9E-4CC2-84E0-2A014320B8B9}" type="presParOf" srcId="{016DE165-E2DA-49BA-A806-ED54196A2563}" destId="{8A3AB058-92B6-4E74-88B1-C1A9DB656232}" srcOrd="0" destOrd="0" presId="urn:microsoft.com/office/officeart/2005/8/layout/orgChart1"/>
    <dgm:cxn modelId="{30643F73-6B04-4928-808B-FFC4BD1B59C4}" type="presParOf" srcId="{016DE165-E2DA-49BA-A806-ED54196A2563}" destId="{61098359-389A-40B2-8175-6F97FB94395C}" srcOrd="1" destOrd="0" presId="urn:microsoft.com/office/officeart/2005/8/layout/orgChart1"/>
    <dgm:cxn modelId="{4608A8D4-008E-4E00-95A6-92C58A28E039}" type="presParOf" srcId="{1B53C698-3F27-49B5-A580-44207A77C7B3}" destId="{60E430EE-73BC-4F65-A973-39B126D18416}" srcOrd="1" destOrd="0" presId="urn:microsoft.com/office/officeart/2005/8/layout/orgChart1"/>
    <dgm:cxn modelId="{9D32A5F9-BA98-4179-81B8-BA46087F8D3A}" type="presParOf" srcId="{1B53C698-3F27-49B5-A580-44207A77C7B3}" destId="{FD857B0C-5141-4D35-AA30-470E7A5A3803}" srcOrd="2" destOrd="0" presId="urn:microsoft.com/office/officeart/2005/8/layout/orgChart1"/>
    <dgm:cxn modelId="{4FF73EB0-27C7-41DA-AC81-3F13199BCE54}" type="presParOf" srcId="{43C14149-B7B6-4A44-B9E9-F2668796E626}" destId="{E6BBDBEB-1092-4F71-B2D8-B294334C4FF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635524-6969-4FC4-82BE-6E1FD9812545}">
      <dsp:nvSpPr>
        <dsp:cNvPr id="0" name=""/>
        <dsp:cNvSpPr/>
      </dsp:nvSpPr>
      <dsp:spPr>
        <a:xfrm>
          <a:off x="4284476" y="1388015"/>
          <a:ext cx="3355628" cy="3882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4127"/>
              </a:lnTo>
              <a:lnTo>
                <a:pt x="3355628" y="194127"/>
              </a:lnTo>
              <a:lnTo>
                <a:pt x="3355628" y="388254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8B99A1-3462-4322-952D-00A965911093}">
      <dsp:nvSpPr>
        <dsp:cNvPr id="0" name=""/>
        <dsp:cNvSpPr/>
      </dsp:nvSpPr>
      <dsp:spPr>
        <a:xfrm>
          <a:off x="4284476" y="1388015"/>
          <a:ext cx="1118542" cy="3882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4127"/>
              </a:lnTo>
              <a:lnTo>
                <a:pt x="1118542" y="194127"/>
              </a:lnTo>
              <a:lnTo>
                <a:pt x="1118542" y="388254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1CE891-20E0-4619-9E3B-6C44F2AA0D06}">
      <dsp:nvSpPr>
        <dsp:cNvPr id="0" name=""/>
        <dsp:cNvSpPr/>
      </dsp:nvSpPr>
      <dsp:spPr>
        <a:xfrm>
          <a:off x="3165933" y="1388015"/>
          <a:ext cx="1118542" cy="388254"/>
        </a:xfrm>
        <a:custGeom>
          <a:avLst/>
          <a:gdLst/>
          <a:ahLst/>
          <a:cxnLst/>
          <a:rect l="0" t="0" r="0" b="0"/>
          <a:pathLst>
            <a:path>
              <a:moveTo>
                <a:pt x="1118542" y="0"/>
              </a:moveTo>
              <a:lnTo>
                <a:pt x="1118542" y="194127"/>
              </a:lnTo>
              <a:lnTo>
                <a:pt x="0" y="194127"/>
              </a:lnTo>
              <a:lnTo>
                <a:pt x="0" y="388254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E3DA8D-4C55-411E-9030-6AF3AEBD8403}">
      <dsp:nvSpPr>
        <dsp:cNvPr id="0" name=""/>
        <dsp:cNvSpPr/>
      </dsp:nvSpPr>
      <dsp:spPr>
        <a:xfrm>
          <a:off x="928847" y="1388015"/>
          <a:ext cx="3355628" cy="388254"/>
        </a:xfrm>
        <a:custGeom>
          <a:avLst/>
          <a:gdLst/>
          <a:ahLst/>
          <a:cxnLst/>
          <a:rect l="0" t="0" r="0" b="0"/>
          <a:pathLst>
            <a:path>
              <a:moveTo>
                <a:pt x="3355628" y="0"/>
              </a:moveTo>
              <a:lnTo>
                <a:pt x="3355628" y="194127"/>
              </a:lnTo>
              <a:lnTo>
                <a:pt x="0" y="194127"/>
              </a:lnTo>
              <a:lnTo>
                <a:pt x="0" y="388254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D4EC67-FDF9-4EA7-A74D-1B6EA398374E}">
      <dsp:nvSpPr>
        <dsp:cNvPr id="0" name=""/>
        <dsp:cNvSpPr/>
      </dsp:nvSpPr>
      <dsp:spPr>
        <a:xfrm>
          <a:off x="1080119" y="463599"/>
          <a:ext cx="6408713" cy="924415"/>
        </a:xfrm>
        <a:prstGeom prst="rect">
          <a:avLst/>
        </a:prstGeom>
        <a:noFill/>
        <a:ln w="55000" cap="flat" cmpd="thickThin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  <a:latin typeface="+mj-lt"/>
            </a:rPr>
            <a:t>Землеустройство</a:t>
          </a:r>
          <a:endParaRPr lang="ru-RU" sz="2400" kern="1200" dirty="0">
            <a:solidFill>
              <a:schemeClr val="tx1"/>
            </a:solidFill>
            <a:latin typeface="+mj-lt"/>
          </a:endParaRPr>
        </a:p>
      </dsp:txBody>
      <dsp:txXfrm>
        <a:off x="1080119" y="463599"/>
        <a:ext cx="6408713" cy="924415"/>
      </dsp:txXfrm>
    </dsp:sp>
    <dsp:sp modelId="{974A5FCE-0D67-4590-8902-2CCDDCB8525C}">
      <dsp:nvSpPr>
        <dsp:cNvPr id="0" name=""/>
        <dsp:cNvSpPr/>
      </dsp:nvSpPr>
      <dsp:spPr>
        <a:xfrm>
          <a:off x="4432" y="1776269"/>
          <a:ext cx="1848830" cy="1824130"/>
        </a:xfrm>
        <a:prstGeom prst="rect">
          <a:avLst/>
        </a:prstGeom>
        <a:noFill/>
        <a:ln w="55000" cap="flat" cmpd="thickThin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+mj-lt"/>
            </a:rPr>
            <a:t>Органическое сельское хозяйство</a:t>
          </a:r>
          <a:endParaRPr lang="ru-RU" sz="2000" kern="1200" dirty="0">
            <a:solidFill>
              <a:schemeClr val="tx1"/>
            </a:solidFill>
            <a:latin typeface="+mj-lt"/>
          </a:endParaRPr>
        </a:p>
      </dsp:txBody>
      <dsp:txXfrm>
        <a:off x="4432" y="1776269"/>
        <a:ext cx="1848830" cy="1824130"/>
      </dsp:txXfrm>
    </dsp:sp>
    <dsp:sp modelId="{21BC7189-E4F4-4AAE-A64F-8954F223A281}">
      <dsp:nvSpPr>
        <dsp:cNvPr id="0" name=""/>
        <dsp:cNvSpPr/>
      </dsp:nvSpPr>
      <dsp:spPr>
        <a:xfrm>
          <a:off x="2241517" y="1776269"/>
          <a:ext cx="1848830" cy="1824130"/>
        </a:xfrm>
        <a:prstGeom prst="rect">
          <a:avLst/>
        </a:prstGeom>
        <a:noFill/>
        <a:ln w="55000" cap="flat" cmpd="thickThin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>
              <a:solidFill>
                <a:schemeClr val="tx1"/>
              </a:solidFill>
              <a:latin typeface="+mj-lt"/>
            </a:rPr>
            <a:t>Лесовосста</a:t>
          </a:r>
          <a:r>
            <a:rPr lang="ru-RU" sz="2000" kern="1200" dirty="0" smtClean="0">
              <a:solidFill>
                <a:schemeClr val="tx1"/>
              </a:solidFill>
              <a:latin typeface="+mj-lt"/>
            </a:rPr>
            <a:t>-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>
              <a:solidFill>
                <a:schemeClr val="tx1"/>
              </a:solidFill>
              <a:latin typeface="+mj-lt"/>
            </a:rPr>
            <a:t>новление</a:t>
          </a:r>
          <a:endParaRPr lang="ru-RU" sz="2000" kern="1200" dirty="0">
            <a:solidFill>
              <a:schemeClr val="tx1"/>
            </a:solidFill>
            <a:latin typeface="+mj-lt"/>
          </a:endParaRPr>
        </a:p>
      </dsp:txBody>
      <dsp:txXfrm>
        <a:off x="2241517" y="1776269"/>
        <a:ext cx="1848830" cy="1824130"/>
      </dsp:txXfrm>
    </dsp:sp>
    <dsp:sp modelId="{5C72AEBD-ABFD-411D-9C59-3E26246C37F2}">
      <dsp:nvSpPr>
        <dsp:cNvPr id="0" name=""/>
        <dsp:cNvSpPr/>
      </dsp:nvSpPr>
      <dsp:spPr>
        <a:xfrm>
          <a:off x="4478603" y="1776269"/>
          <a:ext cx="1848830" cy="1788512"/>
        </a:xfrm>
        <a:prstGeom prst="rect">
          <a:avLst/>
        </a:prstGeom>
        <a:noFill/>
        <a:ln w="55000" cap="flat" cmpd="thickThin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+mj-lt"/>
            </a:rPr>
            <a:t>Управление водными ресурсами</a:t>
          </a:r>
          <a:endParaRPr lang="ru-RU" sz="2000" kern="1200" dirty="0">
            <a:solidFill>
              <a:schemeClr val="tx1"/>
            </a:solidFill>
            <a:latin typeface="+mj-lt"/>
          </a:endParaRPr>
        </a:p>
      </dsp:txBody>
      <dsp:txXfrm>
        <a:off x="4478603" y="1776269"/>
        <a:ext cx="1848830" cy="1788512"/>
      </dsp:txXfrm>
    </dsp:sp>
    <dsp:sp modelId="{8A3AB058-92B6-4E74-88B1-C1A9DB656232}">
      <dsp:nvSpPr>
        <dsp:cNvPr id="0" name=""/>
        <dsp:cNvSpPr/>
      </dsp:nvSpPr>
      <dsp:spPr>
        <a:xfrm>
          <a:off x="6715688" y="1776269"/>
          <a:ext cx="1848830" cy="1788512"/>
        </a:xfrm>
        <a:prstGeom prst="rect">
          <a:avLst/>
        </a:prstGeom>
        <a:noFill/>
        <a:ln w="55000" cap="flat" cmpd="thickThin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+mj-lt"/>
            </a:rPr>
            <a:t>Проекты </a:t>
          </a:r>
          <a:r>
            <a:rPr lang="ru-RU" sz="2000" kern="1200" dirty="0" err="1" smtClean="0">
              <a:solidFill>
                <a:schemeClr val="tx1"/>
              </a:solidFill>
              <a:latin typeface="+mj-lt"/>
            </a:rPr>
            <a:t>экологичес</a:t>
          </a:r>
          <a:r>
            <a:rPr lang="ru-RU" sz="2000" kern="1200" dirty="0" smtClean="0">
              <a:solidFill>
                <a:schemeClr val="tx1"/>
              </a:solidFill>
              <a:latin typeface="+mj-lt"/>
            </a:rPr>
            <a:t>-кого туризма</a:t>
          </a:r>
          <a:endParaRPr lang="ru-RU" sz="2000" kern="1200" dirty="0">
            <a:solidFill>
              <a:schemeClr val="tx1"/>
            </a:solidFill>
            <a:latin typeface="+mj-lt"/>
          </a:endParaRPr>
        </a:p>
      </dsp:txBody>
      <dsp:txXfrm>
        <a:off x="6715688" y="1776269"/>
        <a:ext cx="1848830" cy="17885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635524-6969-4FC4-82BE-6E1FD9812545}">
      <dsp:nvSpPr>
        <dsp:cNvPr id="0" name=""/>
        <dsp:cNvSpPr/>
      </dsp:nvSpPr>
      <dsp:spPr>
        <a:xfrm>
          <a:off x="4284476" y="1837872"/>
          <a:ext cx="3355628" cy="3882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4127"/>
              </a:lnTo>
              <a:lnTo>
                <a:pt x="3355628" y="194127"/>
              </a:lnTo>
              <a:lnTo>
                <a:pt x="3355628" y="388254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8B99A1-3462-4322-952D-00A965911093}">
      <dsp:nvSpPr>
        <dsp:cNvPr id="0" name=""/>
        <dsp:cNvSpPr/>
      </dsp:nvSpPr>
      <dsp:spPr>
        <a:xfrm>
          <a:off x="4284476" y="1837872"/>
          <a:ext cx="1118542" cy="3882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4127"/>
              </a:lnTo>
              <a:lnTo>
                <a:pt x="1118542" y="194127"/>
              </a:lnTo>
              <a:lnTo>
                <a:pt x="1118542" y="388254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1CE891-20E0-4619-9E3B-6C44F2AA0D06}">
      <dsp:nvSpPr>
        <dsp:cNvPr id="0" name=""/>
        <dsp:cNvSpPr/>
      </dsp:nvSpPr>
      <dsp:spPr>
        <a:xfrm>
          <a:off x="3165933" y="1837872"/>
          <a:ext cx="1118542" cy="388254"/>
        </a:xfrm>
        <a:custGeom>
          <a:avLst/>
          <a:gdLst/>
          <a:ahLst/>
          <a:cxnLst/>
          <a:rect l="0" t="0" r="0" b="0"/>
          <a:pathLst>
            <a:path>
              <a:moveTo>
                <a:pt x="1118542" y="0"/>
              </a:moveTo>
              <a:lnTo>
                <a:pt x="1118542" y="194127"/>
              </a:lnTo>
              <a:lnTo>
                <a:pt x="0" y="194127"/>
              </a:lnTo>
              <a:lnTo>
                <a:pt x="0" y="388254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E3DA8D-4C55-411E-9030-6AF3AEBD8403}">
      <dsp:nvSpPr>
        <dsp:cNvPr id="0" name=""/>
        <dsp:cNvSpPr/>
      </dsp:nvSpPr>
      <dsp:spPr>
        <a:xfrm>
          <a:off x="928847" y="1837872"/>
          <a:ext cx="3355628" cy="388254"/>
        </a:xfrm>
        <a:custGeom>
          <a:avLst/>
          <a:gdLst/>
          <a:ahLst/>
          <a:cxnLst/>
          <a:rect l="0" t="0" r="0" b="0"/>
          <a:pathLst>
            <a:path>
              <a:moveTo>
                <a:pt x="3355628" y="0"/>
              </a:moveTo>
              <a:lnTo>
                <a:pt x="3355628" y="194127"/>
              </a:lnTo>
              <a:lnTo>
                <a:pt x="0" y="194127"/>
              </a:lnTo>
              <a:lnTo>
                <a:pt x="0" y="388254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D4EC67-FDF9-4EA7-A74D-1B6EA398374E}">
      <dsp:nvSpPr>
        <dsp:cNvPr id="0" name=""/>
        <dsp:cNvSpPr/>
      </dsp:nvSpPr>
      <dsp:spPr>
        <a:xfrm>
          <a:off x="2232245" y="913457"/>
          <a:ext cx="4104460" cy="924415"/>
        </a:xfrm>
        <a:prstGeom prst="rect">
          <a:avLst/>
        </a:prstGeom>
        <a:noFill/>
        <a:ln w="55000" cap="flat" cmpd="thickThin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chemeClr val="tx1"/>
              </a:solidFill>
              <a:effectLst/>
            </a:rPr>
            <a:t>Основные направления специальности 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2232245" y="913457"/>
        <a:ext cx="4104460" cy="924415"/>
      </dsp:txXfrm>
    </dsp:sp>
    <dsp:sp modelId="{974A5FCE-0D67-4590-8902-2CCDDCB8525C}">
      <dsp:nvSpPr>
        <dsp:cNvPr id="0" name=""/>
        <dsp:cNvSpPr/>
      </dsp:nvSpPr>
      <dsp:spPr>
        <a:xfrm>
          <a:off x="4432" y="2226127"/>
          <a:ext cx="1848830" cy="924415"/>
        </a:xfrm>
        <a:prstGeom prst="rect">
          <a:avLst/>
        </a:prstGeom>
        <a:noFill/>
        <a:ln w="55000" cap="flat" cmpd="thickThin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Мебельное производство</a:t>
          </a:r>
          <a:endParaRPr lang="ru-RU" sz="2000" kern="1200" dirty="0"/>
        </a:p>
      </dsp:txBody>
      <dsp:txXfrm>
        <a:off x="4432" y="2226127"/>
        <a:ext cx="1848830" cy="924415"/>
      </dsp:txXfrm>
    </dsp:sp>
    <dsp:sp modelId="{21BC7189-E4F4-4AAE-A64F-8954F223A281}">
      <dsp:nvSpPr>
        <dsp:cNvPr id="0" name=""/>
        <dsp:cNvSpPr/>
      </dsp:nvSpPr>
      <dsp:spPr>
        <a:xfrm>
          <a:off x="2241517" y="2226127"/>
          <a:ext cx="1848830" cy="924415"/>
        </a:xfrm>
        <a:prstGeom prst="rect">
          <a:avLst/>
        </a:prstGeom>
        <a:noFill/>
        <a:ln w="55000" cap="flat" cmpd="thickThin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Фанерное производство</a:t>
          </a:r>
          <a:endParaRPr lang="ru-RU" sz="2000" kern="1200" dirty="0"/>
        </a:p>
      </dsp:txBody>
      <dsp:txXfrm>
        <a:off x="2241517" y="2226127"/>
        <a:ext cx="1848830" cy="924415"/>
      </dsp:txXfrm>
    </dsp:sp>
    <dsp:sp modelId="{5C72AEBD-ABFD-411D-9C59-3E26246C37F2}">
      <dsp:nvSpPr>
        <dsp:cNvPr id="0" name=""/>
        <dsp:cNvSpPr/>
      </dsp:nvSpPr>
      <dsp:spPr>
        <a:xfrm>
          <a:off x="4478603" y="2226127"/>
          <a:ext cx="1848830" cy="924415"/>
        </a:xfrm>
        <a:prstGeom prst="rect">
          <a:avLst/>
        </a:prstGeom>
        <a:noFill/>
        <a:ln w="55000" cap="flat" cmpd="thickThin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Лесопильное производство </a:t>
          </a:r>
          <a:endParaRPr lang="ru-RU" sz="2000" kern="1200" dirty="0"/>
        </a:p>
      </dsp:txBody>
      <dsp:txXfrm>
        <a:off x="4478603" y="2226127"/>
        <a:ext cx="1848830" cy="924415"/>
      </dsp:txXfrm>
    </dsp:sp>
    <dsp:sp modelId="{8A3AB058-92B6-4E74-88B1-C1A9DB656232}">
      <dsp:nvSpPr>
        <dsp:cNvPr id="0" name=""/>
        <dsp:cNvSpPr/>
      </dsp:nvSpPr>
      <dsp:spPr>
        <a:xfrm>
          <a:off x="6715688" y="2226127"/>
          <a:ext cx="1848830" cy="924415"/>
        </a:xfrm>
        <a:prstGeom prst="rect">
          <a:avLst/>
        </a:prstGeom>
        <a:noFill/>
        <a:ln w="55000" cap="flat" cmpd="thickThin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Спичечное производство </a:t>
          </a:r>
          <a:endParaRPr lang="ru-RU" sz="2000" kern="1200" dirty="0"/>
        </a:p>
      </dsp:txBody>
      <dsp:txXfrm>
        <a:off x="6715688" y="2226127"/>
        <a:ext cx="1848830" cy="9244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635524-6969-4FC4-82BE-6E1FD9812545}">
      <dsp:nvSpPr>
        <dsp:cNvPr id="0" name=""/>
        <dsp:cNvSpPr/>
      </dsp:nvSpPr>
      <dsp:spPr>
        <a:xfrm>
          <a:off x="4284476" y="1388015"/>
          <a:ext cx="3355628" cy="3882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4127"/>
              </a:lnTo>
              <a:lnTo>
                <a:pt x="3355628" y="194127"/>
              </a:lnTo>
              <a:lnTo>
                <a:pt x="3355628" y="388254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8B99A1-3462-4322-952D-00A965911093}">
      <dsp:nvSpPr>
        <dsp:cNvPr id="0" name=""/>
        <dsp:cNvSpPr/>
      </dsp:nvSpPr>
      <dsp:spPr>
        <a:xfrm>
          <a:off x="4284476" y="1388015"/>
          <a:ext cx="1118542" cy="3882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4127"/>
              </a:lnTo>
              <a:lnTo>
                <a:pt x="1118542" y="194127"/>
              </a:lnTo>
              <a:lnTo>
                <a:pt x="1118542" y="388254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1CE891-20E0-4619-9E3B-6C44F2AA0D06}">
      <dsp:nvSpPr>
        <dsp:cNvPr id="0" name=""/>
        <dsp:cNvSpPr/>
      </dsp:nvSpPr>
      <dsp:spPr>
        <a:xfrm>
          <a:off x="3165933" y="1388015"/>
          <a:ext cx="1118542" cy="388254"/>
        </a:xfrm>
        <a:custGeom>
          <a:avLst/>
          <a:gdLst/>
          <a:ahLst/>
          <a:cxnLst/>
          <a:rect l="0" t="0" r="0" b="0"/>
          <a:pathLst>
            <a:path>
              <a:moveTo>
                <a:pt x="1118542" y="0"/>
              </a:moveTo>
              <a:lnTo>
                <a:pt x="1118542" y="194127"/>
              </a:lnTo>
              <a:lnTo>
                <a:pt x="0" y="194127"/>
              </a:lnTo>
              <a:lnTo>
                <a:pt x="0" y="388254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E3DA8D-4C55-411E-9030-6AF3AEBD8403}">
      <dsp:nvSpPr>
        <dsp:cNvPr id="0" name=""/>
        <dsp:cNvSpPr/>
      </dsp:nvSpPr>
      <dsp:spPr>
        <a:xfrm>
          <a:off x="928847" y="1388015"/>
          <a:ext cx="3355628" cy="388254"/>
        </a:xfrm>
        <a:custGeom>
          <a:avLst/>
          <a:gdLst/>
          <a:ahLst/>
          <a:cxnLst/>
          <a:rect l="0" t="0" r="0" b="0"/>
          <a:pathLst>
            <a:path>
              <a:moveTo>
                <a:pt x="3355628" y="0"/>
              </a:moveTo>
              <a:lnTo>
                <a:pt x="3355628" y="194127"/>
              </a:lnTo>
              <a:lnTo>
                <a:pt x="0" y="194127"/>
              </a:lnTo>
              <a:lnTo>
                <a:pt x="0" y="388254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D4EC67-FDF9-4EA7-A74D-1B6EA398374E}">
      <dsp:nvSpPr>
        <dsp:cNvPr id="0" name=""/>
        <dsp:cNvSpPr/>
      </dsp:nvSpPr>
      <dsp:spPr>
        <a:xfrm>
          <a:off x="1080119" y="463599"/>
          <a:ext cx="6408713" cy="924415"/>
        </a:xfrm>
        <a:prstGeom prst="rect">
          <a:avLst/>
        </a:prstGeom>
        <a:noFill/>
        <a:ln w="55000" cap="flat" cmpd="thickThin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Должности и профессии по которым можно работать, после окончания нашего техникума  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1080119" y="463599"/>
        <a:ext cx="6408713" cy="924415"/>
      </dsp:txXfrm>
    </dsp:sp>
    <dsp:sp modelId="{974A5FCE-0D67-4590-8902-2CCDDCB8525C}">
      <dsp:nvSpPr>
        <dsp:cNvPr id="0" name=""/>
        <dsp:cNvSpPr/>
      </dsp:nvSpPr>
      <dsp:spPr>
        <a:xfrm>
          <a:off x="4432" y="1776269"/>
          <a:ext cx="1848830" cy="1824130"/>
        </a:xfrm>
        <a:prstGeom prst="rect">
          <a:avLst/>
        </a:prstGeom>
        <a:noFill/>
        <a:ln w="55000" cap="flat" cmpd="thickThin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Станочник деревообрабатывающих станков</a:t>
          </a:r>
          <a:endParaRPr lang="ru-RU" sz="2000" kern="1200" dirty="0"/>
        </a:p>
      </dsp:txBody>
      <dsp:txXfrm>
        <a:off x="4432" y="1776269"/>
        <a:ext cx="1848830" cy="1824130"/>
      </dsp:txXfrm>
    </dsp:sp>
    <dsp:sp modelId="{21BC7189-E4F4-4AAE-A64F-8954F223A281}">
      <dsp:nvSpPr>
        <dsp:cNvPr id="0" name=""/>
        <dsp:cNvSpPr/>
      </dsp:nvSpPr>
      <dsp:spPr>
        <a:xfrm>
          <a:off x="2241517" y="1776269"/>
          <a:ext cx="1848830" cy="1824130"/>
        </a:xfrm>
        <a:prstGeom prst="rect">
          <a:avLst/>
        </a:prstGeom>
        <a:noFill/>
        <a:ln w="55000" cap="flat" cmpd="thickThin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Дизайнер-конструктор мебели</a:t>
          </a:r>
          <a:endParaRPr lang="ru-RU" sz="2000" kern="1200" dirty="0"/>
        </a:p>
      </dsp:txBody>
      <dsp:txXfrm>
        <a:off x="2241517" y="1776269"/>
        <a:ext cx="1848830" cy="1824130"/>
      </dsp:txXfrm>
    </dsp:sp>
    <dsp:sp modelId="{5C72AEBD-ABFD-411D-9C59-3E26246C37F2}">
      <dsp:nvSpPr>
        <dsp:cNvPr id="0" name=""/>
        <dsp:cNvSpPr/>
      </dsp:nvSpPr>
      <dsp:spPr>
        <a:xfrm>
          <a:off x="4478603" y="1776269"/>
          <a:ext cx="1848830" cy="1788512"/>
        </a:xfrm>
        <a:prstGeom prst="rect">
          <a:avLst/>
        </a:prstGeom>
        <a:noFill/>
        <a:ln w="55000" cap="flat" cmpd="thickThin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Техник-технолог</a:t>
          </a:r>
          <a:endParaRPr lang="ru-RU" sz="2000" kern="1200" dirty="0"/>
        </a:p>
      </dsp:txBody>
      <dsp:txXfrm>
        <a:off x="4478603" y="1776269"/>
        <a:ext cx="1848830" cy="1788512"/>
      </dsp:txXfrm>
    </dsp:sp>
    <dsp:sp modelId="{8A3AB058-92B6-4E74-88B1-C1A9DB656232}">
      <dsp:nvSpPr>
        <dsp:cNvPr id="0" name=""/>
        <dsp:cNvSpPr/>
      </dsp:nvSpPr>
      <dsp:spPr>
        <a:xfrm>
          <a:off x="6715688" y="1776269"/>
          <a:ext cx="1848830" cy="1788512"/>
        </a:xfrm>
        <a:prstGeom prst="rect">
          <a:avLst/>
        </a:prstGeom>
        <a:noFill/>
        <a:ln w="55000" cap="flat" cmpd="thickThin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Оператор автоматических и полуавтоматических линий</a:t>
          </a:r>
          <a:endParaRPr lang="ru-RU" sz="2000" kern="1200" dirty="0"/>
        </a:p>
      </dsp:txBody>
      <dsp:txXfrm>
        <a:off x="6715688" y="1776269"/>
        <a:ext cx="1848830" cy="17885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8CF6346-1949-44D9-B35A-1EF9F6EA04C1}" type="datetimeFigureOut">
              <a:rPr lang="ru-RU"/>
              <a:pPr>
                <a:defRPr/>
              </a:pPr>
              <a:t>19.12.2023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730BE37-2028-4C05-9BA4-4F9B27A6717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744400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5" name="Группа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Полилиния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7" name="Полилиния 18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2147483646 w 5760"/>
                <a:gd name="T3" fmla="*/ 0 h 528"/>
                <a:gd name="T4" fmla="*/ 2147483646 w 5760"/>
                <a:gd name="T5" fmla="*/ 2147483646 h 528"/>
                <a:gd name="T6" fmla="*/ 2147483646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1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637B45C9-2E4B-4C04-A11D-8165480076C2}" type="datetimeFigureOut">
              <a:rPr lang="ru-RU"/>
              <a:pPr>
                <a:defRPr/>
              </a:pPr>
              <a:t>19.12.2023</a:t>
            </a:fld>
            <a:endParaRPr lang="ru-RU"/>
          </a:p>
        </p:txBody>
      </p:sp>
      <p:sp>
        <p:nvSpPr>
          <p:cNvPr id="12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3A461D3-CB96-4C43-A029-FC5900D12F9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2089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eveal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CEB6C-3D53-4EC3-8797-A6AE63C554BB}" type="datetimeFigureOut">
              <a:rPr lang="ru-RU"/>
              <a:pPr>
                <a:defRPr/>
              </a:pPr>
              <a:t>19.12.2023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B2674-E60B-4863-AD23-084B6AE7A84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0678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13DAC-67B5-4AB9-8FA0-EA3F44D81F60}" type="datetimeFigureOut">
              <a:rPr lang="ru-RU"/>
              <a:pPr>
                <a:defRPr/>
              </a:pPr>
              <a:t>19.12.2023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01C3D-309C-4816-92B8-73335CB7BE7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9194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1297C-03C9-4583-8DDF-C4799A489C11}" type="datetimeFigureOut">
              <a:rPr lang="ru-RU"/>
              <a:pPr>
                <a:defRPr/>
              </a:pPr>
              <a:t>19.12.2023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681F9-D2A4-4C2F-A8FF-2DDF9442938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2394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eveal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шивка 10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5" name="Нашивка 15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09ECAD-1D64-417D-97B7-D32B5DE8B3F9}" type="datetimeFigureOut">
              <a:rPr lang="ru-RU"/>
              <a:pPr>
                <a:defRPr/>
              </a:pPr>
              <a:t>19.12.2023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710D5-9D3E-4E79-8DDB-0D6B70E012C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830696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400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5497755-CC29-44BA-A81A-59014B1E9466}" type="datetimeFigureOut">
              <a:rPr lang="ru-RU"/>
              <a:pPr>
                <a:defRPr/>
              </a:pPr>
              <a:t>19.12.2023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8C8D6-3A1F-4330-945D-B90C3AFB17C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796540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400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A901C0F-9D19-4B69-91D2-A3B95A8E6962}" type="datetimeFigureOut">
              <a:rPr lang="ru-RU"/>
              <a:pPr>
                <a:defRPr/>
              </a:pPr>
              <a:t>19.12.2023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45724-C760-44BB-9C9A-2249A74551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692230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400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0FE87BB-BD88-4171-A644-9FEE44D55743}" type="datetimeFigureOut">
              <a:rPr lang="ru-RU"/>
              <a:pPr>
                <a:defRPr/>
              </a:pPr>
              <a:t>19.12.2023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5E4A8-985D-4F46-9A96-886DFC9BA9F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307492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400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3B72B-9671-428D-A5E9-7C3C6EF2380A}" type="datetimeFigureOut">
              <a:rPr lang="ru-RU"/>
              <a:pPr>
                <a:defRPr/>
              </a:pPr>
              <a:t>19.12.2023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D5A8D-AB98-446E-8B13-9E06DFBBF01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60603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3F32126-4AF5-4E73-83D1-BCFE7119D0EB}" type="datetimeFigureOut">
              <a:rPr lang="ru-RU"/>
              <a:pPr>
                <a:defRPr/>
              </a:pPr>
              <a:t>19.12.2023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2D11C-E7FE-4D4C-93B4-37D08E43785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8339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400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" name="Полилиния 1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2147483646 h 588"/>
              <a:gd name="T6" fmla="*/ 214748364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Прямоугольный треугольник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Нашивка 19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0" name="Нашивка 20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0DA46CFF-FF83-496B-9CE8-6D413B4F60D3}" type="datetimeFigureOut">
              <a:rPr lang="ru-RU"/>
              <a:pPr>
                <a:defRPr/>
              </a:pPr>
              <a:t>19.12.2023</a:t>
            </a:fld>
            <a:endParaRPr lang="ru-RU"/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38C96-5D9B-4684-AD44-7F937A5AE0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524385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400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027" name="Полилиния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2147483646 h 588"/>
              <a:gd name="T6" fmla="*/ 214748364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fld id="{26174EEF-312C-4EB8-9143-C172C6D8A0BC}" type="datetimeFigureOut">
              <a:rPr lang="ru-RU"/>
              <a:pPr>
                <a:defRPr/>
              </a:pPr>
              <a:t>19.12.2023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>
              <a:defRPr/>
            </a:pPr>
            <a:fld id="{D3C7DD3E-390F-47F7-915D-2C3C4A42BAE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1" r:id="rId2"/>
    <p:sldLayoutId id="2147483996" r:id="rId3"/>
    <p:sldLayoutId id="2147483997" r:id="rId4"/>
    <p:sldLayoutId id="2147483998" r:id="rId5"/>
    <p:sldLayoutId id="2147483999" r:id="rId6"/>
    <p:sldLayoutId id="2147483992" r:id="rId7"/>
    <p:sldLayoutId id="2147484000" r:id="rId8"/>
    <p:sldLayoutId id="2147484001" r:id="rId9"/>
    <p:sldLayoutId id="2147483993" r:id="rId10"/>
    <p:sldLayoutId id="2147483994" r:id="rId11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reveal/>
      </p:transition>
    </mc:Choice>
    <mc:Fallback>
      <p:transition spd="slow">
        <p:fade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anose="05040102010807070707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anose="05020102010507070707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ylxt@mail.ru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55.jpeg"/><Relationship Id="rId7" Type="http://schemas.openxmlformats.org/officeDocument/2006/relationships/diagramData" Target="../diagrams/data2.xm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microsoft.com/office/2007/relationships/diagramDrawing" Target="../diagrams/drawing2.xml"/><Relationship Id="rId5" Type="http://schemas.openxmlformats.org/officeDocument/2006/relationships/image" Target="../media/image57.jpeg"/><Relationship Id="rId10" Type="http://schemas.openxmlformats.org/officeDocument/2006/relationships/diagramColors" Target="../diagrams/colors2.xml"/><Relationship Id="rId4" Type="http://schemas.openxmlformats.org/officeDocument/2006/relationships/image" Target="../media/image56.jpeg"/><Relationship Id="rId9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61.jpe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60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9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ylxt@mail.ru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1680" y="2276872"/>
            <a:ext cx="5760640" cy="2108447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ГБПОУ «Уфимский лесотехнический техникум»</a:t>
            </a:r>
            <a:endParaRPr lang="ru-RU" sz="4400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pic>
        <p:nvPicPr>
          <p:cNvPr id="10243" name="Рисунок 3" descr="Снимок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90500"/>
            <a:ext cx="1919288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Рисунок 5" descr="Снимокрр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190500"/>
            <a:ext cx="1535113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Номер слайда 10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286500"/>
            <a:ext cx="460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BFA6F45-96F3-43C1-B8CA-3F427406BCC0}" type="slidenum">
              <a:rPr lang="ru-RU" altLang="ru-RU" sz="160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</a:t>
            </a:fld>
            <a:endParaRPr lang="ru-RU" altLang="ru-RU" sz="160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Пользователь\Desktop\уроки\IMG_20200310_1258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7544" y="4293096"/>
            <a:ext cx="3240088" cy="2430462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556" name="Picture 3" descr="C:\Users\Пользователь\Desktop\уроки\IMG-20191128-WA0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9700" y="4221163"/>
            <a:ext cx="3240088" cy="2428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557" name="Picture 4" descr="C:\Users\Пользователь\Desktop\уроки\IMG-20191128-WA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9700" y="1348795"/>
            <a:ext cx="3240088" cy="24304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558" name="Picture 5" descr="C:\Users\Пользователь\Desktop\уроки\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44015" y="1292467"/>
            <a:ext cx="2069034" cy="27606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344015" y="473961"/>
            <a:ext cx="5283200" cy="5032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Занятия по дисциплинам</a:t>
            </a:r>
          </a:p>
        </p:txBody>
      </p:sp>
      <p:pic>
        <p:nvPicPr>
          <p:cNvPr id="29703" name="Рисунок 4" descr="Снимокрр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9207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Номер слайда 10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286500"/>
            <a:ext cx="460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0CE6891-1D97-40B8-B289-F3CC5E243F4F}" type="slidenum">
              <a:rPr lang="ru-RU" alt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10</a:t>
            </a:fld>
            <a:endParaRPr lang="ru-RU" altLang="ru-RU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C:\Users\Пользователь\Desktop\учебная практика\IMG-20220411-WA00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4204" y="1987129"/>
            <a:ext cx="2593975" cy="3457575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580" name="Picture 5" descr="C:\Users\Пользователь\Desktop\учебная практика\IMG-20220411-WA00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8331" y="1484313"/>
            <a:ext cx="2755900" cy="3673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581" name="Picture 6" descr="C:\Users\Пользователь\Desktop\учебная практика\IMG-20220411-WA0060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4383" y="1772816"/>
            <a:ext cx="2754312" cy="3671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25" name="Рисунок 4" descr="Снимокрр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9207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763688" y="477043"/>
            <a:ext cx="4346575" cy="5032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Учебная практика</a:t>
            </a:r>
          </a:p>
        </p:txBody>
      </p:sp>
      <p:sp>
        <p:nvSpPr>
          <p:cNvPr id="30727" name="Номер слайда 10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286500"/>
            <a:ext cx="460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BB83F95-D0D9-4045-A33A-70F3294196F3}" type="slidenum">
              <a:rPr lang="ru-RU" alt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11</a:t>
            </a:fld>
            <a:endParaRPr lang="ru-RU" altLang="ru-RU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C:\Users\Пользователь\Desktop\Челны Субботин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1547" y="1390650"/>
            <a:ext cx="2606675" cy="4895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628" name="Picture 3" descr="C:\Users\Пользователь\Desktop\IMG-20201123-WA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3" y="1361810"/>
            <a:ext cx="3673475" cy="4895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71862" y="4619675"/>
            <a:ext cx="3160812" cy="2031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2773" name="Рисунок 4" descr="Снимокрр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9207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662113" y="558921"/>
            <a:ext cx="5067300" cy="5032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Производственная  практика</a:t>
            </a:r>
          </a:p>
        </p:txBody>
      </p:sp>
      <p:sp>
        <p:nvSpPr>
          <p:cNvPr id="32775" name="Номер слайда 10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286500"/>
            <a:ext cx="460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2B5D9FC-48EA-4B4C-B083-2647C69F9B16}" type="slidenum">
              <a:rPr lang="ru-RU" alt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12</a:t>
            </a:fld>
            <a:endParaRPr lang="ru-RU" altLang="ru-RU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Пользователь\Desktop\уроки\20200303_1254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80481" y="4491037"/>
            <a:ext cx="3840163" cy="2160588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676" name="Picture 3" descr="C:\Users\Пользователь\Desktop\уроки\20200303_1255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125" y="1700213"/>
            <a:ext cx="2289175" cy="4070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677" name="Picture 5" descr="C:\Users\Пользователь\Desktop\уроки\20200303_1330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1844675"/>
            <a:ext cx="2106613" cy="37449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678" name="Picture 6" descr="C:\Users\Пользователь\Desktop\уроки\Безымянный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2352" y="1196975"/>
            <a:ext cx="2736850" cy="30876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966912" y="429419"/>
            <a:ext cx="5067300" cy="5032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Олимпиады по дисциплинам 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34823" name="Рисунок 4" descr="Снимокрр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9207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4" name="Номер слайда 10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286500"/>
            <a:ext cx="460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B78ABA8-48C1-4A8E-AA36-1C9B13DB5AFA}" type="slidenum">
              <a:rPr lang="ru-RU" alt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13</a:t>
            </a:fld>
            <a:endParaRPr lang="ru-RU" altLang="ru-RU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1" descr="C:\Users\Пользователь\Desktop\IMG-20220412-WA0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4338" y="2060848"/>
            <a:ext cx="4572000" cy="3421062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24" name="Picture 2" descr="C:\Users\Пользователь\Desktop\IMG-20220412-WA0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2997200"/>
            <a:ext cx="4356100" cy="32591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6868" name="Рисунок 4" descr="Снимокрр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9207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411760" y="549275"/>
            <a:ext cx="5930900" cy="129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Диагностирование </a:t>
            </a:r>
            <a:b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электрооборудования 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автомобилей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6870" name="Номер слайда 10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286500"/>
            <a:ext cx="460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38BFDEC-E38A-4BF8-85BB-B3F942F205C7}" type="slidenum">
              <a:rPr lang="ru-RU" alt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14</a:t>
            </a:fld>
            <a:endParaRPr lang="ru-RU" altLang="ru-RU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2" descr="C:\Users\Пользователь\Desktop\Фото отделения ТЭМ\Ворд\Work Team Works 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787" y="2060848"/>
            <a:ext cx="4222750" cy="3168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8915" name="Рисунок 4" descr="Снимокрр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87" y="260648"/>
            <a:ext cx="9207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11200" y="476672"/>
            <a:ext cx="5427663" cy="935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WORK TEAM WORKS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32771" name="Picture 3" descr="C:\Users\Пользователь\Desktop\Фото отделения ТЭМ\Ворд\Work Team Works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1063" y="2060848"/>
            <a:ext cx="4229100" cy="3352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8918" name="Номер слайда 10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286500"/>
            <a:ext cx="460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8116E19-BE5B-4FEF-B057-2287B0646D58}" type="slidenum">
              <a:rPr lang="ru-RU" alt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15</a:t>
            </a:fld>
            <a:endParaRPr lang="ru-RU" altLang="ru-RU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Рисунок 4" descr="Снимокрр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9207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03575" y="549275"/>
            <a:ext cx="5427663" cy="1584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Финал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IX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Национального чемпионата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«Молодые профессионалы"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(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</a:rPr>
              <a:t>WorldSkills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 Russia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9942" name="Номер слайда 10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286500"/>
            <a:ext cx="460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7E768F6-9042-430D-A653-8CF15714E37D}" type="slidenum">
              <a:rPr lang="ru-RU" alt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16</a:t>
            </a:fld>
            <a:endParaRPr lang="ru-RU" altLang="ru-RU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1428189"/>
            <a:ext cx="3144595" cy="23584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35718"/>
            <a:ext cx="1589679" cy="21849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943841"/>
            <a:ext cx="3610378" cy="27077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524" y="2850916"/>
            <a:ext cx="4273133" cy="3204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2" descr="C:\Users\Пользователь\Desktop\учебная практика\IMG-20220411-WA00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181350" y="2374899"/>
            <a:ext cx="2305050" cy="4094163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4820" name="Picture 3" descr="C:\Users\Пользователь\Desktop\учебная практика\IMG-20220411-WA00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94" y="2132856"/>
            <a:ext cx="2187575" cy="38846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4821" name="Picture 4" descr="C:\Users\Пользователь\Desktop\учебная практика\IMG-20220411-WA00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888" y="2420938"/>
            <a:ext cx="2347912" cy="41703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965" name="Рисунок 4" descr="Снимокрр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4" y="260350"/>
            <a:ext cx="936799" cy="95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39862" y="260350"/>
            <a:ext cx="5788025" cy="1655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Аккредитованный центр проведения демонстрационного экзамена по компетенции «Обслуживание грузовой техники»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0967" name="Номер слайда 10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286500"/>
            <a:ext cx="460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BB1DC7D-598A-453B-A97D-7E3EDFC869C1}" type="slidenum">
              <a:rPr lang="ru-RU" alt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17</a:t>
            </a:fld>
            <a:endParaRPr lang="ru-RU" altLang="ru-RU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1017" y="2636912"/>
            <a:ext cx="8455968" cy="1728192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ru-RU" sz="4400" dirty="0" smtClean="0">
                <a:solidFill>
                  <a:schemeClr val="accent2">
                    <a:lumMod val="50000"/>
                  </a:schemeClr>
                </a:solidFill>
                <a:effectLst/>
              </a:rPr>
              <a:t>Специальность </a:t>
            </a:r>
            <a:br>
              <a:rPr lang="ru-RU" sz="4400" dirty="0" smtClean="0">
                <a:solidFill>
                  <a:schemeClr val="accent2">
                    <a:lumMod val="50000"/>
                  </a:schemeClr>
                </a:solidFill>
                <a:effectLst/>
              </a:rPr>
            </a:br>
            <a:r>
              <a:rPr lang="ru-RU" sz="4400" dirty="0" smtClean="0">
                <a:solidFill>
                  <a:schemeClr val="accent2">
                    <a:lumMod val="50000"/>
                  </a:schemeClr>
                </a:solidFill>
              </a:rPr>
              <a:t> 21.02.19</a:t>
            </a:r>
            <a:r>
              <a:rPr lang="en-US" sz="4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44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44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4400" dirty="0" smtClean="0">
                <a:solidFill>
                  <a:schemeClr val="accent2">
                    <a:lumMod val="50000"/>
                  </a:schemeClr>
                </a:solidFill>
              </a:rPr>
              <a:t>Землеустройство </a:t>
            </a:r>
            <a:br>
              <a:rPr lang="ru-RU" sz="4400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4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0179" name="Рисунок 4" descr="Снимокрр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1535113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Номер слайда 10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286500"/>
            <a:ext cx="460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CD5D424-237B-4696-9C1C-9DFA436E71DA}" type="slidenum">
              <a:rPr lang="ru-RU" altLang="ru-RU" sz="160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18</a:t>
            </a:fld>
            <a:endParaRPr lang="ru-RU" altLang="ru-RU" sz="160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Рисунок 4" descr="Снимокрр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9207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1" name="Схема 30"/>
          <p:cNvGraphicFramePr/>
          <p:nvPr>
            <p:extLst>
              <p:ext uri="{D42A27DB-BD31-4B8C-83A1-F6EECF244321}">
                <p14:modId xmlns:p14="http://schemas.microsoft.com/office/powerpoint/2010/main" val="1728679297"/>
              </p:ext>
            </p:extLst>
          </p:nvPr>
        </p:nvGraphicFramePr>
        <p:xfrm>
          <a:off x="258188" y="836712"/>
          <a:ext cx="856895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2228" name="Номер слайда 10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286500"/>
            <a:ext cx="460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DF347B1-820F-451E-BCD5-745C94D0565B}" type="slidenum">
              <a:rPr lang="ru-RU" alt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19</a:t>
            </a:fld>
            <a:endParaRPr lang="ru-RU" altLang="ru-RU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4" descr="Снимокрр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1203325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Содержимое 15"/>
          <p:cNvSpPr>
            <a:spLocks noGrp="1"/>
          </p:cNvSpPr>
          <p:nvPr>
            <p:ph idx="1"/>
          </p:nvPr>
        </p:nvSpPr>
        <p:spPr>
          <a:xfrm>
            <a:off x="179388" y="1773238"/>
            <a:ext cx="5761037" cy="3671887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ru-RU" altLang="ru-RU" sz="2200" b="1" dirty="0" smtClean="0"/>
              <a:t>Местонахождение  техникума: </a:t>
            </a:r>
            <a:br>
              <a:rPr lang="ru-RU" altLang="ru-RU" sz="2200" b="1" dirty="0" smtClean="0"/>
            </a:br>
            <a:r>
              <a:rPr lang="ru-RU" altLang="ru-RU" sz="2200" dirty="0" smtClean="0"/>
              <a:t>450005, г. Уфа, </a:t>
            </a:r>
            <a:br>
              <a:rPr lang="ru-RU" altLang="ru-RU" sz="2200" dirty="0" smtClean="0"/>
            </a:br>
            <a:r>
              <a:rPr lang="ru-RU" altLang="ru-RU" sz="2200" dirty="0" smtClean="0"/>
              <a:t>ул. </a:t>
            </a:r>
            <a:r>
              <a:rPr lang="ru-RU" altLang="ru-RU" sz="2200" dirty="0" err="1" smtClean="0"/>
              <a:t>Мингажева</a:t>
            </a:r>
            <a:r>
              <a:rPr lang="ru-RU" altLang="ru-RU" sz="2200" dirty="0" smtClean="0"/>
              <a:t>, д. 126 </a:t>
            </a:r>
          </a:p>
          <a:p>
            <a:pPr>
              <a:buFont typeface="Wingdings" panose="05000000000000000000" pitchFamily="2" charset="2"/>
              <a:buChar char="§"/>
            </a:pPr>
            <a:endParaRPr lang="ru-RU" altLang="ru-RU" sz="2200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ru-RU" altLang="ru-RU" sz="2200" b="1" dirty="0" smtClean="0"/>
              <a:t>Телефон  приемной комиссии: </a:t>
            </a:r>
            <a:r>
              <a:rPr lang="ru-RU" altLang="ru-RU" sz="2200" dirty="0" smtClean="0"/>
              <a:t> </a:t>
            </a:r>
            <a:br>
              <a:rPr lang="ru-RU" altLang="ru-RU" sz="2200" dirty="0" smtClean="0"/>
            </a:br>
            <a:r>
              <a:rPr lang="ru-RU" altLang="ru-RU" sz="2200" dirty="0" smtClean="0"/>
              <a:t>+7(347) 228-80-30 </a:t>
            </a:r>
          </a:p>
          <a:p>
            <a:pPr>
              <a:buFont typeface="Wingdings" panose="05000000000000000000" pitchFamily="2" charset="2"/>
              <a:buChar char="§"/>
            </a:pPr>
            <a:endParaRPr lang="ru-RU" altLang="ru-RU" sz="2200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ru-RU" altLang="ru-RU" sz="2200" b="1" dirty="0" smtClean="0"/>
              <a:t>График работы: </a:t>
            </a:r>
            <a:br>
              <a:rPr lang="ru-RU" altLang="ru-RU" sz="2200" b="1" dirty="0" smtClean="0"/>
            </a:br>
            <a:r>
              <a:rPr lang="ru-RU" altLang="ru-RU" sz="2200" dirty="0" smtClean="0"/>
              <a:t>пн.-пт. 08.30-17.30  </a:t>
            </a:r>
          </a:p>
          <a:p>
            <a:pPr>
              <a:buFont typeface="Wingdings" panose="05000000000000000000" pitchFamily="2" charset="2"/>
              <a:buChar char="§"/>
            </a:pPr>
            <a:endParaRPr lang="ru-RU" altLang="ru-RU" sz="2000" dirty="0" smtClean="0"/>
          </a:p>
        </p:txBody>
      </p:sp>
      <p:sp>
        <p:nvSpPr>
          <p:cNvPr id="11268" name="Номер слайда 10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286500"/>
            <a:ext cx="460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7EA71BE-13C6-417A-9A4A-89F94CBF30FA}" type="slidenum">
              <a:rPr lang="ru-RU" alt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</a:t>
            </a:fld>
            <a:endParaRPr lang="ru-RU" altLang="ru-RU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7" descr="фасад новый УЛТТ_cmyk 20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5963" y="404813"/>
            <a:ext cx="3111500" cy="23034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Содержимое 15"/>
          <p:cNvSpPr txBox="1">
            <a:spLocks/>
          </p:cNvSpPr>
          <p:nvPr/>
        </p:nvSpPr>
        <p:spPr bwMode="auto">
          <a:xfrm>
            <a:off x="5292725" y="4221163"/>
            <a:ext cx="37084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" pitchFamily="2" charset="2"/>
              <a:buChar char="§"/>
              <a:defRPr/>
            </a:pPr>
            <a:r>
              <a:rPr lang="ru-RU" sz="2200" b="1" dirty="0">
                <a:latin typeface="+mn-lt"/>
                <a:cs typeface="+mn-cs"/>
              </a:rPr>
              <a:t>Электронный адрес:  </a:t>
            </a:r>
            <a:r>
              <a:rPr lang="en-US" sz="2200" dirty="0">
                <a:latin typeface="+mn-lt"/>
                <a:cs typeface="+mn-cs"/>
              </a:rPr>
              <a:t>ylxt@mail.ru</a:t>
            </a:r>
            <a:r>
              <a:rPr lang="ru-RU" sz="2200" dirty="0">
                <a:latin typeface="+mn-lt"/>
                <a:cs typeface="+mn-cs"/>
              </a:rPr>
              <a:t>  </a:t>
            </a:r>
            <a:r>
              <a:rPr lang="ru-RU" sz="2200" dirty="0">
                <a:latin typeface="+mn-lt"/>
                <a:cs typeface="+mn-cs"/>
                <a:hlinkClick r:id="rId4"/>
              </a:rPr>
              <a:t/>
            </a:r>
            <a:br>
              <a:rPr lang="ru-RU" sz="2200" dirty="0">
                <a:latin typeface="+mn-lt"/>
                <a:cs typeface="+mn-cs"/>
                <a:hlinkClick r:id="rId4"/>
              </a:rPr>
            </a:br>
            <a:endParaRPr lang="ru-RU" sz="2200" dirty="0">
              <a:latin typeface="+mn-lt"/>
              <a:cs typeface="+mn-cs"/>
            </a:endParaRPr>
          </a:p>
          <a:p>
            <a: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" pitchFamily="2" charset="2"/>
              <a:buChar char="§"/>
              <a:defRPr/>
            </a:pPr>
            <a:r>
              <a:rPr lang="ru-RU" sz="2200" b="1" dirty="0">
                <a:latin typeface="+mn-lt"/>
                <a:cs typeface="+mn-cs"/>
              </a:rPr>
              <a:t>Сайт техникума: </a:t>
            </a:r>
            <a:r>
              <a:rPr lang="en-US" sz="2200" dirty="0">
                <a:latin typeface="+mn-lt"/>
                <a:cs typeface="+mn-cs"/>
              </a:rPr>
              <a:t>http://www.ultt.ru</a:t>
            </a:r>
            <a:r>
              <a:rPr lang="ru-RU" sz="2000" dirty="0">
                <a:latin typeface="+mn-lt"/>
                <a:cs typeface="+mn-cs"/>
              </a:rPr>
              <a:t/>
            </a:r>
            <a:br>
              <a:rPr lang="ru-RU" sz="2000" dirty="0">
                <a:latin typeface="+mn-lt"/>
                <a:cs typeface="+mn-cs"/>
              </a:rPr>
            </a:br>
            <a:endParaRPr lang="ru-RU" sz="2000" dirty="0"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Номер слайда 10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286500"/>
            <a:ext cx="460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561EDFA-C70B-473D-872B-D0E36B9177DD}" type="slidenum">
              <a:rPr lang="ru-RU" alt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20</a:t>
            </a:fld>
            <a:endParaRPr lang="ru-RU" altLang="ru-RU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251" name="Рисунок 4" descr="Снимокрр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9207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763688" y="477043"/>
            <a:ext cx="4346575" cy="5032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Вид деятельности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AC2B2171-B5D2-42AD-A2F4-98CBE34581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7335" t="2342" r="8195" b="1268"/>
          <a:stretch/>
        </p:blipFill>
        <p:spPr>
          <a:xfrm>
            <a:off x="467544" y="1484313"/>
            <a:ext cx="3654425" cy="46053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F1DCE834-B3C6-4FEA-BC2B-797E148AEC2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3163" y="1484313"/>
            <a:ext cx="3454400" cy="46053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Номер слайда 10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286500"/>
            <a:ext cx="460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43570E8-FC09-419A-A416-71F021E0B599}" type="slidenum">
              <a:rPr lang="ru-RU" alt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21</a:t>
            </a:fld>
            <a:endParaRPr lang="ru-RU" altLang="ru-RU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275" name="Рисунок 4" descr="Снимокрр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9207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619672" y="548680"/>
            <a:ext cx="4346575" cy="5032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Учебная практика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0525" y="1639888"/>
            <a:ext cx="3490913" cy="4656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7900" y="1641475"/>
            <a:ext cx="3489325" cy="4654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Рисунок 4" descr="Снимокрр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1535113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820" y="2564904"/>
            <a:ext cx="8455968" cy="1728192"/>
          </a:xfrm>
          <a:prstGeom prst="rect">
            <a:avLst/>
          </a:prstGeom>
        </p:spPr>
        <p:txBody>
          <a:bodyPr anchor="b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r">
              <a:defRPr/>
            </a:pPr>
            <a:r>
              <a:rPr lang="ru-RU" sz="44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Специальность </a:t>
            </a:r>
            <a:br>
              <a:rPr lang="ru-RU" sz="44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ru-RU" sz="4400" b="1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charset="0"/>
              </a:rPr>
              <a:t>35.02.03 </a:t>
            </a:r>
            <a:r>
              <a:rPr lang="ru-RU" sz="4400" b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Технология деревообработки</a:t>
            </a:r>
            <a:r>
              <a:rPr lang="ru-RU" sz="4400" b="1" dirty="0">
                <a:solidFill>
                  <a:schemeClr val="accent2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ru-RU" sz="4400" b="1" dirty="0">
                <a:solidFill>
                  <a:schemeClr val="accent2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ru-RU" sz="4400" b="1" dirty="0">
              <a:solidFill>
                <a:schemeClr val="accent2">
                  <a:lumMod val="50000"/>
                </a:schemeClr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6324" name="Номер слайда 10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286500"/>
            <a:ext cx="460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97A9FC5-3F74-40CC-B09D-4D2F5D8BE0F1}" type="slidenum">
              <a:rPr lang="ru-RU" altLang="ru-RU" sz="160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22</a:t>
            </a:fld>
            <a:endParaRPr lang="ru-RU" altLang="ru-RU" sz="160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8" name="Рисунок 1"/>
          <p:cNvPicPr>
            <a:picLocks noChangeAspect="1"/>
          </p:cNvPicPr>
          <p:nvPr/>
        </p:nvPicPr>
        <p:blipFill>
          <a:blip r:embed="rId2" cstate="print"/>
          <a:srcRect t="3197" b="31282"/>
          <a:stretch>
            <a:fillRect/>
          </a:stretch>
        </p:blipFill>
        <p:spPr bwMode="auto">
          <a:xfrm>
            <a:off x="3059832" y="2924944"/>
            <a:ext cx="4964112" cy="3254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7347" name="Рисунок 4" descr="Снимокрр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9207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Заголовок 1"/>
          <p:cNvSpPr txBox="1">
            <a:spLocks/>
          </p:cNvSpPr>
          <p:nvPr/>
        </p:nvSpPr>
        <p:spPr bwMode="auto">
          <a:xfrm>
            <a:off x="855663" y="1340768"/>
            <a:ext cx="80645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200" dirty="0">
                <a:latin typeface="Lucida Sans Unicode" panose="020B0602030504020204" pitchFamily="34" charset="0"/>
              </a:rPr>
              <a:t>Профессия техника-технолога деревообрабатывающего</a:t>
            </a:r>
            <a:r>
              <a:rPr lang="en-US" altLang="ru-RU" sz="2200" dirty="0">
                <a:latin typeface="Lucida Sans Unicode" panose="020B0602030504020204" pitchFamily="34" charset="0"/>
              </a:rPr>
              <a:t> </a:t>
            </a:r>
            <a:r>
              <a:rPr lang="ru-RU" altLang="ru-RU" sz="2200" dirty="0">
                <a:latin typeface="Lucida Sans Unicode" panose="020B0602030504020204" pitchFamily="34" charset="0"/>
              </a:rPr>
              <a:t>производства </a:t>
            </a:r>
            <a:r>
              <a:rPr lang="ru-RU" altLang="ru-RU" sz="2200" dirty="0" smtClean="0">
                <a:latin typeface="Lucida Sans Unicode" panose="020B0602030504020204" pitchFamily="34" charset="0"/>
              </a:rPr>
              <a:t>является </a:t>
            </a:r>
            <a:r>
              <a:rPr lang="ru-RU" altLang="ru-RU" sz="2200" dirty="0">
                <a:latin typeface="Lucida Sans Unicode" panose="020B0602030504020204" pitchFamily="34" charset="0"/>
              </a:rPr>
              <a:t>достаточно востребованной на рынке труда. </a:t>
            </a:r>
          </a:p>
        </p:txBody>
      </p:sp>
      <p:sp>
        <p:nvSpPr>
          <p:cNvPr id="57349" name="Номер слайда 10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286500"/>
            <a:ext cx="460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610F96E-06A4-40E4-83CE-AB5998E6468D}" type="slidenum">
              <a:rPr lang="ru-RU" alt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23</a:t>
            </a:fld>
            <a:endParaRPr lang="ru-RU" altLang="ru-RU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6" name="Picture 6" descr="https://alterainvest.ru/upload/iblock/dff/dffc63e4eb104a476aed9e32eed5e1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3716338"/>
            <a:ext cx="1800225" cy="1493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978" name="Picture 11" descr="C:\Users\людмила\Desktop\lesopilki-ischezayushhij-vid-lesnoj-promyshlennosti-rossi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3716338"/>
            <a:ext cx="1798638" cy="15509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982" name="Picture 2" descr="https://www.daniol.ru/upload/iblock/2dd/2dd8913e8ad9e7f0ef14c5b65ab864f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875" y="3716338"/>
            <a:ext cx="1800225" cy="15636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983" name="Picture 4" descr="https://www.ridus.ru/_ah/img/d7APsJ_bF8Up5DLZ1mCBAQ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950" y="3716338"/>
            <a:ext cx="1798638" cy="1600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9398" name="Рисунок 4" descr="Снимокрр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9207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1" name="Схема 30"/>
          <p:cNvGraphicFramePr/>
          <p:nvPr/>
        </p:nvGraphicFramePr>
        <p:xfrm>
          <a:off x="323528" y="332656"/>
          <a:ext cx="856895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9400" name="Номер слайда 10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286500"/>
            <a:ext cx="460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2B08418-F43A-4BBB-9D9C-06BA600BB242}" type="slidenum">
              <a:rPr lang="ru-RU" alt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24</a:t>
            </a:fld>
            <a:endParaRPr lang="ru-RU" altLang="ru-RU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Рисунок 4" descr="Снимокрр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9207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1" name="Схема 30"/>
          <p:cNvGraphicFramePr/>
          <p:nvPr/>
        </p:nvGraphicFramePr>
        <p:xfrm>
          <a:off x="323528" y="692696"/>
          <a:ext cx="856895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4" descr="https://avatars.mds.yandex.net/i?id=8880e2feded9df427b29e0e26d047cbe_l-5259226-images-thumbs&amp;n=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850" y="4508500"/>
            <a:ext cx="1800225" cy="1509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6" descr="https://jkkitchencabinets2you.com/wp-content/uploads/2017/01/Kitchen-Renovations-Add-Value-to-your-Home-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55875" y="4508500"/>
            <a:ext cx="1800225" cy="1430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8" descr="https://sun9-75.userapi.com/impf/PVkf2ysc4PNrAusc0hyUsxxc4Lghz7imOgKskQ/w1xBceAPAyQ.jpg?size=604x403&amp;quality=96&amp;sign=c422e1e0ccf872bea849e3470c0f434a&amp;type=album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87900" y="4508500"/>
            <a:ext cx="1819275" cy="1455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 descr="https://mmc-rspp.ru/m/photos/get_image/file/14bcedb8bee4783e77160a3d897699fb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92950" y="4508500"/>
            <a:ext cx="1798638" cy="1470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0424" name="Номер слайда 10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286500"/>
            <a:ext cx="460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3C8439D-4876-4D83-BA3D-6C336CD99D98}" type="slidenum">
              <a:rPr lang="ru-RU" alt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25</a:t>
            </a:fld>
            <a:endParaRPr lang="ru-RU" altLang="ru-RU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Рисунок 4" descr="Снимокрр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9207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958563" y="367506"/>
            <a:ext cx="6796088" cy="1300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VII Региональный чемпионат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«Молодые профессионалы»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WorldSkills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Russia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b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по компетенции «Производство мебели»</a:t>
            </a:r>
          </a:p>
        </p:txBody>
      </p:sp>
      <p:sp>
        <p:nvSpPr>
          <p:cNvPr id="61444" name="Номер слайда 10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286500"/>
            <a:ext cx="460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3DEEBD5-AE5B-441A-A8F5-C13F6079FE43}" type="slidenum">
              <a:rPr lang="ru-RU" alt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26</a:t>
            </a:fld>
            <a:endParaRPr lang="ru-RU" altLang="ru-RU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288" y="1989138"/>
            <a:ext cx="5791200" cy="26050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838" y="4221163"/>
            <a:ext cx="2678112" cy="25130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43688" y="2133600"/>
            <a:ext cx="2155825" cy="29511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420888"/>
            <a:ext cx="7772400" cy="1728192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ru-RU" sz="4400" dirty="0" smtClean="0">
                <a:solidFill>
                  <a:schemeClr val="accent2">
                    <a:lumMod val="50000"/>
                  </a:schemeClr>
                </a:solidFill>
                <a:effectLst/>
              </a:rPr>
              <a:t>Специальность </a:t>
            </a:r>
            <a:br>
              <a:rPr lang="ru-RU" sz="4400" dirty="0" smtClean="0">
                <a:solidFill>
                  <a:schemeClr val="accent2">
                    <a:lumMod val="50000"/>
                  </a:schemeClr>
                </a:solidFill>
                <a:effectLst/>
              </a:rPr>
            </a:br>
            <a:r>
              <a:rPr lang="ru-RU" sz="4400" dirty="0" smtClean="0">
                <a:solidFill>
                  <a:schemeClr val="accent2">
                    <a:lumMod val="50000"/>
                  </a:schemeClr>
                </a:solidFill>
                <a:effectLst/>
              </a:rPr>
              <a:t> 35.02.12 Садово-парковое и ландшафтное строительство </a:t>
            </a:r>
            <a:endParaRPr lang="ru-RU" sz="4400" dirty="0">
              <a:solidFill>
                <a:schemeClr val="accent2">
                  <a:lumMod val="50000"/>
                </a:schemeClr>
              </a:solidFill>
              <a:effectLst/>
            </a:endParaRPr>
          </a:p>
        </p:txBody>
      </p:sp>
      <p:pic>
        <p:nvPicPr>
          <p:cNvPr id="67587" name="Рисунок 4" descr="Снимокрр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1535113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Номер слайда 10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286500"/>
            <a:ext cx="460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1F130E2-5FE7-4EF7-A412-E76D8758DF32}" type="slidenum">
              <a:rPr lang="ru-RU" altLang="ru-RU" sz="160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27</a:t>
            </a:fld>
            <a:endParaRPr lang="ru-RU" altLang="ru-RU" sz="160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288" y="2997200"/>
            <a:ext cx="4822825" cy="3213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063" y="1916113"/>
            <a:ext cx="3009900" cy="4010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288" y="1304080"/>
            <a:ext cx="5072062" cy="17287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2200" dirty="0">
                <a:latin typeface="+mn-lt"/>
                <a:ea typeface="+mj-ea"/>
                <a:cs typeface="Times New Roman" pitchFamily="18" charset="0"/>
              </a:rPr>
              <a:t>Ландшафтный дизайнер занимается художественным оформлением парков, садов, приусадебных участков, улиц</a:t>
            </a:r>
            <a:r>
              <a:rPr lang="en-US" sz="2200" dirty="0">
                <a:latin typeface="+mn-lt"/>
                <a:ea typeface="+mj-ea"/>
                <a:cs typeface="Times New Roman" pitchFamily="18" charset="0"/>
              </a:rPr>
              <a:t>.</a:t>
            </a:r>
            <a:r>
              <a:rPr lang="ru-RU" sz="2200" dirty="0">
                <a:latin typeface="+mn-lt"/>
                <a:ea typeface="+mj-ea"/>
                <a:cs typeface="+mj-cs"/>
              </a:rPr>
              <a:t/>
            </a:r>
            <a:br>
              <a:rPr lang="ru-RU" sz="2200" dirty="0">
                <a:latin typeface="+mn-lt"/>
                <a:ea typeface="+mj-ea"/>
                <a:cs typeface="+mj-cs"/>
              </a:rPr>
            </a:br>
            <a:endParaRPr lang="ru-RU" sz="2200" dirty="0">
              <a:latin typeface="+mn-lt"/>
              <a:ea typeface="+mj-ea"/>
              <a:cs typeface="+mj-cs"/>
            </a:endParaRPr>
          </a:p>
        </p:txBody>
      </p:sp>
      <p:pic>
        <p:nvPicPr>
          <p:cNvPr id="68613" name="Рисунок 4" descr="Снимокрр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9207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4" name="Номер слайда 10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286500"/>
            <a:ext cx="460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D684B7-2041-4F28-BBE5-DE014112FDEC}" type="slidenum">
              <a:rPr lang="ru-RU" alt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28</a:t>
            </a:fld>
            <a:endParaRPr lang="ru-RU" altLang="ru-RU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107504" y="1196752"/>
            <a:ext cx="4103688" cy="30956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ru-RU" sz="2200" dirty="0">
                <a:latin typeface="+mn-lt"/>
                <a:ea typeface="+mj-ea"/>
                <a:cs typeface="Times New Roman" pitchFamily="18" charset="0"/>
              </a:rPr>
              <a:t>Практические навыки студенты получают в</a:t>
            </a:r>
            <a:br>
              <a:rPr lang="ru-RU" sz="2200" dirty="0">
                <a:latin typeface="+mn-lt"/>
                <a:ea typeface="+mj-ea"/>
                <a:cs typeface="Times New Roman" pitchFamily="18" charset="0"/>
              </a:rPr>
            </a:br>
            <a:r>
              <a:rPr lang="ru-RU" sz="2200" dirty="0">
                <a:latin typeface="+mn-lt"/>
                <a:ea typeface="+mj-ea"/>
                <a:cs typeface="Times New Roman" pitchFamily="18" charset="0"/>
              </a:rPr>
              <a:t> учебно-опытном хозяйстве </a:t>
            </a:r>
            <a:br>
              <a:rPr lang="ru-RU" sz="2200" dirty="0">
                <a:latin typeface="+mn-lt"/>
                <a:ea typeface="+mj-ea"/>
                <a:cs typeface="Times New Roman" pitchFamily="18" charset="0"/>
              </a:rPr>
            </a:br>
            <a:r>
              <a:rPr lang="ru-RU" sz="2200" dirty="0">
                <a:latin typeface="+mn-lt"/>
                <a:ea typeface="+mj-ea"/>
                <a:cs typeface="Times New Roman" pitchFamily="18" charset="0"/>
              </a:rPr>
              <a:t>ГБПОУ «Уфимский лесотехнический техникум»</a:t>
            </a:r>
          </a:p>
        </p:txBody>
      </p:sp>
      <p:pic>
        <p:nvPicPr>
          <p:cNvPr id="4" name="Рисунок 3" descr="23027962322_cc2fe6d59d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333375"/>
            <a:ext cx="428625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IMG-20200313-WA00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825" y="3716338"/>
            <a:ext cx="4373563" cy="2460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Содержимое 17" descr="DSC_02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3800" y="3573463"/>
            <a:ext cx="3929063" cy="2619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9638" name="Рисунок 4" descr="Снимокрр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640"/>
            <a:ext cx="9207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9" name="Номер слайда 10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286500"/>
            <a:ext cx="460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FF55177-298A-4F8E-9312-734B0E1DB2A0}" type="slidenum">
              <a:rPr lang="ru-RU" alt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29</a:t>
            </a:fld>
            <a:endParaRPr lang="ru-RU" altLang="ru-RU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7437" y="197230"/>
            <a:ext cx="6772098" cy="153174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effectLst/>
              </a:rPr>
              <a:t>Техникум реализует обучение студентов по следующим специальностям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effectLst/>
              </a:rPr>
              <a:t>: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effectLst/>
              </a:rPr>
              <a:t/>
            </a:r>
            <a:br>
              <a:rPr lang="ru-RU" sz="2400" dirty="0" smtClean="0">
                <a:solidFill>
                  <a:schemeClr val="accent2">
                    <a:lumMod val="50000"/>
                  </a:schemeClr>
                </a:solidFill>
                <a:effectLst/>
              </a:rPr>
            </a:br>
            <a:endParaRPr lang="ru-RU" sz="2400" dirty="0">
              <a:solidFill>
                <a:schemeClr val="accent2">
                  <a:lumMod val="50000"/>
                </a:schemeClr>
              </a:solidFill>
              <a:effectLst/>
            </a:endParaRPr>
          </a:p>
        </p:txBody>
      </p:sp>
      <p:sp>
        <p:nvSpPr>
          <p:cNvPr id="2048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8361" y="1988840"/>
            <a:ext cx="8350250" cy="2664966"/>
          </a:xfrm>
        </p:spPr>
        <p:txBody>
          <a:bodyPr/>
          <a:lstStyle/>
          <a:p>
            <a:pPr marR="0" algn="l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ru-RU" altLang="ru-RU" sz="2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altLang="ru-RU" sz="2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Лесное и лесопарковое хозяйство</a:t>
            </a:r>
          </a:p>
          <a:p>
            <a:pPr marR="0" algn="l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ru-RU" altLang="ru-RU" sz="2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Техническая эксплуатация подъемно-транспортных, строительных, дорожных машин и оборудования (по отраслям)</a:t>
            </a:r>
          </a:p>
          <a:p>
            <a:pPr marR="0" algn="l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ru-RU" altLang="ru-RU" sz="2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Землеустройство</a:t>
            </a:r>
          </a:p>
          <a:p>
            <a:pPr marR="0" algn="l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ru-RU" altLang="ru-RU" sz="2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Технология деревообработки</a:t>
            </a:r>
          </a:p>
          <a:p>
            <a:pPr marR="0" algn="l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ru-RU" altLang="ru-RU" sz="2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Садово-парковое и ландшафтное строительство </a:t>
            </a:r>
          </a:p>
          <a:p>
            <a:pPr marR="0" algn="l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ru-RU" altLang="ru-RU" sz="2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Туризм</a:t>
            </a:r>
          </a:p>
          <a:p>
            <a:pPr marR="0" algn="l">
              <a:spcBef>
                <a:spcPct val="0"/>
              </a:spcBef>
              <a:defRPr/>
            </a:pPr>
            <a:endParaRPr lang="ru-RU" altLang="ru-RU" sz="2400" b="1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484" name="Рисунок 4" descr="Снимокрр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45" y="244974"/>
            <a:ext cx="1202987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Номер слайда 10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286500"/>
            <a:ext cx="460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5446FD8-B27E-451E-8E37-D4C850040CF9}" type="slidenum">
              <a:rPr lang="ru-RU" altLang="ru-RU" sz="160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</a:t>
            </a:fld>
            <a:endParaRPr lang="ru-RU" altLang="ru-RU" sz="160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Рисунок 5" descr="7ddaYCCIIv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6675" y="1375172"/>
            <a:ext cx="3313113" cy="2611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5299" name="Рисунок 6" descr="Hk6AXXKfnlU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4221163"/>
            <a:ext cx="3233738" cy="2425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5300" name="Рисунок 7" descr="DSC_026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292600"/>
            <a:ext cx="3700463" cy="23542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5301" name="Рисунок 8" descr="3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50" y="1416843"/>
            <a:ext cx="3600450" cy="2460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0662" name="Номер слайда 10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286500"/>
            <a:ext cx="460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8620D8C-8FDE-441F-938E-24295D18494D}" type="slidenum">
              <a:rPr lang="ru-RU" alt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30</a:t>
            </a:fld>
            <a:endParaRPr lang="ru-RU" altLang="ru-RU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0663" name="Рисунок 4" descr="Снимокрр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9207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331640" y="322857"/>
            <a:ext cx="6435725" cy="935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Учебно-опытное хозяйство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«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Лимонарий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»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040313" y="4267200"/>
            <a:ext cx="3889375" cy="2087563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2000" dirty="0">
                <a:latin typeface="+mn-lt"/>
                <a:ea typeface="+mj-ea"/>
                <a:cs typeface="Times New Roman" pitchFamily="18" charset="0"/>
              </a:rPr>
              <a:t>Наш техникум принимает участие в различных конкурсах и чемпионатах профессионального мастерства, на которых мы занимаем призовые места.</a:t>
            </a:r>
            <a:endParaRPr lang="en-US" sz="2000" dirty="0">
              <a:latin typeface="+mn-lt"/>
              <a:ea typeface="+mj-ea"/>
              <a:cs typeface="Times New Roman" pitchFamily="18" charset="0"/>
            </a:endParaRPr>
          </a:p>
          <a:p>
            <a:pPr algn="r">
              <a:defRPr/>
            </a:pPr>
            <a:r>
              <a:rPr lang="ru-RU" sz="32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32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sz="3200" b="1" dirty="0"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557338"/>
            <a:ext cx="3783013" cy="25193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Объект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4761" y="4292600"/>
            <a:ext cx="3541713" cy="2359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1685" name="Номер слайда 10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286500"/>
            <a:ext cx="460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0C74717-3208-4D39-9FDD-696197799A83}" type="slidenum">
              <a:rPr lang="ru-RU" alt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31</a:t>
            </a:fld>
            <a:endParaRPr lang="ru-RU" altLang="ru-RU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686" name="Рисунок 4" descr="Снимокрр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9207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-396552" y="410368"/>
            <a:ext cx="6435725" cy="935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65125" indent="-255588" algn="r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WorldSkills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 Russia 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75213" y="1558925"/>
            <a:ext cx="3627437" cy="22844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Номер слайда 10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286500"/>
            <a:ext cx="460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311C850-BAF0-402E-92F8-CB0B600BCD78}" type="slidenum">
              <a:rPr lang="ru-RU" alt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32</a:t>
            </a:fld>
            <a:endParaRPr lang="ru-RU" altLang="ru-RU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5779" name="Рисунок 4" descr="Снимокрр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9207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60350"/>
            <a:ext cx="4286250" cy="2714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3429000"/>
            <a:ext cx="4214812" cy="2759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3644900"/>
            <a:ext cx="4214812" cy="2809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539552" y="1617662"/>
            <a:ext cx="3117850" cy="768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charset="0"/>
              </a:rPr>
              <a:t>Выполнение </a:t>
            </a:r>
            <a:br>
              <a:rPr lang="ru-RU" sz="2200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charset="0"/>
              </a:rPr>
            </a:b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charset="0"/>
              </a:rPr>
              <a:t>конкурсных заданий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276872"/>
            <a:ext cx="7772400" cy="216024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400" dirty="0" smtClean="0">
                <a:solidFill>
                  <a:schemeClr val="accent2">
                    <a:lumMod val="50000"/>
                  </a:schemeClr>
                </a:solidFill>
                <a:effectLst/>
              </a:rPr>
              <a:t>Специальность </a:t>
            </a:r>
            <a:br>
              <a:rPr lang="ru-RU" sz="4400" dirty="0" smtClean="0">
                <a:solidFill>
                  <a:schemeClr val="accent2">
                    <a:lumMod val="50000"/>
                  </a:schemeClr>
                </a:solidFill>
                <a:effectLst/>
              </a:rPr>
            </a:br>
            <a:r>
              <a:rPr lang="ru-RU" sz="4400" dirty="0" smtClean="0">
                <a:solidFill>
                  <a:schemeClr val="accent2">
                    <a:lumMod val="50000"/>
                  </a:schemeClr>
                </a:solidFill>
                <a:effectLst/>
              </a:rPr>
              <a:t>43.02.16 </a:t>
            </a:r>
            <a:r>
              <a:rPr lang="ru-RU" sz="4400" dirty="0" smtClean="0">
                <a:solidFill>
                  <a:schemeClr val="accent2">
                    <a:lumMod val="50000"/>
                  </a:schemeClr>
                </a:solidFill>
                <a:effectLst/>
                <a:cs typeface="Times New Roman" panose="02020603050405020304" pitchFamily="18" charset="0"/>
              </a:rPr>
              <a:t>Туризм и гостеприимство    </a:t>
            </a:r>
            <a:r>
              <a:rPr lang="ru-RU" sz="4400" dirty="0" smtClean="0">
                <a:effectLst/>
                <a:cs typeface="Times New Roman" panose="02020603050405020304" pitchFamily="18" charset="0"/>
              </a:rPr>
              <a:t/>
            </a:r>
            <a:br>
              <a:rPr lang="ru-RU" sz="4400" dirty="0" smtClean="0">
                <a:effectLst/>
                <a:cs typeface="Times New Roman" panose="02020603050405020304" pitchFamily="18" charset="0"/>
              </a:rPr>
            </a:br>
            <a:endParaRPr lang="ru-RU" sz="4400" dirty="0" smtClean="0">
              <a:effectLst/>
            </a:endParaRPr>
          </a:p>
        </p:txBody>
      </p:sp>
      <p:pic>
        <p:nvPicPr>
          <p:cNvPr id="78851" name="Рисунок 4" descr="Снимокрр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1535113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Номер слайда 10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286500"/>
            <a:ext cx="460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Рисунок 4" descr="Снимокрр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9207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907704" y="443706"/>
            <a:ext cx="4851400" cy="5032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Студенческий клуб «Искра»</a:t>
            </a:r>
          </a:p>
        </p:txBody>
      </p:sp>
      <p:pic>
        <p:nvPicPr>
          <p:cNvPr id="67590" name="Picture 6" descr="G:\Шамонино\WhatsApp Image 2022-04-13 at 18.09.08 (5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875" y="3752850"/>
            <a:ext cx="2074863" cy="27670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7592" name="Picture 8" descr="G:\Шамонино\WhatsApp Image 2022-04-13 at 18.09.08 (7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56363" y="3752850"/>
            <a:ext cx="2076450" cy="27670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0902" name="Номер слайда 10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286500"/>
            <a:ext cx="460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71575" y="1130300"/>
            <a:ext cx="3616325" cy="24114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02225" y="1130300"/>
            <a:ext cx="3617913" cy="24114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71775" y="4264025"/>
            <a:ext cx="3384550" cy="2255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Рисунок 4" descr="Снимокрр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9207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3" name="Picture 9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508625" y="3857625"/>
            <a:ext cx="2809875" cy="27289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493044" y="260350"/>
            <a:ext cx="6796088" cy="11509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Экспериментальная танцевальная студия </a:t>
            </a:r>
            <a:b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«Золотая Орда»</a:t>
            </a:r>
          </a:p>
        </p:txBody>
      </p:sp>
      <p:pic>
        <p:nvPicPr>
          <p:cNvPr id="6" name="Picture 4" descr="G:\Шамонино\WhatsApp Image 2022-04-13 at 18.09.08 (3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263" y="3238500"/>
            <a:ext cx="3165475" cy="3360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004888" y="1196975"/>
            <a:ext cx="3484562" cy="2803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2951" name="Номер слайда 10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286500"/>
            <a:ext cx="460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91088" y="1573213"/>
            <a:ext cx="3900487" cy="2193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3" name="Picture 6" descr="https://ultt.ru/upload/iblock/cf1/6_img_68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8016" y="1196973"/>
            <a:ext cx="3860800" cy="2519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3255" name="Picture 10" descr="https://ultt.ru/upload/iblock/c76/6_img_06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4005263"/>
            <a:ext cx="3546475" cy="25193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3256" name="Picture 14" descr="https://ultt.ru/upload/iblock/e5b/15_img_05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4005263"/>
            <a:ext cx="3863975" cy="25193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7045" name="Рисунок 4" descr="Снимокрр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9207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115616" y="440741"/>
            <a:ext cx="5283200" cy="5758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Наша спортивная жизнь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7047" name="Номер слайда 10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286500"/>
            <a:ext cx="460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Содержимое 7"/>
          <p:cNvSpPr>
            <a:spLocks noGrp="1"/>
          </p:cNvSpPr>
          <p:nvPr>
            <p:ph idx="1"/>
          </p:nvPr>
        </p:nvSpPr>
        <p:spPr>
          <a:xfrm>
            <a:off x="401637" y="1844675"/>
            <a:ext cx="8518525" cy="4525963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Башкирский государственный аграрный университет;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Санкт-Петербургскую государственную лесотехническую академию;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Уральский государственный лесотехнический университет (Екатеринбург);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Мытищинский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филиал Московского государственного технического университета им. Н. Э.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Баумана;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Поволжский государственный лесотехнический университет.</a:t>
            </a:r>
          </a:p>
        </p:txBody>
      </p:sp>
      <p:sp>
        <p:nvSpPr>
          <p:cNvPr id="88067" name="Номер слайда 10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286500"/>
            <a:ext cx="460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</a:p>
        </p:txBody>
      </p:sp>
      <p:pic>
        <p:nvPicPr>
          <p:cNvPr id="88068" name="Рисунок 4" descr="Снимокрр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9207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403648" y="549275"/>
            <a:ext cx="7227590" cy="129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окончания нашего техникума можно поступить в следующие ВУЗЫ: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Номер слайда 10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286500"/>
            <a:ext cx="460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</a:p>
        </p:txBody>
      </p:sp>
      <p:pic>
        <p:nvPicPr>
          <p:cNvPr id="88068" name="Рисунок 4" descr="Снимокрр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2849"/>
            <a:ext cx="9207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23528" y="597976"/>
            <a:ext cx="8280919" cy="5128764"/>
          </a:xfrm>
        </p:spPr>
        <p:txBody>
          <a:bodyPr/>
          <a:lstStyle/>
          <a:p>
            <a:pPr marL="109537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Средние проходные 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баллы</a:t>
            </a:r>
          </a:p>
          <a:p>
            <a:pPr marL="109537" indent="0" algn="ctr">
              <a:lnSpc>
                <a:spcPct val="115000"/>
              </a:lnSpc>
              <a:spcAft>
                <a:spcPts val="0"/>
              </a:spcAft>
              <a:buNone/>
            </a:pP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9537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Лесное и лесопарковое хозяйство – 4,0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9537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Землеустройство – 4,3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9537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Техническая эксплуатация подъемно-транспортных, строительных, дорожных машин и оборудования (по отраслям) – 4,0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9537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Технология деревообработки – 3,8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9537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Садово-парковое и ландшафтное строительство – 3,8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9537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Туризм и гостеприимство (на коммерческой основе) – 3,7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8506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Рисунок 4" descr="Снимокрр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1203325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Содержимое 15"/>
          <p:cNvSpPr>
            <a:spLocks noGrp="1"/>
          </p:cNvSpPr>
          <p:nvPr>
            <p:ph idx="1"/>
          </p:nvPr>
        </p:nvSpPr>
        <p:spPr>
          <a:xfrm>
            <a:off x="179388" y="1773238"/>
            <a:ext cx="5761037" cy="3671887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ru-RU" altLang="ru-RU" sz="2200" b="1" smtClean="0"/>
              <a:t>Местонахождение  техникума: </a:t>
            </a:r>
            <a:br>
              <a:rPr lang="ru-RU" altLang="ru-RU" sz="2200" b="1" smtClean="0"/>
            </a:br>
            <a:r>
              <a:rPr lang="ru-RU" altLang="ru-RU" sz="2200" smtClean="0"/>
              <a:t>450005, г. Уфа, </a:t>
            </a:r>
            <a:br>
              <a:rPr lang="ru-RU" altLang="ru-RU" sz="2200" smtClean="0"/>
            </a:br>
            <a:r>
              <a:rPr lang="ru-RU" altLang="ru-RU" sz="2200" smtClean="0"/>
              <a:t>ул. Мингажева, д. 126 </a:t>
            </a:r>
          </a:p>
          <a:p>
            <a:pPr>
              <a:buFont typeface="Wingdings" panose="05000000000000000000" pitchFamily="2" charset="2"/>
              <a:buChar char="§"/>
            </a:pPr>
            <a:endParaRPr lang="ru-RU" altLang="ru-RU" sz="2200" b="1" smtClean="0"/>
          </a:p>
          <a:p>
            <a:pPr>
              <a:buFont typeface="Wingdings" panose="05000000000000000000" pitchFamily="2" charset="2"/>
              <a:buChar char="§"/>
            </a:pPr>
            <a:r>
              <a:rPr lang="ru-RU" altLang="ru-RU" sz="2200" b="1" smtClean="0"/>
              <a:t>Телефон  приемной комиссии: </a:t>
            </a:r>
            <a:r>
              <a:rPr lang="ru-RU" altLang="ru-RU" sz="2200" smtClean="0"/>
              <a:t> </a:t>
            </a:r>
            <a:br>
              <a:rPr lang="ru-RU" altLang="ru-RU" sz="2200" smtClean="0"/>
            </a:br>
            <a:r>
              <a:rPr lang="ru-RU" altLang="ru-RU" sz="2200" smtClean="0"/>
              <a:t>+7(347) 228-80-30 </a:t>
            </a:r>
          </a:p>
          <a:p>
            <a:pPr>
              <a:buFont typeface="Wingdings" panose="05000000000000000000" pitchFamily="2" charset="2"/>
              <a:buChar char="§"/>
            </a:pPr>
            <a:endParaRPr lang="ru-RU" altLang="ru-RU" sz="2200" b="1" smtClean="0"/>
          </a:p>
          <a:p>
            <a:pPr>
              <a:buFont typeface="Wingdings" panose="05000000000000000000" pitchFamily="2" charset="2"/>
              <a:buChar char="§"/>
            </a:pPr>
            <a:r>
              <a:rPr lang="ru-RU" altLang="ru-RU" sz="2200" b="1" smtClean="0"/>
              <a:t>График работы: </a:t>
            </a:r>
            <a:br>
              <a:rPr lang="ru-RU" altLang="ru-RU" sz="2200" b="1" smtClean="0"/>
            </a:br>
            <a:r>
              <a:rPr lang="ru-RU" altLang="ru-RU" sz="2200" smtClean="0"/>
              <a:t>пн.-пт. 08.30-17.30  </a:t>
            </a:r>
          </a:p>
          <a:p>
            <a:pPr>
              <a:buFont typeface="Wingdings" panose="05000000000000000000" pitchFamily="2" charset="2"/>
              <a:buChar char="§"/>
            </a:pPr>
            <a:endParaRPr lang="ru-RU" altLang="ru-RU" sz="2000" smtClean="0"/>
          </a:p>
        </p:txBody>
      </p:sp>
      <p:sp>
        <p:nvSpPr>
          <p:cNvPr id="89092" name="Номер слайда 10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286500"/>
            <a:ext cx="460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06BC4AC-035A-4BCB-ADB5-238D8DB650B8}" type="slidenum">
              <a:rPr lang="ru-RU" alt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39</a:t>
            </a:fld>
            <a:endParaRPr lang="ru-RU" altLang="ru-RU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7" descr="фасад новый УЛТТ_cmyk 20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5963" y="404813"/>
            <a:ext cx="3111500" cy="23034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Содержимое 15"/>
          <p:cNvSpPr txBox="1">
            <a:spLocks/>
          </p:cNvSpPr>
          <p:nvPr/>
        </p:nvSpPr>
        <p:spPr bwMode="auto">
          <a:xfrm>
            <a:off x="5292725" y="4221163"/>
            <a:ext cx="37084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" pitchFamily="2" charset="2"/>
              <a:buChar char="§"/>
              <a:defRPr/>
            </a:pPr>
            <a:r>
              <a:rPr lang="ru-RU" sz="2200" b="1" dirty="0">
                <a:latin typeface="+mn-lt"/>
                <a:cs typeface="+mn-cs"/>
              </a:rPr>
              <a:t>Электронный адрес:  </a:t>
            </a:r>
            <a:r>
              <a:rPr lang="en-US" sz="2200" dirty="0">
                <a:latin typeface="+mn-lt"/>
                <a:cs typeface="+mn-cs"/>
              </a:rPr>
              <a:t>ylxt@mail.ru</a:t>
            </a:r>
            <a:r>
              <a:rPr lang="ru-RU" sz="2200" dirty="0">
                <a:latin typeface="+mn-lt"/>
                <a:cs typeface="+mn-cs"/>
              </a:rPr>
              <a:t>  </a:t>
            </a:r>
            <a:r>
              <a:rPr lang="ru-RU" sz="2200" dirty="0">
                <a:latin typeface="+mn-lt"/>
                <a:cs typeface="+mn-cs"/>
                <a:hlinkClick r:id="rId4"/>
              </a:rPr>
              <a:t/>
            </a:r>
            <a:br>
              <a:rPr lang="ru-RU" sz="2200" dirty="0">
                <a:latin typeface="+mn-lt"/>
                <a:cs typeface="+mn-cs"/>
                <a:hlinkClick r:id="rId4"/>
              </a:rPr>
            </a:br>
            <a:endParaRPr lang="ru-RU" sz="2200" dirty="0">
              <a:latin typeface="+mn-lt"/>
              <a:cs typeface="+mn-cs"/>
            </a:endParaRPr>
          </a:p>
          <a:p>
            <a: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" pitchFamily="2" charset="2"/>
              <a:buChar char="§"/>
              <a:defRPr/>
            </a:pPr>
            <a:r>
              <a:rPr lang="ru-RU" sz="2200" b="1" dirty="0">
                <a:latin typeface="+mn-lt"/>
                <a:cs typeface="+mn-cs"/>
              </a:rPr>
              <a:t>Сайт техникума: </a:t>
            </a:r>
            <a:r>
              <a:rPr lang="en-US" sz="2200" dirty="0">
                <a:latin typeface="+mn-lt"/>
                <a:cs typeface="+mn-cs"/>
              </a:rPr>
              <a:t>http://www.ultt.ru</a:t>
            </a:r>
            <a:r>
              <a:rPr lang="ru-RU" sz="2000" dirty="0">
                <a:latin typeface="+mn-lt"/>
                <a:cs typeface="+mn-cs"/>
              </a:rPr>
              <a:t/>
            </a:r>
            <a:br>
              <a:rPr lang="ru-RU" sz="2000" dirty="0">
                <a:latin typeface="+mn-lt"/>
                <a:cs typeface="+mn-cs"/>
              </a:rPr>
            </a:br>
            <a:endParaRPr lang="ru-RU" sz="2000" dirty="0"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9228" y="1811330"/>
            <a:ext cx="7772400" cy="2304256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400" dirty="0" smtClean="0">
                <a:solidFill>
                  <a:schemeClr val="accent2">
                    <a:lumMod val="50000"/>
                  </a:schemeClr>
                </a:solidFill>
                <a:effectLst/>
              </a:rPr>
              <a:t>Специальность </a:t>
            </a:r>
            <a:br>
              <a:rPr lang="ru-RU" sz="4400" dirty="0" smtClean="0">
                <a:solidFill>
                  <a:schemeClr val="accent2">
                    <a:lumMod val="50000"/>
                  </a:schemeClr>
                </a:solidFill>
                <a:effectLst/>
              </a:rPr>
            </a:br>
            <a:r>
              <a:rPr lang="ru-RU" sz="4400" dirty="0" smtClean="0">
                <a:solidFill>
                  <a:schemeClr val="accent2">
                    <a:lumMod val="50000"/>
                  </a:schemeClr>
                </a:solidFill>
                <a:effectLst/>
              </a:rPr>
              <a:t>35.02.01 </a:t>
            </a:r>
            <a:r>
              <a:rPr lang="ru-RU" sz="4400" dirty="0" smtClean="0">
                <a:solidFill>
                  <a:schemeClr val="accent2">
                    <a:lumMod val="50000"/>
                  </a:schemeClr>
                </a:solidFill>
                <a:effectLst/>
                <a:cs typeface="Times New Roman" panose="02020603050405020304" pitchFamily="18" charset="0"/>
              </a:rPr>
              <a:t>Лесное </a:t>
            </a:r>
            <a:r>
              <a:rPr lang="ru-RU" sz="4400" dirty="0">
                <a:solidFill>
                  <a:schemeClr val="accent2">
                    <a:lumMod val="50000"/>
                  </a:schemeClr>
                </a:solidFill>
                <a:effectLst/>
                <a:cs typeface="Times New Roman" panose="02020603050405020304" pitchFamily="18" charset="0"/>
              </a:rPr>
              <a:t>и лесопарковое </a:t>
            </a:r>
            <a:r>
              <a:rPr lang="ru-RU" sz="4400" dirty="0" smtClean="0">
                <a:solidFill>
                  <a:schemeClr val="accent2">
                    <a:lumMod val="50000"/>
                  </a:schemeClr>
                </a:solidFill>
                <a:effectLst/>
                <a:cs typeface="Times New Roman" panose="02020603050405020304" pitchFamily="18" charset="0"/>
              </a:rPr>
              <a:t>хозяйство</a:t>
            </a:r>
            <a:endParaRPr lang="ru-RU" sz="4400" dirty="0" smtClean="0">
              <a:solidFill>
                <a:schemeClr val="accent2">
                  <a:lumMod val="50000"/>
                </a:schemeClr>
              </a:solidFill>
              <a:effectLst/>
            </a:endParaRPr>
          </a:p>
        </p:txBody>
      </p:sp>
      <p:pic>
        <p:nvPicPr>
          <p:cNvPr id="21507" name="Рисунок 4" descr="Снимокрр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1535113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Номер слайда 10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286500"/>
            <a:ext cx="460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D89FEDB-45B3-47F6-BB22-DA48DA859E1C}" type="slidenum">
              <a:rPr lang="ru-RU" altLang="ru-RU" sz="160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</a:t>
            </a:fld>
            <a:endParaRPr lang="ru-RU" altLang="ru-RU" sz="160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t="22070"/>
          <a:stretch/>
        </p:blipFill>
        <p:spPr>
          <a:xfrm>
            <a:off x="3175678" y="3351212"/>
            <a:ext cx="5289550" cy="3117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Заголовок 1">
            <a:extLst/>
          </p:cNvPr>
          <p:cNvSpPr txBox="1">
            <a:spLocks/>
          </p:cNvSpPr>
          <p:nvPr/>
        </p:nvSpPr>
        <p:spPr>
          <a:xfrm>
            <a:off x="1259632" y="1052736"/>
            <a:ext cx="7065527" cy="2438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just">
              <a:defRPr/>
            </a:pPr>
            <a:r>
              <a:rPr lang="ru-RU" sz="2200" b="0" dirty="0" smtClean="0">
                <a:solidFill>
                  <a:schemeClr val="tx1"/>
                </a:solidFill>
                <a:effectLst/>
                <a:latin typeface="+mn-lt"/>
                <a:cs typeface="Times New Roman" panose="02020603050405020304" pitchFamily="18" charset="0"/>
              </a:rPr>
              <a:t>«Лесное и лесопарковое хозяйство» является</a:t>
            </a:r>
            <a:br>
              <a:rPr lang="ru-RU" sz="2200" b="0" dirty="0" smtClean="0">
                <a:solidFill>
                  <a:schemeClr val="tx1"/>
                </a:solidFill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2200" b="0" dirty="0" smtClean="0">
                <a:solidFill>
                  <a:schemeClr val="tx1"/>
                </a:solidFill>
                <a:effectLst/>
                <a:latin typeface="+mn-lt"/>
                <a:cs typeface="Times New Roman" panose="02020603050405020304" pitchFamily="18" charset="0"/>
              </a:rPr>
              <a:t>ведущей специальностью в техникуме. Специалист лесного и лесопаркового хозяйства </a:t>
            </a:r>
            <a:br>
              <a:rPr lang="ru-RU" sz="2200" b="0" dirty="0" smtClean="0">
                <a:solidFill>
                  <a:schemeClr val="tx1"/>
                </a:solidFill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2200" b="0" dirty="0" smtClean="0">
                <a:solidFill>
                  <a:schemeClr val="tx1"/>
                </a:solidFill>
                <a:effectLst/>
                <a:latin typeface="+mn-lt"/>
                <a:cs typeface="Times New Roman" panose="02020603050405020304" pitchFamily="18" charset="0"/>
              </a:rPr>
              <a:t>занимается посадкой леса, охраной леса от пожаров, защитой леса от вредителей и болезней, уходом и рубкой леса.</a:t>
            </a:r>
            <a:endParaRPr lang="ru-RU" sz="2200" b="0" dirty="0">
              <a:solidFill>
                <a:schemeClr val="tx1"/>
              </a:solidFill>
              <a:effectLst/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2532" name="Рисунок 4" descr="Снимокрр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9207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Номер слайда 10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286500"/>
            <a:ext cx="460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7EFBC95-E5AB-4361-8A84-4696739876EC}" type="slidenum">
              <a:rPr lang="ru-RU" alt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</a:t>
            </a:fld>
            <a:endParaRPr lang="ru-RU" altLang="ru-RU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r="18501"/>
          <a:stretch/>
        </p:blipFill>
        <p:spPr>
          <a:xfrm>
            <a:off x="323850" y="1341438"/>
            <a:ext cx="2525713" cy="2057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4888" y="1341438"/>
            <a:ext cx="2724150" cy="20589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/>
          <a:srcRect l="14854" b="10620"/>
          <a:stretch/>
        </p:blipFill>
        <p:spPr>
          <a:xfrm>
            <a:off x="250825" y="4508500"/>
            <a:ext cx="2595563" cy="20605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/>
          <a:srcRect l="20847" t="10959"/>
          <a:stretch/>
        </p:blipFill>
        <p:spPr>
          <a:xfrm>
            <a:off x="5724525" y="4508500"/>
            <a:ext cx="2746375" cy="20605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/>
          <a:srcRect l="24639"/>
          <a:stretch/>
        </p:blipFill>
        <p:spPr>
          <a:xfrm>
            <a:off x="3276600" y="1341438"/>
            <a:ext cx="2327275" cy="20589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3559" name="TextBox 7"/>
          <p:cNvSpPr txBox="1">
            <a:spLocks noChangeArrowheads="1"/>
          </p:cNvSpPr>
          <p:nvPr/>
        </p:nvSpPr>
        <p:spPr bwMode="auto">
          <a:xfrm>
            <a:off x="900113" y="3573463"/>
            <a:ext cx="118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/>
              <a:t>Ботаника</a:t>
            </a:r>
          </a:p>
        </p:txBody>
      </p:sp>
      <p:sp>
        <p:nvSpPr>
          <p:cNvPr id="23560" name="TextBox 8"/>
          <p:cNvSpPr txBox="1">
            <a:spLocks noChangeArrowheads="1"/>
          </p:cNvSpPr>
          <p:nvPr/>
        </p:nvSpPr>
        <p:spPr bwMode="auto">
          <a:xfrm>
            <a:off x="6516688" y="3500438"/>
            <a:ext cx="1736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/>
              <a:t>Почвоведение</a:t>
            </a:r>
          </a:p>
        </p:txBody>
      </p:sp>
      <p:sp>
        <p:nvSpPr>
          <p:cNvPr id="23561" name="TextBox 9"/>
          <p:cNvSpPr txBox="1">
            <a:spLocks noChangeArrowheads="1"/>
          </p:cNvSpPr>
          <p:nvPr/>
        </p:nvSpPr>
        <p:spPr bwMode="auto">
          <a:xfrm>
            <a:off x="3635375" y="3500438"/>
            <a:ext cx="16970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/>
              <a:t>Защита лесов</a:t>
            </a:r>
          </a:p>
        </p:txBody>
      </p:sp>
      <p:sp>
        <p:nvSpPr>
          <p:cNvPr id="23562" name="TextBox 10"/>
          <p:cNvSpPr txBox="1">
            <a:spLocks noChangeArrowheads="1"/>
          </p:cNvSpPr>
          <p:nvPr/>
        </p:nvSpPr>
        <p:spPr bwMode="auto">
          <a:xfrm>
            <a:off x="755650" y="4076700"/>
            <a:ext cx="1687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/>
              <a:t>Охрана лесов</a:t>
            </a:r>
          </a:p>
        </p:txBody>
      </p:sp>
      <p:sp>
        <p:nvSpPr>
          <p:cNvPr id="23563" name="TextBox 11"/>
          <p:cNvSpPr txBox="1">
            <a:spLocks noChangeArrowheads="1"/>
          </p:cNvSpPr>
          <p:nvPr/>
        </p:nvSpPr>
        <p:spPr bwMode="auto">
          <a:xfrm>
            <a:off x="3708400" y="6308725"/>
            <a:ext cx="1162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/>
              <a:t>Геодезия</a:t>
            </a:r>
          </a:p>
        </p:txBody>
      </p:sp>
      <p:sp>
        <p:nvSpPr>
          <p:cNvPr id="23564" name="TextBox 12"/>
          <p:cNvSpPr txBox="1">
            <a:spLocks noChangeArrowheads="1"/>
          </p:cNvSpPr>
          <p:nvPr/>
        </p:nvSpPr>
        <p:spPr bwMode="auto">
          <a:xfrm>
            <a:off x="6156325" y="4005263"/>
            <a:ext cx="1746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/>
              <a:t>Таксация леса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92500" y="4221163"/>
            <a:ext cx="1581150" cy="20748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527050" y="492125"/>
            <a:ext cx="5930900" cy="5032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Изучаемые дисциплины</a:t>
            </a:r>
          </a:p>
        </p:txBody>
      </p:sp>
      <p:pic>
        <p:nvPicPr>
          <p:cNvPr id="23567" name="Рисунок 4" descr="Снимокрр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9207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8" name="Номер слайда 10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286500"/>
            <a:ext cx="460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05A4D8A-EF95-4DCC-96F7-9CBCE9CE941E}" type="slidenum">
              <a:rPr lang="ru-RU" alt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6</a:t>
            </a:fld>
            <a:endParaRPr lang="ru-RU" altLang="ru-RU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2725" y="4292600"/>
            <a:ext cx="2922588" cy="2192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0113" y="4292600"/>
            <a:ext cx="2924175" cy="2193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/>
          <a:srcRect b="9015"/>
          <a:stretch/>
        </p:blipFill>
        <p:spPr>
          <a:xfrm>
            <a:off x="5076825" y="1412875"/>
            <a:ext cx="3560763" cy="24304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439" name="Рисунок 10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0" y="1412875"/>
            <a:ext cx="3238500" cy="24304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651000" y="477043"/>
            <a:ext cx="4346575" cy="5032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Учебная практика</a:t>
            </a:r>
          </a:p>
        </p:txBody>
      </p:sp>
      <p:pic>
        <p:nvPicPr>
          <p:cNvPr id="24583" name="Рисунок 4" descr="Снимокрр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9207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Номер слайда 10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286500"/>
            <a:ext cx="460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0FAA5CD-00BC-4481-99D4-EE16B3A535C3}" type="slidenum">
              <a:rPr lang="ru-RU" alt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7</a:t>
            </a:fld>
            <a:endParaRPr lang="ru-RU" altLang="ru-RU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78238" y="2955132"/>
            <a:ext cx="1668462" cy="2225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246188"/>
            <a:ext cx="4757737" cy="543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850" y="4724400"/>
            <a:ext cx="3313113" cy="18653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462" name="Picture 2" descr="https://st24.stpulscen.ru/images/product/218/722/218_b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1484313"/>
            <a:ext cx="4090988" cy="2305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463" name="Picture 4" descr="https://sun9-17.userapi.com/L4V-yBFn6DIC30OU2JzYOeNGpH9SZ0IE5563Xw/6BYuGEIBdh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04334" y="4699001"/>
            <a:ext cx="2522538" cy="18907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595438" y="502155"/>
            <a:ext cx="5067300" cy="5032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Производственная  практика</a:t>
            </a:r>
          </a:p>
        </p:txBody>
      </p:sp>
      <p:pic>
        <p:nvPicPr>
          <p:cNvPr id="25607" name="Рисунок 4" descr="Снимокрр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9207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Номер слайда 10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286500"/>
            <a:ext cx="460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4DA7F1A-8195-4988-B594-7C85A21C34E5}" type="slidenum">
              <a:rPr lang="ru-RU" alt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8</a:t>
            </a:fld>
            <a:endParaRPr lang="ru-RU" altLang="ru-RU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556792"/>
            <a:ext cx="7772400" cy="297254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</a:rPr>
              <a:t>Специальность 23.02.04 Техническая эксплуатация подъемно-транспортных, строительных, дорожных машин и оборудования (по отраслям)</a:t>
            </a:r>
          </a:p>
        </p:txBody>
      </p:sp>
      <p:pic>
        <p:nvPicPr>
          <p:cNvPr id="28675" name="Рисунок 4" descr="Снимокрр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1535113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Номер слайда 10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286500"/>
            <a:ext cx="460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0E092A5-AC78-4813-98B8-F7B281CD2AC2}" type="slidenum">
              <a:rPr lang="ru-RU" altLang="ru-RU" sz="160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9</a:t>
            </a:fld>
            <a:endParaRPr lang="ru-RU" altLang="ru-RU" sz="160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2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3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1783</TotalTime>
  <Words>396</Words>
  <Application>Microsoft Office PowerPoint</Application>
  <PresentationFormat>Экран (4:3)</PresentationFormat>
  <Paragraphs>129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8" baseType="lpstr">
      <vt:lpstr>Arial</vt:lpstr>
      <vt:lpstr>Calibri</vt:lpstr>
      <vt:lpstr>Lucida Sans Unicode</vt:lpstr>
      <vt:lpstr>Times New Roman</vt:lpstr>
      <vt:lpstr>Verdana</vt:lpstr>
      <vt:lpstr>Wingdings</vt:lpstr>
      <vt:lpstr>Wingdings 2</vt:lpstr>
      <vt:lpstr>Wingdings 3</vt:lpstr>
      <vt:lpstr>Открытая</vt:lpstr>
      <vt:lpstr>ГБПОУ «Уфимский лесотехнический техникум»</vt:lpstr>
      <vt:lpstr>Презентация PowerPoint</vt:lpstr>
      <vt:lpstr>Техникум реализует обучение студентов по следующим специальностям: </vt:lpstr>
      <vt:lpstr>Специальность  35.02.01 Лесное и лесопарковое хозяйство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Специальность 23.02.04 Техническая эксплуатация подъемно-транспортных, строительных, дорожных машин и оборудования (по отраслям)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Специальность   21.02.19  Землеустройство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Специальность   35.02.12 Садово-парковое и ландшафтное строительство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Специальность  43.02.16 Туризм и гостеприимство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Специальность 23.02.04 «Техническая эксплуатация подъемно-транспортных, строительных, дорожных машин и оборудования» (по отраслям)</dc:title>
  <dc:creator>Пользователь</dc:creator>
  <cp:lastModifiedBy>Газиева</cp:lastModifiedBy>
  <cp:revision>164</cp:revision>
  <dcterms:created xsi:type="dcterms:W3CDTF">2022-04-11T07:50:43Z</dcterms:created>
  <dcterms:modified xsi:type="dcterms:W3CDTF">2023-12-19T12:26:35Z</dcterms:modified>
</cp:coreProperties>
</file>