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94" r:id="rId5"/>
    <p:sldId id="295" r:id="rId6"/>
    <p:sldId id="296" r:id="rId7"/>
    <p:sldId id="297" r:id="rId8"/>
    <p:sldId id="265" r:id="rId9"/>
    <p:sldId id="258" r:id="rId10"/>
    <p:sldId id="293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7BC3F-91E1-4DCE-BA46-FC01836CA20F}" v="74" dt="2020-06-21T21:56:29.566"/>
    <p1510:client id="{D607CA2A-7725-A544-8457-8A125700D5B8}" v="174" dt="2020-06-21T21:52:44.2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6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D6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596900"/>
            <a:ext cx="103886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600" y="2108200"/>
            <a:ext cx="10718800" cy="2994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0300" y="3022600"/>
            <a:ext cx="4791710" cy="15392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5800"/>
              </a:lnSpc>
              <a:spcBef>
                <a:spcPts val="560"/>
              </a:spcBef>
            </a:pPr>
            <a:r>
              <a:rPr sz="5100" b="1" dirty="0">
                <a:solidFill>
                  <a:srgbClr val="FFFFFF"/>
                </a:solidFill>
                <a:latin typeface="Trebuchet MS"/>
                <a:cs typeface="Trebuchet MS"/>
              </a:rPr>
              <a:t>ВРЕМЯ  </a:t>
            </a:r>
            <a:r>
              <a:rPr sz="5100" b="1" spc="-40" dirty="0">
                <a:solidFill>
                  <a:srgbClr val="FFFFFF"/>
                </a:solidFill>
                <a:latin typeface="Trebuchet MS"/>
                <a:cs typeface="Trebuchet MS"/>
              </a:rPr>
              <a:t>ДЕЙСТВОВАТЬ</a:t>
            </a:r>
            <a:r>
              <a:rPr sz="5100" b="1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5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0" y="4711700"/>
            <a:ext cx="3695700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  <a:tabLst>
                <a:tab pos="309880" algn="l"/>
              </a:tabLst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ПРОЕКТ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ПО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РЕАЛИЗАЦИИ 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ВОЛОНТЕРСКОГО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ПОТЕНЦИАЛА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	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ГОРОДСКОЙ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СРЕДЕ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172200" cy="6858000"/>
          </a:xfrm>
          <a:custGeom>
            <a:avLst/>
            <a:gdLst/>
            <a:ahLst/>
            <a:cxnLst/>
            <a:rect l="l" t="t" r="r" b="b"/>
            <a:pathLst>
              <a:path w="6172200" h="6858000">
                <a:moveTo>
                  <a:pt x="6103112" y="0"/>
                </a:moveTo>
                <a:lnTo>
                  <a:pt x="0" y="0"/>
                </a:lnTo>
                <a:lnTo>
                  <a:pt x="0" y="6857998"/>
                </a:lnTo>
                <a:lnTo>
                  <a:pt x="2764536" y="6857998"/>
                </a:lnTo>
                <a:lnTo>
                  <a:pt x="2896362" y="6782205"/>
                </a:lnTo>
                <a:lnTo>
                  <a:pt x="2977807" y="6731921"/>
                </a:lnTo>
                <a:lnTo>
                  <a:pt x="3058502" y="6680530"/>
                </a:lnTo>
                <a:lnTo>
                  <a:pt x="3138411" y="6628042"/>
                </a:lnTo>
                <a:lnTo>
                  <a:pt x="3178073" y="6601390"/>
                </a:lnTo>
                <a:lnTo>
                  <a:pt x="3217532" y="6574467"/>
                </a:lnTo>
                <a:lnTo>
                  <a:pt x="3256800" y="6547275"/>
                </a:lnTo>
                <a:lnTo>
                  <a:pt x="3295853" y="6519815"/>
                </a:lnTo>
                <a:lnTo>
                  <a:pt x="3334715" y="6492090"/>
                </a:lnTo>
                <a:lnTo>
                  <a:pt x="3373374" y="6464099"/>
                </a:lnTo>
                <a:lnTo>
                  <a:pt x="3411829" y="6435844"/>
                </a:lnTo>
                <a:lnTo>
                  <a:pt x="3450082" y="6407327"/>
                </a:lnTo>
                <a:lnTo>
                  <a:pt x="3488118" y="6378549"/>
                </a:lnTo>
                <a:lnTo>
                  <a:pt x="3525951" y="6349512"/>
                </a:lnTo>
                <a:lnTo>
                  <a:pt x="3563569" y="6320215"/>
                </a:lnTo>
                <a:lnTo>
                  <a:pt x="3600983" y="6290663"/>
                </a:lnTo>
                <a:lnTo>
                  <a:pt x="3638181" y="6260853"/>
                </a:lnTo>
                <a:lnTo>
                  <a:pt x="3675164" y="6230791"/>
                </a:lnTo>
                <a:lnTo>
                  <a:pt x="3711930" y="6200475"/>
                </a:lnTo>
                <a:lnTo>
                  <a:pt x="3748481" y="6169906"/>
                </a:lnTo>
                <a:lnTo>
                  <a:pt x="3784815" y="6139087"/>
                </a:lnTo>
                <a:lnTo>
                  <a:pt x="3820934" y="6108020"/>
                </a:lnTo>
                <a:lnTo>
                  <a:pt x="3856837" y="6076704"/>
                </a:lnTo>
                <a:lnTo>
                  <a:pt x="3892499" y="6045142"/>
                </a:lnTo>
                <a:lnTo>
                  <a:pt x="3927957" y="6013335"/>
                </a:lnTo>
                <a:lnTo>
                  <a:pt x="3963174" y="5981284"/>
                </a:lnTo>
                <a:lnTo>
                  <a:pt x="3998175" y="5948991"/>
                </a:lnTo>
                <a:lnTo>
                  <a:pt x="4032948" y="5916456"/>
                </a:lnTo>
                <a:lnTo>
                  <a:pt x="4067492" y="5883681"/>
                </a:lnTo>
                <a:lnTo>
                  <a:pt x="4101807" y="5850669"/>
                </a:lnTo>
                <a:lnTo>
                  <a:pt x="4135894" y="5817419"/>
                </a:lnTo>
                <a:lnTo>
                  <a:pt x="4169740" y="5783933"/>
                </a:lnTo>
                <a:lnTo>
                  <a:pt x="4203357" y="5750212"/>
                </a:lnTo>
                <a:lnTo>
                  <a:pt x="4236745" y="5716258"/>
                </a:lnTo>
                <a:lnTo>
                  <a:pt x="4269892" y="5682072"/>
                </a:lnTo>
                <a:lnTo>
                  <a:pt x="4302798" y="5647656"/>
                </a:lnTo>
                <a:lnTo>
                  <a:pt x="4335462" y="5613011"/>
                </a:lnTo>
                <a:lnTo>
                  <a:pt x="4367898" y="5578132"/>
                </a:lnTo>
                <a:lnTo>
                  <a:pt x="4400080" y="5543042"/>
                </a:lnTo>
                <a:lnTo>
                  <a:pt x="4432020" y="5507710"/>
                </a:lnTo>
                <a:lnTo>
                  <a:pt x="4463719" y="5472163"/>
                </a:lnTo>
                <a:lnTo>
                  <a:pt x="4495177" y="5436387"/>
                </a:lnTo>
                <a:lnTo>
                  <a:pt x="4526381" y="5400395"/>
                </a:lnTo>
                <a:lnTo>
                  <a:pt x="4557344" y="5364187"/>
                </a:lnTo>
                <a:lnTo>
                  <a:pt x="4588052" y="5327751"/>
                </a:lnTo>
                <a:lnTo>
                  <a:pt x="4618507" y="5291099"/>
                </a:lnTo>
                <a:lnTo>
                  <a:pt x="4648720" y="5254244"/>
                </a:lnTo>
                <a:lnTo>
                  <a:pt x="4678667" y="5217160"/>
                </a:lnTo>
                <a:lnTo>
                  <a:pt x="4708359" y="5179872"/>
                </a:lnTo>
                <a:lnTo>
                  <a:pt x="4737798" y="5142369"/>
                </a:lnTo>
                <a:lnTo>
                  <a:pt x="4766983" y="5104650"/>
                </a:lnTo>
                <a:lnTo>
                  <a:pt x="4795913" y="5066728"/>
                </a:lnTo>
                <a:lnTo>
                  <a:pt x="4824577" y="5028590"/>
                </a:lnTo>
                <a:lnTo>
                  <a:pt x="4852974" y="4990249"/>
                </a:lnTo>
                <a:lnTo>
                  <a:pt x="4881118" y="4951704"/>
                </a:lnTo>
                <a:lnTo>
                  <a:pt x="4908994" y="4912956"/>
                </a:lnTo>
                <a:lnTo>
                  <a:pt x="4936604" y="4874006"/>
                </a:lnTo>
                <a:lnTo>
                  <a:pt x="4963947" y="4834851"/>
                </a:lnTo>
                <a:lnTo>
                  <a:pt x="4991011" y="4795507"/>
                </a:lnTo>
                <a:lnTo>
                  <a:pt x="5017820" y="4755946"/>
                </a:lnTo>
                <a:lnTo>
                  <a:pt x="5044351" y="4716195"/>
                </a:lnTo>
                <a:lnTo>
                  <a:pt x="5070614" y="4676254"/>
                </a:lnTo>
                <a:lnTo>
                  <a:pt x="5096611" y="4636109"/>
                </a:lnTo>
                <a:lnTo>
                  <a:pt x="5122316" y="4595787"/>
                </a:lnTo>
                <a:lnTo>
                  <a:pt x="5147754" y="4555261"/>
                </a:lnTo>
                <a:lnTo>
                  <a:pt x="5172913" y="4514545"/>
                </a:lnTo>
                <a:lnTo>
                  <a:pt x="5197792" y="4473638"/>
                </a:lnTo>
                <a:lnTo>
                  <a:pt x="5222392" y="4432541"/>
                </a:lnTo>
                <a:lnTo>
                  <a:pt x="5246712" y="4391266"/>
                </a:lnTo>
                <a:lnTo>
                  <a:pt x="5270754" y="4349788"/>
                </a:lnTo>
                <a:lnTo>
                  <a:pt x="5294503" y="4308144"/>
                </a:lnTo>
                <a:lnTo>
                  <a:pt x="5317972" y="4266311"/>
                </a:lnTo>
                <a:lnTo>
                  <a:pt x="5341150" y="4224299"/>
                </a:lnTo>
                <a:lnTo>
                  <a:pt x="5364048" y="4182097"/>
                </a:lnTo>
                <a:lnTo>
                  <a:pt x="5386641" y="4139730"/>
                </a:lnTo>
                <a:lnTo>
                  <a:pt x="5408955" y="4097172"/>
                </a:lnTo>
                <a:lnTo>
                  <a:pt x="5430977" y="4054449"/>
                </a:lnTo>
                <a:lnTo>
                  <a:pt x="5452706" y="4011549"/>
                </a:lnTo>
                <a:lnTo>
                  <a:pt x="5474131" y="3968470"/>
                </a:lnTo>
                <a:lnTo>
                  <a:pt x="5495264" y="3925227"/>
                </a:lnTo>
                <a:lnTo>
                  <a:pt x="5516105" y="3881805"/>
                </a:lnTo>
                <a:lnTo>
                  <a:pt x="5536641" y="3838219"/>
                </a:lnTo>
                <a:lnTo>
                  <a:pt x="5556885" y="3794467"/>
                </a:lnTo>
                <a:lnTo>
                  <a:pt x="5576824" y="3750538"/>
                </a:lnTo>
                <a:lnTo>
                  <a:pt x="5596458" y="3706444"/>
                </a:lnTo>
                <a:lnTo>
                  <a:pt x="5615787" y="3662197"/>
                </a:lnTo>
                <a:lnTo>
                  <a:pt x="5634812" y="3617785"/>
                </a:lnTo>
                <a:lnTo>
                  <a:pt x="5653532" y="3573195"/>
                </a:lnTo>
                <a:lnTo>
                  <a:pt x="5671947" y="3528466"/>
                </a:lnTo>
                <a:lnTo>
                  <a:pt x="5690044" y="3483571"/>
                </a:lnTo>
                <a:lnTo>
                  <a:pt x="5707837" y="3438512"/>
                </a:lnTo>
                <a:lnTo>
                  <a:pt x="5725325" y="3393300"/>
                </a:lnTo>
                <a:lnTo>
                  <a:pt x="5742482" y="3347935"/>
                </a:lnTo>
                <a:lnTo>
                  <a:pt x="5759335" y="3302419"/>
                </a:lnTo>
                <a:lnTo>
                  <a:pt x="5775871" y="3256749"/>
                </a:lnTo>
                <a:lnTo>
                  <a:pt x="5792089" y="3210915"/>
                </a:lnTo>
                <a:lnTo>
                  <a:pt x="5807989" y="3164954"/>
                </a:lnTo>
                <a:lnTo>
                  <a:pt x="5823572" y="3118827"/>
                </a:lnTo>
                <a:lnTo>
                  <a:pt x="5838825" y="3072561"/>
                </a:lnTo>
                <a:lnTo>
                  <a:pt x="5853760" y="3026143"/>
                </a:lnTo>
                <a:lnTo>
                  <a:pt x="5868377" y="2979585"/>
                </a:lnTo>
                <a:lnTo>
                  <a:pt x="5882665" y="2932887"/>
                </a:lnTo>
                <a:lnTo>
                  <a:pt x="5896622" y="2886049"/>
                </a:lnTo>
                <a:lnTo>
                  <a:pt x="5910249" y="2839059"/>
                </a:lnTo>
                <a:lnTo>
                  <a:pt x="5923559" y="2791942"/>
                </a:lnTo>
                <a:lnTo>
                  <a:pt x="5936526" y="2744685"/>
                </a:lnTo>
                <a:lnTo>
                  <a:pt x="5949162" y="2697289"/>
                </a:lnTo>
                <a:lnTo>
                  <a:pt x="5961468" y="2649753"/>
                </a:lnTo>
                <a:lnTo>
                  <a:pt x="5973445" y="2602090"/>
                </a:lnTo>
                <a:lnTo>
                  <a:pt x="5985078" y="2554287"/>
                </a:lnTo>
                <a:lnTo>
                  <a:pt x="5996381" y="2506357"/>
                </a:lnTo>
                <a:lnTo>
                  <a:pt x="6007341" y="2458300"/>
                </a:lnTo>
                <a:lnTo>
                  <a:pt x="6017971" y="2410117"/>
                </a:lnTo>
                <a:lnTo>
                  <a:pt x="6028245" y="2361806"/>
                </a:lnTo>
                <a:lnTo>
                  <a:pt x="6038189" y="2313368"/>
                </a:lnTo>
                <a:lnTo>
                  <a:pt x="6047778" y="2264803"/>
                </a:lnTo>
                <a:lnTo>
                  <a:pt x="6057023" y="2216111"/>
                </a:lnTo>
                <a:lnTo>
                  <a:pt x="6065926" y="2167305"/>
                </a:lnTo>
                <a:lnTo>
                  <a:pt x="6074486" y="2118372"/>
                </a:lnTo>
                <a:lnTo>
                  <a:pt x="6082690" y="2069325"/>
                </a:lnTo>
                <a:lnTo>
                  <a:pt x="6090539" y="2020163"/>
                </a:lnTo>
                <a:lnTo>
                  <a:pt x="6098044" y="1970874"/>
                </a:lnTo>
                <a:lnTo>
                  <a:pt x="6105194" y="1921471"/>
                </a:lnTo>
                <a:lnTo>
                  <a:pt x="6111989" y="1871967"/>
                </a:lnTo>
                <a:lnTo>
                  <a:pt x="6118428" y="1822335"/>
                </a:lnTo>
                <a:lnTo>
                  <a:pt x="6124511" y="1772602"/>
                </a:lnTo>
                <a:lnTo>
                  <a:pt x="6130239" y="1722754"/>
                </a:lnTo>
                <a:lnTo>
                  <a:pt x="6135598" y="1672805"/>
                </a:lnTo>
                <a:lnTo>
                  <a:pt x="6140602" y="1622742"/>
                </a:lnTo>
                <a:lnTo>
                  <a:pt x="6145250" y="1572577"/>
                </a:lnTo>
                <a:lnTo>
                  <a:pt x="6149530" y="1522298"/>
                </a:lnTo>
                <a:lnTo>
                  <a:pt x="6153442" y="1471929"/>
                </a:lnTo>
                <a:lnTo>
                  <a:pt x="6156985" y="1421447"/>
                </a:lnTo>
                <a:lnTo>
                  <a:pt x="6160160" y="1370876"/>
                </a:lnTo>
                <a:lnTo>
                  <a:pt x="6162979" y="1320190"/>
                </a:lnTo>
                <a:lnTo>
                  <a:pt x="6165418" y="1269415"/>
                </a:lnTo>
                <a:lnTo>
                  <a:pt x="6167475" y="1218552"/>
                </a:lnTo>
                <a:lnTo>
                  <a:pt x="6169177" y="1167587"/>
                </a:lnTo>
                <a:lnTo>
                  <a:pt x="6170498" y="1116520"/>
                </a:lnTo>
                <a:lnTo>
                  <a:pt x="6171438" y="1065364"/>
                </a:lnTo>
                <a:lnTo>
                  <a:pt x="6172009" y="1014120"/>
                </a:lnTo>
                <a:lnTo>
                  <a:pt x="6172200" y="962787"/>
                </a:lnTo>
                <a:lnTo>
                  <a:pt x="6172022" y="912507"/>
                </a:lnTo>
                <a:lnTo>
                  <a:pt x="6171463" y="862317"/>
                </a:lnTo>
                <a:lnTo>
                  <a:pt x="6170561" y="812215"/>
                </a:lnTo>
                <a:lnTo>
                  <a:pt x="6169291" y="762203"/>
                </a:lnTo>
                <a:lnTo>
                  <a:pt x="6167666" y="712279"/>
                </a:lnTo>
                <a:lnTo>
                  <a:pt x="6165672" y="662444"/>
                </a:lnTo>
                <a:lnTo>
                  <a:pt x="6163322" y="612698"/>
                </a:lnTo>
                <a:lnTo>
                  <a:pt x="6160617" y="563041"/>
                </a:lnTo>
                <a:lnTo>
                  <a:pt x="6157569" y="513473"/>
                </a:lnTo>
                <a:lnTo>
                  <a:pt x="6154153" y="464007"/>
                </a:lnTo>
                <a:lnTo>
                  <a:pt x="6150394" y="414629"/>
                </a:lnTo>
                <a:lnTo>
                  <a:pt x="6146292" y="365353"/>
                </a:lnTo>
                <a:lnTo>
                  <a:pt x="6141821" y="316166"/>
                </a:lnTo>
                <a:lnTo>
                  <a:pt x="6137021" y="267080"/>
                </a:lnTo>
                <a:lnTo>
                  <a:pt x="610311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024880" cy="6858000"/>
          </a:xfrm>
          <a:custGeom>
            <a:avLst/>
            <a:gdLst/>
            <a:ahLst/>
            <a:cxnLst/>
            <a:rect l="l" t="t" r="r" b="b"/>
            <a:pathLst>
              <a:path w="6024880" h="6858000">
                <a:moveTo>
                  <a:pt x="5954521" y="0"/>
                </a:moveTo>
                <a:lnTo>
                  <a:pt x="0" y="0"/>
                </a:lnTo>
                <a:lnTo>
                  <a:pt x="0" y="6857998"/>
                </a:lnTo>
                <a:lnTo>
                  <a:pt x="2437256" y="6857998"/>
                </a:lnTo>
                <a:lnTo>
                  <a:pt x="2550286" y="6800150"/>
                </a:lnTo>
                <a:lnTo>
                  <a:pt x="2634386" y="6753674"/>
                </a:lnTo>
                <a:lnTo>
                  <a:pt x="2717736" y="6706024"/>
                </a:lnTo>
                <a:lnTo>
                  <a:pt x="2800337" y="6657209"/>
                </a:lnTo>
                <a:lnTo>
                  <a:pt x="2882150" y="6607241"/>
                </a:lnTo>
                <a:lnTo>
                  <a:pt x="2963189" y="6556131"/>
                </a:lnTo>
                <a:lnTo>
                  <a:pt x="3003410" y="6530150"/>
                </a:lnTo>
                <a:lnTo>
                  <a:pt x="3043440" y="6503889"/>
                </a:lnTo>
                <a:lnTo>
                  <a:pt x="3083255" y="6477349"/>
                </a:lnTo>
                <a:lnTo>
                  <a:pt x="3122879" y="6450530"/>
                </a:lnTo>
                <a:lnTo>
                  <a:pt x="3162287" y="6423432"/>
                </a:lnTo>
                <a:lnTo>
                  <a:pt x="3201492" y="6396061"/>
                </a:lnTo>
                <a:lnTo>
                  <a:pt x="3240493" y="6368415"/>
                </a:lnTo>
                <a:lnTo>
                  <a:pt x="3279292" y="6340495"/>
                </a:lnTo>
                <a:lnTo>
                  <a:pt x="3317874" y="6312305"/>
                </a:lnTo>
                <a:lnTo>
                  <a:pt x="3356241" y="6283844"/>
                </a:lnTo>
                <a:lnTo>
                  <a:pt x="3394405" y="6255114"/>
                </a:lnTo>
                <a:lnTo>
                  <a:pt x="3432352" y="6226117"/>
                </a:lnTo>
                <a:lnTo>
                  <a:pt x="3470084" y="6196855"/>
                </a:lnTo>
                <a:lnTo>
                  <a:pt x="3507600" y="6167329"/>
                </a:lnTo>
                <a:lnTo>
                  <a:pt x="3544887" y="6137539"/>
                </a:lnTo>
                <a:lnTo>
                  <a:pt x="3581971" y="6107487"/>
                </a:lnTo>
                <a:lnTo>
                  <a:pt x="3618826" y="6077174"/>
                </a:lnTo>
                <a:lnTo>
                  <a:pt x="3655453" y="6046604"/>
                </a:lnTo>
                <a:lnTo>
                  <a:pt x="3691864" y="6015775"/>
                </a:lnTo>
                <a:lnTo>
                  <a:pt x="3728046" y="5984690"/>
                </a:lnTo>
                <a:lnTo>
                  <a:pt x="3764013" y="5953352"/>
                </a:lnTo>
                <a:lnTo>
                  <a:pt x="3799738" y="5921758"/>
                </a:lnTo>
                <a:lnTo>
                  <a:pt x="3835234" y="5889914"/>
                </a:lnTo>
                <a:lnTo>
                  <a:pt x="3870502" y="5857820"/>
                </a:lnTo>
                <a:lnTo>
                  <a:pt x="3905542" y="5825474"/>
                </a:lnTo>
                <a:lnTo>
                  <a:pt x="3940352" y="5792884"/>
                </a:lnTo>
                <a:lnTo>
                  <a:pt x="3974922" y="5760045"/>
                </a:lnTo>
                <a:lnTo>
                  <a:pt x="4009250" y="5726963"/>
                </a:lnTo>
                <a:lnTo>
                  <a:pt x="4043349" y="5693636"/>
                </a:lnTo>
                <a:lnTo>
                  <a:pt x="4077207" y="5660067"/>
                </a:lnTo>
                <a:lnTo>
                  <a:pt x="4110824" y="5626257"/>
                </a:lnTo>
                <a:lnTo>
                  <a:pt x="4144200" y="5592210"/>
                </a:lnTo>
                <a:lnTo>
                  <a:pt x="4177322" y="5557926"/>
                </a:lnTo>
                <a:lnTo>
                  <a:pt x="4210215" y="5523395"/>
                </a:lnTo>
                <a:lnTo>
                  <a:pt x="4242854" y="5488635"/>
                </a:lnTo>
                <a:lnTo>
                  <a:pt x="4275251" y="5453646"/>
                </a:lnTo>
                <a:lnTo>
                  <a:pt x="4307395" y="5418429"/>
                </a:lnTo>
                <a:lnTo>
                  <a:pt x="4339285" y="5382971"/>
                </a:lnTo>
                <a:lnTo>
                  <a:pt x="4370920" y="5347284"/>
                </a:lnTo>
                <a:lnTo>
                  <a:pt x="4402315" y="5311368"/>
                </a:lnTo>
                <a:lnTo>
                  <a:pt x="4433442" y="5275237"/>
                </a:lnTo>
                <a:lnTo>
                  <a:pt x="4464329" y="5238864"/>
                </a:lnTo>
                <a:lnTo>
                  <a:pt x="4494949" y="5202275"/>
                </a:lnTo>
                <a:lnTo>
                  <a:pt x="4525314" y="5165471"/>
                </a:lnTo>
                <a:lnTo>
                  <a:pt x="4555413" y="5128437"/>
                </a:lnTo>
                <a:lnTo>
                  <a:pt x="4585258" y="5091188"/>
                </a:lnTo>
                <a:lnTo>
                  <a:pt x="4614837" y="5053711"/>
                </a:lnTo>
                <a:lnTo>
                  <a:pt x="4644148" y="5016030"/>
                </a:lnTo>
                <a:lnTo>
                  <a:pt x="4673193" y="4978120"/>
                </a:lnTo>
                <a:lnTo>
                  <a:pt x="4701971" y="4940007"/>
                </a:lnTo>
                <a:lnTo>
                  <a:pt x="4730483" y="4901679"/>
                </a:lnTo>
                <a:lnTo>
                  <a:pt x="4758728" y="4863134"/>
                </a:lnTo>
                <a:lnTo>
                  <a:pt x="4786706" y="4824387"/>
                </a:lnTo>
                <a:lnTo>
                  <a:pt x="4814404" y="4785423"/>
                </a:lnTo>
                <a:lnTo>
                  <a:pt x="4841824" y="4746256"/>
                </a:lnTo>
                <a:lnTo>
                  <a:pt x="4868976" y="4706886"/>
                </a:lnTo>
                <a:lnTo>
                  <a:pt x="4895849" y="4667300"/>
                </a:lnTo>
                <a:lnTo>
                  <a:pt x="4922443" y="4627524"/>
                </a:lnTo>
                <a:lnTo>
                  <a:pt x="4948758" y="4587544"/>
                </a:lnTo>
                <a:lnTo>
                  <a:pt x="4974793" y="4547362"/>
                </a:lnTo>
                <a:lnTo>
                  <a:pt x="5000548" y="4506976"/>
                </a:lnTo>
                <a:lnTo>
                  <a:pt x="5026012" y="4466399"/>
                </a:lnTo>
                <a:lnTo>
                  <a:pt x="5051196" y="4425632"/>
                </a:lnTo>
                <a:lnTo>
                  <a:pt x="5076088" y="4384662"/>
                </a:lnTo>
                <a:lnTo>
                  <a:pt x="5100700" y="4343501"/>
                </a:lnTo>
                <a:lnTo>
                  <a:pt x="5125021" y="4302150"/>
                </a:lnTo>
                <a:lnTo>
                  <a:pt x="5149049" y="4260596"/>
                </a:lnTo>
                <a:lnTo>
                  <a:pt x="5172786" y="4218863"/>
                </a:lnTo>
                <a:lnTo>
                  <a:pt x="5196217" y="4176941"/>
                </a:lnTo>
                <a:lnTo>
                  <a:pt x="5219369" y="4134840"/>
                </a:lnTo>
                <a:lnTo>
                  <a:pt x="5242217" y="4092549"/>
                </a:lnTo>
                <a:lnTo>
                  <a:pt x="5264772" y="4050068"/>
                </a:lnTo>
                <a:lnTo>
                  <a:pt x="5287022" y="4007421"/>
                </a:lnTo>
                <a:lnTo>
                  <a:pt x="5308980" y="3964571"/>
                </a:lnTo>
                <a:lnTo>
                  <a:pt x="5330634" y="3921556"/>
                </a:lnTo>
                <a:lnTo>
                  <a:pt x="5351970" y="3878364"/>
                </a:lnTo>
                <a:lnTo>
                  <a:pt x="5373014" y="3834993"/>
                </a:lnTo>
                <a:lnTo>
                  <a:pt x="5393753" y="3791445"/>
                </a:lnTo>
                <a:lnTo>
                  <a:pt x="5414187" y="3747731"/>
                </a:lnTo>
                <a:lnTo>
                  <a:pt x="5434304" y="3703840"/>
                </a:lnTo>
                <a:lnTo>
                  <a:pt x="5454116" y="3659771"/>
                </a:lnTo>
                <a:lnTo>
                  <a:pt x="5473611" y="3615550"/>
                </a:lnTo>
                <a:lnTo>
                  <a:pt x="5492788" y="3571138"/>
                </a:lnTo>
                <a:lnTo>
                  <a:pt x="5511660" y="3526574"/>
                </a:lnTo>
                <a:lnTo>
                  <a:pt x="5530214" y="3481844"/>
                </a:lnTo>
                <a:lnTo>
                  <a:pt x="5548452" y="3436950"/>
                </a:lnTo>
                <a:lnTo>
                  <a:pt x="5566371" y="3391890"/>
                </a:lnTo>
                <a:lnTo>
                  <a:pt x="5583961" y="3346678"/>
                </a:lnTo>
                <a:lnTo>
                  <a:pt x="5601246" y="3301288"/>
                </a:lnTo>
                <a:lnTo>
                  <a:pt x="5618200" y="3255759"/>
                </a:lnTo>
                <a:lnTo>
                  <a:pt x="5634824" y="3210064"/>
                </a:lnTo>
                <a:lnTo>
                  <a:pt x="5651131" y="3164217"/>
                </a:lnTo>
                <a:lnTo>
                  <a:pt x="5667108" y="3118205"/>
                </a:lnTo>
                <a:lnTo>
                  <a:pt x="5682754" y="3072053"/>
                </a:lnTo>
                <a:lnTo>
                  <a:pt x="5698070" y="3025749"/>
                </a:lnTo>
                <a:lnTo>
                  <a:pt x="5713056" y="2979292"/>
                </a:lnTo>
                <a:lnTo>
                  <a:pt x="5727699" y="2932684"/>
                </a:lnTo>
                <a:lnTo>
                  <a:pt x="5742025" y="2885935"/>
                </a:lnTo>
                <a:lnTo>
                  <a:pt x="5756008" y="2839034"/>
                </a:lnTo>
                <a:lnTo>
                  <a:pt x="5769648" y="2791993"/>
                </a:lnTo>
                <a:lnTo>
                  <a:pt x="5782957" y="2744800"/>
                </a:lnTo>
                <a:lnTo>
                  <a:pt x="5795924" y="2697479"/>
                </a:lnTo>
                <a:lnTo>
                  <a:pt x="5808548" y="2650007"/>
                </a:lnTo>
                <a:lnTo>
                  <a:pt x="5820841" y="2602407"/>
                </a:lnTo>
                <a:lnTo>
                  <a:pt x="5832779" y="2554668"/>
                </a:lnTo>
                <a:lnTo>
                  <a:pt x="5844374" y="2506789"/>
                </a:lnTo>
                <a:lnTo>
                  <a:pt x="5855614" y="2458770"/>
                </a:lnTo>
                <a:lnTo>
                  <a:pt x="5866523" y="2410625"/>
                </a:lnTo>
                <a:lnTo>
                  <a:pt x="5877064" y="2362352"/>
                </a:lnTo>
                <a:lnTo>
                  <a:pt x="5887275" y="2313940"/>
                </a:lnTo>
                <a:lnTo>
                  <a:pt x="5897117" y="2265400"/>
                </a:lnTo>
                <a:lnTo>
                  <a:pt x="5906604" y="2216734"/>
                </a:lnTo>
                <a:lnTo>
                  <a:pt x="5915748" y="2167953"/>
                </a:lnTo>
                <a:lnTo>
                  <a:pt x="5924524" y="2119033"/>
                </a:lnTo>
                <a:lnTo>
                  <a:pt x="5932957" y="2069998"/>
                </a:lnTo>
                <a:lnTo>
                  <a:pt x="5941021" y="2020836"/>
                </a:lnTo>
                <a:lnTo>
                  <a:pt x="5948718" y="1971548"/>
                </a:lnTo>
                <a:lnTo>
                  <a:pt x="5956058" y="1922157"/>
                </a:lnTo>
                <a:lnTo>
                  <a:pt x="5963043" y="1872640"/>
                </a:lnTo>
                <a:lnTo>
                  <a:pt x="5969647" y="1822996"/>
                </a:lnTo>
                <a:lnTo>
                  <a:pt x="5975896" y="1773250"/>
                </a:lnTo>
                <a:lnTo>
                  <a:pt x="5981776" y="1723389"/>
                </a:lnTo>
                <a:lnTo>
                  <a:pt x="5987287" y="1673415"/>
                </a:lnTo>
                <a:lnTo>
                  <a:pt x="5992431" y="1623326"/>
                </a:lnTo>
                <a:lnTo>
                  <a:pt x="5997193" y="1573136"/>
                </a:lnTo>
                <a:lnTo>
                  <a:pt x="6001588" y="1522831"/>
                </a:lnTo>
                <a:lnTo>
                  <a:pt x="6005601" y="1472425"/>
                </a:lnTo>
                <a:lnTo>
                  <a:pt x="6009246" y="1421917"/>
                </a:lnTo>
                <a:lnTo>
                  <a:pt x="6012510" y="1371295"/>
                </a:lnTo>
                <a:lnTo>
                  <a:pt x="6015405" y="1320571"/>
                </a:lnTo>
                <a:lnTo>
                  <a:pt x="6017907" y="1269758"/>
                </a:lnTo>
                <a:lnTo>
                  <a:pt x="6020028" y="1218831"/>
                </a:lnTo>
                <a:lnTo>
                  <a:pt x="6021768" y="1167815"/>
                </a:lnTo>
                <a:lnTo>
                  <a:pt x="6023127" y="1116698"/>
                </a:lnTo>
                <a:lnTo>
                  <a:pt x="6024105" y="1065491"/>
                </a:lnTo>
                <a:lnTo>
                  <a:pt x="6024689" y="1014183"/>
                </a:lnTo>
                <a:lnTo>
                  <a:pt x="6024879" y="962787"/>
                </a:lnTo>
                <a:lnTo>
                  <a:pt x="6024676" y="909967"/>
                </a:lnTo>
                <a:lnTo>
                  <a:pt x="6024054" y="857237"/>
                </a:lnTo>
                <a:lnTo>
                  <a:pt x="6023038" y="804608"/>
                </a:lnTo>
                <a:lnTo>
                  <a:pt x="6021603" y="752081"/>
                </a:lnTo>
                <a:lnTo>
                  <a:pt x="6019774" y="699655"/>
                </a:lnTo>
                <a:lnTo>
                  <a:pt x="6017526" y="647331"/>
                </a:lnTo>
                <a:lnTo>
                  <a:pt x="6014885" y="595109"/>
                </a:lnTo>
                <a:lnTo>
                  <a:pt x="6011837" y="543001"/>
                </a:lnTo>
                <a:lnTo>
                  <a:pt x="6008382" y="490994"/>
                </a:lnTo>
                <a:lnTo>
                  <a:pt x="6004534" y="439102"/>
                </a:lnTo>
                <a:lnTo>
                  <a:pt x="6000292" y="387324"/>
                </a:lnTo>
                <a:lnTo>
                  <a:pt x="5995631" y="335648"/>
                </a:lnTo>
                <a:lnTo>
                  <a:pt x="5990589" y="284099"/>
                </a:lnTo>
                <a:lnTo>
                  <a:pt x="5954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" y="591819"/>
            <a:ext cx="4048760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человек, люди, режет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6304E4A-2ECD-4544-BE4D-D701EE709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02418-259E-4705-ACF8-5BA76788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Любовь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к 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тому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или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 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иному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городу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обусловлена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чувствами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,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которые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в 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нем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пришлось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испытать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, а 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не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самим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b="0" kern="1200" dirty="0" err="1">
                <a:solidFill>
                  <a:schemeClr val="bg1"/>
                </a:solidFill>
                <a:cs typeface="+mj-cs"/>
              </a:rPr>
              <a:t>городом</a:t>
            </a:r>
            <a:r>
              <a:rPr lang="en-US" b="0" kern="1200" dirty="0">
                <a:solidFill>
                  <a:schemeClr val="bg1"/>
                </a:solidFill>
                <a:cs typeface="+mj-cs"/>
              </a:rPr>
              <a:t>.</a:t>
            </a:r>
            <a:br>
              <a:rPr lang="en-US" b="0" kern="1200" dirty="0">
                <a:solidFill>
                  <a:schemeClr val="bg1"/>
                </a:solidFill>
                <a:latin typeface="+mj-lt"/>
                <a:cs typeface="+mj-cs"/>
              </a:rPr>
            </a:br>
            <a:br>
              <a:rPr lang="en-US" b="0" kern="12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b="0" kern="1200" dirty="0">
                <a:solidFill>
                  <a:schemeClr val="bg1"/>
                </a:solidFill>
                <a:latin typeface="+mj-lt"/>
                <a:cs typeface="+mj-cs"/>
              </a:rPr>
              <a:t>  </a:t>
            </a:r>
            <a:r>
              <a:rPr lang="en-US" b="0" i="1" kern="1200" dirty="0" err="1">
                <a:solidFill>
                  <a:schemeClr val="bg1"/>
                </a:solidFill>
                <a:latin typeface="Calibri"/>
                <a:cs typeface="Calibri"/>
              </a:rPr>
              <a:t>Марлен</a:t>
            </a:r>
            <a:r>
              <a:rPr lang="en-US" b="0" i="1" kern="1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0" i="1" kern="1200" dirty="0" err="1">
                <a:solidFill>
                  <a:schemeClr val="bg1"/>
                </a:solidFill>
                <a:latin typeface="Calibri"/>
                <a:cs typeface="Calibri"/>
              </a:rPr>
              <a:t>Дитрих</a:t>
            </a:r>
            <a:endParaRPr lang="en-US" b="0" i="1" kern="1200" dirty="0" err="1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21B80F-7D28-4F76-8E60-381C12E3DA28}"/>
              </a:ext>
            </a:extLst>
          </p:cNvPr>
          <p:cNvSpPr/>
          <p:nvPr/>
        </p:nvSpPr>
        <p:spPr>
          <a:xfrm>
            <a:off x="2875" y="6393611"/>
            <a:ext cx="12191998" cy="460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1458E-9AE7-4139-B27C-D79FA549530C}"/>
              </a:ext>
            </a:extLst>
          </p:cNvPr>
          <p:cNvSpPr txBox="1"/>
          <p:nvPr/>
        </p:nvSpPr>
        <p:spPr>
          <a:xfrm>
            <a:off x="8627" y="6392174"/>
            <a:ext cx="12203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добровольцы82.рф</a:t>
            </a:r>
          </a:p>
        </p:txBody>
      </p:sp>
    </p:spTree>
    <p:extLst>
      <p:ext uri="{BB962C8B-B14F-4D97-AF65-F5344CB8AC3E}">
        <p14:creationId xmlns:p14="http://schemas.microsoft.com/office/powerpoint/2010/main" val="127476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52770"/>
            <a:ext cx="11494770" cy="914400"/>
          </a:xfrm>
          <a:custGeom>
            <a:avLst/>
            <a:gdLst/>
            <a:ahLst/>
            <a:cxnLst/>
            <a:rect l="l" t="t" r="r" b="b"/>
            <a:pathLst>
              <a:path w="11494770" h="914400">
                <a:moveTo>
                  <a:pt x="11494770" y="0"/>
                </a:moveTo>
                <a:lnTo>
                  <a:pt x="0" y="0"/>
                </a:lnTo>
                <a:lnTo>
                  <a:pt x="0" y="914398"/>
                </a:lnTo>
                <a:lnTo>
                  <a:pt x="11266170" y="914398"/>
                </a:lnTo>
                <a:lnTo>
                  <a:pt x="1149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52770"/>
            <a:ext cx="11494770" cy="914400"/>
          </a:xfrm>
          <a:custGeom>
            <a:avLst/>
            <a:gdLst/>
            <a:ahLst/>
            <a:cxnLst/>
            <a:rect l="l" t="t" r="r" b="b"/>
            <a:pathLst>
              <a:path w="11494770" h="914400">
                <a:moveTo>
                  <a:pt x="0" y="0"/>
                </a:moveTo>
                <a:lnTo>
                  <a:pt x="11494770" y="0"/>
                </a:lnTo>
                <a:lnTo>
                  <a:pt x="11266170" y="914398"/>
                </a:lnTo>
                <a:lnTo>
                  <a:pt x="0" y="9143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3762" y="2482418"/>
            <a:ext cx="5584317" cy="333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6600" y="2108200"/>
            <a:ext cx="4909820" cy="29946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262255">
              <a:lnSpc>
                <a:spcPct val="88000"/>
              </a:lnSpc>
              <a:spcBef>
                <a:spcPts val="445"/>
              </a:spcBef>
            </a:pPr>
            <a:r>
              <a:rPr sz="2400" spc="-10" dirty="0">
                <a:latin typeface="Trebuchet MS"/>
                <a:cs typeface="Trebuchet MS"/>
              </a:rPr>
              <a:t>Путем </a:t>
            </a:r>
            <a:r>
              <a:rPr sz="2400" spc="-15" dirty="0">
                <a:latin typeface="Trebuchet MS"/>
                <a:cs typeface="Trebuchet MS"/>
              </a:rPr>
              <a:t>вовлечения </a:t>
            </a:r>
            <a:r>
              <a:rPr sz="2400" b="1" spc="-10" dirty="0">
                <a:latin typeface="Trebuchet MS"/>
                <a:cs typeface="Trebuchet MS"/>
              </a:rPr>
              <a:t>волонтеров</a:t>
            </a:r>
            <a:r>
              <a:rPr sz="2400" b="1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  </a:t>
            </a:r>
            <a:r>
              <a:rPr sz="2400" spc="-15" dirty="0">
                <a:latin typeface="Trebuchet MS"/>
                <a:cs typeface="Trebuchet MS"/>
              </a:rPr>
              <a:t>обживание </a:t>
            </a:r>
            <a:r>
              <a:rPr sz="2400" spc="-20" dirty="0">
                <a:latin typeface="Trebuchet MS"/>
                <a:cs typeface="Trebuchet MS"/>
              </a:rPr>
              <a:t>городской </a:t>
            </a:r>
            <a:r>
              <a:rPr sz="2400" spc="-10" dirty="0">
                <a:latin typeface="Trebuchet MS"/>
                <a:cs typeface="Trebuchet MS"/>
              </a:rPr>
              <a:t>среды  </a:t>
            </a:r>
            <a:r>
              <a:rPr sz="2400" spc="-5" dirty="0">
                <a:latin typeface="Trebuchet MS"/>
                <a:cs typeface="Trebuchet MS"/>
              </a:rPr>
              <a:t>привить </a:t>
            </a:r>
            <a:r>
              <a:rPr sz="2400" spc="-10" dirty="0">
                <a:latin typeface="Trebuchet MS"/>
                <a:cs typeface="Trebuchet MS"/>
              </a:rPr>
              <a:t>местным жителям  </a:t>
            </a:r>
            <a:r>
              <a:rPr sz="2400" b="1" spc="-15" dirty="0">
                <a:latin typeface="Trebuchet MS"/>
                <a:cs typeface="Trebuchet MS"/>
              </a:rPr>
              <a:t>бережливое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отношение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87700"/>
              </a:lnSpc>
              <a:spcBef>
                <a:spcPts val="275"/>
              </a:spcBef>
              <a:tabLst>
                <a:tab pos="2012950" algn="l"/>
              </a:tabLst>
            </a:pPr>
            <a:r>
              <a:rPr sz="2400" dirty="0">
                <a:latin typeface="Trebuchet MS"/>
                <a:cs typeface="Trebuchet MS"/>
              </a:rPr>
              <a:t>к </a:t>
            </a:r>
            <a:r>
              <a:rPr sz="2400" spc="-20" dirty="0">
                <a:latin typeface="Trebuchet MS"/>
                <a:cs typeface="Trebuchet MS"/>
              </a:rPr>
              <a:t>благоустроенным </a:t>
            </a:r>
            <a:r>
              <a:rPr sz="2400" spc="-10" dirty="0">
                <a:latin typeface="Trebuchet MS"/>
                <a:cs typeface="Trebuchet MS"/>
              </a:rPr>
              <a:t>территориям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  </a:t>
            </a:r>
            <a:r>
              <a:rPr sz="2400" spc="-10" dirty="0">
                <a:latin typeface="Trebuchet MS"/>
                <a:cs typeface="Trebuchet MS"/>
              </a:rPr>
              <a:t>рассказать </a:t>
            </a:r>
            <a:r>
              <a:rPr sz="2400" dirty="0">
                <a:latin typeface="Trebuchet MS"/>
                <a:cs typeface="Trebuchet MS"/>
              </a:rPr>
              <a:t>о </a:t>
            </a:r>
            <a:r>
              <a:rPr sz="2400" spc="-15" dirty="0">
                <a:latin typeface="Trebuchet MS"/>
                <a:cs typeface="Trebuchet MS"/>
              </a:rPr>
              <a:t>волонтерстве,  предоставить </a:t>
            </a:r>
            <a:r>
              <a:rPr sz="2400" spc="-25" dirty="0">
                <a:latin typeface="Trebuchet MS"/>
                <a:cs typeface="Trebuchet MS"/>
              </a:rPr>
              <a:t>молодежи  </a:t>
            </a:r>
            <a:r>
              <a:rPr sz="2400" spc="-15" dirty="0">
                <a:latin typeface="Trebuchet MS"/>
                <a:cs typeface="Trebuchet MS"/>
              </a:rPr>
              <a:t>возможность	</a:t>
            </a:r>
            <a:r>
              <a:rPr sz="2400" spc="-10" dirty="0">
                <a:latin typeface="Trebuchet MS"/>
                <a:cs typeface="Trebuchet MS"/>
              </a:rPr>
              <a:t>для реализации  своего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потенциала.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497840"/>
            <a:ext cx="3348354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-55" dirty="0"/>
              <a:t>ИДЕЯ</a:t>
            </a:r>
            <a:r>
              <a:rPr sz="3650" spc="-229" dirty="0"/>
              <a:t> </a:t>
            </a:r>
            <a:r>
              <a:rPr sz="3650" spc="-80" dirty="0"/>
              <a:t>ПРОЕКТА</a:t>
            </a:r>
            <a:endParaRPr sz="3650"/>
          </a:p>
        </p:txBody>
      </p:sp>
      <p:sp>
        <p:nvSpPr>
          <p:cNvPr id="7" name="object 7"/>
          <p:cNvSpPr txBox="1"/>
          <p:nvPr/>
        </p:nvSpPr>
        <p:spPr>
          <a:xfrm>
            <a:off x="1397000" y="5664200"/>
            <a:ext cx="2068195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-10" dirty="0">
                <a:latin typeface="Verdana"/>
                <a:cs typeface="Verdana"/>
              </a:rPr>
              <a:t>б</a:t>
            </a:r>
            <a:r>
              <a:rPr sz="1800" spc="-15" dirty="0">
                <a:latin typeface="Verdana"/>
                <a:cs typeface="Verdana"/>
              </a:rPr>
              <a:t>ла</a:t>
            </a:r>
            <a:r>
              <a:rPr sz="1800" spc="-10" dirty="0">
                <a:latin typeface="Verdana"/>
                <a:cs typeface="Verdana"/>
              </a:rPr>
              <a:t>го</a:t>
            </a:r>
            <a:r>
              <a:rPr sz="1800" spc="-15" dirty="0">
                <a:latin typeface="Verdana"/>
                <a:cs typeface="Verdana"/>
              </a:rPr>
              <a:t>у</a:t>
            </a:r>
            <a:r>
              <a:rPr sz="1800" spc="-10" dirty="0">
                <a:latin typeface="Verdana"/>
                <a:cs typeface="Verdana"/>
              </a:rPr>
              <a:t>стро</a:t>
            </a:r>
            <a:r>
              <a:rPr sz="1800" spc="-15" dirty="0">
                <a:latin typeface="Verdana"/>
                <a:cs typeface="Verdana"/>
              </a:rPr>
              <a:t>е</a:t>
            </a:r>
            <a:r>
              <a:rPr sz="1800" spc="-10" dirty="0">
                <a:latin typeface="Verdana"/>
                <a:cs typeface="Verdana"/>
              </a:rPr>
              <a:t>нных  </a:t>
            </a:r>
            <a:r>
              <a:rPr sz="1800" spc="-15" dirty="0">
                <a:latin typeface="Verdana"/>
                <a:cs typeface="Verdana"/>
              </a:rPr>
              <a:t>территорий </a:t>
            </a:r>
            <a:r>
              <a:rPr sz="1800" dirty="0">
                <a:latin typeface="Verdana"/>
                <a:cs typeface="Verdana"/>
              </a:rPr>
              <a:t>в  </a:t>
            </a:r>
            <a:r>
              <a:rPr sz="1800" spc="-15" dirty="0">
                <a:latin typeface="Verdana"/>
                <a:cs typeface="Verdana"/>
              </a:rPr>
              <a:t>Крыму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800" y="5638800"/>
            <a:ext cx="40360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8815" algn="l"/>
              </a:tabLst>
            </a:pPr>
            <a:r>
              <a:rPr sz="5400" b="1" dirty="0">
                <a:solidFill>
                  <a:srgbClr val="1D6EA9"/>
                </a:solidFill>
                <a:latin typeface="Trebuchet MS"/>
                <a:cs typeface="Trebuchet MS"/>
              </a:rPr>
              <a:t>60	</a:t>
            </a:r>
            <a:r>
              <a:rPr sz="5400" b="1" spc="-5" dirty="0">
                <a:solidFill>
                  <a:srgbClr val="1D6EA9"/>
                </a:solidFill>
                <a:latin typeface="Trebuchet MS"/>
                <a:cs typeface="Trebuchet MS"/>
              </a:rPr>
              <a:t>90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0100" y="5664200"/>
            <a:ext cx="147002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-10" dirty="0">
                <a:latin typeface="Verdana"/>
                <a:cs typeface="Verdana"/>
              </a:rPr>
              <a:t>воло</a:t>
            </a:r>
            <a:r>
              <a:rPr sz="1800" spc="-5" dirty="0">
                <a:latin typeface="Verdana"/>
                <a:cs typeface="Verdana"/>
              </a:rPr>
              <a:t>н</a:t>
            </a:r>
            <a:r>
              <a:rPr sz="1800" spc="-10" dirty="0">
                <a:latin typeface="Verdana"/>
                <a:cs typeface="Verdana"/>
              </a:rPr>
              <a:t>теров</a:t>
            </a:r>
            <a:r>
              <a:rPr sz="1800" i="1" dirty="0">
                <a:latin typeface="Verdana"/>
                <a:cs typeface="Verdana"/>
              </a:rPr>
              <a:t>,  </a:t>
            </a:r>
            <a:r>
              <a:rPr sz="1800" spc="-10" dirty="0">
                <a:latin typeface="Verdana"/>
                <a:cs typeface="Verdana"/>
              </a:rPr>
              <a:t>принявших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0100" y="6223000"/>
            <a:ext cx="217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участие </a:t>
            </a:r>
            <a:r>
              <a:rPr sz="1800" dirty="0">
                <a:latin typeface="Verdana"/>
                <a:cs typeface="Verdana"/>
              </a:rPr>
              <a:t>в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проекте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6400" y="5597163"/>
            <a:ext cx="8293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1D6EA9"/>
                </a:solidFill>
                <a:latin typeface="Trebuchet MS"/>
                <a:cs typeface="Trebuchet MS"/>
              </a:rPr>
              <a:t>10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600" y="5676900"/>
            <a:ext cx="2764790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latin typeface="Verdana"/>
                <a:cs typeface="Verdana"/>
              </a:rPr>
              <a:t>участников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отправятся  </a:t>
            </a:r>
            <a:r>
              <a:rPr sz="1800" spc="-5" dirty="0">
                <a:latin typeface="Verdana"/>
                <a:cs typeface="Verdana"/>
              </a:rPr>
              <a:t>на </a:t>
            </a:r>
            <a:r>
              <a:rPr sz="1800" spc="-10" dirty="0">
                <a:latin typeface="Verdana"/>
                <a:cs typeface="Verdana"/>
              </a:rPr>
              <a:t>стажировку </a:t>
            </a:r>
            <a:r>
              <a:rPr sz="1800" dirty="0">
                <a:latin typeface="Verdana"/>
                <a:cs typeface="Verdana"/>
              </a:rPr>
              <a:t>в  </a:t>
            </a:r>
            <a:r>
              <a:rPr sz="1800" spc="-5" dirty="0">
                <a:latin typeface="Verdana"/>
                <a:cs typeface="Verdana"/>
              </a:rPr>
              <a:t>г</a:t>
            </a:r>
            <a:r>
              <a:rPr sz="1800" i="1" spc="-5" dirty="0">
                <a:latin typeface="Verdana"/>
                <a:cs typeface="Verdana"/>
              </a:rPr>
              <a:t>.</a:t>
            </a:r>
            <a:r>
              <a:rPr sz="1800" spc="-5" dirty="0">
                <a:latin typeface="Verdana"/>
                <a:cs typeface="Verdana"/>
              </a:rPr>
              <a:t>Москва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3A11-CE32-D94F-AB42-6B1A81FD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4EBA0-7BAB-514A-8DDA-20B5DFB0E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91F63E-AFFB-2648-A255-5CCD15837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4" y="0"/>
            <a:ext cx="12214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847DC-D4A3-4355-A4D7-46A26E68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96900"/>
            <a:ext cx="10388600" cy="492443"/>
          </a:xfrm>
        </p:spPr>
        <p:txBody>
          <a:bodyPr/>
          <a:lstStyle/>
          <a:p>
            <a:r>
              <a:rPr lang="ru-RU"/>
              <a:t>Обучение волонтёров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A2226F-2CCF-4CBB-8607-D3AEB806B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2108200"/>
            <a:ext cx="10718800" cy="553998"/>
          </a:xfrm>
        </p:spPr>
        <p:txBody>
          <a:bodyPr/>
          <a:lstStyle/>
          <a:p>
            <a:r>
              <a:rPr lang="ru-RU"/>
              <a:t>Волонтеры прошли обучение по чтению городской среды, </a:t>
            </a:r>
          </a:p>
          <a:p>
            <a:r>
              <a:rPr lang="ru-RU"/>
              <a:t>организации мероприятий, составлению сметы.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2445491-E62B-FF45-90B6-F15E9E005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2" y="3108714"/>
            <a:ext cx="3196247" cy="179788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36F3B53-4A82-C740-9E64-B42C7FBDA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88" y="4195803"/>
            <a:ext cx="3212160" cy="182070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74C5EDE-3EDA-114D-9C48-15A5D60EE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97" y="3095999"/>
            <a:ext cx="3212159" cy="18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3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F478F-9767-1C4F-A69A-B254DE13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96900"/>
            <a:ext cx="10388600" cy="492443"/>
          </a:xfrm>
        </p:spPr>
        <p:txBody>
          <a:bodyPr/>
          <a:lstStyle/>
          <a:p>
            <a:r>
              <a:rPr lang="ru-RU"/>
              <a:t>Стажировка для лучших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E4E9E-6D85-AD41-9FA6-DAE9A741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2108200"/>
            <a:ext cx="10718800" cy="553998"/>
          </a:xfrm>
        </p:spPr>
        <p:txBody>
          <a:bodyPr/>
          <a:lstStyle/>
          <a:p>
            <a:r>
              <a:rPr lang="ru-RU"/>
              <a:t>Для 10 из них была организована стажировка в г. Москва для знакомства с </a:t>
            </a:r>
          </a:p>
          <a:p>
            <a:r>
              <a:rPr lang="ru-RU"/>
              <a:t>проектами, которые реализуются на площадях, улицах, парках и скверах.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EFFA4F4-7905-6C47-BE15-503E7497C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812612"/>
            <a:ext cx="3601850" cy="203045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5E9DDF7-1880-4B4F-8749-9ACF301B1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53" y="3827636"/>
            <a:ext cx="3046293" cy="203086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2032090-C2EB-C14A-88E8-F990D3E34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81" y="2999864"/>
            <a:ext cx="2764805" cy="18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F4FBE6D0-E8E9-8F46-B049-9025911CE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102" y="4077735"/>
            <a:ext cx="4941458" cy="27802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01121-1037-4946-8148-DEBA38F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96900"/>
            <a:ext cx="10388600" cy="492443"/>
          </a:xfrm>
        </p:spPr>
        <p:txBody>
          <a:bodyPr/>
          <a:lstStyle/>
          <a:p>
            <a:r>
              <a:rPr lang="ru-RU"/>
              <a:t>РАБОТА С ПАРКАМИ И СКВЕРАМИ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2A7046-0FB4-1844-BBED-A256D61A6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ED76809-1C01-A640-A5A0-428BD1CC1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09" y="1306194"/>
            <a:ext cx="4230284" cy="280917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D837F35-77E2-A54A-9D00-8C7FD3F60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31" y="1306306"/>
            <a:ext cx="4212938" cy="280917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6634C71-8697-5D48-AA9A-FFD84B660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9" y="1306193"/>
            <a:ext cx="4215406" cy="2809173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16C6232E-249B-5046-BA71-893F38A2C1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/>
          <a:stretch/>
        </p:blipFill>
        <p:spPr>
          <a:xfrm>
            <a:off x="3989531" y="4115366"/>
            <a:ext cx="4390280" cy="2788396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7534487-12DA-9B4E-9D55-0946BB6642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29" y="4115365"/>
            <a:ext cx="4491113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01121-1037-4946-8148-DEBA38F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96900"/>
            <a:ext cx="10388600" cy="492443"/>
          </a:xfrm>
        </p:spPr>
        <p:txBody>
          <a:bodyPr/>
          <a:lstStyle/>
          <a:p>
            <a:r>
              <a:rPr lang="ru-RU" dirty="0"/>
              <a:t>РАБОТА С МУЗЕЯМИ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2A7046-0FB4-1844-BBED-A256D61A6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885B609-2A88-2945-9346-ECA73ACE6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49" y="3842314"/>
            <a:ext cx="3780899" cy="252109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B5939AB3-AC36-664F-8608-40A522DD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6"/>
          <a:stretch/>
        </p:blipFill>
        <p:spPr>
          <a:xfrm>
            <a:off x="482542" y="1200485"/>
            <a:ext cx="3571583" cy="2405045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1F1E6C75-1CE6-D945-BAA1-8C6E17757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83" y="1208663"/>
            <a:ext cx="3571583" cy="2396867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AE8EF8E4-CB1C-C54B-95B3-3115516252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2" y="1201522"/>
            <a:ext cx="3640745" cy="2426215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0EF5BCB9-D080-6843-A613-0E32AAEEB4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74" y="3872794"/>
            <a:ext cx="3780899" cy="25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FD09-861B-D347-B2A0-29EC8013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70E0-32FB-B744-BB5E-5E901A389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3F9674-DA7E-9A4C-86D6-4F453688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99948"/>
            <a:ext cx="3751579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-70" dirty="0"/>
              <a:t>ПАРТНЕРЫ</a:t>
            </a:r>
            <a:r>
              <a:rPr sz="2950" spc="-225" dirty="0"/>
              <a:t> </a:t>
            </a:r>
            <a:r>
              <a:rPr sz="2950" spc="-70" dirty="0"/>
              <a:t>ПРОЕКТА:</a:t>
            </a:r>
            <a:endParaRPr sz="2950"/>
          </a:p>
        </p:txBody>
      </p:sp>
      <p:sp>
        <p:nvSpPr>
          <p:cNvPr id="3" name="object 3"/>
          <p:cNvSpPr/>
          <p:nvPr/>
        </p:nvSpPr>
        <p:spPr>
          <a:xfrm>
            <a:off x="817543" y="4712117"/>
            <a:ext cx="1151906" cy="153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6794" y="4822233"/>
            <a:ext cx="1532724" cy="1520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6457" y="2592019"/>
            <a:ext cx="1532724" cy="206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8106" y="4712126"/>
            <a:ext cx="1532724" cy="1532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6290" y="3106087"/>
            <a:ext cx="2943618" cy="10339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263" y="4852555"/>
            <a:ext cx="1217580" cy="1408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3512" y="4852555"/>
            <a:ext cx="1760601" cy="1408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38905" y="5041010"/>
            <a:ext cx="1151906" cy="12290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151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Courier New</vt:lpstr>
      <vt:lpstr>Trebuchet MS</vt:lpstr>
      <vt:lpstr>Verdana</vt:lpstr>
      <vt:lpstr>Office Theme</vt:lpstr>
      <vt:lpstr>Презентация PowerPoint</vt:lpstr>
      <vt:lpstr>ИДЕЯ ПРОЕКТА</vt:lpstr>
      <vt:lpstr>Презентация PowerPoint</vt:lpstr>
      <vt:lpstr>Обучение волонтёров</vt:lpstr>
      <vt:lpstr>Стажировка для лучших</vt:lpstr>
      <vt:lpstr>РАБОТА С ПАРКАМИ И СКВЕРАМИ</vt:lpstr>
      <vt:lpstr>РАБОТА С МУЗЕЯМИ</vt:lpstr>
      <vt:lpstr>Презентация PowerPoint</vt:lpstr>
      <vt:lpstr>ПАРТНЕРЫ ПРОЕКТА:</vt:lpstr>
      <vt:lpstr>Любовь к тому или иному городу обусловлена чувствами, которые в нем пришлось испытать, а не самим городом.    Марлен Дитрих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</dc:creator>
  <cp:lastModifiedBy>Потапова Вероника Геннадьевна</cp:lastModifiedBy>
  <cp:revision>3</cp:revision>
  <dcterms:created xsi:type="dcterms:W3CDTF">2019-01-22T11:37:38Z</dcterms:created>
  <dcterms:modified xsi:type="dcterms:W3CDTF">2020-06-21T21:56:31Z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2019-01-22T00:00:00Z</vt:filetime>
  </property>
</Properties>
</file>