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embeddedFontLst>
    <p:embeddedFont>
      <p:font typeface="Roboto Slab" panose="020B0604020202020204" charset="0"/>
      <p:regular r:id="rId15"/>
      <p:bold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4278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e06b3e02ea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e06b3e02ea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80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06b3e02ea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06b3e02ea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721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6f73a04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6f73a04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917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6f73a04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6f73a04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0335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406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930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06b3e02ea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06b3e02ea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80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06b3e02ea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06b3e02ea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838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06b3e02ea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06b3e02ea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3476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06b3e02ea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06b3e02ea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823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06b3e02ea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06b3e02ea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6756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06b3e02ea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06b3e02ea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21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1680302" y="1330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dirty="0" smtClean="0"/>
              <a:t>  </a:t>
            </a:r>
            <a:r>
              <a:rPr lang="en-US" sz="2500" dirty="0" smtClean="0"/>
              <a:t>#</a:t>
            </a:r>
            <a:r>
              <a:rPr lang="ru-RU" sz="2500" dirty="0" smtClean="0"/>
              <a:t>МЫ ВМЕСТЕ</a:t>
            </a:r>
            <a:br>
              <a:rPr lang="ru-RU" sz="2500" dirty="0" smtClean="0"/>
            </a:br>
            <a:r>
              <a:rPr lang="ru-RU" sz="2500" dirty="0"/>
              <a:t/>
            </a:r>
            <a:br>
              <a:rPr lang="ru-RU" sz="2500" dirty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проект темы одной из экскурсий</a:t>
            </a:r>
            <a:endParaRPr sz="2500"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1734452" y="3259875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Композиция “Сквер Победы”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267750" y="606925"/>
            <a:ext cx="86085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Создавая яркий, красочный, благоухающий маленький мир, цветочную картину, мы сохраняем, в том числе, историческую память и заботимся о нынешних и будущих поколениях!</a:t>
            </a:r>
            <a:endParaRPr sz="2000"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675" y="1924163"/>
            <a:ext cx="4064550" cy="25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1675" y="1472475"/>
            <a:ext cx="2598356" cy="34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 idx="4294967295"/>
          </p:nvPr>
        </p:nvSpPr>
        <p:spPr>
          <a:xfrm>
            <a:off x="773700" y="323741"/>
            <a:ext cx="7596600" cy="7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2"/>
                </a:solidFill>
              </a:rPr>
              <a:t>"Сколько бы мы ни говорили о пустоте жизни, иногда достаточно лишь одного цветка, чтобы нас разубедить"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142" name="Google Shape;142;p24"/>
          <p:cNvCxnSpPr/>
          <p:nvPr/>
        </p:nvCxnSpPr>
        <p:spPr>
          <a:xfrm>
            <a:off x="4295550" y="1448125"/>
            <a:ext cx="552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3" name="Google Shape;143;p24"/>
          <p:cNvSpPr txBox="1">
            <a:spLocks noGrp="1"/>
          </p:cNvSpPr>
          <p:nvPr>
            <p:ph type="body" idx="4294967295"/>
          </p:nvPr>
        </p:nvSpPr>
        <p:spPr>
          <a:xfrm>
            <a:off x="773700" y="1540400"/>
            <a:ext cx="75966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Анатоль Франс, французский писатель XIX-XX веков</a:t>
            </a:r>
            <a:endParaRPr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375" y="2211200"/>
            <a:ext cx="3706533" cy="277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8458" y="2211200"/>
            <a:ext cx="3706533" cy="27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837625" y="1649775"/>
            <a:ext cx="2397300" cy="14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Ждем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гости!</a:t>
            </a:r>
            <a:endParaRPr sz="4800"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1150" y="180800"/>
            <a:ext cx="3586425" cy="478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Цветы России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87900" y="1272350"/>
            <a:ext cx="4593300" cy="38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ru" sz="1693"/>
              <a:t>Цветы всегда ассоциировались  у людей с жизнью, благоуханием, радостью и яркостью красок.</a:t>
            </a:r>
            <a:endParaRPr sz="1693"/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ru" sz="1693"/>
              <a:t>Известны знаменитые кадры встречи победивших в Великой Отечественной войне советских солдат, которых усыпали цветами. Цветы как символ жизни стали еще одним ярким акцентом Победы.</a:t>
            </a:r>
            <a:endParaRPr sz="1693"/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ru" sz="1693"/>
              <a:t>Цветы для победителей стали символом продолжения жизни, сохранения поколений, родных полей, лесов, просторов России. </a:t>
            </a:r>
            <a:endParaRPr sz="1693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endParaRPr sz="1125"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3625" y="140800"/>
            <a:ext cx="3858000" cy="243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1350" y="2697070"/>
            <a:ext cx="3402560" cy="2266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“Сквер Победы” </a:t>
            </a:r>
            <a:r>
              <a:rPr lang="ru" dirty="0" smtClean="0"/>
              <a:t> </a:t>
            </a:r>
            <a:endParaRPr dirty="0"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87900" y="1246200"/>
            <a:ext cx="4184100" cy="37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/>
              <a:t>Сохранение исторической памяти - важнейшая задача современного поколения, в особенности памяти о самой трагической странице истории России - Великой Отечественной войне. При этом необходимо использовать разнообразные средства, в том числе органично “вписывать” историю в окружающие ландшафты, городское пространство. Именно этим целям и задачам служит проект МОУ Лицей № 2 “Сквер Победы”</a:t>
            </a:r>
            <a:endParaRPr sz="1600"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800" y="1144125"/>
            <a:ext cx="3248025" cy="36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“Сквер Победы” </a:t>
            </a:r>
            <a:r>
              <a:rPr lang="ru" dirty="0" smtClean="0"/>
              <a:t> </a:t>
            </a:r>
            <a:endParaRPr dirty="0"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162425" y="1246200"/>
            <a:ext cx="4507200" cy="37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700" dirty="0"/>
              <a:t>В рамках проекта “Сквер Победы”, организованной и проводимой администрацией, </a:t>
            </a:r>
            <a:r>
              <a:rPr lang="ru" sz="1700" dirty="0" smtClean="0"/>
              <a:t>волонтерами , </a:t>
            </a:r>
            <a:r>
              <a:rPr lang="ru" sz="1700" dirty="0"/>
              <a:t>учащимися и родителями-волонтерами, в МОУ Лицей № 2 создана масштабная цветочная и архитектурная композиция, направленная на благоустройство территории лицея, а также на сохранение и распространение памяти о событиях и героях Сталинградской битвы и Великой Отечественной войны.</a:t>
            </a:r>
            <a:endParaRPr sz="1700" dirty="0"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296525"/>
            <a:ext cx="4267201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“Сквер Победы” </a:t>
            </a:r>
            <a:r>
              <a:rPr lang="ru" dirty="0" smtClean="0"/>
              <a:t> </a:t>
            </a:r>
            <a:endParaRPr dirty="0"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4572000" y="1344113"/>
            <a:ext cx="4060500" cy="37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900"/>
              <a:t>Основное ландшафтное пространство, создающее впечатление законченной композиции, формирующее визуальный и эстетический контур для информационной части сквера, составляют цветочные клумбы с однолетними и многолетними цветами и растениями.</a:t>
            </a:r>
            <a:endParaRPr sz="190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75" y="1350675"/>
            <a:ext cx="3583400" cy="36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“Сквер Победы” </a:t>
            </a:r>
            <a:r>
              <a:rPr lang="ru" dirty="0" smtClean="0"/>
              <a:t> </a:t>
            </a:r>
            <a:endParaRPr dirty="0"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4638050" y="1344113"/>
            <a:ext cx="4184100" cy="37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Над цветочными клумбами размещены информационные стенды по четырем тематическим секциям.</a:t>
            </a:r>
            <a:endParaRPr sz="1800"/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800"/>
              <a:t>Стенды “Полководцы войны” и “Памятники Краснооктябрьского района” “обрамлены” длинной клумбой однолетних цветов: петунии, сальвия, цинерария, агератум и другие.</a:t>
            </a:r>
            <a:endParaRPr sz="1800"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6525"/>
            <a:ext cx="4333251" cy="340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“Сквер Победы” </a:t>
            </a:r>
            <a:r>
              <a:rPr lang="ru" dirty="0" smtClean="0"/>
              <a:t> </a:t>
            </a:r>
            <a:endParaRPr dirty="0"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87900" y="1354475"/>
            <a:ext cx="4184100" cy="37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Доминантой композиции является круглая цветочная клумба, создающая яркий фон для стендов “Города-герои”. </a:t>
            </a:r>
            <a:endParaRPr sz="1800"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Завершается композиция длинной аллеей “Основные сражения Великой Отечественной войны” с многолетними цветами: ирисами и лилиями.</a:t>
            </a:r>
            <a:endParaRPr sz="1800"/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 sz="1600"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296525"/>
            <a:ext cx="4267200" cy="292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“Сквер Победы” </a:t>
            </a:r>
            <a:r>
              <a:rPr lang="ru" dirty="0" smtClean="0"/>
              <a:t> </a:t>
            </a:r>
            <a:endParaRPr dirty="0"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4638050" y="1222292"/>
            <a:ext cx="4184100" cy="1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Цветочная композиция содержит яркие акценты, расположенные по всему периметру, привлекающие внимание и вызывающие восхищение и желание любоваться.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1458950"/>
            <a:ext cx="4184100" cy="281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 rotWithShape="1">
          <a:blip r:embed="rId4">
            <a:alphaModFix/>
          </a:blip>
          <a:srcRect t="28351" r="13778"/>
          <a:stretch/>
        </p:blipFill>
        <p:spPr>
          <a:xfrm>
            <a:off x="4770150" y="2478748"/>
            <a:ext cx="2200675" cy="243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9174" y="2478750"/>
            <a:ext cx="1828612" cy="2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267750" y="688125"/>
            <a:ext cx="86085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/>
              <a:t>Композиция “Сквер Победы” </a:t>
            </a:r>
            <a:r>
              <a:rPr lang="ru-RU" sz="2000" dirty="0" smtClean="0"/>
              <a:t> 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/>
              <a:t>содержит следующие растения, что создает разнообразие 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/>
              <a:t>и яркость красок:</a:t>
            </a:r>
            <a:endParaRPr sz="2000" dirty="0"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4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/>
              <a:t>Цинерария серебристая</a:t>
            </a:r>
            <a:r>
              <a:rPr lang="ru" sz="1300"/>
              <a:t> - густой и ажурный куст. Листья глубоко рассеченные, от серовато-голубого до зеленого цвета, полностью покрыты плотным серебристым опушением. Соцветия в форме корзинок.</a:t>
            </a:r>
            <a:endParaRPr sz="1300"/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 b="1"/>
              <a:t>Сальвия сверкающая</a:t>
            </a:r>
            <a:r>
              <a:rPr lang="ru" sz="1300"/>
              <a:t> - соцветие напоминают ярко алые фонтаны.</a:t>
            </a:r>
            <a:endParaRPr sz="1300"/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 b="1"/>
              <a:t>Алиссум “Ванильное облако”</a:t>
            </a:r>
            <a:r>
              <a:rPr lang="ru" sz="1300"/>
              <a:t> - стелющееся растение, окутывающее землю зеленью и тонким ванильным запахом.</a:t>
            </a:r>
            <a:endParaRPr sz="1300"/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 b="1"/>
              <a:t>Агератум “Голубая норка”</a:t>
            </a:r>
            <a:r>
              <a:rPr lang="ru" sz="1300"/>
              <a:t> - красивое и аккуратное декоративное растение, имеющее сиренево-голубой оттенок пушистых соцветий.</a:t>
            </a:r>
            <a:endParaRPr sz="13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4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/>
              <a:t>Колеус </a:t>
            </a:r>
            <a:r>
              <a:rPr lang="ru" sz="1300"/>
              <a:t>- многоцветные, яркие кустистые растения, привлекающие взгляд и поражающие многообразием цветов и оттенков.</a:t>
            </a:r>
            <a:endParaRPr sz="1300"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 b="1"/>
              <a:t>Петуния</a:t>
            </a:r>
            <a:r>
              <a:rPr lang="ru" sz="1300"/>
              <a:t> - однолетнее невысокое растение с соцветиями разных цветов (белый, лососевый, малиновый, розовый, сиреневый, оранжевый и др.). Создает впечатление многоцветного ковра на клумбе.</a:t>
            </a:r>
            <a:endParaRPr sz="1300"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 b="1"/>
              <a:t>Канны</a:t>
            </a:r>
            <a:r>
              <a:rPr lang="ru" sz="1300"/>
              <a:t> - высокие растения с алыми соцветиями.</a:t>
            </a:r>
            <a:endParaRPr sz="1300"/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300" b="1"/>
              <a:t>Ирисы и розы</a:t>
            </a:r>
            <a:r>
              <a:rPr lang="ru" sz="1300"/>
              <a:t> - сезонные яркие многолетние цветы разных цветов и оттенков. Высажены на всей территории композиции.</a:t>
            </a:r>
            <a:endParaRPr sz="1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558</Words>
  <Application>Microsoft Office PowerPoint</Application>
  <PresentationFormat>Экран (16:9)</PresentationFormat>
  <Paragraphs>36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Roboto Slab</vt:lpstr>
      <vt:lpstr>Roboto</vt:lpstr>
      <vt:lpstr>Arial</vt:lpstr>
      <vt:lpstr>Marina</vt:lpstr>
      <vt:lpstr>  #МЫ ВМЕСТЕ   проект темы одной из экскурсий</vt:lpstr>
      <vt:lpstr>Цветы России</vt:lpstr>
      <vt:lpstr>“Сквер Победы”  </vt:lpstr>
      <vt:lpstr>“Сквер Победы”  </vt:lpstr>
      <vt:lpstr>“Сквер Победы”  </vt:lpstr>
      <vt:lpstr>“Сквер Победы”  </vt:lpstr>
      <vt:lpstr>“Сквер Победы”  </vt:lpstr>
      <vt:lpstr>“Сквер Победы”  </vt:lpstr>
      <vt:lpstr>Композиция “Сквер Победы”   содержит следующие растения, что создает разнообразие  и яркость красок:</vt:lpstr>
      <vt:lpstr>Создавая яркий, красочный, благоухающий маленький мир, цветочную картину, мы сохраняем, в том числе, историческую память и заботимся о нынешних и будущих поколениях!</vt:lpstr>
      <vt:lpstr>"Сколько бы мы ни говорили о пустоте жизни, иногда достаточно лишь одного цветка, чтобы нас разубедить"</vt:lpstr>
      <vt:lpstr>Ждем  в гости!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конкурс на лучшую цветочную композицию  “Цветы России”</dc:title>
  <dc:creator>user</dc:creator>
  <cp:lastModifiedBy>user</cp:lastModifiedBy>
  <cp:revision>3</cp:revision>
  <dcterms:modified xsi:type="dcterms:W3CDTF">2021-07-04T09:22:08Z</dcterms:modified>
</cp:coreProperties>
</file>